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7" r:id="rId2"/>
    <p:sldId id="258" r:id="rId3"/>
    <p:sldId id="259" r:id="rId4"/>
    <p:sldId id="260" r:id="rId5"/>
    <p:sldId id="269" r:id="rId6"/>
    <p:sldId id="270" r:id="rId7"/>
    <p:sldId id="271" r:id="rId8"/>
    <p:sldId id="261" r:id="rId9"/>
    <p:sldId id="262" r:id="rId10"/>
    <p:sldId id="263" r:id="rId11"/>
    <p:sldId id="264" r:id="rId12"/>
    <p:sldId id="265" r:id="rId13"/>
    <p:sldId id="266" r:id="rId14"/>
    <p:sldId id="267" r:id="rId15"/>
    <p:sldId id="268" r:id="rId16"/>
  </p:sldIdLst>
  <p:sldSz cx="9144000" cy="5143500" type="screen16x9"/>
  <p:notesSz cx="6858000" cy="9144000"/>
  <p:embeddedFontLst>
    <p:embeddedFont>
      <p:font typeface="Caveat" panose="020B0604020202020204" charset="0"/>
      <p:regular r:id="rId18"/>
      <p:bold r:id="rId19"/>
    </p:embeddedFont>
    <p:embeddedFont>
      <p:font typeface="Old Standard TT" panose="020B0604020202020204" charset="0"/>
      <p:regular r:id="rId20"/>
      <p:bold r:id="rId21"/>
      <p:italic r:id="rId22"/>
    </p:embeddedFont>
    <p:embeddedFont>
      <p:font typeface="Average" panose="020B0604020202020204" charset="0"/>
      <p:regular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658" y="67"/>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5dd696b0f0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5dd696b0f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5ed382db1b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5ed382db1b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5ed382db1b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5ed382db1b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5ed382db1b_1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5ed382db1b_1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5ed382db1b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5ed382db1b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5ed382db1b_7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5ed382db1b_7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5ed382db1b_8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5ed382db1b_8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5ed382db1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5ed382db1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5ed382db1b_1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5ed382db1b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3d8a73f68f_0_11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7" name="Google Shape;287;g3d8a73f68f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431784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3d8a73f68f_0_12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4" name="Google Shape;294;g3d8a73f68f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644321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3d8a73f68f_0_12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2" name="Google Shape;302;g3d8a73f68f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16242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5ed382db1b_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5ed382db1b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5ed382db1b_5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5ed382db1b_5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100"/>
            <a:ext cx="9144000" cy="1711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 name="Google Shape;11;p2"/>
          <p:cNvCxnSpPr/>
          <p:nvPr/>
        </p:nvCxnSpPr>
        <p:spPr>
          <a:xfrm>
            <a:off x="641934" y="3597500"/>
            <a:ext cx="390300" cy="0"/>
          </a:xfrm>
          <a:prstGeom prst="straightConnector1">
            <a:avLst/>
          </a:prstGeom>
          <a:noFill/>
          <a:ln w="28575" cap="flat" cmpd="sng">
            <a:solidFill>
              <a:schemeClr val="accent1"/>
            </a:solidFill>
            <a:prstDash val="solid"/>
            <a:round/>
            <a:headEnd type="none" w="sm" len="sm"/>
            <a:tailEnd type="none" w="sm" len="sm"/>
          </a:ln>
        </p:spPr>
      </p:cxnSp>
      <p:sp>
        <p:nvSpPr>
          <p:cNvPr id="12" name="Google Shape;12;p2"/>
          <p:cNvSpPr txBox="1">
            <a:spLocks noGrp="1"/>
          </p:cNvSpPr>
          <p:nvPr>
            <p:ph type="ctrTitle"/>
          </p:nvPr>
        </p:nvSpPr>
        <p:spPr>
          <a:xfrm>
            <a:off x="512700" y="1893300"/>
            <a:ext cx="8118600" cy="1522800"/>
          </a:xfrm>
          <a:prstGeom prst="rect">
            <a:avLst/>
          </a:prstGeom>
        </p:spPr>
        <p:txBody>
          <a:bodyPr spcFirstLastPara="1" wrap="square" lIns="91425" tIns="91425" rIns="91425" bIns="91425" anchor="b" anchorCtr="0">
            <a:noAutofit/>
          </a:bodyPr>
          <a:lstStyle>
            <a:lvl1pPr lvl="0">
              <a:spcBef>
                <a:spcPts val="0"/>
              </a:spcBef>
              <a:spcAft>
                <a:spcPts val="0"/>
              </a:spcAft>
              <a:buClr>
                <a:schemeClr val="accent1"/>
              </a:buClr>
              <a:buSzPts val="4200"/>
              <a:buNone/>
              <a:defRPr sz="4200">
                <a:solidFill>
                  <a:schemeClr val="accent1"/>
                </a:solidFill>
              </a:defRPr>
            </a:lvl1pPr>
            <a:lvl2pPr lvl="1">
              <a:spcBef>
                <a:spcPts val="0"/>
              </a:spcBef>
              <a:spcAft>
                <a:spcPts val="0"/>
              </a:spcAft>
              <a:buClr>
                <a:schemeClr val="accent1"/>
              </a:buClr>
              <a:buSzPts val="4200"/>
              <a:buNone/>
              <a:defRPr sz="4200">
                <a:solidFill>
                  <a:schemeClr val="accent1"/>
                </a:solidFill>
              </a:defRPr>
            </a:lvl2pPr>
            <a:lvl3pPr lvl="2">
              <a:spcBef>
                <a:spcPts val="0"/>
              </a:spcBef>
              <a:spcAft>
                <a:spcPts val="0"/>
              </a:spcAft>
              <a:buClr>
                <a:schemeClr val="accent1"/>
              </a:buClr>
              <a:buSzPts val="4200"/>
              <a:buNone/>
              <a:defRPr sz="4200">
                <a:solidFill>
                  <a:schemeClr val="accent1"/>
                </a:solidFill>
              </a:defRPr>
            </a:lvl3pPr>
            <a:lvl4pPr lvl="3">
              <a:spcBef>
                <a:spcPts val="0"/>
              </a:spcBef>
              <a:spcAft>
                <a:spcPts val="0"/>
              </a:spcAft>
              <a:buClr>
                <a:schemeClr val="accent1"/>
              </a:buClr>
              <a:buSzPts val="4200"/>
              <a:buNone/>
              <a:defRPr sz="4200">
                <a:solidFill>
                  <a:schemeClr val="accent1"/>
                </a:solidFill>
              </a:defRPr>
            </a:lvl4pPr>
            <a:lvl5pPr lvl="4">
              <a:spcBef>
                <a:spcPts val="0"/>
              </a:spcBef>
              <a:spcAft>
                <a:spcPts val="0"/>
              </a:spcAft>
              <a:buClr>
                <a:schemeClr val="accent1"/>
              </a:buClr>
              <a:buSzPts val="4200"/>
              <a:buNone/>
              <a:defRPr sz="4200">
                <a:solidFill>
                  <a:schemeClr val="accent1"/>
                </a:solidFill>
              </a:defRPr>
            </a:lvl5pPr>
            <a:lvl6pPr lvl="5">
              <a:spcBef>
                <a:spcPts val="0"/>
              </a:spcBef>
              <a:spcAft>
                <a:spcPts val="0"/>
              </a:spcAft>
              <a:buClr>
                <a:schemeClr val="accent1"/>
              </a:buClr>
              <a:buSzPts val="4200"/>
              <a:buNone/>
              <a:defRPr sz="4200">
                <a:solidFill>
                  <a:schemeClr val="accent1"/>
                </a:solidFill>
              </a:defRPr>
            </a:lvl6pPr>
            <a:lvl7pPr lvl="6">
              <a:spcBef>
                <a:spcPts val="0"/>
              </a:spcBef>
              <a:spcAft>
                <a:spcPts val="0"/>
              </a:spcAft>
              <a:buClr>
                <a:schemeClr val="accent1"/>
              </a:buClr>
              <a:buSzPts val="4200"/>
              <a:buNone/>
              <a:defRPr sz="4200">
                <a:solidFill>
                  <a:schemeClr val="accent1"/>
                </a:solidFill>
              </a:defRPr>
            </a:lvl7pPr>
            <a:lvl8pPr lvl="7">
              <a:spcBef>
                <a:spcPts val="0"/>
              </a:spcBef>
              <a:spcAft>
                <a:spcPts val="0"/>
              </a:spcAft>
              <a:buClr>
                <a:schemeClr val="accent1"/>
              </a:buClr>
              <a:buSzPts val="4200"/>
              <a:buNone/>
              <a:defRPr sz="4200">
                <a:solidFill>
                  <a:schemeClr val="accent1"/>
                </a:solidFill>
              </a:defRPr>
            </a:lvl8pPr>
            <a:lvl9pPr lvl="8">
              <a:spcBef>
                <a:spcPts val="0"/>
              </a:spcBef>
              <a:spcAft>
                <a:spcPts val="0"/>
              </a:spcAft>
              <a:buClr>
                <a:schemeClr val="accent1"/>
              </a:buClr>
              <a:buSzPts val="4200"/>
              <a:buNone/>
              <a:defRPr sz="4200">
                <a:solidFill>
                  <a:schemeClr val="accent1"/>
                </a:solidFill>
              </a:defRPr>
            </a:lvl9pPr>
          </a:lstStyle>
          <a:p>
            <a:endParaRPr/>
          </a:p>
        </p:txBody>
      </p:sp>
      <p:sp>
        <p:nvSpPr>
          <p:cNvPr id="13" name="Google Shape;13;p2"/>
          <p:cNvSpPr txBox="1">
            <a:spLocks noGrp="1"/>
          </p:cNvSpPr>
          <p:nvPr>
            <p:ph type="subTitle" idx="1"/>
          </p:nvPr>
        </p:nvSpPr>
        <p:spPr>
          <a:xfrm>
            <a:off x="512700" y="3840639"/>
            <a:ext cx="8118600" cy="787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accent2"/>
              </a:buClr>
              <a:buSzPts val="2400"/>
              <a:buNone/>
              <a:defRPr sz="2400">
                <a:solidFill>
                  <a:schemeClr val="accent2"/>
                </a:solidFill>
              </a:defRPr>
            </a:lvl1pPr>
            <a:lvl2pPr lvl="1">
              <a:lnSpc>
                <a:spcPct val="100000"/>
              </a:lnSpc>
              <a:spcBef>
                <a:spcPts val="0"/>
              </a:spcBef>
              <a:spcAft>
                <a:spcPts val="0"/>
              </a:spcAft>
              <a:buClr>
                <a:schemeClr val="accent2"/>
              </a:buClr>
              <a:buSzPts val="2400"/>
              <a:buNone/>
              <a:defRPr sz="2400">
                <a:solidFill>
                  <a:schemeClr val="accent2"/>
                </a:solidFill>
              </a:defRPr>
            </a:lvl2pPr>
            <a:lvl3pPr lvl="2">
              <a:lnSpc>
                <a:spcPct val="100000"/>
              </a:lnSpc>
              <a:spcBef>
                <a:spcPts val="0"/>
              </a:spcBef>
              <a:spcAft>
                <a:spcPts val="0"/>
              </a:spcAft>
              <a:buClr>
                <a:schemeClr val="accent2"/>
              </a:buClr>
              <a:buSzPts val="2400"/>
              <a:buNone/>
              <a:defRPr sz="2400">
                <a:solidFill>
                  <a:schemeClr val="accent2"/>
                </a:solidFill>
              </a:defRPr>
            </a:lvl3pPr>
            <a:lvl4pPr lvl="3">
              <a:lnSpc>
                <a:spcPct val="100000"/>
              </a:lnSpc>
              <a:spcBef>
                <a:spcPts val="0"/>
              </a:spcBef>
              <a:spcAft>
                <a:spcPts val="0"/>
              </a:spcAft>
              <a:buClr>
                <a:schemeClr val="accent2"/>
              </a:buClr>
              <a:buSzPts val="2400"/>
              <a:buNone/>
              <a:defRPr sz="2400">
                <a:solidFill>
                  <a:schemeClr val="accent2"/>
                </a:solidFill>
              </a:defRPr>
            </a:lvl4pPr>
            <a:lvl5pPr lvl="4">
              <a:lnSpc>
                <a:spcPct val="100000"/>
              </a:lnSpc>
              <a:spcBef>
                <a:spcPts val="0"/>
              </a:spcBef>
              <a:spcAft>
                <a:spcPts val="0"/>
              </a:spcAft>
              <a:buClr>
                <a:schemeClr val="accent2"/>
              </a:buClr>
              <a:buSzPts val="2400"/>
              <a:buNone/>
              <a:defRPr sz="2400">
                <a:solidFill>
                  <a:schemeClr val="accent2"/>
                </a:solidFill>
              </a:defRPr>
            </a:lvl5pPr>
            <a:lvl6pPr lvl="5">
              <a:lnSpc>
                <a:spcPct val="100000"/>
              </a:lnSpc>
              <a:spcBef>
                <a:spcPts val="0"/>
              </a:spcBef>
              <a:spcAft>
                <a:spcPts val="0"/>
              </a:spcAft>
              <a:buClr>
                <a:schemeClr val="accent2"/>
              </a:buClr>
              <a:buSzPts val="2400"/>
              <a:buNone/>
              <a:defRPr sz="2400">
                <a:solidFill>
                  <a:schemeClr val="accent2"/>
                </a:solidFill>
              </a:defRPr>
            </a:lvl6pPr>
            <a:lvl7pPr lvl="6">
              <a:lnSpc>
                <a:spcPct val="100000"/>
              </a:lnSpc>
              <a:spcBef>
                <a:spcPts val="0"/>
              </a:spcBef>
              <a:spcAft>
                <a:spcPts val="0"/>
              </a:spcAft>
              <a:buClr>
                <a:schemeClr val="accent2"/>
              </a:buClr>
              <a:buSzPts val="2400"/>
              <a:buNone/>
              <a:defRPr sz="2400">
                <a:solidFill>
                  <a:schemeClr val="accent2"/>
                </a:solidFill>
              </a:defRPr>
            </a:lvl7pPr>
            <a:lvl8pPr lvl="7">
              <a:lnSpc>
                <a:spcPct val="100000"/>
              </a:lnSpc>
              <a:spcBef>
                <a:spcPts val="0"/>
              </a:spcBef>
              <a:spcAft>
                <a:spcPts val="0"/>
              </a:spcAft>
              <a:buClr>
                <a:schemeClr val="accent2"/>
              </a:buClr>
              <a:buSzPts val="2400"/>
              <a:buNone/>
              <a:defRPr sz="2400">
                <a:solidFill>
                  <a:schemeClr val="accent2"/>
                </a:solidFill>
              </a:defRPr>
            </a:lvl8pPr>
            <a:lvl9pPr lvl="8">
              <a:lnSpc>
                <a:spcPct val="100000"/>
              </a:lnSpc>
              <a:spcBef>
                <a:spcPts val="0"/>
              </a:spcBef>
              <a:spcAft>
                <a:spcPts val="0"/>
              </a:spcAft>
              <a:buClr>
                <a:schemeClr val="accent2"/>
              </a:buClr>
              <a:buSzPts val="2400"/>
              <a:buNone/>
              <a:defRPr sz="2400">
                <a:solidFill>
                  <a:schemeClr val="accent2"/>
                </a:solidFill>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039650"/>
            <a:ext cx="8520600" cy="2106300"/>
          </a:xfrm>
          <a:prstGeom prst="rect">
            <a:avLst/>
          </a:prstGeom>
        </p:spPr>
        <p:txBody>
          <a:bodyPr spcFirstLastPara="1" wrap="square" lIns="91425" tIns="91425" rIns="91425" bIns="91425" anchor="b" anchorCtr="0">
            <a:noAutofit/>
          </a:bodyPr>
          <a:lstStyle>
            <a:lvl1pPr lvl="0" algn="ctr">
              <a:spcBef>
                <a:spcPts val="0"/>
              </a:spcBef>
              <a:spcAft>
                <a:spcPts val="0"/>
              </a:spcAft>
              <a:buSzPts val="14000"/>
              <a:buNone/>
              <a:defRPr sz="14000" b="1"/>
            </a:lvl1pPr>
            <a:lvl2pPr lvl="1" algn="ctr">
              <a:spcBef>
                <a:spcPts val="0"/>
              </a:spcBef>
              <a:spcAft>
                <a:spcPts val="0"/>
              </a:spcAft>
              <a:buSzPts val="14000"/>
              <a:buNone/>
              <a:defRPr sz="14000" b="1"/>
            </a:lvl2pPr>
            <a:lvl3pPr lvl="2" algn="ctr">
              <a:spcBef>
                <a:spcPts val="0"/>
              </a:spcBef>
              <a:spcAft>
                <a:spcPts val="0"/>
              </a:spcAft>
              <a:buSzPts val="14000"/>
              <a:buNone/>
              <a:defRPr sz="14000" b="1"/>
            </a:lvl3pPr>
            <a:lvl4pPr lvl="3" algn="ctr">
              <a:spcBef>
                <a:spcPts val="0"/>
              </a:spcBef>
              <a:spcAft>
                <a:spcPts val="0"/>
              </a:spcAft>
              <a:buSzPts val="14000"/>
              <a:buNone/>
              <a:defRPr sz="14000" b="1"/>
            </a:lvl4pPr>
            <a:lvl5pPr lvl="4" algn="ctr">
              <a:spcBef>
                <a:spcPts val="0"/>
              </a:spcBef>
              <a:spcAft>
                <a:spcPts val="0"/>
              </a:spcAft>
              <a:buSzPts val="14000"/>
              <a:buNone/>
              <a:defRPr sz="14000" b="1"/>
            </a:lvl5pPr>
            <a:lvl6pPr lvl="5" algn="ctr">
              <a:spcBef>
                <a:spcPts val="0"/>
              </a:spcBef>
              <a:spcAft>
                <a:spcPts val="0"/>
              </a:spcAft>
              <a:buSzPts val="14000"/>
              <a:buNone/>
              <a:defRPr sz="14000" b="1"/>
            </a:lvl6pPr>
            <a:lvl7pPr lvl="6" algn="ctr">
              <a:spcBef>
                <a:spcPts val="0"/>
              </a:spcBef>
              <a:spcAft>
                <a:spcPts val="0"/>
              </a:spcAft>
              <a:buSzPts val="14000"/>
              <a:buNone/>
              <a:defRPr sz="14000" b="1"/>
            </a:lvl7pPr>
            <a:lvl8pPr lvl="7" algn="ctr">
              <a:spcBef>
                <a:spcPts val="0"/>
              </a:spcBef>
              <a:spcAft>
                <a:spcPts val="0"/>
              </a:spcAft>
              <a:buSzPts val="14000"/>
              <a:buNone/>
              <a:defRPr sz="14000" b="1"/>
            </a:lvl8pPr>
            <a:lvl9pPr lvl="8" algn="ctr">
              <a:spcBef>
                <a:spcPts val="0"/>
              </a:spcBef>
              <a:spcAft>
                <a:spcPts val="0"/>
              </a:spcAft>
              <a:buSzPts val="14000"/>
              <a:buNone/>
              <a:defRPr sz="14000" b="1"/>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5"/>
        <p:cNvGrpSpPr/>
        <p:nvPr/>
      </p:nvGrpSpPr>
      <p:grpSpPr>
        <a:xfrm>
          <a:off x="0" y="0"/>
          <a:ext cx="0" cy="0"/>
          <a:chOff x="0" y="0"/>
          <a:chExt cx="0" cy="0"/>
        </a:xfrm>
      </p:grpSpPr>
      <p:cxnSp>
        <p:nvCxnSpPr>
          <p:cNvPr id="16" name="Google Shape;16;p3"/>
          <p:cNvCxnSpPr/>
          <p:nvPr/>
        </p:nvCxnSpPr>
        <p:spPr>
          <a:xfrm>
            <a:off x="641934" y="3597500"/>
            <a:ext cx="390300" cy="0"/>
          </a:xfrm>
          <a:prstGeom prst="straightConnector1">
            <a:avLst/>
          </a:prstGeom>
          <a:noFill/>
          <a:ln w="28575" cap="flat" cmpd="sng">
            <a:solidFill>
              <a:schemeClr val="lt2"/>
            </a:solidFill>
            <a:prstDash val="solid"/>
            <a:round/>
            <a:headEnd type="none" w="sm" len="sm"/>
            <a:tailEnd type="none" w="sm" len="sm"/>
          </a:ln>
        </p:spPr>
      </p:cxnSp>
      <p:sp>
        <p:nvSpPr>
          <p:cNvPr id="17" name="Google Shape;17;p3"/>
          <p:cNvSpPr txBox="1">
            <a:spLocks noGrp="1"/>
          </p:cNvSpPr>
          <p:nvPr>
            <p:ph type="title"/>
          </p:nvPr>
        </p:nvSpPr>
        <p:spPr>
          <a:xfrm>
            <a:off x="512700" y="1893300"/>
            <a:ext cx="8118600" cy="1522800"/>
          </a:xfrm>
          <a:prstGeom prst="rect">
            <a:avLst/>
          </a:prstGeom>
        </p:spPr>
        <p:txBody>
          <a:bodyPr spcFirstLastPara="1" wrap="square" lIns="91425" tIns="91425" rIns="91425" bIns="91425" anchor="b" anchorCtr="0">
            <a:noAutofit/>
          </a:bodyPr>
          <a:lstStyle>
            <a:lvl1pPr lvl="0">
              <a:spcBef>
                <a:spcPts val="0"/>
              </a:spcBef>
              <a:spcAft>
                <a:spcPts val="0"/>
              </a:spcAft>
              <a:buClr>
                <a:schemeClr val="accent1"/>
              </a:buClr>
              <a:buSzPts val="6000"/>
              <a:buNone/>
              <a:defRPr sz="6000">
                <a:solidFill>
                  <a:schemeClr val="accent1"/>
                </a:solidFill>
              </a:defRPr>
            </a:lvl1pPr>
            <a:lvl2pPr lvl="1">
              <a:spcBef>
                <a:spcPts val="0"/>
              </a:spcBef>
              <a:spcAft>
                <a:spcPts val="0"/>
              </a:spcAft>
              <a:buClr>
                <a:schemeClr val="accent1"/>
              </a:buClr>
              <a:buSzPts val="6000"/>
              <a:buNone/>
              <a:defRPr sz="6000">
                <a:solidFill>
                  <a:schemeClr val="accent1"/>
                </a:solidFill>
              </a:defRPr>
            </a:lvl2pPr>
            <a:lvl3pPr lvl="2">
              <a:spcBef>
                <a:spcPts val="0"/>
              </a:spcBef>
              <a:spcAft>
                <a:spcPts val="0"/>
              </a:spcAft>
              <a:buClr>
                <a:schemeClr val="accent1"/>
              </a:buClr>
              <a:buSzPts val="6000"/>
              <a:buNone/>
              <a:defRPr sz="6000">
                <a:solidFill>
                  <a:schemeClr val="accent1"/>
                </a:solidFill>
              </a:defRPr>
            </a:lvl3pPr>
            <a:lvl4pPr lvl="3">
              <a:spcBef>
                <a:spcPts val="0"/>
              </a:spcBef>
              <a:spcAft>
                <a:spcPts val="0"/>
              </a:spcAft>
              <a:buClr>
                <a:schemeClr val="accent1"/>
              </a:buClr>
              <a:buSzPts val="6000"/>
              <a:buNone/>
              <a:defRPr sz="6000">
                <a:solidFill>
                  <a:schemeClr val="accent1"/>
                </a:solidFill>
              </a:defRPr>
            </a:lvl4pPr>
            <a:lvl5pPr lvl="4">
              <a:spcBef>
                <a:spcPts val="0"/>
              </a:spcBef>
              <a:spcAft>
                <a:spcPts val="0"/>
              </a:spcAft>
              <a:buClr>
                <a:schemeClr val="accent1"/>
              </a:buClr>
              <a:buSzPts val="6000"/>
              <a:buNone/>
              <a:defRPr sz="6000">
                <a:solidFill>
                  <a:schemeClr val="accent1"/>
                </a:solidFill>
              </a:defRPr>
            </a:lvl5pPr>
            <a:lvl6pPr lvl="5">
              <a:spcBef>
                <a:spcPts val="0"/>
              </a:spcBef>
              <a:spcAft>
                <a:spcPts val="0"/>
              </a:spcAft>
              <a:buClr>
                <a:schemeClr val="accent1"/>
              </a:buClr>
              <a:buSzPts val="6000"/>
              <a:buNone/>
              <a:defRPr sz="6000">
                <a:solidFill>
                  <a:schemeClr val="accent1"/>
                </a:solidFill>
              </a:defRPr>
            </a:lvl6pPr>
            <a:lvl7pPr lvl="6">
              <a:spcBef>
                <a:spcPts val="0"/>
              </a:spcBef>
              <a:spcAft>
                <a:spcPts val="0"/>
              </a:spcAft>
              <a:buClr>
                <a:schemeClr val="accent1"/>
              </a:buClr>
              <a:buSzPts val="6000"/>
              <a:buNone/>
              <a:defRPr sz="6000">
                <a:solidFill>
                  <a:schemeClr val="accent1"/>
                </a:solidFill>
              </a:defRPr>
            </a:lvl7pPr>
            <a:lvl8pPr lvl="7">
              <a:spcBef>
                <a:spcPts val="0"/>
              </a:spcBef>
              <a:spcAft>
                <a:spcPts val="0"/>
              </a:spcAft>
              <a:buClr>
                <a:schemeClr val="accent1"/>
              </a:buClr>
              <a:buSzPts val="6000"/>
              <a:buNone/>
              <a:defRPr sz="6000">
                <a:solidFill>
                  <a:schemeClr val="accent1"/>
                </a:solidFill>
              </a:defRPr>
            </a:lvl8pPr>
            <a:lvl9pPr lvl="8">
              <a:spcBef>
                <a:spcPts val="0"/>
              </a:spcBef>
              <a:spcAft>
                <a:spcPts val="0"/>
              </a:spcAft>
              <a:buClr>
                <a:schemeClr val="accent1"/>
              </a:buClr>
              <a:buSzPts val="6000"/>
              <a:buNone/>
              <a:defRPr sz="6000">
                <a:solidFill>
                  <a:schemeClr val="accent1"/>
                </a:solidFill>
              </a:defRPr>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71675"/>
            <a:ext cx="3999900" cy="3397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body" idx="2"/>
          </p:nvPr>
        </p:nvSpPr>
        <p:spPr>
          <a:xfrm>
            <a:off x="4832400" y="1171675"/>
            <a:ext cx="3999900" cy="3397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1"/>
              </a:buClr>
              <a:buSzPts val="5400"/>
              <a:buNone/>
              <a:defRPr sz="5400">
                <a:solidFill>
                  <a:schemeClr val="accent1"/>
                </a:solidFill>
              </a:defRPr>
            </a:lvl1pPr>
            <a:lvl2pPr lvl="1">
              <a:spcBef>
                <a:spcPts val="0"/>
              </a:spcBef>
              <a:spcAft>
                <a:spcPts val="0"/>
              </a:spcAft>
              <a:buClr>
                <a:schemeClr val="accent1"/>
              </a:buClr>
              <a:buSzPts val="5400"/>
              <a:buNone/>
              <a:defRPr sz="5400">
                <a:solidFill>
                  <a:schemeClr val="accent1"/>
                </a:solidFill>
              </a:defRPr>
            </a:lvl2pPr>
            <a:lvl3pPr lvl="2">
              <a:spcBef>
                <a:spcPts val="0"/>
              </a:spcBef>
              <a:spcAft>
                <a:spcPts val="0"/>
              </a:spcAft>
              <a:buClr>
                <a:schemeClr val="accent1"/>
              </a:buClr>
              <a:buSzPts val="5400"/>
              <a:buNone/>
              <a:defRPr sz="5400">
                <a:solidFill>
                  <a:schemeClr val="accent1"/>
                </a:solidFill>
              </a:defRPr>
            </a:lvl3pPr>
            <a:lvl4pPr lvl="3">
              <a:spcBef>
                <a:spcPts val="0"/>
              </a:spcBef>
              <a:spcAft>
                <a:spcPts val="0"/>
              </a:spcAft>
              <a:buClr>
                <a:schemeClr val="accent1"/>
              </a:buClr>
              <a:buSzPts val="5400"/>
              <a:buNone/>
              <a:defRPr sz="5400">
                <a:solidFill>
                  <a:schemeClr val="accent1"/>
                </a:solidFill>
              </a:defRPr>
            </a:lvl4pPr>
            <a:lvl5pPr lvl="4">
              <a:spcBef>
                <a:spcPts val="0"/>
              </a:spcBef>
              <a:spcAft>
                <a:spcPts val="0"/>
              </a:spcAft>
              <a:buClr>
                <a:schemeClr val="accent1"/>
              </a:buClr>
              <a:buSzPts val="5400"/>
              <a:buNone/>
              <a:defRPr sz="5400">
                <a:solidFill>
                  <a:schemeClr val="accent1"/>
                </a:solidFill>
              </a:defRPr>
            </a:lvl5pPr>
            <a:lvl6pPr lvl="5">
              <a:spcBef>
                <a:spcPts val="0"/>
              </a:spcBef>
              <a:spcAft>
                <a:spcPts val="0"/>
              </a:spcAft>
              <a:buClr>
                <a:schemeClr val="accent1"/>
              </a:buClr>
              <a:buSzPts val="5400"/>
              <a:buNone/>
              <a:defRPr sz="5400">
                <a:solidFill>
                  <a:schemeClr val="accent1"/>
                </a:solidFill>
              </a:defRPr>
            </a:lvl6pPr>
            <a:lvl7pPr lvl="6">
              <a:spcBef>
                <a:spcPts val="0"/>
              </a:spcBef>
              <a:spcAft>
                <a:spcPts val="0"/>
              </a:spcAft>
              <a:buClr>
                <a:schemeClr val="accent1"/>
              </a:buClr>
              <a:buSzPts val="5400"/>
              <a:buNone/>
              <a:defRPr sz="5400">
                <a:solidFill>
                  <a:schemeClr val="accent1"/>
                </a:solidFill>
              </a:defRPr>
            </a:lvl7pPr>
            <a:lvl8pPr lvl="7">
              <a:spcBef>
                <a:spcPts val="0"/>
              </a:spcBef>
              <a:spcAft>
                <a:spcPts val="0"/>
              </a:spcAft>
              <a:buClr>
                <a:schemeClr val="accent1"/>
              </a:buClr>
              <a:buSzPts val="5400"/>
              <a:buNone/>
              <a:defRPr sz="5400">
                <a:solidFill>
                  <a:schemeClr val="accent1"/>
                </a:solidFill>
              </a:defRPr>
            </a:lvl8pPr>
            <a:lvl9pPr lvl="8">
              <a:spcBef>
                <a:spcPts val="0"/>
              </a:spcBef>
              <a:spcAft>
                <a:spcPts val="0"/>
              </a:spcAft>
              <a:buClr>
                <a:schemeClr val="accent1"/>
              </a:buClr>
              <a:buSzPts val="5400"/>
              <a:buNone/>
              <a:defRPr sz="5400">
                <a:solidFill>
                  <a:schemeClr val="accent1"/>
                </a:solidFill>
              </a:defRPr>
            </a:lvl9pPr>
          </a:lstStyle>
          <a:p>
            <a:endParaRPr/>
          </a:p>
        </p:txBody>
      </p:sp>
      <p:sp>
        <p:nvSpPr>
          <p:cNvPr id="38" name="Google Shape;38;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686400" cy="0"/>
          </a:xfrm>
          <a:prstGeom prst="straightConnector1">
            <a:avLst/>
          </a:prstGeom>
          <a:noFill/>
          <a:ln w="19050" cap="flat" cmpd="sng">
            <a:solidFill>
              <a:schemeClr val="lt2"/>
            </a:solidFill>
            <a:prstDash val="solid"/>
            <a:round/>
            <a:headEnd type="none" w="sm" len="sm"/>
            <a:tailEnd type="none" w="sm" len="sm"/>
          </a:ln>
        </p:spPr>
      </p:cxnSp>
      <p:sp>
        <p:nvSpPr>
          <p:cNvPr id="42" name="Google Shape;42;p9"/>
          <p:cNvSpPr txBox="1">
            <a:spLocks noGrp="1"/>
          </p:cNvSpPr>
          <p:nvPr>
            <p:ph type="title"/>
          </p:nvPr>
        </p:nvSpPr>
        <p:spPr>
          <a:xfrm>
            <a:off x="265500" y="1382350"/>
            <a:ext cx="4045200" cy="13332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2"/>
              </a:buClr>
              <a:buSzPts val="4200"/>
              <a:buNone/>
              <a:defRPr sz="4200">
                <a:solidFill>
                  <a:schemeClr val="lt2"/>
                </a:solidFill>
              </a:defRPr>
            </a:lvl1pPr>
            <a:lvl2pPr lvl="1" algn="ctr">
              <a:spcBef>
                <a:spcPts val="0"/>
              </a:spcBef>
              <a:spcAft>
                <a:spcPts val="0"/>
              </a:spcAft>
              <a:buClr>
                <a:schemeClr val="lt2"/>
              </a:buClr>
              <a:buSzPts val="4200"/>
              <a:buNone/>
              <a:defRPr sz="4200">
                <a:solidFill>
                  <a:schemeClr val="lt2"/>
                </a:solidFill>
              </a:defRPr>
            </a:lvl2pPr>
            <a:lvl3pPr lvl="2" algn="ctr">
              <a:spcBef>
                <a:spcPts val="0"/>
              </a:spcBef>
              <a:spcAft>
                <a:spcPts val="0"/>
              </a:spcAft>
              <a:buClr>
                <a:schemeClr val="lt2"/>
              </a:buClr>
              <a:buSzPts val="4200"/>
              <a:buNone/>
              <a:defRPr sz="4200">
                <a:solidFill>
                  <a:schemeClr val="lt2"/>
                </a:solidFill>
              </a:defRPr>
            </a:lvl3pPr>
            <a:lvl4pPr lvl="3" algn="ctr">
              <a:spcBef>
                <a:spcPts val="0"/>
              </a:spcBef>
              <a:spcAft>
                <a:spcPts val="0"/>
              </a:spcAft>
              <a:buClr>
                <a:schemeClr val="lt2"/>
              </a:buClr>
              <a:buSzPts val="4200"/>
              <a:buNone/>
              <a:defRPr sz="4200">
                <a:solidFill>
                  <a:schemeClr val="lt2"/>
                </a:solidFill>
              </a:defRPr>
            </a:lvl4pPr>
            <a:lvl5pPr lvl="4" algn="ctr">
              <a:spcBef>
                <a:spcPts val="0"/>
              </a:spcBef>
              <a:spcAft>
                <a:spcPts val="0"/>
              </a:spcAft>
              <a:buClr>
                <a:schemeClr val="lt2"/>
              </a:buClr>
              <a:buSzPts val="4200"/>
              <a:buNone/>
              <a:defRPr sz="4200">
                <a:solidFill>
                  <a:schemeClr val="lt2"/>
                </a:solidFill>
              </a:defRPr>
            </a:lvl5pPr>
            <a:lvl6pPr lvl="5" algn="ctr">
              <a:spcBef>
                <a:spcPts val="0"/>
              </a:spcBef>
              <a:spcAft>
                <a:spcPts val="0"/>
              </a:spcAft>
              <a:buClr>
                <a:schemeClr val="lt2"/>
              </a:buClr>
              <a:buSzPts val="4200"/>
              <a:buNone/>
              <a:defRPr sz="4200">
                <a:solidFill>
                  <a:schemeClr val="lt2"/>
                </a:solidFill>
              </a:defRPr>
            </a:lvl6pPr>
            <a:lvl7pPr lvl="6" algn="ctr">
              <a:spcBef>
                <a:spcPts val="0"/>
              </a:spcBef>
              <a:spcAft>
                <a:spcPts val="0"/>
              </a:spcAft>
              <a:buClr>
                <a:schemeClr val="lt2"/>
              </a:buClr>
              <a:buSzPts val="4200"/>
              <a:buNone/>
              <a:defRPr sz="4200">
                <a:solidFill>
                  <a:schemeClr val="lt2"/>
                </a:solidFill>
              </a:defRPr>
            </a:lvl7pPr>
            <a:lvl8pPr lvl="7" algn="ctr">
              <a:spcBef>
                <a:spcPts val="0"/>
              </a:spcBef>
              <a:spcAft>
                <a:spcPts val="0"/>
              </a:spcAft>
              <a:buClr>
                <a:schemeClr val="lt2"/>
              </a:buClr>
              <a:buSzPts val="4200"/>
              <a:buNone/>
              <a:defRPr sz="4200">
                <a:solidFill>
                  <a:schemeClr val="lt2"/>
                </a:solidFill>
              </a:defRPr>
            </a:lvl8pPr>
            <a:lvl9pPr lvl="8" algn="ctr">
              <a:spcBef>
                <a:spcPts val="0"/>
              </a:spcBef>
              <a:spcAft>
                <a:spcPts val="0"/>
              </a:spcAft>
              <a:buClr>
                <a:schemeClr val="lt2"/>
              </a:buClr>
              <a:buSzPts val="4200"/>
              <a:buNone/>
              <a:defRPr sz="4200">
                <a:solidFill>
                  <a:schemeClr val="lt2"/>
                </a:solidFill>
              </a:defRPr>
            </a:lvl9pPr>
          </a:lstStyle>
          <a:p>
            <a:endParaRPr/>
          </a:p>
        </p:txBody>
      </p:sp>
      <p:sp>
        <p:nvSpPr>
          <p:cNvPr id="43" name="Google Shape;43;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accent1"/>
              </a:buClr>
              <a:buSzPts val="1800"/>
              <a:buChar char="●"/>
              <a:defRPr>
                <a:solidFill>
                  <a:schemeClr val="accent1"/>
                </a:solidFill>
              </a:defRPr>
            </a:lvl1pPr>
            <a:lvl2pPr marL="914400" lvl="1" indent="-317500">
              <a:spcBef>
                <a:spcPts val="1600"/>
              </a:spcBef>
              <a:spcAft>
                <a:spcPts val="0"/>
              </a:spcAft>
              <a:buClr>
                <a:schemeClr val="accent1"/>
              </a:buClr>
              <a:buSzPts val="1400"/>
              <a:buChar char="○"/>
              <a:defRPr>
                <a:solidFill>
                  <a:schemeClr val="accent1"/>
                </a:solidFill>
              </a:defRPr>
            </a:lvl2pPr>
            <a:lvl3pPr marL="1371600" lvl="2" indent="-317500">
              <a:spcBef>
                <a:spcPts val="1600"/>
              </a:spcBef>
              <a:spcAft>
                <a:spcPts val="0"/>
              </a:spcAft>
              <a:buClr>
                <a:schemeClr val="accent1"/>
              </a:buClr>
              <a:buSzPts val="1400"/>
              <a:buChar char="■"/>
              <a:defRPr>
                <a:solidFill>
                  <a:schemeClr val="accent1"/>
                </a:solidFill>
              </a:defRPr>
            </a:lvl3pPr>
            <a:lvl4pPr marL="1828800" lvl="3" indent="-317500">
              <a:spcBef>
                <a:spcPts val="1600"/>
              </a:spcBef>
              <a:spcAft>
                <a:spcPts val="0"/>
              </a:spcAft>
              <a:buClr>
                <a:schemeClr val="accent1"/>
              </a:buClr>
              <a:buSzPts val="1400"/>
              <a:buChar char="●"/>
              <a:defRPr>
                <a:solidFill>
                  <a:schemeClr val="accent1"/>
                </a:solidFill>
              </a:defRPr>
            </a:lvl4pPr>
            <a:lvl5pPr marL="2286000" lvl="4" indent="-317500">
              <a:spcBef>
                <a:spcPts val="1600"/>
              </a:spcBef>
              <a:spcAft>
                <a:spcPts val="0"/>
              </a:spcAft>
              <a:buClr>
                <a:schemeClr val="accent1"/>
              </a:buClr>
              <a:buSzPts val="1400"/>
              <a:buChar char="○"/>
              <a:defRPr>
                <a:solidFill>
                  <a:schemeClr val="accent1"/>
                </a:solidFill>
              </a:defRPr>
            </a:lvl5pPr>
            <a:lvl6pPr marL="2743200" lvl="5" indent="-317500">
              <a:spcBef>
                <a:spcPts val="1600"/>
              </a:spcBef>
              <a:spcAft>
                <a:spcPts val="0"/>
              </a:spcAft>
              <a:buClr>
                <a:schemeClr val="accent1"/>
              </a:buClr>
              <a:buSzPts val="1400"/>
              <a:buChar char="■"/>
              <a:defRPr>
                <a:solidFill>
                  <a:schemeClr val="accent1"/>
                </a:solidFill>
              </a:defRPr>
            </a:lvl6pPr>
            <a:lvl7pPr marL="3200400" lvl="6" indent="-317500">
              <a:spcBef>
                <a:spcPts val="1600"/>
              </a:spcBef>
              <a:spcAft>
                <a:spcPts val="0"/>
              </a:spcAft>
              <a:buClr>
                <a:schemeClr val="accent1"/>
              </a:buClr>
              <a:buSzPts val="1400"/>
              <a:buChar char="●"/>
              <a:defRPr>
                <a:solidFill>
                  <a:schemeClr val="accent1"/>
                </a:solidFill>
              </a:defRPr>
            </a:lvl7pPr>
            <a:lvl8pPr marL="3657600" lvl="7" indent="-317500">
              <a:spcBef>
                <a:spcPts val="1600"/>
              </a:spcBef>
              <a:spcAft>
                <a:spcPts val="0"/>
              </a:spcAft>
              <a:buClr>
                <a:schemeClr val="accent1"/>
              </a:buClr>
              <a:buSzPts val="1400"/>
              <a:buChar char="○"/>
              <a:defRPr>
                <a:solidFill>
                  <a:schemeClr val="accent1"/>
                </a:solidFill>
              </a:defRPr>
            </a:lvl8pPr>
            <a:lvl9pPr marL="4114800" lvl="8" indent="-317500">
              <a:spcBef>
                <a:spcPts val="1600"/>
              </a:spcBef>
              <a:spcAft>
                <a:spcPts val="1600"/>
              </a:spcAft>
              <a:buClr>
                <a:schemeClr val="accent1"/>
              </a:buClr>
              <a:buSzPts val="1400"/>
              <a:buChar char="■"/>
              <a:defRPr>
                <a:solidFill>
                  <a:schemeClr val="accent1"/>
                </a:solidFill>
              </a:defRPr>
            </a:lvl9pPr>
          </a:lstStyle>
          <a:p>
            <a:endParaRPr/>
          </a:p>
        </p:txBody>
      </p:sp>
      <p:sp>
        <p:nvSpPr>
          <p:cNvPr id="45" name="Google Shape;45;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8" name="Google Shape;48;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perback">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6132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1pPr>
            <a:lvl2pPr lvl="1">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a:endParaRPr/>
          </a:p>
        </p:txBody>
      </p:sp>
      <p:sp>
        <p:nvSpPr>
          <p:cNvPr id="7" name="Google Shape;7;p1"/>
          <p:cNvSpPr txBox="1">
            <a:spLocks noGrp="1"/>
          </p:cNvSpPr>
          <p:nvPr>
            <p:ph type="body" idx="1"/>
          </p:nvPr>
        </p:nvSpPr>
        <p:spPr>
          <a:xfrm>
            <a:off x="311700" y="1171600"/>
            <a:ext cx="8520600" cy="3397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Old Standard TT"/>
              <a:buChar char="●"/>
              <a:defRPr sz="1800">
                <a:solidFill>
                  <a:schemeClr val="dk1"/>
                </a:solidFill>
                <a:latin typeface="Old Standard TT"/>
                <a:ea typeface="Old Standard TT"/>
                <a:cs typeface="Old Standard TT"/>
                <a:sym typeface="Old Standard TT"/>
              </a:defRPr>
            </a:lvl1pPr>
            <a:lvl2pPr marL="914400" lvl="1"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2pPr>
            <a:lvl3pPr marL="1371600" lvl="2"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3pPr>
            <a:lvl4pPr marL="1828800" lvl="3"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4pPr>
            <a:lvl5pPr marL="2286000" lvl="4"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5pPr>
            <a:lvl6pPr marL="2743200" lvl="5"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6pPr>
            <a:lvl7pPr marL="3200400" lvl="6"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marL="3657600" lvl="7"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marL="4114800" lvl="8" indent="-317500">
              <a:lnSpc>
                <a:spcPct val="115000"/>
              </a:lnSpc>
              <a:spcBef>
                <a:spcPts val="1600"/>
              </a:spcBef>
              <a:spcAft>
                <a:spcPts val="160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Old Standard TT"/>
                <a:ea typeface="Old Standard TT"/>
                <a:cs typeface="Old Standard TT"/>
                <a:sym typeface="Old Standard TT"/>
              </a:defRPr>
            </a:lvl1pPr>
            <a:lvl2pPr lvl="1" algn="r">
              <a:buNone/>
              <a:defRPr sz="1000">
                <a:solidFill>
                  <a:schemeClr val="dk1"/>
                </a:solidFill>
                <a:latin typeface="Old Standard TT"/>
                <a:ea typeface="Old Standard TT"/>
                <a:cs typeface="Old Standard TT"/>
                <a:sym typeface="Old Standard TT"/>
              </a:defRPr>
            </a:lvl2pPr>
            <a:lvl3pPr lvl="2" algn="r">
              <a:buNone/>
              <a:defRPr sz="1000">
                <a:solidFill>
                  <a:schemeClr val="dk1"/>
                </a:solidFill>
                <a:latin typeface="Old Standard TT"/>
                <a:ea typeface="Old Standard TT"/>
                <a:cs typeface="Old Standard TT"/>
                <a:sym typeface="Old Standard TT"/>
              </a:defRPr>
            </a:lvl3pPr>
            <a:lvl4pPr lvl="3" algn="r">
              <a:buNone/>
              <a:defRPr sz="1000">
                <a:solidFill>
                  <a:schemeClr val="dk1"/>
                </a:solidFill>
                <a:latin typeface="Old Standard TT"/>
                <a:ea typeface="Old Standard TT"/>
                <a:cs typeface="Old Standard TT"/>
                <a:sym typeface="Old Standard TT"/>
              </a:defRPr>
            </a:lvl4pPr>
            <a:lvl5pPr lvl="4" algn="r">
              <a:buNone/>
              <a:defRPr sz="1000">
                <a:solidFill>
                  <a:schemeClr val="dk1"/>
                </a:solidFill>
                <a:latin typeface="Old Standard TT"/>
                <a:ea typeface="Old Standard TT"/>
                <a:cs typeface="Old Standard TT"/>
                <a:sym typeface="Old Standard TT"/>
              </a:defRPr>
            </a:lvl5pPr>
            <a:lvl6pPr lvl="5" algn="r">
              <a:buNone/>
              <a:defRPr sz="1000">
                <a:solidFill>
                  <a:schemeClr val="dk1"/>
                </a:solidFill>
                <a:latin typeface="Old Standard TT"/>
                <a:ea typeface="Old Standard TT"/>
                <a:cs typeface="Old Standard TT"/>
                <a:sym typeface="Old Standard TT"/>
              </a:defRPr>
            </a:lvl6pPr>
            <a:lvl7pPr lvl="6" algn="r">
              <a:buNone/>
              <a:defRPr sz="1000">
                <a:solidFill>
                  <a:schemeClr val="dk1"/>
                </a:solidFill>
                <a:latin typeface="Old Standard TT"/>
                <a:ea typeface="Old Standard TT"/>
                <a:cs typeface="Old Standard TT"/>
                <a:sym typeface="Old Standard TT"/>
              </a:defRPr>
            </a:lvl7pPr>
            <a:lvl8pPr lvl="7" algn="r">
              <a:buNone/>
              <a:defRPr sz="1000">
                <a:solidFill>
                  <a:schemeClr val="dk1"/>
                </a:solidFill>
                <a:latin typeface="Old Standard TT"/>
                <a:ea typeface="Old Standard TT"/>
                <a:cs typeface="Old Standard TT"/>
                <a:sym typeface="Old Standard TT"/>
              </a:defRPr>
            </a:lvl8pPr>
            <a:lvl9pPr lvl="8" algn="r">
              <a:buNone/>
              <a:defRPr sz="1000">
                <a:solidFill>
                  <a:schemeClr val="dk1"/>
                </a:solidFill>
                <a:latin typeface="Old Standard TT"/>
                <a:ea typeface="Old Standard TT"/>
                <a:cs typeface="Old Standard TT"/>
                <a:sym typeface="Old Standard T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4"/>
          <p:cNvSpPr txBox="1">
            <a:spLocks noGrp="1"/>
          </p:cNvSpPr>
          <p:nvPr>
            <p:ph type="ctrTitle"/>
          </p:nvPr>
        </p:nvSpPr>
        <p:spPr>
          <a:xfrm>
            <a:off x="512700" y="1893300"/>
            <a:ext cx="8118600" cy="1522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Digital Forensics</a:t>
            </a:r>
            <a:endParaRPr/>
          </a:p>
        </p:txBody>
      </p:sp>
      <p:sp>
        <p:nvSpPr>
          <p:cNvPr id="67" name="Google Shape;67;p14"/>
          <p:cNvSpPr txBox="1">
            <a:spLocks noGrp="1"/>
          </p:cNvSpPr>
          <p:nvPr>
            <p:ph type="subTitle" idx="1"/>
          </p:nvPr>
        </p:nvSpPr>
        <p:spPr>
          <a:xfrm>
            <a:off x="512700" y="3840639"/>
            <a:ext cx="8118600" cy="78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Hwajung Lee</a:t>
            </a:r>
          </a:p>
          <a:p>
            <a:pPr marL="0" lvl="0" indent="0" algn="l" rtl="0">
              <a:spcBef>
                <a:spcPts val="0"/>
              </a:spcBef>
              <a:spcAft>
                <a:spcPts val="0"/>
              </a:spcAft>
              <a:buNone/>
            </a:pPr>
            <a:r>
              <a:rPr lang="en" dirty="0" smtClean="0"/>
              <a:t>7/22/2019</a:t>
            </a:r>
            <a:endParaRPr dirty="0"/>
          </a:p>
        </p:txBody>
      </p:sp>
      <p:pic>
        <p:nvPicPr>
          <p:cNvPr id="68" name="Google Shape;68;p14"/>
          <p:cNvPicPr preferRelativeResize="0"/>
          <p:nvPr/>
        </p:nvPicPr>
        <p:blipFill>
          <a:blip r:embed="rId3">
            <a:alphaModFix/>
          </a:blip>
          <a:stretch>
            <a:fillRect/>
          </a:stretch>
        </p:blipFill>
        <p:spPr>
          <a:xfrm>
            <a:off x="6475750" y="2472604"/>
            <a:ext cx="2155550" cy="215555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Wireshark</a:t>
            </a:r>
            <a:endParaRPr/>
          </a:p>
        </p:txBody>
      </p:sp>
      <p:sp>
        <p:nvSpPr>
          <p:cNvPr id="110" name="Google Shape;110;p20"/>
          <p:cNvSpPr txBox="1">
            <a:spLocks noGrp="1"/>
          </p:cNvSpPr>
          <p:nvPr>
            <p:ph type="body" idx="1"/>
          </p:nvPr>
        </p:nvSpPr>
        <p:spPr>
          <a:xfrm>
            <a:off x="230275" y="1058225"/>
            <a:ext cx="8520600" cy="3397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a:t>Captures all frame observed by its Ethernet Network Interface Card (NIC). </a:t>
            </a:r>
            <a:endParaRPr dirty="0"/>
          </a:p>
          <a:p>
            <a:pPr marL="457200" lvl="0" indent="-342900" algn="l" rtl="0">
              <a:spcBef>
                <a:spcPts val="0"/>
              </a:spcBef>
              <a:spcAft>
                <a:spcPts val="0"/>
              </a:spcAft>
              <a:buSzPts val="1800"/>
              <a:buChar char="❖"/>
            </a:pPr>
            <a:r>
              <a:rPr lang="en" dirty="0"/>
              <a:t>Sequence of frames and contents of frame can be examined in detail down to individual bytes</a:t>
            </a:r>
            <a:endParaRPr dirty="0"/>
          </a:p>
          <a:p>
            <a:pPr marL="457200" lvl="0" indent="-342900" algn="l" rtl="0">
              <a:spcBef>
                <a:spcPts val="0"/>
              </a:spcBef>
              <a:spcAft>
                <a:spcPts val="0"/>
              </a:spcAft>
              <a:buSzPts val="1800"/>
              <a:buChar char="❖"/>
            </a:pPr>
            <a:r>
              <a:rPr lang="en" dirty="0"/>
              <a:t>Used to grab and identify </a:t>
            </a:r>
            <a:r>
              <a:rPr lang="en" dirty="0" smtClean="0"/>
              <a:t>Cookies, passwords, …</a:t>
            </a:r>
            <a:endParaRPr dirty="0"/>
          </a:p>
          <a:p>
            <a:pPr marL="457200" lvl="0" indent="0" algn="l" rtl="0">
              <a:spcBef>
                <a:spcPts val="1600"/>
              </a:spcBef>
              <a:spcAft>
                <a:spcPts val="0"/>
              </a:spcAft>
              <a:buNone/>
            </a:pPr>
            <a:endParaRPr dirty="0">
              <a:latin typeface="Times New Roman"/>
              <a:ea typeface="Times New Roman"/>
              <a:cs typeface="Times New Roman"/>
              <a:sym typeface="Times New Roman"/>
            </a:endParaRPr>
          </a:p>
          <a:p>
            <a:pPr marL="0" lvl="0" indent="0" algn="l" rtl="0">
              <a:spcBef>
                <a:spcPts val="1600"/>
              </a:spcBef>
              <a:spcAft>
                <a:spcPts val="1600"/>
              </a:spcAft>
              <a:buNone/>
            </a:pPr>
            <a:endParaRPr dirty="0">
              <a:latin typeface="Times New Roman"/>
              <a:ea typeface="Times New Roman"/>
              <a:cs typeface="Times New Roman"/>
              <a:sym typeface="Times New Roman"/>
            </a:endParaRPr>
          </a:p>
        </p:txBody>
      </p:sp>
      <p:pic>
        <p:nvPicPr>
          <p:cNvPr id="111" name="Google Shape;111;p20"/>
          <p:cNvPicPr preferRelativeResize="0"/>
          <p:nvPr/>
        </p:nvPicPr>
        <p:blipFill rotWithShape="1">
          <a:blip r:embed="rId3">
            <a:alphaModFix/>
          </a:blip>
          <a:srcRect l="1883" t="6137" r="46233" b="7781"/>
          <a:stretch/>
        </p:blipFill>
        <p:spPr>
          <a:xfrm>
            <a:off x="451450" y="2841875"/>
            <a:ext cx="3854600" cy="836275"/>
          </a:xfrm>
          <a:prstGeom prst="rect">
            <a:avLst/>
          </a:prstGeom>
          <a:noFill/>
          <a:ln>
            <a:noFill/>
          </a:ln>
        </p:spPr>
      </p:pic>
      <p:pic>
        <p:nvPicPr>
          <p:cNvPr id="112" name="Google Shape;112;p20"/>
          <p:cNvPicPr preferRelativeResize="0"/>
          <p:nvPr/>
        </p:nvPicPr>
        <p:blipFill rotWithShape="1">
          <a:blip r:embed="rId4">
            <a:alphaModFix/>
          </a:blip>
          <a:srcRect r="54333"/>
          <a:stretch/>
        </p:blipFill>
        <p:spPr>
          <a:xfrm>
            <a:off x="741081" y="3842575"/>
            <a:ext cx="3275324" cy="1123950"/>
          </a:xfrm>
          <a:prstGeom prst="rect">
            <a:avLst/>
          </a:prstGeom>
          <a:noFill/>
          <a:ln>
            <a:noFill/>
          </a:ln>
        </p:spPr>
      </p:pic>
      <p:pic>
        <p:nvPicPr>
          <p:cNvPr id="113" name="Google Shape;113;p20"/>
          <p:cNvPicPr preferRelativeResize="0"/>
          <p:nvPr/>
        </p:nvPicPr>
        <p:blipFill>
          <a:blip r:embed="rId5">
            <a:alphaModFix/>
          </a:blip>
          <a:stretch>
            <a:fillRect/>
          </a:stretch>
        </p:blipFill>
        <p:spPr>
          <a:xfrm>
            <a:off x="5587550" y="1720050"/>
            <a:ext cx="3441350" cy="3321425"/>
          </a:xfrm>
          <a:prstGeom prst="rect">
            <a:avLst/>
          </a:prstGeom>
          <a:noFill/>
          <a:ln>
            <a:noFill/>
          </a:ln>
        </p:spPr>
      </p:pic>
      <p:pic>
        <p:nvPicPr>
          <p:cNvPr id="114" name="Google Shape;114;p20"/>
          <p:cNvPicPr preferRelativeResize="0"/>
          <p:nvPr/>
        </p:nvPicPr>
        <p:blipFill rotWithShape="1">
          <a:blip r:embed="rId6">
            <a:alphaModFix/>
          </a:blip>
          <a:srcRect r="47878" b="50000"/>
          <a:stretch/>
        </p:blipFill>
        <p:spPr>
          <a:xfrm>
            <a:off x="5587550" y="3319175"/>
            <a:ext cx="3441351" cy="398273"/>
          </a:xfrm>
          <a:prstGeom prst="rect">
            <a:avLst/>
          </a:prstGeom>
          <a:noFill/>
          <a:ln>
            <a:noFill/>
          </a:ln>
        </p:spPr>
      </p:pic>
      <p:cxnSp>
        <p:nvCxnSpPr>
          <p:cNvPr id="115" name="Google Shape;115;p20"/>
          <p:cNvCxnSpPr/>
          <p:nvPr/>
        </p:nvCxnSpPr>
        <p:spPr>
          <a:xfrm rot="10800000" flipH="1">
            <a:off x="5158300" y="3404525"/>
            <a:ext cx="562500" cy="10509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1"/>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Cryptography</a:t>
            </a:r>
            <a:endParaRPr dirty="0"/>
          </a:p>
        </p:txBody>
      </p:sp>
      <p:sp>
        <p:nvSpPr>
          <p:cNvPr id="121" name="Google Shape;121;p21"/>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smtClean="0"/>
              <a:t>Cryptography</a:t>
            </a:r>
            <a:r>
              <a:rPr lang="en" dirty="0" smtClean="0"/>
              <a:t> </a:t>
            </a:r>
            <a:r>
              <a:rPr lang="en" dirty="0"/>
              <a:t>is used to encrypt or decrypt information</a:t>
            </a:r>
            <a:endParaRPr dirty="0"/>
          </a:p>
          <a:p>
            <a:pPr marL="457200" lvl="0" indent="-342900" algn="l" rtl="0">
              <a:spcBef>
                <a:spcPts val="0"/>
              </a:spcBef>
              <a:spcAft>
                <a:spcPts val="0"/>
              </a:spcAft>
              <a:buSzPts val="1800"/>
              <a:buChar char="❖"/>
            </a:pPr>
            <a:r>
              <a:rPr lang="en" dirty="0"/>
              <a:t>Encryption: using an algorithm to change a word/sentence into a jumble of letters and numbers (often much longer than the original message). To prevent people from decrypting it easily, a password is used</a:t>
            </a:r>
            <a:endParaRPr dirty="0"/>
          </a:p>
          <a:p>
            <a:pPr marL="457200" lvl="0" indent="-342900" algn="l" rtl="0">
              <a:spcBef>
                <a:spcPts val="0"/>
              </a:spcBef>
              <a:spcAft>
                <a:spcPts val="0"/>
              </a:spcAft>
              <a:buSzPts val="1800"/>
              <a:buChar char="❖"/>
            </a:pPr>
            <a:r>
              <a:rPr lang="en" dirty="0"/>
              <a:t>Decryption: taking the encryption and using the password and software to change the jumbled letters back into the original sentence</a:t>
            </a:r>
            <a:endParaRP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22"/>
          <p:cNvPicPr preferRelativeResize="0"/>
          <p:nvPr/>
        </p:nvPicPr>
        <p:blipFill>
          <a:blip r:embed="rId3">
            <a:alphaModFix/>
          </a:blip>
          <a:stretch>
            <a:fillRect/>
          </a:stretch>
        </p:blipFill>
        <p:spPr>
          <a:xfrm>
            <a:off x="176375" y="135901"/>
            <a:ext cx="6511776" cy="2363625"/>
          </a:xfrm>
          <a:prstGeom prst="rect">
            <a:avLst/>
          </a:prstGeom>
          <a:noFill/>
          <a:ln>
            <a:noFill/>
          </a:ln>
        </p:spPr>
      </p:pic>
      <p:pic>
        <p:nvPicPr>
          <p:cNvPr id="127" name="Google Shape;127;p22"/>
          <p:cNvPicPr preferRelativeResize="0"/>
          <p:nvPr/>
        </p:nvPicPr>
        <p:blipFill>
          <a:blip r:embed="rId4">
            <a:alphaModFix/>
          </a:blip>
          <a:stretch>
            <a:fillRect/>
          </a:stretch>
        </p:blipFill>
        <p:spPr>
          <a:xfrm>
            <a:off x="2389225" y="2616161"/>
            <a:ext cx="6511776" cy="2334864"/>
          </a:xfrm>
          <a:prstGeom prst="rect">
            <a:avLst/>
          </a:prstGeom>
          <a:noFill/>
          <a:ln>
            <a:noFill/>
          </a:ln>
        </p:spPr>
      </p:pic>
      <p:pic>
        <p:nvPicPr>
          <p:cNvPr id="128" name="Google Shape;128;p22"/>
          <p:cNvPicPr preferRelativeResize="0"/>
          <p:nvPr/>
        </p:nvPicPr>
        <p:blipFill>
          <a:blip r:embed="rId5">
            <a:alphaModFix/>
          </a:blip>
          <a:stretch>
            <a:fillRect/>
          </a:stretch>
        </p:blipFill>
        <p:spPr>
          <a:xfrm>
            <a:off x="285450" y="707863"/>
            <a:ext cx="4152900" cy="295275"/>
          </a:xfrm>
          <a:prstGeom prst="rect">
            <a:avLst/>
          </a:prstGeom>
          <a:noFill/>
          <a:ln>
            <a:noFill/>
          </a:ln>
        </p:spPr>
      </p:pic>
      <p:pic>
        <p:nvPicPr>
          <p:cNvPr id="129" name="Google Shape;129;p22"/>
          <p:cNvPicPr preferRelativeResize="0"/>
          <p:nvPr/>
        </p:nvPicPr>
        <p:blipFill>
          <a:blip r:embed="rId6">
            <a:alphaModFix/>
          </a:blip>
          <a:stretch>
            <a:fillRect/>
          </a:stretch>
        </p:blipFill>
        <p:spPr>
          <a:xfrm>
            <a:off x="2504475" y="3160775"/>
            <a:ext cx="4918450" cy="1221775"/>
          </a:xfrm>
          <a:prstGeom prst="rect">
            <a:avLst/>
          </a:prstGeom>
          <a:noFill/>
          <a:ln>
            <a:noFill/>
          </a:ln>
        </p:spPr>
      </p:pic>
      <p:sp>
        <p:nvSpPr>
          <p:cNvPr id="130" name="Google Shape;130;p22"/>
          <p:cNvSpPr/>
          <p:nvPr/>
        </p:nvSpPr>
        <p:spPr>
          <a:xfrm rot="10800000" flipH="1">
            <a:off x="629075" y="2901050"/>
            <a:ext cx="1376400" cy="1272900"/>
          </a:xfrm>
          <a:prstGeom prst="bentArrow">
            <a:avLst>
              <a:gd name="adj1" fmla="val 25000"/>
              <a:gd name="adj2" fmla="val 25000"/>
              <a:gd name="adj3" fmla="val 38942"/>
              <a:gd name="adj4" fmla="val 43750"/>
            </a:avLst>
          </a:prstGeom>
          <a:noFill/>
          <a:ln w="28575" cap="flat"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2"/>
          <p:cNvSpPr/>
          <p:nvPr/>
        </p:nvSpPr>
        <p:spPr>
          <a:xfrm flipH="1">
            <a:off x="7075025" y="932425"/>
            <a:ext cx="1376400" cy="1272900"/>
          </a:xfrm>
          <a:prstGeom prst="bentArrow">
            <a:avLst>
              <a:gd name="adj1" fmla="val 25000"/>
              <a:gd name="adj2" fmla="val 25000"/>
              <a:gd name="adj3" fmla="val 42448"/>
              <a:gd name="adj4" fmla="val 43750"/>
            </a:avLst>
          </a:prstGeom>
          <a:noFill/>
          <a:ln w="28575" cap="flat" cmpd="sng">
            <a:solidFill>
              <a:schemeClr val="accent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2"/>
          <p:cNvSpPr txBox="1"/>
          <p:nvPr/>
        </p:nvSpPr>
        <p:spPr>
          <a:xfrm>
            <a:off x="902825" y="3635988"/>
            <a:ext cx="828900" cy="29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2"/>
                </a:solidFill>
                <a:latin typeface="Old Standard TT"/>
                <a:ea typeface="Old Standard TT"/>
                <a:cs typeface="Old Standard TT"/>
                <a:sym typeface="Old Standard TT"/>
              </a:rPr>
              <a:t>encrypt</a:t>
            </a:r>
            <a:endParaRPr b="1">
              <a:solidFill>
                <a:schemeClr val="dk2"/>
              </a:solidFill>
              <a:latin typeface="Old Standard TT"/>
              <a:ea typeface="Old Standard TT"/>
              <a:cs typeface="Old Standard TT"/>
              <a:sym typeface="Old Standard TT"/>
            </a:endParaRPr>
          </a:p>
        </p:txBody>
      </p:sp>
      <p:sp>
        <p:nvSpPr>
          <p:cNvPr id="133" name="Google Shape;133;p22"/>
          <p:cNvSpPr txBox="1"/>
          <p:nvPr/>
        </p:nvSpPr>
        <p:spPr>
          <a:xfrm>
            <a:off x="7363625" y="1047775"/>
            <a:ext cx="799200" cy="35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accent5"/>
                </a:solidFill>
                <a:latin typeface="Old Standard TT"/>
                <a:ea typeface="Old Standard TT"/>
                <a:cs typeface="Old Standard TT"/>
                <a:sym typeface="Old Standard TT"/>
              </a:rPr>
              <a:t>decrypt</a:t>
            </a:r>
            <a:endParaRPr b="1">
              <a:solidFill>
                <a:schemeClr val="accent5"/>
              </a:solidFill>
              <a:latin typeface="Old Standard TT"/>
              <a:ea typeface="Old Standard TT"/>
              <a:cs typeface="Old Standard TT"/>
              <a:sym typeface="Old Standard TT"/>
            </a:endParaRPr>
          </a:p>
        </p:txBody>
      </p:sp>
      <p:sp>
        <p:nvSpPr>
          <p:cNvPr id="134" name="Google Shape;134;p22"/>
          <p:cNvSpPr txBox="1"/>
          <p:nvPr/>
        </p:nvSpPr>
        <p:spPr>
          <a:xfrm>
            <a:off x="6853075" y="177625"/>
            <a:ext cx="947400" cy="29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2"/>
                </a:solidFill>
                <a:latin typeface="Old Standard TT"/>
                <a:ea typeface="Old Standard TT"/>
                <a:cs typeface="Old Standard TT"/>
                <a:sym typeface="Old Standard TT"/>
              </a:rPr>
              <a:t>Plaintext</a:t>
            </a:r>
            <a:endParaRPr b="1">
              <a:solidFill>
                <a:schemeClr val="dk2"/>
              </a:solidFill>
              <a:latin typeface="Old Standard TT"/>
              <a:ea typeface="Old Standard TT"/>
              <a:cs typeface="Old Standard TT"/>
              <a:sym typeface="Old Standard TT"/>
            </a:endParaRPr>
          </a:p>
        </p:txBody>
      </p:sp>
      <p:sp>
        <p:nvSpPr>
          <p:cNvPr id="135" name="Google Shape;135;p22"/>
          <p:cNvSpPr txBox="1"/>
          <p:nvPr/>
        </p:nvSpPr>
        <p:spPr>
          <a:xfrm>
            <a:off x="517950" y="4523675"/>
            <a:ext cx="1036200" cy="39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accent5"/>
                </a:solidFill>
                <a:latin typeface="Old Standard TT"/>
                <a:ea typeface="Old Standard TT"/>
                <a:cs typeface="Old Standard TT"/>
                <a:sym typeface="Old Standard TT"/>
              </a:rPr>
              <a:t>Ciphertext</a:t>
            </a:r>
            <a:endParaRPr b="1">
              <a:solidFill>
                <a:schemeClr val="accent5"/>
              </a:solidFill>
              <a:latin typeface="Old Standard TT"/>
              <a:ea typeface="Old Standard TT"/>
              <a:cs typeface="Old Standard TT"/>
              <a:sym typeface="Old Standard TT"/>
            </a:endParaRPr>
          </a:p>
        </p:txBody>
      </p:sp>
      <p:cxnSp>
        <p:nvCxnSpPr>
          <p:cNvPr id="136" name="Google Shape;136;p22"/>
          <p:cNvCxnSpPr/>
          <p:nvPr/>
        </p:nvCxnSpPr>
        <p:spPr>
          <a:xfrm flipH="1">
            <a:off x="5365675" y="399650"/>
            <a:ext cx="1487400" cy="377400"/>
          </a:xfrm>
          <a:prstGeom prst="straightConnector1">
            <a:avLst/>
          </a:prstGeom>
          <a:noFill/>
          <a:ln w="28575" cap="flat" cmpd="sng">
            <a:solidFill>
              <a:schemeClr val="lt2"/>
            </a:solidFill>
            <a:prstDash val="solid"/>
            <a:round/>
            <a:headEnd type="none" w="med" len="med"/>
            <a:tailEnd type="triangle" w="med" len="med"/>
          </a:ln>
        </p:spPr>
      </p:cxnSp>
      <p:cxnSp>
        <p:nvCxnSpPr>
          <p:cNvPr id="137" name="Google Shape;137;p22"/>
          <p:cNvCxnSpPr/>
          <p:nvPr/>
        </p:nvCxnSpPr>
        <p:spPr>
          <a:xfrm rot="10800000" flipH="1">
            <a:off x="1554150" y="4077750"/>
            <a:ext cx="910500" cy="629100"/>
          </a:xfrm>
          <a:prstGeom prst="straightConnector1">
            <a:avLst/>
          </a:prstGeom>
          <a:noFill/>
          <a:ln w="28575" cap="flat" cmpd="sng">
            <a:solidFill>
              <a:schemeClr val="accent6"/>
            </a:solidFill>
            <a:prstDash val="solid"/>
            <a:round/>
            <a:headEnd type="none" w="med" len="med"/>
            <a:tailEnd type="triangle" w="med" len="med"/>
          </a:ln>
        </p:spPr>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cxnSp>
        <p:nvCxnSpPr>
          <p:cNvPr id="151" name="Google Shape;151;p23"/>
          <p:cNvCxnSpPr/>
          <p:nvPr/>
        </p:nvCxnSpPr>
        <p:spPr>
          <a:xfrm>
            <a:off x="2054829" y="3366727"/>
            <a:ext cx="964500" cy="428700"/>
          </a:xfrm>
          <a:prstGeom prst="straightConnector1">
            <a:avLst/>
          </a:prstGeom>
          <a:noFill/>
          <a:ln w="9525" cap="flat" cmpd="sng">
            <a:solidFill>
              <a:srgbClr val="000000"/>
            </a:solidFill>
            <a:prstDash val="solid"/>
            <a:round/>
            <a:headEnd type="none" w="med" len="med"/>
            <a:tailEnd type="triangle" w="med" len="med"/>
          </a:ln>
        </p:spPr>
      </p:cxnSp>
      <p:sp>
        <p:nvSpPr>
          <p:cNvPr id="142" name="Google Shape;142;p23"/>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Old Standard TT" panose="020B0604020202020204" charset="0"/>
                <a:ea typeface="Caveat"/>
                <a:cs typeface="Caveat"/>
                <a:sym typeface="Caveat"/>
              </a:rPr>
              <a:t>Steganography</a:t>
            </a:r>
            <a:r>
              <a:rPr lang="en" dirty="0">
                <a:latin typeface="Old Standard TT" panose="020B0604020202020204" charset="0"/>
              </a:rPr>
              <a:t> </a:t>
            </a:r>
            <a:endParaRPr dirty="0">
              <a:latin typeface="Old Standard TT" panose="020B0604020202020204" charset="0"/>
            </a:endParaRPr>
          </a:p>
        </p:txBody>
      </p:sp>
      <p:sp>
        <p:nvSpPr>
          <p:cNvPr id="143" name="Google Shape;143;p23"/>
          <p:cNvSpPr txBox="1">
            <a:spLocks noGrp="1"/>
          </p:cNvSpPr>
          <p:nvPr>
            <p:ph type="body" idx="1"/>
          </p:nvPr>
        </p:nvSpPr>
        <p:spPr>
          <a:xfrm>
            <a:off x="311700" y="1171600"/>
            <a:ext cx="8520600" cy="3849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Char char="➢"/>
            </a:pPr>
            <a:r>
              <a:rPr lang="en" dirty="0">
                <a:solidFill>
                  <a:srgbClr val="000000"/>
                </a:solidFill>
              </a:rPr>
              <a:t>Steganography is the science of hiding information.</a:t>
            </a:r>
            <a:endParaRPr dirty="0">
              <a:solidFill>
                <a:srgbClr val="000000"/>
              </a:solidFill>
            </a:endParaRPr>
          </a:p>
          <a:p>
            <a:pPr marL="457200" lvl="0" indent="-342900" algn="l" rtl="0">
              <a:spcBef>
                <a:spcPts val="0"/>
              </a:spcBef>
              <a:spcAft>
                <a:spcPts val="0"/>
              </a:spcAft>
              <a:buClr>
                <a:srgbClr val="000000"/>
              </a:buClr>
              <a:buSzPts val="1800"/>
              <a:buChar char="➢"/>
            </a:pPr>
            <a:r>
              <a:rPr lang="en" dirty="0">
                <a:solidFill>
                  <a:srgbClr val="000000"/>
                </a:solidFill>
              </a:rPr>
              <a:t>Before technology people would shave their heads to hide their messages</a:t>
            </a:r>
            <a:endParaRPr dirty="0">
              <a:solidFill>
                <a:srgbClr val="000000"/>
              </a:solidFill>
            </a:endParaRPr>
          </a:p>
          <a:p>
            <a:pPr marL="457200" lvl="0" indent="-342900" algn="l" rtl="0">
              <a:spcBef>
                <a:spcPts val="0"/>
              </a:spcBef>
              <a:spcAft>
                <a:spcPts val="0"/>
              </a:spcAft>
              <a:buClr>
                <a:srgbClr val="000000"/>
              </a:buClr>
              <a:buSzPts val="1800"/>
              <a:buChar char="➢"/>
            </a:pPr>
            <a:r>
              <a:rPr lang="en" dirty="0">
                <a:solidFill>
                  <a:srgbClr val="000000"/>
                </a:solidFill>
              </a:rPr>
              <a:t>Now people hide messages in images, sounds, and files</a:t>
            </a:r>
            <a:endParaRPr dirty="0">
              <a:solidFill>
                <a:srgbClr val="000000"/>
              </a:solidFill>
            </a:endParaRPr>
          </a:p>
          <a:p>
            <a:pPr marL="457200" lvl="0" indent="0" algn="l" rtl="0">
              <a:spcBef>
                <a:spcPts val="1600"/>
              </a:spcBef>
              <a:spcAft>
                <a:spcPts val="0"/>
              </a:spcAft>
              <a:buNone/>
            </a:pPr>
            <a:endParaRPr dirty="0">
              <a:solidFill>
                <a:srgbClr val="000000"/>
              </a:solidFill>
              <a:latin typeface="Average"/>
              <a:ea typeface="Average"/>
              <a:cs typeface="Average"/>
              <a:sym typeface="Average"/>
            </a:endParaRPr>
          </a:p>
          <a:p>
            <a:pPr marL="0" lvl="0" indent="0" algn="l" rtl="0">
              <a:spcBef>
                <a:spcPts val="1600"/>
              </a:spcBef>
              <a:spcAft>
                <a:spcPts val="0"/>
              </a:spcAft>
              <a:buNone/>
            </a:pPr>
            <a:endParaRPr dirty="0">
              <a:solidFill>
                <a:srgbClr val="000000"/>
              </a:solidFill>
              <a:latin typeface="Caveat"/>
              <a:ea typeface="Caveat"/>
              <a:cs typeface="Caveat"/>
              <a:sym typeface="Caveat"/>
            </a:endParaRPr>
          </a:p>
          <a:p>
            <a:pPr marL="0" lvl="0" indent="0" algn="l" rtl="0">
              <a:spcBef>
                <a:spcPts val="1600"/>
              </a:spcBef>
              <a:spcAft>
                <a:spcPts val="0"/>
              </a:spcAft>
              <a:buNone/>
            </a:pPr>
            <a:endParaRPr dirty="0">
              <a:solidFill>
                <a:srgbClr val="000000"/>
              </a:solidFill>
              <a:latin typeface="Caveat"/>
              <a:ea typeface="Caveat"/>
              <a:cs typeface="Caveat"/>
              <a:sym typeface="Caveat"/>
            </a:endParaRPr>
          </a:p>
          <a:p>
            <a:pPr marL="0" lvl="0" indent="0" algn="l" rtl="0">
              <a:spcBef>
                <a:spcPts val="1600"/>
              </a:spcBef>
              <a:spcAft>
                <a:spcPts val="0"/>
              </a:spcAft>
              <a:buNone/>
            </a:pPr>
            <a:endParaRPr sz="1200" dirty="0">
              <a:solidFill>
                <a:srgbClr val="000000"/>
              </a:solidFill>
            </a:endParaRPr>
          </a:p>
          <a:p>
            <a:pPr marL="0" lvl="0" indent="0" algn="l" rtl="0">
              <a:spcBef>
                <a:spcPts val="1600"/>
              </a:spcBef>
              <a:spcAft>
                <a:spcPts val="0"/>
              </a:spcAft>
              <a:buNone/>
            </a:pPr>
            <a:endParaRPr dirty="0">
              <a:solidFill>
                <a:srgbClr val="000000"/>
              </a:solidFill>
              <a:latin typeface="Caveat"/>
              <a:ea typeface="Caveat"/>
              <a:cs typeface="Caveat"/>
              <a:sym typeface="Caveat"/>
            </a:endParaRPr>
          </a:p>
          <a:p>
            <a:pPr marL="0" lvl="0" indent="0" algn="l" rtl="0">
              <a:spcBef>
                <a:spcPts val="1600"/>
              </a:spcBef>
              <a:spcAft>
                <a:spcPts val="0"/>
              </a:spcAft>
              <a:buNone/>
            </a:pPr>
            <a:endParaRPr dirty="0">
              <a:solidFill>
                <a:srgbClr val="000000"/>
              </a:solidFill>
              <a:latin typeface="Caveat"/>
              <a:ea typeface="Caveat"/>
              <a:cs typeface="Caveat"/>
              <a:sym typeface="Caveat"/>
            </a:endParaRPr>
          </a:p>
          <a:p>
            <a:pPr marL="0" lvl="0" indent="0" algn="l" rtl="0">
              <a:spcBef>
                <a:spcPts val="1600"/>
              </a:spcBef>
              <a:spcAft>
                <a:spcPts val="0"/>
              </a:spcAft>
              <a:buNone/>
            </a:pPr>
            <a:endParaRPr dirty="0">
              <a:solidFill>
                <a:srgbClr val="000000"/>
              </a:solidFill>
              <a:latin typeface="Caveat"/>
              <a:ea typeface="Caveat"/>
              <a:cs typeface="Caveat"/>
              <a:sym typeface="Caveat"/>
            </a:endParaRPr>
          </a:p>
          <a:p>
            <a:pPr marL="0" lvl="0" indent="0" algn="l" rtl="0">
              <a:spcBef>
                <a:spcPts val="1600"/>
              </a:spcBef>
              <a:spcAft>
                <a:spcPts val="0"/>
              </a:spcAft>
              <a:buNone/>
            </a:pPr>
            <a:endParaRPr dirty="0">
              <a:solidFill>
                <a:srgbClr val="000000"/>
              </a:solidFill>
              <a:latin typeface="Caveat"/>
              <a:ea typeface="Caveat"/>
              <a:cs typeface="Caveat"/>
              <a:sym typeface="Caveat"/>
            </a:endParaRPr>
          </a:p>
          <a:p>
            <a:pPr marL="0" lvl="0" indent="0" algn="l" rtl="0">
              <a:spcBef>
                <a:spcPts val="1600"/>
              </a:spcBef>
              <a:spcAft>
                <a:spcPts val="0"/>
              </a:spcAft>
              <a:buNone/>
            </a:pPr>
            <a:endParaRPr dirty="0">
              <a:solidFill>
                <a:srgbClr val="000000"/>
              </a:solidFill>
            </a:endParaRPr>
          </a:p>
          <a:p>
            <a:pPr marL="0" lvl="0" indent="0" algn="l" rtl="0">
              <a:spcBef>
                <a:spcPts val="1600"/>
              </a:spcBef>
              <a:spcAft>
                <a:spcPts val="1600"/>
              </a:spcAft>
              <a:buNone/>
            </a:pPr>
            <a:endParaRPr dirty="0"/>
          </a:p>
        </p:txBody>
      </p:sp>
      <p:pic>
        <p:nvPicPr>
          <p:cNvPr id="144" name="Google Shape;144;p23" descr="Image result for radford university"/>
          <p:cNvPicPr preferRelativeResize="0"/>
          <p:nvPr/>
        </p:nvPicPr>
        <p:blipFill>
          <a:blip r:embed="rId3">
            <a:alphaModFix/>
          </a:blip>
          <a:stretch>
            <a:fillRect/>
          </a:stretch>
        </p:blipFill>
        <p:spPr>
          <a:xfrm>
            <a:off x="429638" y="2782152"/>
            <a:ext cx="1909075" cy="1169150"/>
          </a:xfrm>
          <a:prstGeom prst="rect">
            <a:avLst/>
          </a:prstGeom>
          <a:noFill/>
          <a:ln>
            <a:noFill/>
          </a:ln>
        </p:spPr>
      </p:pic>
      <p:pic>
        <p:nvPicPr>
          <p:cNvPr id="145" name="Google Shape;145;p23" descr="Image result for radford university"/>
          <p:cNvPicPr preferRelativeResize="0"/>
          <p:nvPr/>
        </p:nvPicPr>
        <p:blipFill>
          <a:blip r:embed="rId3">
            <a:alphaModFix/>
          </a:blip>
          <a:stretch>
            <a:fillRect/>
          </a:stretch>
        </p:blipFill>
        <p:spPr>
          <a:xfrm>
            <a:off x="6788042" y="2668852"/>
            <a:ext cx="1869875" cy="1169150"/>
          </a:xfrm>
          <a:prstGeom prst="rect">
            <a:avLst/>
          </a:prstGeom>
          <a:noFill/>
          <a:ln>
            <a:noFill/>
          </a:ln>
        </p:spPr>
      </p:pic>
      <p:sp>
        <p:nvSpPr>
          <p:cNvPr id="146" name="Google Shape;146;p23"/>
          <p:cNvSpPr txBox="1"/>
          <p:nvPr/>
        </p:nvSpPr>
        <p:spPr>
          <a:xfrm>
            <a:off x="429563" y="2736502"/>
            <a:ext cx="1909200" cy="350400"/>
          </a:xfrm>
          <a:prstGeom prst="rect">
            <a:avLst/>
          </a:prstGeom>
          <a:solidFill>
            <a:schemeClr val="accent4"/>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ld Standard TT"/>
                <a:ea typeface="Old Standard TT"/>
                <a:cs typeface="Old Standard TT"/>
                <a:sym typeface="Old Standard TT"/>
              </a:rPr>
              <a:t>Regular picture </a:t>
            </a:r>
            <a:endParaRPr>
              <a:latin typeface="Old Standard TT"/>
              <a:ea typeface="Old Standard TT"/>
              <a:cs typeface="Old Standard TT"/>
              <a:sym typeface="Old Standard TT"/>
            </a:endParaRPr>
          </a:p>
        </p:txBody>
      </p:sp>
      <p:sp>
        <p:nvSpPr>
          <p:cNvPr id="147" name="Google Shape;147;p23"/>
          <p:cNvSpPr txBox="1"/>
          <p:nvPr/>
        </p:nvSpPr>
        <p:spPr>
          <a:xfrm>
            <a:off x="6788029" y="2668852"/>
            <a:ext cx="1869900" cy="350400"/>
          </a:xfrm>
          <a:prstGeom prst="rect">
            <a:avLst/>
          </a:prstGeom>
          <a:solidFill>
            <a:schemeClr val="accent4"/>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ld Standard TT"/>
                <a:ea typeface="Old Standard TT"/>
                <a:cs typeface="Old Standard TT"/>
                <a:sym typeface="Old Standard TT"/>
              </a:rPr>
              <a:t>Output image </a:t>
            </a:r>
            <a:endParaRPr>
              <a:latin typeface="Old Standard TT"/>
              <a:ea typeface="Old Standard TT"/>
              <a:cs typeface="Old Standard TT"/>
              <a:sym typeface="Old Standard TT"/>
            </a:endParaRPr>
          </a:p>
        </p:txBody>
      </p:sp>
      <p:sp>
        <p:nvSpPr>
          <p:cNvPr id="148" name="Google Shape;148;p23"/>
          <p:cNvSpPr txBox="1"/>
          <p:nvPr/>
        </p:nvSpPr>
        <p:spPr>
          <a:xfrm>
            <a:off x="429650" y="3992035"/>
            <a:ext cx="2404200" cy="529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Old Standard TT"/>
                <a:ea typeface="Old Standard TT"/>
                <a:cs typeface="Old Standard TT"/>
                <a:sym typeface="Old Standard TT"/>
              </a:rPr>
              <a:t> This is the regular image without any secret messages .</a:t>
            </a:r>
            <a:endParaRPr sz="1200" dirty="0">
              <a:solidFill>
                <a:schemeClr val="dk1"/>
              </a:solidFill>
              <a:latin typeface="Old Standard TT"/>
              <a:ea typeface="Old Standard TT"/>
              <a:cs typeface="Old Standard TT"/>
              <a:sym typeface="Old Standard TT"/>
            </a:endParaRPr>
          </a:p>
          <a:p>
            <a:pPr marL="0" lvl="0" indent="0" algn="l" rtl="0">
              <a:lnSpc>
                <a:spcPct val="115000"/>
              </a:lnSpc>
              <a:spcBef>
                <a:spcPts val="1600"/>
              </a:spcBef>
              <a:spcAft>
                <a:spcPts val="1600"/>
              </a:spcAft>
              <a:buClr>
                <a:schemeClr val="dk1"/>
              </a:buClr>
              <a:buSzPts val="1100"/>
              <a:buFont typeface="Arial"/>
              <a:buNone/>
            </a:pPr>
            <a:endParaRPr dirty="0">
              <a:latin typeface="Old Standard TT"/>
              <a:ea typeface="Old Standard TT"/>
              <a:cs typeface="Old Standard TT"/>
              <a:sym typeface="Old Standard TT"/>
            </a:endParaRPr>
          </a:p>
        </p:txBody>
      </p:sp>
      <p:sp>
        <p:nvSpPr>
          <p:cNvPr id="149" name="Google Shape;149;p23"/>
          <p:cNvSpPr txBox="1"/>
          <p:nvPr/>
        </p:nvSpPr>
        <p:spPr>
          <a:xfrm>
            <a:off x="6768392" y="3909377"/>
            <a:ext cx="1909200" cy="76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dirty="0">
                <a:latin typeface="Old Standard TT"/>
                <a:ea typeface="Old Standard TT"/>
                <a:cs typeface="Old Standard TT"/>
                <a:sym typeface="Old Standard TT"/>
              </a:rPr>
              <a:t>This is the image with the hidden message </a:t>
            </a:r>
            <a:endParaRPr sz="1200" dirty="0">
              <a:latin typeface="Old Standard TT"/>
              <a:ea typeface="Old Standard TT"/>
              <a:cs typeface="Old Standard TT"/>
              <a:sym typeface="Old Standard TT"/>
            </a:endParaRPr>
          </a:p>
        </p:txBody>
      </p:sp>
      <p:pic>
        <p:nvPicPr>
          <p:cNvPr id="150" name="Google Shape;150;p23"/>
          <p:cNvPicPr preferRelativeResize="0"/>
          <p:nvPr/>
        </p:nvPicPr>
        <p:blipFill>
          <a:blip r:embed="rId4">
            <a:alphaModFix/>
          </a:blip>
          <a:stretch>
            <a:fillRect/>
          </a:stretch>
        </p:blipFill>
        <p:spPr>
          <a:xfrm>
            <a:off x="3492089" y="3019251"/>
            <a:ext cx="2343575" cy="1386475"/>
          </a:xfrm>
          <a:prstGeom prst="rect">
            <a:avLst/>
          </a:prstGeom>
          <a:noFill/>
          <a:ln>
            <a:noFill/>
          </a:ln>
        </p:spPr>
      </p:pic>
      <p:cxnSp>
        <p:nvCxnSpPr>
          <p:cNvPr id="152" name="Google Shape;152;p23"/>
          <p:cNvCxnSpPr/>
          <p:nvPr/>
        </p:nvCxnSpPr>
        <p:spPr>
          <a:xfrm rot="10800000" flipH="1">
            <a:off x="5892352" y="3366727"/>
            <a:ext cx="821400" cy="495900"/>
          </a:xfrm>
          <a:prstGeom prst="straightConnector1">
            <a:avLst/>
          </a:prstGeom>
          <a:noFill/>
          <a:ln w="9525" cap="flat" cmpd="sng">
            <a:solidFill>
              <a:srgbClr val="000000"/>
            </a:solidFill>
            <a:prstDash val="solid"/>
            <a:round/>
            <a:headEnd type="none" w="med" len="med"/>
            <a:tailEnd type="triangle" w="med" len="med"/>
          </a:ln>
        </p:spPr>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4"/>
          <p:cNvSpPr txBox="1">
            <a:spLocks noGrp="1"/>
          </p:cNvSpPr>
          <p:nvPr>
            <p:ph type="title"/>
          </p:nvPr>
        </p:nvSpPr>
        <p:spPr>
          <a:xfrm>
            <a:off x="311700" y="3784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Old Standard TT" panose="020B0604020202020204" charset="0"/>
                <a:ea typeface="Caveat"/>
                <a:cs typeface="Caveat"/>
                <a:sym typeface="Caveat"/>
              </a:rPr>
              <a:t>Digital Photo Scavenger Hunt</a:t>
            </a:r>
            <a:r>
              <a:rPr lang="en" dirty="0">
                <a:latin typeface="Old Standard TT" panose="020B0604020202020204" charset="0"/>
              </a:rPr>
              <a:t> </a:t>
            </a:r>
            <a:endParaRPr dirty="0">
              <a:latin typeface="Old Standard TT" panose="020B0604020202020204" charset="0"/>
            </a:endParaRPr>
          </a:p>
        </p:txBody>
      </p:sp>
      <p:sp>
        <p:nvSpPr>
          <p:cNvPr id="158" name="Google Shape;158;p24"/>
          <p:cNvSpPr txBox="1">
            <a:spLocks noGrp="1"/>
          </p:cNvSpPr>
          <p:nvPr>
            <p:ph type="body" idx="1"/>
          </p:nvPr>
        </p:nvSpPr>
        <p:spPr>
          <a:xfrm>
            <a:off x="269950" y="1171600"/>
            <a:ext cx="3918000" cy="33972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000000"/>
              </a:buClr>
              <a:buSzPts val="1400"/>
              <a:buChar char="❖"/>
            </a:pPr>
            <a:r>
              <a:rPr lang="en" sz="1400">
                <a:solidFill>
                  <a:srgbClr val="000000"/>
                </a:solidFill>
              </a:rPr>
              <a:t>Walked around the campus and took pictures on our phones with our location on!</a:t>
            </a:r>
            <a:endParaRPr sz="1400">
              <a:solidFill>
                <a:srgbClr val="000000"/>
              </a:solidFill>
            </a:endParaRPr>
          </a:p>
          <a:p>
            <a:pPr marL="457200" lvl="0" indent="-317500" algn="l" rtl="0">
              <a:spcBef>
                <a:spcPts val="0"/>
              </a:spcBef>
              <a:spcAft>
                <a:spcPts val="0"/>
              </a:spcAft>
              <a:buSzPts val="1400"/>
              <a:buChar char="❖"/>
            </a:pPr>
            <a:r>
              <a:rPr lang="en" sz="1400"/>
              <a:t>When returning back to the computer lab we downloaded those pictures to the computer and were able to see exactly where we were when we took the pictures at in google maps</a:t>
            </a:r>
            <a:endParaRPr sz="1400"/>
          </a:p>
        </p:txBody>
      </p:sp>
      <p:pic>
        <p:nvPicPr>
          <p:cNvPr id="159" name="Google Shape;159;p24"/>
          <p:cNvPicPr preferRelativeResize="0"/>
          <p:nvPr/>
        </p:nvPicPr>
        <p:blipFill>
          <a:blip r:embed="rId3">
            <a:alphaModFix/>
          </a:blip>
          <a:stretch>
            <a:fillRect/>
          </a:stretch>
        </p:blipFill>
        <p:spPr>
          <a:xfrm>
            <a:off x="5443775" y="2831910"/>
            <a:ext cx="3011075" cy="2241315"/>
          </a:xfrm>
          <a:prstGeom prst="rect">
            <a:avLst/>
          </a:prstGeom>
          <a:noFill/>
          <a:ln>
            <a:noFill/>
          </a:ln>
        </p:spPr>
      </p:pic>
      <p:pic>
        <p:nvPicPr>
          <p:cNvPr id="160" name="Google Shape;160;p24"/>
          <p:cNvPicPr preferRelativeResize="0"/>
          <p:nvPr/>
        </p:nvPicPr>
        <p:blipFill rotWithShape="1">
          <a:blip r:embed="rId4">
            <a:alphaModFix/>
          </a:blip>
          <a:srcRect r="19178"/>
          <a:stretch/>
        </p:blipFill>
        <p:spPr>
          <a:xfrm>
            <a:off x="5938613" y="300600"/>
            <a:ext cx="2516250" cy="2271150"/>
          </a:xfrm>
          <a:prstGeom prst="rect">
            <a:avLst/>
          </a:prstGeom>
          <a:noFill/>
          <a:ln>
            <a:noFill/>
          </a:ln>
        </p:spPr>
      </p:pic>
      <p:pic>
        <p:nvPicPr>
          <p:cNvPr id="161" name="Google Shape;161;p24"/>
          <p:cNvPicPr preferRelativeResize="0"/>
          <p:nvPr/>
        </p:nvPicPr>
        <p:blipFill rotWithShape="1">
          <a:blip r:embed="rId5">
            <a:alphaModFix/>
          </a:blip>
          <a:srcRect t="1549" r="6620" b="20197"/>
          <a:stretch/>
        </p:blipFill>
        <p:spPr>
          <a:xfrm>
            <a:off x="454700" y="3282250"/>
            <a:ext cx="3966775" cy="1790975"/>
          </a:xfrm>
          <a:prstGeom prst="rect">
            <a:avLst/>
          </a:prstGeom>
          <a:noFill/>
          <a:ln>
            <a:noFill/>
          </a:ln>
        </p:spPr>
      </p:pic>
      <p:cxnSp>
        <p:nvCxnSpPr>
          <p:cNvPr id="162" name="Google Shape;162;p24"/>
          <p:cNvCxnSpPr/>
          <p:nvPr/>
        </p:nvCxnSpPr>
        <p:spPr>
          <a:xfrm flipH="1">
            <a:off x="6867788" y="2571750"/>
            <a:ext cx="547800" cy="294000"/>
          </a:xfrm>
          <a:prstGeom prst="straightConnector1">
            <a:avLst/>
          </a:prstGeom>
          <a:noFill/>
          <a:ln w="19050" cap="flat" cmpd="sng">
            <a:solidFill>
              <a:srgbClr val="000000"/>
            </a:solidFill>
            <a:prstDash val="solid"/>
            <a:round/>
            <a:headEnd type="none" w="med" len="med"/>
            <a:tailEnd type="triangle" w="med" len="med"/>
          </a:ln>
        </p:spPr>
      </p:cxnSp>
      <p:cxnSp>
        <p:nvCxnSpPr>
          <p:cNvPr id="163" name="Google Shape;163;p24"/>
          <p:cNvCxnSpPr/>
          <p:nvPr/>
        </p:nvCxnSpPr>
        <p:spPr>
          <a:xfrm flipH="1">
            <a:off x="4440425" y="3704650"/>
            <a:ext cx="1006500" cy="636600"/>
          </a:xfrm>
          <a:prstGeom prst="straightConnector1">
            <a:avLst/>
          </a:prstGeom>
          <a:noFill/>
          <a:ln w="19050" cap="flat" cmpd="sng">
            <a:solidFill>
              <a:srgbClr val="000000"/>
            </a:solidFill>
            <a:prstDash val="solid"/>
            <a:round/>
            <a:headEnd type="none" w="med" len="med"/>
            <a:tailEnd type="triangle" w="med" len="med"/>
          </a:ln>
        </p:spPr>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2700" y="2156534"/>
            <a:ext cx="8118600" cy="1522800"/>
          </a:xfrm>
        </p:spPr>
        <p:txBody>
          <a:bodyPr/>
          <a:lstStyle/>
          <a:p>
            <a:r>
              <a:rPr lang="en-US" dirty="0" smtClean="0"/>
              <a:t>Questions?</a:t>
            </a:r>
            <a:br>
              <a:rPr lang="en-US" dirty="0" smtClean="0"/>
            </a:br>
            <a:r>
              <a:rPr lang="en-US" dirty="0" smtClean="0"/>
              <a:t>       &amp;</a:t>
            </a:r>
            <a:br>
              <a:rPr lang="en-US" dirty="0" smtClean="0"/>
            </a:br>
            <a:r>
              <a:rPr lang="en-US" dirty="0" smtClean="0"/>
              <a:t>Concluding Remarks</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552317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Contents of Digital Forensics</a:t>
            </a:r>
            <a:endParaRPr/>
          </a:p>
        </p:txBody>
      </p:sp>
      <p:sp>
        <p:nvSpPr>
          <p:cNvPr id="74" name="Google Shape;74;p15"/>
          <p:cNvSpPr txBox="1">
            <a:spLocks noGrp="1"/>
          </p:cNvSpPr>
          <p:nvPr>
            <p:ph type="body" idx="1"/>
          </p:nvPr>
        </p:nvSpPr>
        <p:spPr>
          <a:xfrm>
            <a:off x="311700" y="873150"/>
            <a:ext cx="8520600" cy="3397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Part 1: </a:t>
            </a:r>
            <a:r>
              <a:rPr lang="en" i="1" dirty="0"/>
              <a:t>What is Digital Forensics?</a:t>
            </a:r>
            <a:r>
              <a:rPr lang="en" dirty="0"/>
              <a:t> &amp; </a:t>
            </a:r>
            <a:r>
              <a:rPr lang="en" i="1" dirty="0"/>
              <a:t>Case Project </a:t>
            </a:r>
            <a:endParaRPr dirty="0"/>
          </a:p>
          <a:p>
            <a:pPr marL="0" lvl="0" indent="0" algn="l" rtl="0">
              <a:spcBef>
                <a:spcPts val="1600"/>
              </a:spcBef>
              <a:spcAft>
                <a:spcPts val="0"/>
              </a:spcAft>
              <a:buNone/>
            </a:pPr>
            <a:r>
              <a:rPr lang="en" dirty="0"/>
              <a:t>Part 2: </a:t>
            </a:r>
            <a:r>
              <a:rPr lang="en" i="1" dirty="0"/>
              <a:t>Systematic Approach of Digital Investigation and FTK Imager</a:t>
            </a:r>
            <a:endParaRPr i="1" dirty="0"/>
          </a:p>
          <a:p>
            <a:pPr marL="0" lvl="0" indent="0" algn="l" rtl="0">
              <a:spcBef>
                <a:spcPts val="1600"/>
              </a:spcBef>
              <a:spcAft>
                <a:spcPts val="0"/>
              </a:spcAft>
              <a:buNone/>
            </a:pPr>
            <a:r>
              <a:rPr lang="en" dirty="0"/>
              <a:t>Part 3:</a:t>
            </a:r>
            <a:r>
              <a:rPr lang="en" i="1" dirty="0"/>
              <a:t> Wireshark and </a:t>
            </a:r>
            <a:r>
              <a:rPr lang="en" i="1" dirty="0" smtClean="0"/>
              <a:t>Cryptography</a:t>
            </a:r>
            <a:endParaRPr i="1" dirty="0"/>
          </a:p>
          <a:p>
            <a:pPr marL="0" lvl="0" indent="0" algn="l" rtl="0">
              <a:spcBef>
                <a:spcPts val="1600"/>
              </a:spcBef>
              <a:spcAft>
                <a:spcPts val="1600"/>
              </a:spcAft>
              <a:buNone/>
            </a:pPr>
            <a:r>
              <a:rPr lang="en" dirty="0"/>
              <a:t>Part 4: </a:t>
            </a:r>
            <a:r>
              <a:rPr lang="en" i="1" dirty="0"/>
              <a:t>Digital Photo Scavenger Hunt and Steganography</a:t>
            </a:r>
            <a:r>
              <a:rPr lang="en" dirty="0"/>
              <a:t> </a:t>
            </a:r>
            <a:endParaRP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What is Digital Forensics?</a:t>
            </a:r>
            <a:endParaRPr dirty="0"/>
          </a:p>
        </p:txBody>
      </p:sp>
      <p:sp>
        <p:nvSpPr>
          <p:cNvPr id="80" name="Google Shape;80;p16"/>
          <p:cNvSpPr txBox="1">
            <a:spLocks noGrp="1"/>
          </p:cNvSpPr>
          <p:nvPr>
            <p:ph type="body" idx="1"/>
          </p:nvPr>
        </p:nvSpPr>
        <p:spPr>
          <a:xfrm>
            <a:off x="252500" y="1204275"/>
            <a:ext cx="75528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Definition</a:t>
            </a:r>
            <a:r>
              <a:rPr lang="en" dirty="0"/>
              <a:t>: Using various digital technologies to solve cases</a:t>
            </a:r>
            <a:endParaRPr dirty="0"/>
          </a:p>
          <a:p>
            <a:pPr marL="457200" lvl="0" indent="-342900" algn="l" rtl="0">
              <a:spcBef>
                <a:spcPts val="1600"/>
              </a:spcBef>
              <a:spcAft>
                <a:spcPts val="0"/>
              </a:spcAft>
              <a:buSzPts val="1800"/>
              <a:buChar char="❖"/>
            </a:pPr>
            <a:r>
              <a:rPr lang="en" b="1" dirty="0"/>
              <a:t>Function: </a:t>
            </a:r>
            <a:r>
              <a:rPr lang="en" dirty="0"/>
              <a:t>obtaining and analyzing digital information that can be inculpatory (proving guilty) or exculpatory (proving innocence) </a:t>
            </a:r>
            <a:endParaRPr dirty="0"/>
          </a:p>
          <a:p>
            <a:pPr marL="457200" lvl="0" indent="-342900" algn="l" rtl="0">
              <a:spcBef>
                <a:spcPts val="0"/>
              </a:spcBef>
              <a:spcAft>
                <a:spcPts val="0"/>
              </a:spcAft>
              <a:buSzPts val="1800"/>
              <a:buChar char="❖"/>
            </a:pPr>
            <a:r>
              <a:rPr lang="en" b="1" dirty="0"/>
              <a:t>Related fields:</a:t>
            </a:r>
            <a:r>
              <a:rPr lang="en" dirty="0"/>
              <a:t> </a:t>
            </a:r>
            <a:endParaRPr dirty="0"/>
          </a:p>
          <a:p>
            <a:pPr marL="914400" lvl="1" indent="-317500" algn="l" rtl="0">
              <a:spcBef>
                <a:spcPts val="0"/>
              </a:spcBef>
              <a:spcAft>
                <a:spcPts val="0"/>
              </a:spcAft>
              <a:buSzPts val="1400"/>
              <a:buChar char="➢"/>
            </a:pPr>
            <a:r>
              <a:rPr lang="en" dirty="0"/>
              <a:t>Network forensics</a:t>
            </a:r>
            <a:endParaRPr dirty="0"/>
          </a:p>
          <a:p>
            <a:pPr marL="914400" lvl="1" indent="-317500" algn="l" rtl="0">
              <a:spcBef>
                <a:spcPts val="0"/>
              </a:spcBef>
              <a:spcAft>
                <a:spcPts val="0"/>
              </a:spcAft>
              <a:buSzPts val="1400"/>
              <a:buChar char="➢"/>
            </a:pPr>
            <a:r>
              <a:rPr lang="en" dirty="0"/>
              <a:t>Data recovery</a:t>
            </a:r>
            <a:endParaRPr dirty="0"/>
          </a:p>
          <a:p>
            <a:pPr marL="914400" lvl="1" indent="-317500" algn="l" rtl="0">
              <a:spcBef>
                <a:spcPts val="0"/>
              </a:spcBef>
              <a:spcAft>
                <a:spcPts val="0"/>
              </a:spcAft>
              <a:buSzPts val="1400"/>
              <a:buChar char="➢"/>
            </a:pPr>
            <a:r>
              <a:rPr lang="en" dirty="0"/>
              <a:t>Disaster recovery</a:t>
            </a:r>
            <a:endParaRPr dirty="0"/>
          </a:p>
          <a:p>
            <a:pPr marL="457200" lvl="0" indent="-342900" algn="l" rtl="0">
              <a:spcBef>
                <a:spcPts val="0"/>
              </a:spcBef>
              <a:spcAft>
                <a:spcPts val="0"/>
              </a:spcAft>
              <a:buSzPts val="1800"/>
              <a:buChar char="❖"/>
            </a:pPr>
            <a:r>
              <a:rPr lang="en" b="1" dirty="0"/>
              <a:t>Computer Crime: </a:t>
            </a:r>
            <a:endParaRPr b="1" dirty="0"/>
          </a:p>
          <a:p>
            <a:pPr marL="914400" lvl="1" indent="-317500" algn="l" rtl="0">
              <a:spcBef>
                <a:spcPts val="0"/>
              </a:spcBef>
              <a:spcAft>
                <a:spcPts val="0"/>
              </a:spcAft>
              <a:buSzPts val="1400"/>
              <a:buChar char="➢"/>
            </a:pPr>
            <a:r>
              <a:rPr lang="en" dirty="0"/>
              <a:t>Computer used as a tool in crime (E.g., Hacking, harassment, fraud, DoS attacks)</a:t>
            </a:r>
            <a:endParaRPr dirty="0"/>
          </a:p>
          <a:p>
            <a:pPr marL="914400" lvl="1" indent="-317500" algn="l" rtl="0">
              <a:spcBef>
                <a:spcPts val="0"/>
              </a:spcBef>
              <a:spcAft>
                <a:spcPts val="0"/>
              </a:spcAft>
              <a:buSzPts val="1400"/>
              <a:buChar char="➢"/>
            </a:pPr>
            <a:r>
              <a:rPr lang="en" dirty="0"/>
              <a:t>Computer is victim of crime (E.g., Virus, spyware)</a:t>
            </a:r>
            <a:endParaRPr dirty="0"/>
          </a:p>
          <a:p>
            <a:pPr marL="914400" lvl="1" indent="-317500" algn="l" rtl="0">
              <a:spcBef>
                <a:spcPts val="0"/>
              </a:spcBef>
              <a:spcAft>
                <a:spcPts val="0"/>
              </a:spcAft>
              <a:buSzPts val="1400"/>
              <a:buChar char="➢"/>
            </a:pPr>
            <a:r>
              <a:rPr lang="en" dirty="0"/>
              <a:t>Computer contains evidence in relation to crime (E.g., Pictures, search history, contact information)</a:t>
            </a:r>
            <a:endParaRPr dirty="0"/>
          </a:p>
          <a:p>
            <a:pPr marL="0" lvl="0" indent="0" algn="l" rtl="0">
              <a:spcBef>
                <a:spcPts val="1600"/>
              </a:spcBef>
              <a:spcAft>
                <a:spcPts val="1600"/>
              </a:spcAft>
              <a:buNone/>
            </a:pPr>
            <a:endParaRPr dirty="0"/>
          </a:p>
        </p:txBody>
      </p:sp>
      <p:pic>
        <p:nvPicPr>
          <p:cNvPr id="81" name="Google Shape;81;p16"/>
          <p:cNvPicPr preferRelativeResize="0"/>
          <p:nvPr/>
        </p:nvPicPr>
        <p:blipFill>
          <a:blip r:embed="rId3">
            <a:alphaModFix/>
          </a:blip>
          <a:stretch>
            <a:fillRect/>
          </a:stretch>
        </p:blipFill>
        <p:spPr>
          <a:xfrm>
            <a:off x="7641350" y="1463771"/>
            <a:ext cx="1328700" cy="2215965"/>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Murder Case Project</a:t>
            </a:r>
            <a:endParaRPr/>
          </a:p>
        </p:txBody>
      </p:sp>
      <p:sp>
        <p:nvSpPr>
          <p:cNvPr id="87" name="Google Shape;87;p17"/>
          <p:cNvSpPr txBox="1">
            <a:spLocks noGrp="1"/>
          </p:cNvSpPr>
          <p:nvPr>
            <p:ph type="body" idx="1"/>
          </p:nvPr>
        </p:nvSpPr>
        <p:spPr>
          <a:xfrm>
            <a:off x="311700" y="699526"/>
            <a:ext cx="5636100" cy="3281700"/>
          </a:xfrm>
          <a:prstGeom prst="rect">
            <a:avLst/>
          </a:prstGeom>
        </p:spPr>
        <p:txBody>
          <a:bodyPr spcFirstLastPara="1" wrap="square" lIns="91425" tIns="91425" rIns="91425" bIns="91425" anchor="ctr" anchorCtr="0">
            <a:noAutofit/>
          </a:bodyPr>
          <a:lstStyle/>
          <a:p>
            <a:pPr marL="457200" lvl="0" indent="-342900" algn="l" rtl="0">
              <a:spcBef>
                <a:spcPts val="0"/>
              </a:spcBef>
              <a:spcAft>
                <a:spcPts val="0"/>
              </a:spcAft>
              <a:buSzPts val="1800"/>
              <a:buChar char="❖"/>
            </a:pPr>
            <a:r>
              <a:rPr lang="en" dirty="0"/>
              <a:t>Examined past digital forensics cases </a:t>
            </a:r>
            <a:endParaRPr dirty="0"/>
          </a:p>
          <a:p>
            <a:pPr marL="457200" lvl="0" indent="-342900" algn="l" rtl="0">
              <a:spcBef>
                <a:spcPts val="0"/>
              </a:spcBef>
              <a:spcAft>
                <a:spcPts val="0"/>
              </a:spcAft>
              <a:buSzPts val="1800"/>
              <a:buChar char="❖"/>
            </a:pPr>
            <a:r>
              <a:rPr lang="en" dirty="0"/>
              <a:t>Explained cases and how digital forensics was used in investigations</a:t>
            </a:r>
            <a:endParaRPr dirty="0"/>
          </a:p>
          <a:p>
            <a:pPr marL="457200" lvl="0" indent="-342900" algn="l" rtl="0">
              <a:spcBef>
                <a:spcPts val="0"/>
              </a:spcBef>
              <a:spcAft>
                <a:spcPts val="0"/>
              </a:spcAft>
              <a:buSzPts val="1800"/>
              <a:buChar char="❖"/>
            </a:pPr>
            <a:r>
              <a:rPr lang="en" b="1" dirty="0"/>
              <a:t>Importance of Forensics in BTK </a:t>
            </a:r>
            <a:r>
              <a:rPr lang="en" b="1" dirty="0" smtClean="0"/>
              <a:t>Murder </a:t>
            </a:r>
            <a:r>
              <a:rPr lang="en" b="1" dirty="0"/>
              <a:t>Cases</a:t>
            </a:r>
            <a:endParaRPr b="1" dirty="0"/>
          </a:p>
          <a:p>
            <a:pPr marL="914400" lvl="1" indent="-330200" algn="l" rtl="0">
              <a:spcBef>
                <a:spcPts val="0"/>
              </a:spcBef>
              <a:spcAft>
                <a:spcPts val="0"/>
              </a:spcAft>
              <a:buSzPts val="1600"/>
              <a:buChar char="➢"/>
            </a:pPr>
            <a:r>
              <a:rPr lang="en" sz="1600" dirty="0"/>
              <a:t>What software was used by the Police?</a:t>
            </a:r>
            <a:endParaRPr sz="1600" dirty="0"/>
          </a:p>
          <a:p>
            <a:pPr marL="1371600" lvl="2" indent="-317500" algn="l" rtl="0">
              <a:spcBef>
                <a:spcPts val="0"/>
              </a:spcBef>
              <a:spcAft>
                <a:spcPts val="0"/>
              </a:spcAft>
              <a:buSzPts val="1400"/>
              <a:buChar char="■"/>
            </a:pPr>
            <a:r>
              <a:rPr lang="en" dirty="0"/>
              <a:t>BTK: EnCase was used on a floppy disk (found the name “Dennis Rader” and location</a:t>
            </a:r>
            <a:r>
              <a:rPr lang="en" dirty="0" smtClean="0"/>
              <a:t>)</a:t>
            </a:r>
            <a:endParaRPr dirty="0"/>
          </a:p>
        </p:txBody>
      </p:sp>
      <p:pic>
        <p:nvPicPr>
          <p:cNvPr id="88" name="Google Shape;88;p17"/>
          <p:cNvPicPr preferRelativeResize="0"/>
          <p:nvPr/>
        </p:nvPicPr>
        <p:blipFill>
          <a:blip r:embed="rId3">
            <a:alphaModFix/>
          </a:blip>
          <a:stretch>
            <a:fillRect/>
          </a:stretch>
        </p:blipFill>
        <p:spPr>
          <a:xfrm rot="-2700003">
            <a:off x="5491411" y="1455955"/>
            <a:ext cx="3657176" cy="2544740"/>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15"/>
          <p:cNvSpPr txBox="1">
            <a:spLocks noGrp="1"/>
          </p:cNvSpPr>
          <p:nvPr>
            <p:ph type="title"/>
          </p:nvPr>
        </p:nvSpPr>
        <p:spPr>
          <a:xfrm>
            <a:off x="450273" y="598575"/>
            <a:ext cx="7884027" cy="999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smtClean="0"/>
              <a:t>BTK Murder Case: Background</a:t>
            </a:r>
            <a:endParaRPr dirty="0"/>
          </a:p>
        </p:txBody>
      </p:sp>
      <p:sp>
        <p:nvSpPr>
          <p:cNvPr id="290" name="Google Shape;290;p15"/>
          <p:cNvSpPr txBox="1">
            <a:spLocks noGrp="1"/>
          </p:cNvSpPr>
          <p:nvPr>
            <p:ph type="body" idx="1"/>
          </p:nvPr>
        </p:nvSpPr>
        <p:spPr>
          <a:xfrm>
            <a:off x="450273" y="1334640"/>
            <a:ext cx="7884027" cy="25416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dirty="0">
                <a:solidFill>
                  <a:srgbClr val="000000"/>
                </a:solidFill>
                <a:latin typeface="Old Standard TT" panose="020B0604020202020204" charset="0"/>
                <a:ea typeface="Maven Pro"/>
                <a:cs typeface="Maven Pro"/>
                <a:sym typeface="Maven Pro"/>
              </a:rPr>
              <a:t>The BTK killer has been one of the biggest unsolved cases. It spanned over 30 years of confusion in America. The BTK killer killed 10 people around the Wichita, Kansas area during the period of 1974 to 1991.</a:t>
            </a:r>
            <a:endParaRPr dirty="0">
              <a:solidFill>
                <a:srgbClr val="000000"/>
              </a:solidFill>
              <a:latin typeface="Old Standard TT" panose="020B0604020202020204" charset="0"/>
              <a:ea typeface="Maven Pro"/>
              <a:cs typeface="Maven Pro"/>
              <a:sym typeface="Maven Pro"/>
            </a:endParaRPr>
          </a:p>
        </p:txBody>
      </p:sp>
      <p:pic>
        <p:nvPicPr>
          <p:cNvPr id="291" name="Google Shape;291;p15"/>
          <p:cNvPicPr preferRelativeResize="0"/>
          <p:nvPr/>
        </p:nvPicPr>
        <p:blipFill>
          <a:blip r:embed="rId3">
            <a:alphaModFix/>
          </a:blip>
          <a:stretch>
            <a:fillRect/>
          </a:stretch>
        </p:blipFill>
        <p:spPr>
          <a:xfrm>
            <a:off x="4925575" y="2516500"/>
            <a:ext cx="3207262" cy="2541600"/>
          </a:xfrm>
          <a:prstGeom prst="rect">
            <a:avLst/>
          </a:prstGeom>
          <a:noFill/>
          <a:ln>
            <a:noFill/>
          </a:ln>
        </p:spPr>
      </p:pic>
    </p:spTree>
    <p:extLst>
      <p:ext uri="{BB962C8B-B14F-4D97-AF65-F5344CB8AC3E}">
        <p14:creationId xmlns:p14="http://schemas.microsoft.com/office/powerpoint/2010/main" val="32715939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16"/>
          <p:cNvSpPr txBox="1">
            <a:spLocks noGrp="1"/>
          </p:cNvSpPr>
          <p:nvPr>
            <p:ph type="title"/>
          </p:nvPr>
        </p:nvSpPr>
        <p:spPr>
          <a:xfrm>
            <a:off x="534880" y="598575"/>
            <a:ext cx="7030500" cy="999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smtClean="0"/>
              <a:t>BTK Murder Case: The </a:t>
            </a:r>
            <a:r>
              <a:rPr lang="en" dirty="0"/>
              <a:t>Crime</a:t>
            </a:r>
            <a:endParaRPr dirty="0"/>
          </a:p>
        </p:txBody>
      </p:sp>
      <p:sp>
        <p:nvSpPr>
          <p:cNvPr id="297" name="Google Shape;297;p16"/>
          <p:cNvSpPr txBox="1">
            <a:spLocks noGrp="1"/>
          </p:cNvSpPr>
          <p:nvPr>
            <p:ph type="body" idx="1"/>
          </p:nvPr>
        </p:nvSpPr>
        <p:spPr>
          <a:xfrm>
            <a:off x="403261" y="1318929"/>
            <a:ext cx="8006451" cy="2541600"/>
          </a:xfrm>
          <a:prstGeom prst="rect">
            <a:avLst/>
          </a:prstGeom>
        </p:spPr>
        <p:txBody>
          <a:bodyPr spcFirstLastPara="1" wrap="square" lIns="91425" tIns="91425" rIns="91425" bIns="91425" anchor="t" anchorCtr="0">
            <a:noAutofit/>
          </a:bodyPr>
          <a:lstStyle/>
          <a:p>
            <a:pPr marL="457200" lvl="0" indent="-317500" rtl="0">
              <a:spcBef>
                <a:spcPts val="0"/>
              </a:spcBef>
              <a:spcAft>
                <a:spcPts val="0"/>
              </a:spcAft>
              <a:buClr>
                <a:srgbClr val="000000"/>
              </a:buClr>
              <a:buSzPts val="1400"/>
              <a:buFont typeface="Maven Pro"/>
              <a:buChar char="●"/>
            </a:pPr>
            <a:r>
              <a:rPr lang="en" dirty="0">
                <a:solidFill>
                  <a:srgbClr val="000000"/>
                </a:solidFill>
                <a:latin typeface="Old Standard TT" panose="020B0604020202020204" charset="0"/>
                <a:ea typeface="Maven Pro"/>
                <a:cs typeface="Maven Pro"/>
                <a:sym typeface="Maven Pro"/>
              </a:rPr>
              <a:t>Committed murders for 15 years (1974-1991)</a:t>
            </a:r>
            <a:endParaRPr dirty="0">
              <a:solidFill>
                <a:srgbClr val="000000"/>
              </a:solidFill>
              <a:latin typeface="Old Standard TT" panose="020B0604020202020204" charset="0"/>
              <a:ea typeface="Maven Pro"/>
              <a:cs typeface="Maven Pro"/>
              <a:sym typeface="Maven Pro"/>
            </a:endParaRPr>
          </a:p>
          <a:p>
            <a:pPr marL="457200" lvl="0" indent="-317500" rtl="0">
              <a:spcBef>
                <a:spcPts val="0"/>
              </a:spcBef>
              <a:spcAft>
                <a:spcPts val="0"/>
              </a:spcAft>
              <a:buClr>
                <a:srgbClr val="000000"/>
              </a:buClr>
              <a:buSzPts val="1400"/>
              <a:buFont typeface="Maven Pro"/>
              <a:buChar char="●"/>
            </a:pPr>
            <a:r>
              <a:rPr lang="en" dirty="0">
                <a:solidFill>
                  <a:srgbClr val="000000"/>
                </a:solidFill>
                <a:latin typeface="Old Standard TT" panose="020B0604020202020204" charset="0"/>
                <a:ea typeface="Maven Pro"/>
                <a:cs typeface="Maven Pro"/>
                <a:sym typeface="Maven Pro"/>
              </a:rPr>
              <a:t>His first murder was a family of four.</a:t>
            </a:r>
            <a:endParaRPr dirty="0">
              <a:solidFill>
                <a:srgbClr val="000000"/>
              </a:solidFill>
              <a:latin typeface="Old Standard TT" panose="020B0604020202020204" charset="0"/>
              <a:ea typeface="Maven Pro"/>
              <a:cs typeface="Maven Pro"/>
              <a:sym typeface="Maven Pro"/>
            </a:endParaRPr>
          </a:p>
          <a:p>
            <a:pPr marL="457200" lvl="0" indent="-317500" rtl="0">
              <a:spcBef>
                <a:spcPts val="0"/>
              </a:spcBef>
              <a:spcAft>
                <a:spcPts val="0"/>
              </a:spcAft>
              <a:buClr>
                <a:srgbClr val="000000"/>
              </a:buClr>
              <a:buSzPts val="1400"/>
              <a:buFont typeface="Maven Pro"/>
              <a:buChar char="●"/>
            </a:pPr>
            <a:r>
              <a:rPr lang="en" dirty="0">
                <a:solidFill>
                  <a:srgbClr val="000000"/>
                </a:solidFill>
                <a:latin typeface="Old Standard TT" panose="020B0604020202020204" charset="0"/>
                <a:ea typeface="Maven Pro"/>
                <a:cs typeface="Maven Pro"/>
                <a:sym typeface="Maven Pro"/>
              </a:rPr>
              <a:t>He murdered six other women after that.</a:t>
            </a:r>
            <a:endParaRPr dirty="0">
              <a:solidFill>
                <a:srgbClr val="000000"/>
              </a:solidFill>
              <a:latin typeface="Old Standard TT" panose="020B0604020202020204" charset="0"/>
              <a:ea typeface="Maven Pro"/>
              <a:cs typeface="Maven Pro"/>
              <a:sym typeface="Maven Pro"/>
            </a:endParaRPr>
          </a:p>
          <a:p>
            <a:pPr marL="457200" lvl="0" indent="-317500" rtl="0">
              <a:spcBef>
                <a:spcPts val="0"/>
              </a:spcBef>
              <a:spcAft>
                <a:spcPts val="0"/>
              </a:spcAft>
              <a:buClr>
                <a:srgbClr val="000000"/>
              </a:buClr>
              <a:buSzPts val="1400"/>
              <a:buFont typeface="Maven Pro"/>
              <a:buChar char="●"/>
            </a:pPr>
            <a:r>
              <a:rPr lang="en" dirty="0">
                <a:solidFill>
                  <a:srgbClr val="000000"/>
                </a:solidFill>
                <a:latin typeface="Old Standard TT" panose="020B0604020202020204" charset="0"/>
                <a:ea typeface="Maven Pro"/>
                <a:cs typeface="Maven Pro"/>
                <a:sym typeface="Maven Pro"/>
              </a:rPr>
              <a:t>He sent the police notes to taunt them, often containing a puzzle, riddle, or pictures.</a:t>
            </a:r>
            <a:endParaRPr dirty="0">
              <a:solidFill>
                <a:srgbClr val="000000"/>
              </a:solidFill>
              <a:latin typeface="Old Standard TT" panose="020B0604020202020204" charset="0"/>
              <a:ea typeface="Maven Pro"/>
              <a:cs typeface="Maven Pro"/>
              <a:sym typeface="Maven Pro"/>
            </a:endParaRPr>
          </a:p>
          <a:p>
            <a:pPr marL="457200" lvl="0" indent="-317500" rtl="0">
              <a:spcBef>
                <a:spcPts val="0"/>
              </a:spcBef>
              <a:spcAft>
                <a:spcPts val="0"/>
              </a:spcAft>
              <a:buClr>
                <a:srgbClr val="000000"/>
              </a:buClr>
              <a:buSzPts val="1400"/>
              <a:buFont typeface="Maven Pro"/>
              <a:buChar char="●"/>
            </a:pPr>
            <a:r>
              <a:rPr lang="en" dirty="0">
                <a:solidFill>
                  <a:srgbClr val="000000"/>
                </a:solidFill>
                <a:latin typeface="Old Standard TT" panose="020B0604020202020204" charset="0"/>
                <a:ea typeface="Maven Pro"/>
                <a:cs typeface="Maven Pro"/>
                <a:sym typeface="Maven Pro"/>
              </a:rPr>
              <a:t>His first note was hidden in a book in the local public library, and included a confession along with specific details about the murder</a:t>
            </a:r>
            <a:endParaRPr dirty="0">
              <a:solidFill>
                <a:srgbClr val="000000"/>
              </a:solidFill>
              <a:latin typeface="Old Standard TT" panose="020B0604020202020204" charset="0"/>
              <a:ea typeface="Maven Pro"/>
              <a:cs typeface="Maven Pro"/>
              <a:sym typeface="Maven Pro"/>
            </a:endParaRPr>
          </a:p>
          <a:p>
            <a:pPr marL="457200" lvl="0" indent="-317500" rtl="0">
              <a:spcBef>
                <a:spcPts val="0"/>
              </a:spcBef>
              <a:spcAft>
                <a:spcPts val="0"/>
              </a:spcAft>
              <a:buClr>
                <a:srgbClr val="000000"/>
              </a:buClr>
              <a:buSzPts val="1400"/>
              <a:buFont typeface="Maven Pro"/>
              <a:buChar char="●"/>
            </a:pPr>
            <a:r>
              <a:rPr lang="en" dirty="0">
                <a:solidFill>
                  <a:srgbClr val="000000"/>
                </a:solidFill>
                <a:latin typeface="Old Standard TT" panose="020B0604020202020204" charset="0"/>
                <a:ea typeface="Maven Pro"/>
                <a:cs typeface="Maven Pro"/>
                <a:sym typeface="Maven Pro"/>
              </a:rPr>
              <a:t>He nicknamed himself BTK (Bind, Torture, Kill)</a:t>
            </a:r>
            <a:endParaRPr dirty="0">
              <a:solidFill>
                <a:srgbClr val="000000"/>
              </a:solidFill>
              <a:latin typeface="Old Standard TT" panose="020B0604020202020204" charset="0"/>
              <a:ea typeface="Maven Pro"/>
              <a:cs typeface="Maven Pro"/>
              <a:sym typeface="Maven Pro"/>
            </a:endParaRPr>
          </a:p>
          <a:p>
            <a:pPr marL="457200" lvl="0" indent="-317500" rtl="0">
              <a:spcBef>
                <a:spcPts val="0"/>
              </a:spcBef>
              <a:spcAft>
                <a:spcPts val="0"/>
              </a:spcAft>
              <a:buClr>
                <a:srgbClr val="000000"/>
              </a:buClr>
              <a:buSzPts val="1400"/>
              <a:buFont typeface="Maven Pro"/>
              <a:buChar char="●"/>
            </a:pPr>
            <a:r>
              <a:rPr lang="en" dirty="0">
                <a:solidFill>
                  <a:srgbClr val="000000"/>
                </a:solidFill>
                <a:latin typeface="Old Standard TT" panose="020B0604020202020204" charset="0"/>
                <a:ea typeface="Maven Pro"/>
                <a:cs typeface="Maven Pro"/>
                <a:sym typeface="Maven Pro"/>
              </a:rPr>
              <a:t>He wore a mask while committing the the murders.</a:t>
            </a:r>
            <a:endParaRPr dirty="0">
              <a:solidFill>
                <a:srgbClr val="000000"/>
              </a:solidFill>
              <a:latin typeface="Old Standard TT" panose="020B0604020202020204" charset="0"/>
              <a:ea typeface="Maven Pro"/>
              <a:cs typeface="Maven Pro"/>
              <a:sym typeface="Maven Pro"/>
            </a:endParaRPr>
          </a:p>
        </p:txBody>
      </p:sp>
      <p:pic>
        <p:nvPicPr>
          <p:cNvPr id="298" name="Google Shape;298;p16"/>
          <p:cNvPicPr preferRelativeResize="0"/>
          <p:nvPr/>
        </p:nvPicPr>
        <p:blipFill>
          <a:blip r:embed="rId3">
            <a:alphaModFix/>
          </a:blip>
          <a:stretch>
            <a:fillRect/>
          </a:stretch>
        </p:blipFill>
        <p:spPr>
          <a:xfrm>
            <a:off x="7335889" y="196000"/>
            <a:ext cx="1542411" cy="1865225"/>
          </a:xfrm>
          <a:prstGeom prst="rect">
            <a:avLst/>
          </a:prstGeom>
          <a:noFill/>
          <a:ln>
            <a:noFill/>
          </a:ln>
        </p:spPr>
      </p:pic>
      <p:pic>
        <p:nvPicPr>
          <p:cNvPr id="299" name="Google Shape;299;p16" descr="Image result for dennis rader"/>
          <p:cNvPicPr preferRelativeResize="0"/>
          <p:nvPr/>
        </p:nvPicPr>
        <p:blipFill>
          <a:blip r:embed="rId4">
            <a:alphaModFix/>
          </a:blip>
          <a:stretch>
            <a:fillRect/>
          </a:stretch>
        </p:blipFill>
        <p:spPr>
          <a:xfrm>
            <a:off x="5686875" y="195988"/>
            <a:ext cx="1492175" cy="1865225"/>
          </a:xfrm>
          <a:prstGeom prst="rect">
            <a:avLst/>
          </a:prstGeom>
          <a:noFill/>
          <a:ln>
            <a:noFill/>
          </a:ln>
        </p:spPr>
      </p:pic>
    </p:spTree>
    <p:extLst>
      <p:ext uri="{BB962C8B-B14F-4D97-AF65-F5344CB8AC3E}">
        <p14:creationId xmlns:p14="http://schemas.microsoft.com/office/powerpoint/2010/main" val="36806782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17"/>
          <p:cNvSpPr txBox="1">
            <a:spLocks noGrp="1"/>
          </p:cNvSpPr>
          <p:nvPr>
            <p:ph type="title"/>
          </p:nvPr>
        </p:nvSpPr>
        <p:spPr>
          <a:xfrm>
            <a:off x="514093" y="598575"/>
            <a:ext cx="7030500" cy="999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smtClean="0"/>
              <a:t>BTK Murder Case:The </a:t>
            </a:r>
            <a:r>
              <a:rPr lang="en" dirty="0"/>
              <a:t>Outcome</a:t>
            </a:r>
            <a:endParaRPr dirty="0"/>
          </a:p>
        </p:txBody>
      </p:sp>
      <p:sp>
        <p:nvSpPr>
          <p:cNvPr id="305" name="Google Shape;305;p17"/>
          <p:cNvSpPr txBox="1">
            <a:spLocks noGrp="1"/>
          </p:cNvSpPr>
          <p:nvPr>
            <p:ph type="body" idx="1"/>
          </p:nvPr>
        </p:nvSpPr>
        <p:spPr>
          <a:xfrm>
            <a:off x="306275" y="1382127"/>
            <a:ext cx="8235052" cy="2541600"/>
          </a:xfrm>
          <a:prstGeom prst="rect">
            <a:avLst/>
          </a:prstGeom>
        </p:spPr>
        <p:txBody>
          <a:bodyPr spcFirstLastPara="1" wrap="square" lIns="91425" tIns="91425" rIns="91425" bIns="91425" anchor="t" anchorCtr="0">
            <a:noAutofit/>
          </a:bodyPr>
          <a:lstStyle/>
          <a:p>
            <a:pPr marL="457200" lvl="0" indent="-317500" rtl="0">
              <a:spcBef>
                <a:spcPts val="0"/>
              </a:spcBef>
              <a:spcAft>
                <a:spcPts val="0"/>
              </a:spcAft>
              <a:buClr>
                <a:srgbClr val="000000"/>
              </a:buClr>
              <a:buSzPts val="1400"/>
              <a:buFont typeface="Maven Pro"/>
              <a:buChar char="●"/>
            </a:pPr>
            <a:r>
              <a:rPr lang="en" sz="1600" dirty="0">
                <a:solidFill>
                  <a:srgbClr val="000000"/>
                </a:solidFill>
                <a:latin typeface="Old Standard TT" panose="020B0604020202020204" charset="0"/>
                <a:ea typeface="Maven Pro"/>
                <a:cs typeface="Maven Pro"/>
                <a:sym typeface="Maven Pro"/>
              </a:rPr>
              <a:t>The FBI and police were not able to identify Dennis Rader as the murderer until 2006.</a:t>
            </a:r>
            <a:endParaRPr sz="1600" dirty="0">
              <a:solidFill>
                <a:srgbClr val="000000"/>
              </a:solidFill>
              <a:latin typeface="Old Standard TT" panose="020B0604020202020204" charset="0"/>
              <a:ea typeface="Maven Pro"/>
              <a:cs typeface="Maven Pro"/>
              <a:sym typeface="Maven Pro"/>
            </a:endParaRPr>
          </a:p>
          <a:p>
            <a:pPr marL="457200" lvl="0" indent="-317500" rtl="0">
              <a:spcBef>
                <a:spcPts val="0"/>
              </a:spcBef>
              <a:spcAft>
                <a:spcPts val="0"/>
              </a:spcAft>
              <a:buClr>
                <a:srgbClr val="000000"/>
              </a:buClr>
              <a:buSzPts val="1400"/>
              <a:buFont typeface="Maven Pro"/>
              <a:buChar char="●"/>
            </a:pPr>
            <a:r>
              <a:rPr lang="en" sz="1600" dirty="0">
                <a:solidFill>
                  <a:srgbClr val="000000"/>
                </a:solidFill>
                <a:latin typeface="Old Standard TT" panose="020B0604020202020204" charset="0"/>
                <a:ea typeface="Maven Pro"/>
                <a:cs typeface="Maven Pro"/>
                <a:sym typeface="Maven Pro"/>
              </a:rPr>
              <a:t>After his last murder in 1991, he didn’t communicate with the police until 2004.</a:t>
            </a:r>
            <a:endParaRPr sz="1600" dirty="0">
              <a:solidFill>
                <a:srgbClr val="000000"/>
              </a:solidFill>
              <a:latin typeface="Old Standard TT" panose="020B0604020202020204" charset="0"/>
              <a:ea typeface="Maven Pro"/>
              <a:cs typeface="Maven Pro"/>
              <a:sym typeface="Maven Pro"/>
            </a:endParaRPr>
          </a:p>
          <a:p>
            <a:pPr marL="457200" lvl="0" indent="-317500" rtl="0">
              <a:spcBef>
                <a:spcPts val="0"/>
              </a:spcBef>
              <a:spcAft>
                <a:spcPts val="0"/>
              </a:spcAft>
              <a:buClr>
                <a:srgbClr val="000000"/>
              </a:buClr>
              <a:buSzPts val="1400"/>
              <a:buFont typeface="Maven Pro"/>
              <a:buChar char="●"/>
            </a:pPr>
            <a:r>
              <a:rPr lang="en" sz="1600" dirty="0">
                <a:solidFill>
                  <a:srgbClr val="000000"/>
                </a:solidFill>
                <a:latin typeface="Old Standard TT" panose="020B0604020202020204" charset="0"/>
                <a:ea typeface="Maven Pro"/>
                <a:cs typeface="Maven Pro"/>
                <a:sym typeface="Maven Pro"/>
              </a:rPr>
              <a:t>One of the things he sent was a document on a floppy disk.</a:t>
            </a:r>
            <a:endParaRPr sz="1600" dirty="0">
              <a:solidFill>
                <a:srgbClr val="000000"/>
              </a:solidFill>
              <a:latin typeface="Old Standard TT" panose="020B0604020202020204" charset="0"/>
              <a:ea typeface="Maven Pro"/>
              <a:cs typeface="Maven Pro"/>
              <a:sym typeface="Maven Pro"/>
            </a:endParaRPr>
          </a:p>
          <a:p>
            <a:pPr marL="457200" lvl="0" indent="-317500" rtl="0">
              <a:spcBef>
                <a:spcPts val="0"/>
              </a:spcBef>
              <a:spcAft>
                <a:spcPts val="0"/>
              </a:spcAft>
              <a:buClr>
                <a:srgbClr val="000000"/>
              </a:buClr>
              <a:buSzPts val="1400"/>
              <a:buFont typeface="Maven Pro"/>
              <a:buChar char="●"/>
            </a:pPr>
            <a:r>
              <a:rPr lang="en" sz="1600" dirty="0">
                <a:solidFill>
                  <a:srgbClr val="000000"/>
                </a:solidFill>
                <a:latin typeface="Old Standard TT" panose="020B0604020202020204" charset="0"/>
                <a:ea typeface="Maven Pro"/>
                <a:cs typeface="Maven Pro"/>
                <a:sym typeface="Maven Pro"/>
              </a:rPr>
              <a:t>Computer forensic experts recovered a deleted document from the disk.</a:t>
            </a:r>
            <a:endParaRPr sz="1600" dirty="0">
              <a:solidFill>
                <a:srgbClr val="000000"/>
              </a:solidFill>
              <a:latin typeface="Old Standard TT" panose="020B0604020202020204" charset="0"/>
              <a:ea typeface="Maven Pro"/>
              <a:cs typeface="Maven Pro"/>
              <a:sym typeface="Maven Pro"/>
            </a:endParaRPr>
          </a:p>
          <a:p>
            <a:pPr marL="914400" lvl="1" indent="-317500" rtl="0">
              <a:spcBef>
                <a:spcPts val="0"/>
              </a:spcBef>
              <a:spcAft>
                <a:spcPts val="0"/>
              </a:spcAft>
              <a:buClr>
                <a:srgbClr val="000000"/>
              </a:buClr>
              <a:buSzPts val="1400"/>
              <a:buFont typeface="Maven Pro"/>
              <a:buChar char="○"/>
            </a:pPr>
            <a:r>
              <a:rPr lang="en" sz="1600" dirty="0">
                <a:solidFill>
                  <a:srgbClr val="000000"/>
                </a:solidFill>
                <a:latin typeface="Old Standard TT" panose="020B0604020202020204" charset="0"/>
                <a:ea typeface="Maven Pro"/>
                <a:cs typeface="Maven Pro"/>
                <a:sym typeface="Maven Pro"/>
              </a:rPr>
              <a:t>From the metadata (data about data), they learned the name and location of the killer.</a:t>
            </a:r>
            <a:endParaRPr sz="1600" dirty="0">
              <a:solidFill>
                <a:srgbClr val="000000"/>
              </a:solidFill>
              <a:latin typeface="Old Standard TT" panose="020B0604020202020204" charset="0"/>
              <a:ea typeface="Maven Pro"/>
              <a:cs typeface="Maven Pro"/>
              <a:sym typeface="Maven Pro"/>
            </a:endParaRPr>
          </a:p>
          <a:p>
            <a:pPr marL="457200" lvl="0" indent="-317500" rtl="0">
              <a:spcBef>
                <a:spcPts val="0"/>
              </a:spcBef>
              <a:spcAft>
                <a:spcPts val="0"/>
              </a:spcAft>
              <a:buClr>
                <a:srgbClr val="000000"/>
              </a:buClr>
              <a:buSzPts val="1400"/>
              <a:buFont typeface="Maven Pro"/>
              <a:buChar char="●"/>
            </a:pPr>
            <a:r>
              <a:rPr lang="en" sz="1600" dirty="0">
                <a:solidFill>
                  <a:srgbClr val="000000"/>
                </a:solidFill>
                <a:latin typeface="Old Standard TT" panose="020B0604020202020204" charset="0"/>
                <a:ea typeface="Maven Pro"/>
                <a:cs typeface="Maven Pro"/>
                <a:sym typeface="Maven Pro"/>
              </a:rPr>
              <a:t>DNA evidence and a background check of the killer were used to link him to the murders.</a:t>
            </a:r>
            <a:endParaRPr sz="1600" dirty="0">
              <a:solidFill>
                <a:srgbClr val="000000"/>
              </a:solidFill>
              <a:latin typeface="Old Standard TT" panose="020B0604020202020204" charset="0"/>
              <a:ea typeface="Maven Pro"/>
              <a:cs typeface="Maven Pro"/>
              <a:sym typeface="Maven Pro"/>
            </a:endParaRPr>
          </a:p>
          <a:p>
            <a:pPr marL="457200" lvl="0" indent="-317500" rtl="0">
              <a:spcBef>
                <a:spcPts val="0"/>
              </a:spcBef>
              <a:spcAft>
                <a:spcPts val="0"/>
              </a:spcAft>
              <a:buClr>
                <a:srgbClr val="000000"/>
              </a:buClr>
              <a:buSzPts val="1400"/>
              <a:buFont typeface="Maven Pro"/>
              <a:buChar char="●"/>
            </a:pPr>
            <a:r>
              <a:rPr lang="en" sz="1600" dirty="0">
                <a:solidFill>
                  <a:srgbClr val="000000"/>
                </a:solidFill>
                <a:latin typeface="Old Standard TT" panose="020B0604020202020204" charset="0"/>
                <a:ea typeface="Maven Pro"/>
                <a:cs typeface="Maven Pro"/>
                <a:sym typeface="Maven Pro"/>
              </a:rPr>
              <a:t>Dennis Rader lived a double life as the president of the church congregational council and a father in public, and a sadist in private.</a:t>
            </a:r>
            <a:endParaRPr sz="1600" dirty="0">
              <a:solidFill>
                <a:srgbClr val="000000"/>
              </a:solidFill>
              <a:latin typeface="Old Standard TT" panose="020B0604020202020204" charset="0"/>
              <a:ea typeface="Maven Pro"/>
              <a:cs typeface="Maven Pro"/>
              <a:sym typeface="Maven Pro"/>
            </a:endParaRPr>
          </a:p>
          <a:p>
            <a:pPr marL="457200" lvl="0" indent="-317500" rtl="0">
              <a:spcBef>
                <a:spcPts val="0"/>
              </a:spcBef>
              <a:spcAft>
                <a:spcPts val="0"/>
              </a:spcAft>
              <a:buClr>
                <a:srgbClr val="000000"/>
              </a:buClr>
              <a:buSzPts val="1400"/>
              <a:buFont typeface="Maven Pro"/>
              <a:buChar char="●"/>
            </a:pPr>
            <a:r>
              <a:rPr lang="en" sz="1600" dirty="0">
                <a:solidFill>
                  <a:srgbClr val="000000"/>
                </a:solidFill>
                <a:latin typeface="Old Standard TT" panose="020B0604020202020204" charset="0"/>
                <a:ea typeface="Maven Pro"/>
                <a:cs typeface="Maven Pro"/>
                <a:sym typeface="Maven Pro"/>
              </a:rPr>
              <a:t>The earliest date he can be released from prison is February 26, 2180.</a:t>
            </a:r>
            <a:endParaRPr sz="1600" dirty="0">
              <a:solidFill>
                <a:srgbClr val="000000"/>
              </a:solidFill>
              <a:latin typeface="Old Standard TT" panose="020B0604020202020204" charset="0"/>
              <a:ea typeface="Maven Pro"/>
              <a:cs typeface="Maven Pro"/>
              <a:sym typeface="Maven Pro"/>
            </a:endParaRPr>
          </a:p>
        </p:txBody>
      </p:sp>
      <p:pic>
        <p:nvPicPr>
          <p:cNvPr id="306" name="Google Shape;306;p17" descr="Image result for computer forensics"/>
          <p:cNvPicPr preferRelativeResize="0"/>
          <p:nvPr/>
        </p:nvPicPr>
        <p:blipFill>
          <a:blip r:embed="rId3">
            <a:alphaModFix/>
          </a:blip>
          <a:stretch>
            <a:fillRect/>
          </a:stretch>
        </p:blipFill>
        <p:spPr>
          <a:xfrm>
            <a:off x="7201875" y="103425"/>
            <a:ext cx="1822975" cy="1431100"/>
          </a:xfrm>
          <a:prstGeom prst="rect">
            <a:avLst/>
          </a:prstGeom>
          <a:noFill/>
          <a:ln>
            <a:noFill/>
          </a:ln>
        </p:spPr>
      </p:pic>
      <p:pic>
        <p:nvPicPr>
          <p:cNvPr id="307" name="Google Shape;307;p17" descr="Image result for dennis rader computer"/>
          <p:cNvPicPr preferRelativeResize="0"/>
          <p:nvPr/>
        </p:nvPicPr>
        <p:blipFill>
          <a:blip r:embed="rId4">
            <a:alphaModFix/>
          </a:blip>
          <a:stretch>
            <a:fillRect/>
          </a:stretch>
        </p:blipFill>
        <p:spPr>
          <a:xfrm>
            <a:off x="6223791" y="234823"/>
            <a:ext cx="1782075" cy="1281750"/>
          </a:xfrm>
          <a:prstGeom prst="rect">
            <a:avLst/>
          </a:prstGeom>
          <a:noFill/>
          <a:ln>
            <a:noFill/>
          </a:ln>
        </p:spPr>
      </p:pic>
    </p:spTree>
    <p:extLst>
      <p:ext uri="{BB962C8B-B14F-4D97-AF65-F5344CB8AC3E}">
        <p14:creationId xmlns:p14="http://schemas.microsoft.com/office/powerpoint/2010/main" val="34746830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8"/>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a:t>Digital Investigation: Taking a Systematic Approach</a:t>
            </a:r>
            <a:endParaRPr sz="2800"/>
          </a:p>
        </p:txBody>
      </p:sp>
      <p:sp>
        <p:nvSpPr>
          <p:cNvPr id="94" name="Google Shape;94;p18"/>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100"/>
              <a:t>STEPS</a:t>
            </a:r>
            <a:endParaRPr sz="2100"/>
          </a:p>
          <a:p>
            <a:pPr marL="914400" lvl="0" indent="-323850" algn="l" rtl="0">
              <a:lnSpc>
                <a:spcPct val="100000"/>
              </a:lnSpc>
              <a:spcBef>
                <a:spcPts val="0"/>
              </a:spcBef>
              <a:spcAft>
                <a:spcPts val="0"/>
              </a:spcAft>
              <a:buSzPts val="1500"/>
              <a:buAutoNum type="arabicPeriod"/>
            </a:pPr>
            <a:r>
              <a:rPr lang="en" sz="1500"/>
              <a:t>Make an initial assessment about the type of case you are investigating.</a:t>
            </a:r>
            <a:endParaRPr sz="1500"/>
          </a:p>
          <a:p>
            <a:pPr marL="914400" lvl="0" indent="-323850" algn="l" rtl="0">
              <a:lnSpc>
                <a:spcPct val="100000"/>
              </a:lnSpc>
              <a:spcBef>
                <a:spcPts val="0"/>
              </a:spcBef>
              <a:spcAft>
                <a:spcPts val="0"/>
              </a:spcAft>
              <a:buSzPts val="1500"/>
              <a:buAutoNum type="arabicPeriod"/>
            </a:pPr>
            <a:r>
              <a:rPr lang="en" sz="1500"/>
              <a:t>Determine resources needed</a:t>
            </a:r>
            <a:endParaRPr sz="1500"/>
          </a:p>
          <a:p>
            <a:pPr marL="914400" lvl="0" indent="-323850" algn="l" rtl="0">
              <a:lnSpc>
                <a:spcPct val="100000"/>
              </a:lnSpc>
              <a:spcBef>
                <a:spcPts val="0"/>
              </a:spcBef>
              <a:spcAft>
                <a:spcPts val="0"/>
              </a:spcAft>
              <a:buSzPts val="1500"/>
              <a:buAutoNum type="arabicPeriod"/>
            </a:pPr>
            <a:r>
              <a:rPr lang="en" sz="1500"/>
              <a:t>Obtain and copy an evidence disk drive</a:t>
            </a:r>
            <a:endParaRPr sz="1500"/>
          </a:p>
          <a:p>
            <a:pPr marL="914400" lvl="0" indent="-323850" algn="l" rtl="0">
              <a:lnSpc>
                <a:spcPct val="100000"/>
              </a:lnSpc>
              <a:spcBef>
                <a:spcPts val="0"/>
              </a:spcBef>
              <a:spcAft>
                <a:spcPts val="0"/>
              </a:spcAft>
              <a:buSzPts val="1500"/>
              <a:buAutoNum type="arabicPeriod"/>
            </a:pPr>
            <a:r>
              <a:rPr lang="en" sz="1500"/>
              <a:t>Identifying the risks－mitigate or minimize the risks</a:t>
            </a:r>
            <a:endParaRPr sz="1500"/>
          </a:p>
          <a:p>
            <a:pPr marL="914400" lvl="0" indent="-323850" algn="l" rtl="0">
              <a:lnSpc>
                <a:spcPct val="100000"/>
              </a:lnSpc>
              <a:spcBef>
                <a:spcPts val="0"/>
              </a:spcBef>
              <a:spcAft>
                <a:spcPts val="0"/>
              </a:spcAft>
              <a:buSzPts val="1500"/>
              <a:buAutoNum type="arabicPeriod"/>
            </a:pPr>
            <a:r>
              <a:rPr lang="en" sz="1500"/>
              <a:t>Analyze and recover the digital evidence</a:t>
            </a:r>
            <a:endParaRPr sz="1500"/>
          </a:p>
          <a:p>
            <a:pPr marL="1371600" lvl="1" indent="-323850" algn="l" rtl="0">
              <a:lnSpc>
                <a:spcPct val="100000"/>
              </a:lnSpc>
              <a:spcBef>
                <a:spcPts val="0"/>
              </a:spcBef>
              <a:spcAft>
                <a:spcPts val="0"/>
              </a:spcAft>
              <a:buSzPts val="1500"/>
              <a:buAutoNum type="alphaLcPeriod"/>
            </a:pPr>
            <a:r>
              <a:rPr lang="en" sz="1500"/>
              <a:t>Undelete any deleted file </a:t>
            </a:r>
            <a:endParaRPr sz="1500"/>
          </a:p>
          <a:p>
            <a:pPr marL="914400" lvl="0" indent="-323850" algn="l" rtl="0">
              <a:lnSpc>
                <a:spcPct val="100000"/>
              </a:lnSpc>
              <a:spcBef>
                <a:spcPts val="0"/>
              </a:spcBef>
              <a:spcAft>
                <a:spcPts val="0"/>
              </a:spcAft>
              <a:buSzPts val="1500"/>
              <a:buAutoNum type="arabicPeriod"/>
            </a:pPr>
            <a:r>
              <a:rPr lang="en" sz="1500"/>
              <a:t>Investigate the data you recover</a:t>
            </a:r>
            <a:endParaRPr sz="1500"/>
          </a:p>
          <a:p>
            <a:pPr marL="1371600" lvl="1" indent="-323850" algn="l" rtl="0">
              <a:lnSpc>
                <a:spcPct val="100000"/>
              </a:lnSpc>
              <a:spcBef>
                <a:spcPts val="0"/>
              </a:spcBef>
              <a:spcAft>
                <a:spcPts val="0"/>
              </a:spcAft>
              <a:buSzPts val="1500"/>
              <a:buAutoNum type="alphaLcPeriod"/>
            </a:pPr>
            <a:r>
              <a:rPr lang="en" sz="1500"/>
              <a:t>Find out meaning of findings</a:t>
            </a:r>
            <a:endParaRPr sz="1500"/>
          </a:p>
          <a:p>
            <a:pPr marL="914400" lvl="0" indent="-323850" algn="l" rtl="0">
              <a:lnSpc>
                <a:spcPct val="100000"/>
              </a:lnSpc>
              <a:spcBef>
                <a:spcPts val="0"/>
              </a:spcBef>
              <a:spcAft>
                <a:spcPts val="0"/>
              </a:spcAft>
              <a:buSzPts val="1500"/>
              <a:buAutoNum type="arabicPeriod"/>
            </a:pPr>
            <a:r>
              <a:rPr lang="en" sz="1500"/>
              <a:t>Complete the case report</a:t>
            </a:r>
            <a:endParaRPr sz="1500"/>
          </a:p>
          <a:p>
            <a:pPr marL="1371600" lvl="1" indent="-323850" algn="l" rtl="0">
              <a:lnSpc>
                <a:spcPct val="100000"/>
              </a:lnSpc>
              <a:spcBef>
                <a:spcPts val="0"/>
              </a:spcBef>
              <a:spcAft>
                <a:spcPts val="0"/>
              </a:spcAft>
              <a:buSzPts val="1500"/>
              <a:buAutoNum type="alphaLcPeriod"/>
            </a:pPr>
            <a:r>
              <a:rPr lang="en" sz="1500"/>
              <a:t>Can’t contain any biased opinion</a:t>
            </a:r>
            <a:endParaRPr sz="1500"/>
          </a:p>
          <a:p>
            <a:pPr marL="914400" lvl="0" indent="-323850" algn="l" rtl="0">
              <a:lnSpc>
                <a:spcPct val="100000"/>
              </a:lnSpc>
              <a:spcBef>
                <a:spcPts val="0"/>
              </a:spcBef>
              <a:spcAft>
                <a:spcPts val="0"/>
              </a:spcAft>
              <a:buSzPts val="1500"/>
              <a:buAutoNum type="arabicPeriod"/>
            </a:pPr>
            <a:r>
              <a:rPr lang="en" sz="1500"/>
              <a:t>Critique the case</a:t>
            </a:r>
            <a:endParaRPr sz="1500"/>
          </a:p>
        </p:txBody>
      </p:sp>
      <p:pic>
        <p:nvPicPr>
          <p:cNvPr id="95" name="Google Shape;95;p18"/>
          <p:cNvPicPr preferRelativeResize="0"/>
          <p:nvPr/>
        </p:nvPicPr>
        <p:blipFill>
          <a:blip r:embed="rId3">
            <a:alphaModFix/>
          </a:blip>
          <a:stretch>
            <a:fillRect/>
          </a:stretch>
        </p:blipFill>
        <p:spPr>
          <a:xfrm>
            <a:off x="6458325" y="2713125"/>
            <a:ext cx="2373975" cy="1855675"/>
          </a:xfrm>
          <a:prstGeom prst="rect">
            <a:avLst/>
          </a:prstGeom>
          <a:noFill/>
          <a:ln w="38100" cap="flat" cmpd="sng">
            <a:solidFill>
              <a:schemeClr val="lt2"/>
            </a:solidFill>
            <a:prstDash val="solid"/>
            <a:round/>
            <a:headEnd type="none" w="sm" len="sm"/>
            <a:tailEnd type="none" w="sm" len="sm"/>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311700" y="3493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FTK Imager (Forensic Toolkits)</a:t>
            </a:r>
            <a:endParaRPr/>
          </a:p>
        </p:txBody>
      </p:sp>
      <p:pic>
        <p:nvPicPr>
          <p:cNvPr id="101" name="Google Shape;101;p19"/>
          <p:cNvPicPr preferRelativeResize="0"/>
          <p:nvPr/>
        </p:nvPicPr>
        <p:blipFill>
          <a:blip r:embed="rId3">
            <a:alphaModFix/>
          </a:blip>
          <a:stretch>
            <a:fillRect/>
          </a:stretch>
        </p:blipFill>
        <p:spPr>
          <a:xfrm>
            <a:off x="151025" y="2106475"/>
            <a:ext cx="4737699" cy="2496489"/>
          </a:xfrm>
          <a:prstGeom prst="rect">
            <a:avLst/>
          </a:prstGeom>
          <a:noFill/>
          <a:ln>
            <a:noFill/>
          </a:ln>
        </p:spPr>
      </p:pic>
      <p:pic>
        <p:nvPicPr>
          <p:cNvPr id="102" name="Google Shape;102;p19"/>
          <p:cNvPicPr preferRelativeResize="0"/>
          <p:nvPr/>
        </p:nvPicPr>
        <p:blipFill>
          <a:blip r:embed="rId4">
            <a:alphaModFix/>
          </a:blip>
          <a:stretch>
            <a:fillRect/>
          </a:stretch>
        </p:blipFill>
        <p:spPr>
          <a:xfrm>
            <a:off x="4255200" y="1017725"/>
            <a:ext cx="4737694" cy="2501400"/>
          </a:xfrm>
          <a:prstGeom prst="rect">
            <a:avLst/>
          </a:prstGeom>
          <a:noFill/>
          <a:ln>
            <a:noFill/>
          </a:ln>
        </p:spPr>
      </p:pic>
      <p:sp>
        <p:nvSpPr>
          <p:cNvPr id="103" name="Google Shape;103;p19"/>
          <p:cNvSpPr txBox="1"/>
          <p:nvPr/>
        </p:nvSpPr>
        <p:spPr>
          <a:xfrm>
            <a:off x="311700" y="1152475"/>
            <a:ext cx="3943500" cy="9540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Font typeface="Old Standard TT"/>
              <a:buChar char="❖"/>
            </a:pPr>
            <a:r>
              <a:rPr lang="en">
                <a:latin typeface="Old Standard TT"/>
                <a:ea typeface="Old Standard TT"/>
                <a:cs typeface="Old Standard TT"/>
                <a:sym typeface="Old Standard TT"/>
              </a:rPr>
              <a:t>Used to recover deleted data</a:t>
            </a:r>
            <a:endParaRPr>
              <a:latin typeface="Old Standard TT"/>
              <a:ea typeface="Old Standard TT"/>
              <a:cs typeface="Old Standard TT"/>
              <a:sym typeface="Old Standard TT"/>
            </a:endParaRPr>
          </a:p>
          <a:p>
            <a:pPr marL="457200" lvl="0" indent="-317500" algn="l" rtl="0">
              <a:spcBef>
                <a:spcPts val="0"/>
              </a:spcBef>
              <a:spcAft>
                <a:spcPts val="0"/>
              </a:spcAft>
              <a:buSzPts val="1400"/>
              <a:buFont typeface="Old Standard TT"/>
              <a:buChar char="❖"/>
            </a:pPr>
            <a:r>
              <a:rPr lang="en">
                <a:latin typeface="Old Standard TT"/>
                <a:ea typeface="Old Standard TT"/>
                <a:cs typeface="Old Standard TT"/>
                <a:sym typeface="Old Standard TT"/>
              </a:rPr>
              <a:t>First you make a copy of the data you want to recover</a:t>
            </a:r>
            <a:endParaRPr>
              <a:latin typeface="Old Standard TT"/>
              <a:ea typeface="Old Standard TT"/>
              <a:cs typeface="Old Standard TT"/>
              <a:sym typeface="Old Standard TT"/>
            </a:endParaRPr>
          </a:p>
        </p:txBody>
      </p:sp>
      <p:sp>
        <p:nvSpPr>
          <p:cNvPr id="104" name="Google Shape;104;p19"/>
          <p:cNvSpPr txBox="1"/>
          <p:nvPr/>
        </p:nvSpPr>
        <p:spPr>
          <a:xfrm>
            <a:off x="4888725" y="3614775"/>
            <a:ext cx="3943500" cy="9540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Font typeface="Old Standard TT"/>
              <a:buChar char="❖"/>
            </a:pPr>
            <a:r>
              <a:rPr lang="en">
                <a:latin typeface="Old Standard TT"/>
                <a:ea typeface="Old Standard TT"/>
                <a:cs typeface="Old Standard TT"/>
                <a:sym typeface="Old Standard TT"/>
              </a:rPr>
              <a:t>Then you use the FTK software and you can see all the deleted files from the data you copied</a:t>
            </a:r>
            <a:endParaRPr>
              <a:latin typeface="Old Standard TT"/>
              <a:ea typeface="Old Standard TT"/>
              <a:cs typeface="Old Standard TT"/>
              <a:sym typeface="Old Standard T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912</TotalTime>
  <Words>807</Words>
  <Application>Microsoft Office PowerPoint</Application>
  <PresentationFormat>On-screen Show (16:9)</PresentationFormat>
  <Paragraphs>93</Paragraphs>
  <Slides>15</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Caveat</vt:lpstr>
      <vt:lpstr>Maven Pro</vt:lpstr>
      <vt:lpstr>Times New Roman</vt:lpstr>
      <vt:lpstr>Arial</vt:lpstr>
      <vt:lpstr>Old Standard TT</vt:lpstr>
      <vt:lpstr>Average</vt:lpstr>
      <vt:lpstr>Paperback</vt:lpstr>
      <vt:lpstr>Digital Forensics</vt:lpstr>
      <vt:lpstr>Contents of Digital Forensics</vt:lpstr>
      <vt:lpstr>What is Digital Forensics?</vt:lpstr>
      <vt:lpstr>Murder Case Project</vt:lpstr>
      <vt:lpstr>BTK Murder Case: Background</vt:lpstr>
      <vt:lpstr>BTK Murder Case: The Crime</vt:lpstr>
      <vt:lpstr>BTK Murder Case:The Outcome</vt:lpstr>
      <vt:lpstr>Digital Investigation: Taking a Systematic Approach</vt:lpstr>
      <vt:lpstr>FTK Imager (Forensic Toolkits)</vt:lpstr>
      <vt:lpstr>Wireshark</vt:lpstr>
      <vt:lpstr>Cryptography</vt:lpstr>
      <vt:lpstr>PowerPoint Presentation</vt:lpstr>
      <vt:lpstr>Steganography </vt:lpstr>
      <vt:lpstr>Digital Photo Scavenger Hunt </vt:lpstr>
      <vt:lpstr>Questions?        &amp; Concluding Remarks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Codes &amp; Bones</dc:title>
  <dc:creator>Lee, Hwajung</dc:creator>
  <cp:lastModifiedBy>Lee, Hwajung</cp:lastModifiedBy>
  <cp:revision>9</cp:revision>
  <dcterms:modified xsi:type="dcterms:W3CDTF">2019-07-22T14:51:14Z</dcterms:modified>
</cp:coreProperties>
</file>