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10" r:id="rId1"/>
    <p:sldMasterId id="2147483711" r:id="rId2"/>
    <p:sldMasterId id="2147483712" r:id="rId3"/>
    <p:sldMasterId id="2147483713" r:id="rId4"/>
    <p:sldMasterId id="2147483714" r:id="rId5"/>
    <p:sldMasterId id="2147483715" r:id="rId6"/>
  </p:sldMasterIdLst>
  <p:notesMasterIdLst>
    <p:notesMasterId r:id="rId5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Lst>
  <p:sldSz cx="9144000" cy="5143500" type="screen16x9"/>
  <p:notesSz cx="6858000" cy="9144000"/>
  <p:embeddedFontLst>
    <p:embeddedFont>
      <p:font typeface="Nunito" panose="020B0604020202020204" charset="0"/>
      <p:regular r:id="rId57"/>
      <p:bold r:id="rId58"/>
      <p:italic r:id="rId59"/>
      <p:boldItalic r:id="rId60"/>
    </p:embeddedFont>
    <p:embeddedFont>
      <p:font typeface="Calibri" panose="020F0502020204030204" pitchFamily="34" charset="0"/>
      <p:regular r:id="rId61"/>
      <p:bold r:id="rId62"/>
      <p:italic r:id="rId63"/>
      <p:boldItalic r:id="rId64"/>
    </p:embeddedFont>
    <p:embeddedFont>
      <p:font typeface="Montserrat" panose="02000505000000020004" pitchFamily="2" charset="0"/>
      <p:regular r:id="rId65"/>
    </p:embeddedFont>
    <p:embeddedFont>
      <p:font typeface="Old Standard TT" panose="020B0604020202020204" charset="0"/>
      <p:regular r:id="rId66"/>
      <p:bold r:id="rId67"/>
      <p:italic r:id="rId68"/>
    </p:embeddedFont>
    <p:embeddedFont>
      <p:font typeface="Cabin"/>
      <p:regular r:id="rId69"/>
      <p:bold r:id="rId70"/>
      <p:italic r:id="rId71"/>
      <p:boldItalic r:id="rId72"/>
    </p:embeddedFont>
    <p:embeddedFont>
      <p:font typeface="Lato" panose="020F0502020204030203" pitchFamily="34" charset="0"/>
      <p:regular r:id="rId73"/>
      <p:bold r:id="rId74"/>
    </p:embeddedFont>
    <p:embeddedFont>
      <p:font typeface="Questrial" panose="020B0604020202020204" charset="0"/>
      <p:regular r:id="rId7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p:cViewPr varScale="1">
        <p:scale>
          <a:sx n="112" d="100"/>
          <a:sy n="112" d="100"/>
        </p:scale>
        <p:origin x="442" y="62"/>
      </p:cViewPr>
      <p:guideLst/>
    </p:cSldViewPr>
  </p:slideViewPr>
  <p:notesTextViewPr>
    <p:cViewPr>
      <p:scale>
        <a:sx n="1" d="1"/>
        <a:sy n="1" d="1"/>
      </p:scale>
      <p:origin x="0" y="0"/>
    </p:cViewPr>
  </p:notesTextViewPr>
  <p:sorterViewPr>
    <p:cViewPr varScale="1">
      <p:scale>
        <a:sx n="100" d="100"/>
        <a:sy n="100" d="100"/>
      </p:scale>
      <p:origin x="0" y="-735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font" Target="fonts/font7.fntdata"/><Relationship Id="rId68" Type="http://schemas.openxmlformats.org/officeDocument/2006/relationships/font" Target="fonts/font12.fntdata"/><Relationship Id="rId76" Type="http://schemas.openxmlformats.org/officeDocument/2006/relationships/presProps" Target="presProps.xml"/><Relationship Id="rId7" Type="http://schemas.openxmlformats.org/officeDocument/2006/relationships/slide" Target="slides/slide1.xml"/><Relationship Id="rId71" Type="http://schemas.openxmlformats.org/officeDocument/2006/relationships/font" Target="fonts/font15.fntdata"/><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font" Target="fonts/font2.fntdata"/><Relationship Id="rId66" Type="http://schemas.openxmlformats.org/officeDocument/2006/relationships/font" Target="fonts/font10.fntdata"/><Relationship Id="rId74" Type="http://schemas.openxmlformats.org/officeDocument/2006/relationships/font" Target="fonts/font18.fntdata"/><Relationship Id="rId79"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font" Target="fonts/font5.fntdata"/><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font" Target="fonts/font4.fntdata"/><Relationship Id="rId65" Type="http://schemas.openxmlformats.org/officeDocument/2006/relationships/font" Target="fonts/font9.fntdata"/><Relationship Id="rId73" Type="http://schemas.openxmlformats.org/officeDocument/2006/relationships/font" Target="fonts/font17.fntdata"/><Relationship Id="rId7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notesMaster" Target="notesMasters/notesMaster1.xml"/><Relationship Id="rId64" Type="http://schemas.openxmlformats.org/officeDocument/2006/relationships/font" Target="fonts/font8.fntdata"/><Relationship Id="rId69" Type="http://schemas.openxmlformats.org/officeDocument/2006/relationships/font" Target="fonts/font13.fntdata"/><Relationship Id="rId77"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font" Target="fonts/font16.fntdata"/><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font" Target="fonts/font3.fntdata"/><Relationship Id="rId67" Type="http://schemas.openxmlformats.org/officeDocument/2006/relationships/font" Target="fonts/font11.fntdata"/><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font" Target="fonts/font6.fntdata"/><Relationship Id="rId70" Type="http://schemas.openxmlformats.org/officeDocument/2006/relationships/font" Target="fonts/font14.fntdata"/><Relationship Id="rId75" Type="http://schemas.openxmlformats.org/officeDocument/2006/relationships/font" Target="fonts/font19.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font" Target="fonts/font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3452484844"/>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Shape 6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15" name="Shape 61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8024283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Shape 67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676" name="Shape 67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033652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Shape 681"/>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682" name="Shape 6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767957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Shape 687"/>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688" name="Shape 6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414697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Shape 693"/>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694" name="Shape 6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1399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Shape 701"/>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702" name="Shape 7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054264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Shape 708"/>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709" name="Shape 70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378834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Shape 7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15" name="Shape 71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Abigail V. </a:t>
            </a:r>
          </a:p>
        </p:txBody>
      </p:sp>
    </p:spTree>
    <p:extLst>
      <p:ext uri="{BB962C8B-B14F-4D97-AF65-F5344CB8AC3E}">
        <p14:creationId xmlns:p14="http://schemas.microsoft.com/office/powerpoint/2010/main" val="2010771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Shape 7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21" name="Shape 72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Morey</a:t>
            </a:r>
          </a:p>
        </p:txBody>
      </p:sp>
    </p:spTree>
    <p:extLst>
      <p:ext uri="{BB962C8B-B14F-4D97-AF65-F5344CB8AC3E}">
        <p14:creationId xmlns:p14="http://schemas.microsoft.com/office/powerpoint/2010/main" val="11016215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Shape 72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28" name="Shape 72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Abigail V. </a:t>
            </a:r>
          </a:p>
        </p:txBody>
      </p:sp>
    </p:spTree>
    <p:extLst>
      <p:ext uri="{BB962C8B-B14F-4D97-AF65-F5344CB8AC3E}">
        <p14:creationId xmlns:p14="http://schemas.microsoft.com/office/powerpoint/2010/main" val="23176744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Shape 73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39" name="Shape 73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Morey </a:t>
            </a:r>
          </a:p>
        </p:txBody>
      </p:sp>
    </p:spTree>
    <p:extLst>
      <p:ext uri="{BB962C8B-B14F-4D97-AF65-F5344CB8AC3E}">
        <p14:creationId xmlns:p14="http://schemas.microsoft.com/office/powerpoint/2010/main" val="29826056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Shape 6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21" name="Shape 62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jai</a:t>
            </a:r>
          </a:p>
        </p:txBody>
      </p:sp>
    </p:spTree>
    <p:extLst>
      <p:ext uri="{BB962C8B-B14F-4D97-AF65-F5344CB8AC3E}">
        <p14:creationId xmlns:p14="http://schemas.microsoft.com/office/powerpoint/2010/main" val="12505426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Shape 74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46" name="Shape 74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Zoe</a:t>
            </a:r>
          </a:p>
        </p:txBody>
      </p:sp>
    </p:spTree>
    <p:extLst>
      <p:ext uri="{BB962C8B-B14F-4D97-AF65-F5344CB8AC3E}">
        <p14:creationId xmlns:p14="http://schemas.microsoft.com/office/powerpoint/2010/main" val="11402495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Shape 75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53" name="Shape 75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Morey</a:t>
            </a:r>
          </a:p>
        </p:txBody>
      </p:sp>
    </p:spTree>
    <p:extLst>
      <p:ext uri="{BB962C8B-B14F-4D97-AF65-F5344CB8AC3E}">
        <p14:creationId xmlns:p14="http://schemas.microsoft.com/office/powerpoint/2010/main" val="16958453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Shape 76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63" name="Shape 76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Abigail V. </a:t>
            </a:r>
          </a:p>
        </p:txBody>
      </p:sp>
    </p:spTree>
    <p:extLst>
      <p:ext uri="{BB962C8B-B14F-4D97-AF65-F5344CB8AC3E}">
        <p14:creationId xmlns:p14="http://schemas.microsoft.com/office/powerpoint/2010/main" val="40340907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Shape 77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72" name="Shape 77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Morey</a:t>
            </a:r>
          </a:p>
        </p:txBody>
      </p:sp>
    </p:spTree>
    <p:extLst>
      <p:ext uri="{BB962C8B-B14F-4D97-AF65-F5344CB8AC3E}">
        <p14:creationId xmlns:p14="http://schemas.microsoft.com/office/powerpoint/2010/main" val="20764233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Shape 78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86" name="Shape 78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Zoe</a:t>
            </a:r>
          </a:p>
        </p:txBody>
      </p:sp>
    </p:spTree>
    <p:extLst>
      <p:ext uri="{BB962C8B-B14F-4D97-AF65-F5344CB8AC3E}">
        <p14:creationId xmlns:p14="http://schemas.microsoft.com/office/powerpoint/2010/main" val="38537797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Shape 80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04" name="Shape 80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Abigail T. </a:t>
            </a:r>
          </a:p>
        </p:txBody>
      </p:sp>
    </p:spTree>
    <p:extLst>
      <p:ext uri="{BB962C8B-B14F-4D97-AF65-F5344CB8AC3E}">
        <p14:creationId xmlns:p14="http://schemas.microsoft.com/office/powerpoint/2010/main" val="19898903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Shape 81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11" name="Shape 81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6668554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Shape 8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18" name="Shape 81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3742460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Shape 82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24" name="Shape 82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1809700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Shape 8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30" name="Shape 83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5967806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Shape 62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28" name="Shape 62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aimee</a:t>
            </a:r>
          </a:p>
        </p:txBody>
      </p:sp>
    </p:spTree>
    <p:extLst>
      <p:ext uri="{BB962C8B-B14F-4D97-AF65-F5344CB8AC3E}">
        <p14:creationId xmlns:p14="http://schemas.microsoft.com/office/powerpoint/2010/main" val="14719075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4"/>
        <p:cNvGrpSpPr/>
        <p:nvPr/>
      </p:nvGrpSpPr>
      <p:grpSpPr>
        <a:xfrm>
          <a:off x="0" y="0"/>
          <a:ext cx="0" cy="0"/>
          <a:chOff x="0" y="0"/>
          <a:chExt cx="0" cy="0"/>
        </a:xfrm>
      </p:grpSpPr>
      <p:sp>
        <p:nvSpPr>
          <p:cNvPr id="835" name="Shape 83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36" name="Shape 83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5086030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9"/>
        <p:cNvGrpSpPr/>
        <p:nvPr/>
      </p:nvGrpSpPr>
      <p:grpSpPr>
        <a:xfrm>
          <a:off x="0" y="0"/>
          <a:ext cx="0" cy="0"/>
          <a:chOff x="0" y="0"/>
          <a:chExt cx="0" cy="0"/>
        </a:xfrm>
      </p:grpSpPr>
      <p:sp>
        <p:nvSpPr>
          <p:cNvPr id="840" name="Shape 84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41" name="Shape 84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0746970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4"/>
        <p:cNvGrpSpPr/>
        <p:nvPr/>
      </p:nvGrpSpPr>
      <p:grpSpPr>
        <a:xfrm>
          <a:off x="0" y="0"/>
          <a:ext cx="0" cy="0"/>
          <a:chOff x="0" y="0"/>
          <a:chExt cx="0" cy="0"/>
        </a:xfrm>
      </p:grpSpPr>
      <p:sp>
        <p:nvSpPr>
          <p:cNvPr id="845" name="Shape 84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46" name="Shape 84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146203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Shape 8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2" name="Shape 85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7111220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Shape 8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8" name="Shape 85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213195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2"/>
        <p:cNvGrpSpPr/>
        <p:nvPr/>
      </p:nvGrpSpPr>
      <p:grpSpPr>
        <a:xfrm>
          <a:off x="0" y="0"/>
          <a:ext cx="0" cy="0"/>
          <a:chOff x="0" y="0"/>
          <a:chExt cx="0" cy="0"/>
        </a:xfrm>
      </p:grpSpPr>
      <p:sp>
        <p:nvSpPr>
          <p:cNvPr id="863" name="Shape 8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64" name="Shape 86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5778482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7"/>
        <p:cNvGrpSpPr/>
        <p:nvPr/>
      </p:nvGrpSpPr>
      <p:grpSpPr>
        <a:xfrm>
          <a:off x="0" y="0"/>
          <a:ext cx="0" cy="0"/>
          <a:chOff x="0" y="0"/>
          <a:chExt cx="0" cy="0"/>
        </a:xfrm>
      </p:grpSpPr>
      <p:sp>
        <p:nvSpPr>
          <p:cNvPr id="868" name="Shape 86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69" name="Shape 86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5107570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4"/>
        <p:cNvGrpSpPr/>
        <p:nvPr/>
      </p:nvGrpSpPr>
      <p:grpSpPr>
        <a:xfrm>
          <a:off x="0" y="0"/>
          <a:ext cx="0" cy="0"/>
          <a:chOff x="0" y="0"/>
          <a:chExt cx="0" cy="0"/>
        </a:xfrm>
      </p:grpSpPr>
      <p:sp>
        <p:nvSpPr>
          <p:cNvPr id="875" name="Shape 8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76" name="Shape 87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63671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Shape 8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84" name="Shape 88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0945164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
        <p:cNvGrpSpPr/>
        <p:nvPr/>
      </p:nvGrpSpPr>
      <p:grpSpPr>
        <a:xfrm>
          <a:off x="0" y="0"/>
          <a:ext cx="0" cy="0"/>
          <a:chOff x="0" y="0"/>
          <a:chExt cx="0" cy="0"/>
        </a:xfrm>
      </p:grpSpPr>
      <p:sp>
        <p:nvSpPr>
          <p:cNvPr id="889" name="Shape 8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90" name="Shape 89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0607497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Shape 63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35" name="Shape 63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Victim: (phishing) Reveal personal information</a:t>
            </a:r>
          </a:p>
          <a:p>
            <a:pPr lvl="0">
              <a:spcBef>
                <a:spcPts val="0"/>
              </a:spcBef>
              <a:buNone/>
            </a:pPr>
            <a:r>
              <a:rPr lang="en"/>
              <a:t>morgan</a:t>
            </a:r>
          </a:p>
        </p:txBody>
      </p:sp>
    </p:spTree>
    <p:extLst>
      <p:ext uri="{BB962C8B-B14F-4D97-AF65-F5344CB8AC3E}">
        <p14:creationId xmlns:p14="http://schemas.microsoft.com/office/powerpoint/2010/main" val="37215826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5"/>
        <p:cNvGrpSpPr/>
        <p:nvPr/>
      </p:nvGrpSpPr>
      <p:grpSpPr>
        <a:xfrm>
          <a:off x="0" y="0"/>
          <a:ext cx="0" cy="0"/>
          <a:chOff x="0" y="0"/>
          <a:chExt cx="0" cy="0"/>
        </a:xfrm>
      </p:grpSpPr>
      <p:sp>
        <p:nvSpPr>
          <p:cNvPr id="896" name="Shape 8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97" name="Shape 89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6550705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1"/>
        <p:cNvGrpSpPr/>
        <p:nvPr/>
      </p:nvGrpSpPr>
      <p:grpSpPr>
        <a:xfrm>
          <a:off x="0" y="0"/>
          <a:ext cx="0" cy="0"/>
          <a:chOff x="0" y="0"/>
          <a:chExt cx="0" cy="0"/>
        </a:xfrm>
      </p:grpSpPr>
      <p:sp>
        <p:nvSpPr>
          <p:cNvPr id="902" name="Shape 9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03" name="Shape 90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3623493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
        <p:cNvGrpSpPr/>
        <p:nvPr/>
      </p:nvGrpSpPr>
      <p:grpSpPr>
        <a:xfrm>
          <a:off x="0" y="0"/>
          <a:ext cx="0" cy="0"/>
          <a:chOff x="0" y="0"/>
          <a:chExt cx="0" cy="0"/>
        </a:xfrm>
      </p:grpSpPr>
      <p:sp>
        <p:nvSpPr>
          <p:cNvPr id="907" name="Shape 9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08" name="Shape 90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7167659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2"/>
        <p:cNvGrpSpPr/>
        <p:nvPr/>
      </p:nvGrpSpPr>
      <p:grpSpPr>
        <a:xfrm>
          <a:off x="0" y="0"/>
          <a:ext cx="0" cy="0"/>
          <a:chOff x="0" y="0"/>
          <a:chExt cx="0" cy="0"/>
        </a:xfrm>
      </p:grpSpPr>
      <p:sp>
        <p:nvSpPr>
          <p:cNvPr id="913" name="Shape 913"/>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914" name="Shape 9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234661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8"/>
        <p:cNvGrpSpPr/>
        <p:nvPr/>
      </p:nvGrpSpPr>
      <p:grpSpPr>
        <a:xfrm>
          <a:off x="0" y="0"/>
          <a:ext cx="0" cy="0"/>
          <a:chOff x="0" y="0"/>
          <a:chExt cx="0" cy="0"/>
        </a:xfrm>
      </p:grpSpPr>
      <p:sp>
        <p:nvSpPr>
          <p:cNvPr id="919" name="Shape 919"/>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920" name="Shape 9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9684956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4"/>
        <p:cNvGrpSpPr/>
        <p:nvPr/>
      </p:nvGrpSpPr>
      <p:grpSpPr>
        <a:xfrm>
          <a:off x="0" y="0"/>
          <a:ext cx="0" cy="0"/>
          <a:chOff x="0" y="0"/>
          <a:chExt cx="0" cy="0"/>
        </a:xfrm>
      </p:grpSpPr>
      <p:sp>
        <p:nvSpPr>
          <p:cNvPr id="925" name="Shape 92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926" name="Shape 92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8684374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0"/>
        <p:cNvGrpSpPr/>
        <p:nvPr/>
      </p:nvGrpSpPr>
      <p:grpSpPr>
        <a:xfrm>
          <a:off x="0" y="0"/>
          <a:ext cx="0" cy="0"/>
          <a:chOff x="0" y="0"/>
          <a:chExt cx="0" cy="0"/>
        </a:xfrm>
      </p:grpSpPr>
      <p:sp>
        <p:nvSpPr>
          <p:cNvPr id="931" name="Shape 931"/>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932" name="Shape 93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397216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7"/>
        <p:cNvGrpSpPr/>
        <p:nvPr/>
      </p:nvGrpSpPr>
      <p:grpSpPr>
        <a:xfrm>
          <a:off x="0" y="0"/>
          <a:ext cx="0" cy="0"/>
          <a:chOff x="0" y="0"/>
          <a:chExt cx="0" cy="0"/>
        </a:xfrm>
      </p:grpSpPr>
      <p:sp>
        <p:nvSpPr>
          <p:cNvPr id="938" name="Shape 93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39" name="Shape 93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24643004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4"/>
        <p:cNvGrpSpPr/>
        <p:nvPr/>
      </p:nvGrpSpPr>
      <p:grpSpPr>
        <a:xfrm>
          <a:off x="0" y="0"/>
          <a:ext cx="0" cy="0"/>
          <a:chOff x="0" y="0"/>
          <a:chExt cx="0" cy="0"/>
        </a:xfrm>
      </p:grpSpPr>
      <p:sp>
        <p:nvSpPr>
          <p:cNvPr id="945" name="Shape 94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46" name="Shape 94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99889175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
        <p:cNvGrpSpPr/>
        <p:nvPr/>
      </p:nvGrpSpPr>
      <p:grpSpPr>
        <a:xfrm>
          <a:off x="0" y="0"/>
          <a:ext cx="0" cy="0"/>
          <a:chOff x="0" y="0"/>
          <a:chExt cx="0" cy="0"/>
        </a:xfrm>
      </p:grpSpPr>
      <p:sp>
        <p:nvSpPr>
          <p:cNvPr id="907" name="Shape 9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08" name="Shape 90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6824240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Shape 6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2" name="Shape 64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Dee Dee</a:t>
            </a:r>
          </a:p>
        </p:txBody>
      </p:sp>
    </p:spTree>
    <p:extLst>
      <p:ext uri="{BB962C8B-B14F-4D97-AF65-F5344CB8AC3E}">
        <p14:creationId xmlns:p14="http://schemas.microsoft.com/office/powerpoint/2010/main" val="13385620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Shape 6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9" name="Shape 64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Dee Dee &amp; morgan</a:t>
            </a:r>
          </a:p>
        </p:txBody>
      </p:sp>
    </p:spTree>
    <p:extLst>
      <p:ext uri="{BB962C8B-B14F-4D97-AF65-F5344CB8AC3E}">
        <p14:creationId xmlns:p14="http://schemas.microsoft.com/office/powerpoint/2010/main" val="37492692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Shape 6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58" name="Shape 65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jai</a:t>
            </a:r>
          </a:p>
        </p:txBody>
      </p:sp>
    </p:spTree>
    <p:extLst>
      <p:ext uri="{BB962C8B-B14F-4D97-AF65-F5344CB8AC3E}">
        <p14:creationId xmlns:p14="http://schemas.microsoft.com/office/powerpoint/2010/main" val="19311974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Shape 663"/>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664" name="Shape 6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608527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Shape 669"/>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670" name="Shape 6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023971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bg>
      <p:bgPr>
        <a:solidFill>
          <a:schemeClr val="accent6"/>
        </a:solidFill>
        <a:effectLst/>
      </p:bgPr>
    </p:bg>
    <p:spTree>
      <p:nvGrpSpPr>
        <p:cNvPr id="1" name="Shape 9"/>
        <p:cNvGrpSpPr/>
        <p:nvPr/>
      </p:nvGrpSpPr>
      <p:grpSpPr>
        <a:xfrm>
          <a:off x="0" y="0"/>
          <a:ext cx="0" cy="0"/>
          <a:chOff x="0" y="0"/>
          <a:chExt cx="0" cy="0"/>
        </a:xfrm>
      </p:grpSpPr>
      <p:sp>
        <p:nvSpPr>
          <p:cNvPr id="10" name="Shape 10"/>
          <p:cNvSpPr/>
          <p:nvPr/>
        </p:nvSpPr>
        <p:spPr>
          <a:xfrm>
            <a:off x="30" y="2824500"/>
            <a:ext cx="7370400" cy="2319000"/>
          </a:xfrm>
          <a:prstGeom prst="rtTriangle">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11" name="Shape 11"/>
          <p:cNvSpPr/>
          <p:nvPr/>
        </p:nvSpPr>
        <p:spPr>
          <a:xfrm flipH="1">
            <a:off x="3582600" y="1550700"/>
            <a:ext cx="5561400" cy="3592800"/>
          </a:xfrm>
          <a:prstGeom prst="rtTriangle">
            <a:avLst/>
          </a:prstGeom>
          <a:solidFill>
            <a:schemeClr val="accent3"/>
          </a:solidFill>
          <a:ln>
            <a:noFill/>
          </a:ln>
        </p:spPr>
        <p:txBody>
          <a:bodyPr lIns="91425" tIns="91425" rIns="91425" bIns="91425" anchor="ctr" anchorCtr="0">
            <a:noAutofit/>
          </a:bodyPr>
          <a:lstStyle/>
          <a:p>
            <a:pPr lvl="0">
              <a:spcBef>
                <a:spcPts val="0"/>
              </a:spcBef>
              <a:buNone/>
            </a:pPr>
            <a:endParaRPr/>
          </a:p>
        </p:txBody>
      </p:sp>
      <p:sp>
        <p:nvSpPr>
          <p:cNvPr id="12" name="Shape 12"/>
          <p:cNvSpPr/>
          <p:nvPr/>
        </p:nvSpPr>
        <p:spPr>
          <a:xfrm rot="10800000">
            <a:off x="5058904" y="0"/>
            <a:ext cx="4085100" cy="2052600"/>
          </a:xfrm>
          <a:prstGeom prst="rtTriangle">
            <a:avLst/>
          </a:prstGeom>
          <a:solidFill>
            <a:schemeClr val="dk2"/>
          </a:solidFill>
          <a:ln>
            <a:noFill/>
          </a:ln>
        </p:spPr>
        <p:txBody>
          <a:bodyPr lIns="91425" tIns="91425" rIns="91425" bIns="91425" anchor="ctr" anchorCtr="0">
            <a:noAutofit/>
          </a:bodyPr>
          <a:lstStyle/>
          <a:p>
            <a:pPr lvl="0">
              <a:spcBef>
                <a:spcPts val="0"/>
              </a:spcBef>
              <a:buNone/>
            </a:pPr>
            <a:endParaRPr/>
          </a:p>
        </p:txBody>
      </p:sp>
      <p:sp>
        <p:nvSpPr>
          <p:cNvPr id="13" name="Shape 13"/>
          <p:cNvSpPr/>
          <p:nvPr/>
        </p:nvSpPr>
        <p:spPr>
          <a:xfrm>
            <a:off x="20327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lIns="91425" tIns="91425" rIns="91425" bIns="91425" anchor="ctr" anchorCtr="0">
            <a:noAutofit/>
          </a:bodyPr>
          <a:lstStyle/>
          <a:p>
            <a:pPr lvl="0">
              <a:spcBef>
                <a:spcPts val="0"/>
              </a:spcBef>
              <a:buNone/>
            </a:pPr>
            <a:endParaRPr/>
          </a:p>
        </p:txBody>
      </p:sp>
      <p:grpSp>
        <p:nvGrpSpPr>
          <p:cNvPr id="14" name="Shape 14"/>
          <p:cNvGrpSpPr/>
          <p:nvPr/>
        </p:nvGrpSpPr>
        <p:grpSpPr>
          <a:xfrm>
            <a:off x="255200" y="592"/>
            <a:ext cx="2250362" cy="1044300"/>
            <a:chOff x="255200" y="592"/>
            <a:chExt cx="2250362" cy="1044300"/>
          </a:xfrm>
        </p:grpSpPr>
        <p:sp>
          <p:nvSpPr>
            <p:cNvPr id="15" name="Shape 15"/>
            <p:cNvSpPr/>
            <p:nvPr/>
          </p:nvSpPr>
          <p:spPr>
            <a:xfrm>
              <a:off x="764063" y="592"/>
              <a:ext cx="1741500" cy="1044300"/>
            </a:xfrm>
            <a:prstGeom prst="parallelogram">
              <a:avLst>
                <a:gd name="adj" fmla="val 153193"/>
              </a:avLst>
            </a:prstGeom>
            <a:solidFill>
              <a:schemeClr val="dk1"/>
            </a:solidFill>
            <a:ln>
              <a:noFill/>
            </a:ln>
          </p:spPr>
          <p:txBody>
            <a:bodyPr lIns="91425" tIns="91425" rIns="91425" bIns="91425" anchor="ctr" anchorCtr="0">
              <a:noAutofit/>
            </a:bodyPr>
            <a:lstStyle/>
            <a:p>
              <a:pPr lvl="0">
                <a:spcBef>
                  <a:spcPts val="0"/>
                </a:spcBef>
                <a:buNone/>
              </a:pPr>
              <a:endParaRPr/>
            </a:p>
          </p:txBody>
        </p:sp>
        <p:sp>
          <p:nvSpPr>
            <p:cNvPr id="16" name="Shape 16"/>
            <p:cNvSpPr/>
            <p:nvPr/>
          </p:nvSpPr>
          <p:spPr>
            <a:xfrm>
              <a:off x="509631" y="592"/>
              <a:ext cx="1741500" cy="1044300"/>
            </a:xfrm>
            <a:prstGeom prst="parallelogram">
              <a:avLst>
                <a:gd name="adj" fmla="val 153193"/>
              </a:avLst>
            </a:prstGeom>
            <a:solidFill>
              <a:schemeClr val="dk1"/>
            </a:solidFill>
            <a:ln>
              <a:noFill/>
            </a:ln>
          </p:spPr>
          <p:txBody>
            <a:bodyPr lIns="91425" tIns="91425" rIns="91425" bIns="91425" anchor="ctr" anchorCtr="0">
              <a:noAutofit/>
            </a:bodyPr>
            <a:lstStyle/>
            <a:p>
              <a:pPr lvl="0">
                <a:spcBef>
                  <a:spcPts val="0"/>
                </a:spcBef>
                <a:buNone/>
              </a:pPr>
              <a:endParaRPr/>
            </a:p>
          </p:txBody>
        </p:sp>
        <p:sp>
          <p:nvSpPr>
            <p:cNvPr id="17" name="Shape 17"/>
            <p:cNvSpPr/>
            <p:nvPr/>
          </p:nvSpPr>
          <p:spPr>
            <a:xfrm>
              <a:off x="255200" y="592"/>
              <a:ext cx="1741500" cy="1044300"/>
            </a:xfrm>
            <a:prstGeom prst="parallelogram">
              <a:avLst>
                <a:gd name="adj" fmla="val 153193"/>
              </a:avLst>
            </a:prstGeom>
            <a:solidFill>
              <a:schemeClr val="dk1"/>
            </a:solidFill>
            <a:ln>
              <a:noFill/>
            </a:ln>
          </p:spPr>
          <p:txBody>
            <a:bodyPr lIns="91425" tIns="91425" rIns="91425" bIns="91425" anchor="ctr" anchorCtr="0">
              <a:noAutofit/>
            </a:bodyPr>
            <a:lstStyle/>
            <a:p>
              <a:pPr lvl="0">
                <a:spcBef>
                  <a:spcPts val="0"/>
                </a:spcBef>
                <a:buNone/>
              </a:pPr>
              <a:endParaRPr/>
            </a:p>
          </p:txBody>
        </p:sp>
      </p:grpSp>
      <p:grpSp>
        <p:nvGrpSpPr>
          <p:cNvPr id="18" name="Shape 18"/>
          <p:cNvGrpSpPr/>
          <p:nvPr/>
        </p:nvGrpSpPr>
        <p:grpSpPr>
          <a:xfrm>
            <a:off x="905394" y="592"/>
            <a:ext cx="2250362" cy="1044300"/>
            <a:chOff x="905394" y="592"/>
            <a:chExt cx="2250362" cy="1044300"/>
          </a:xfrm>
        </p:grpSpPr>
        <p:sp>
          <p:nvSpPr>
            <p:cNvPr id="19" name="Shape 19"/>
            <p:cNvSpPr/>
            <p:nvPr/>
          </p:nvSpPr>
          <p:spPr>
            <a:xfrm>
              <a:off x="1414257" y="592"/>
              <a:ext cx="1741500" cy="1044300"/>
            </a:xfrm>
            <a:prstGeom prst="parallelogram">
              <a:avLst>
                <a:gd name="adj" fmla="val 153193"/>
              </a:avLst>
            </a:prstGeom>
            <a:solidFill>
              <a:schemeClr val="accent6"/>
            </a:solidFill>
            <a:ln>
              <a:noFill/>
            </a:ln>
          </p:spPr>
          <p:txBody>
            <a:bodyPr lIns="91425" tIns="91425" rIns="91425" bIns="91425" anchor="ctr" anchorCtr="0">
              <a:noAutofit/>
            </a:bodyPr>
            <a:lstStyle/>
            <a:p>
              <a:pPr lvl="0">
                <a:spcBef>
                  <a:spcPts val="0"/>
                </a:spcBef>
                <a:buNone/>
              </a:pPr>
              <a:endParaRPr/>
            </a:p>
          </p:txBody>
        </p:sp>
        <p:sp>
          <p:nvSpPr>
            <p:cNvPr id="20" name="Shape 20"/>
            <p:cNvSpPr/>
            <p:nvPr/>
          </p:nvSpPr>
          <p:spPr>
            <a:xfrm>
              <a:off x="1159826" y="592"/>
              <a:ext cx="1741500" cy="1044300"/>
            </a:xfrm>
            <a:prstGeom prst="parallelogram">
              <a:avLst>
                <a:gd name="adj" fmla="val 153193"/>
              </a:avLst>
            </a:prstGeom>
            <a:solidFill>
              <a:schemeClr val="accent6"/>
            </a:solidFill>
            <a:ln>
              <a:noFill/>
            </a:ln>
          </p:spPr>
          <p:txBody>
            <a:bodyPr lIns="91425" tIns="91425" rIns="91425" bIns="91425" anchor="ctr" anchorCtr="0">
              <a:noAutofit/>
            </a:bodyPr>
            <a:lstStyle/>
            <a:p>
              <a:pPr lvl="0">
                <a:spcBef>
                  <a:spcPts val="0"/>
                </a:spcBef>
                <a:buNone/>
              </a:pPr>
              <a:endParaRPr/>
            </a:p>
          </p:txBody>
        </p:sp>
        <p:sp>
          <p:nvSpPr>
            <p:cNvPr id="21" name="Shape 21"/>
            <p:cNvSpPr/>
            <p:nvPr/>
          </p:nvSpPr>
          <p:spPr>
            <a:xfrm>
              <a:off x="905394" y="592"/>
              <a:ext cx="1741500" cy="1044300"/>
            </a:xfrm>
            <a:prstGeom prst="parallelogram">
              <a:avLst>
                <a:gd name="adj" fmla="val 153193"/>
              </a:avLst>
            </a:prstGeom>
            <a:solidFill>
              <a:schemeClr val="accent6"/>
            </a:solidFill>
            <a:ln>
              <a:noFill/>
            </a:ln>
          </p:spPr>
          <p:txBody>
            <a:bodyPr lIns="91425" tIns="91425" rIns="91425" bIns="91425" anchor="ctr" anchorCtr="0">
              <a:noAutofit/>
            </a:bodyPr>
            <a:lstStyle/>
            <a:p>
              <a:pPr lvl="0">
                <a:spcBef>
                  <a:spcPts val="0"/>
                </a:spcBef>
                <a:buNone/>
              </a:pPr>
              <a:endParaRPr/>
            </a:p>
          </p:txBody>
        </p:sp>
      </p:grpSp>
      <p:grpSp>
        <p:nvGrpSpPr>
          <p:cNvPr id="22" name="Shape 22"/>
          <p:cNvGrpSpPr/>
          <p:nvPr/>
        </p:nvGrpSpPr>
        <p:grpSpPr>
          <a:xfrm>
            <a:off x="7057467" y="5088"/>
            <a:ext cx="1851282" cy="752107"/>
            <a:chOff x="6917200" y="0"/>
            <a:chExt cx="2227776" cy="863400"/>
          </a:xfrm>
        </p:grpSpPr>
        <p:sp>
          <p:nvSpPr>
            <p:cNvPr id="23" name="Shape 23"/>
            <p:cNvSpPr/>
            <p:nvPr/>
          </p:nvSpPr>
          <p:spPr>
            <a:xfrm>
              <a:off x="7641677" y="0"/>
              <a:ext cx="1503300" cy="863400"/>
            </a:xfrm>
            <a:prstGeom prst="parallelogram">
              <a:avLst>
                <a:gd name="adj" fmla="val 158024"/>
              </a:avLst>
            </a:prstGeom>
            <a:solidFill>
              <a:schemeClr val="dk2"/>
            </a:solidFill>
            <a:ln>
              <a:noFill/>
            </a:ln>
          </p:spPr>
          <p:txBody>
            <a:bodyPr lIns="91425" tIns="91425" rIns="91425" bIns="91425" anchor="ctr" anchorCtr="0">
              <a:noAutofit/>
            </a:bodyPr>
            <a:lstStyle/>
            <a:p>
              <a:pPr lvl="0">
                <a:spcBef>
                  <a:spcPts val="0"/>
                </a:spcBef>
                <a:buNone/>
              </a:pPr>
              <a:endParaRPr/>
            </a:p>
          </p:txBody>
        </p:sp>
        <p:sp>
          <p:nvSpPr>
            <p:cNvPr id="24" name="Shape 24"/>
            <p:cNvSpPr/>
            <p:nvPr/>
          </p:nvSpPr>
          <p:spPr>
            <a:xfrm>
              <a:off x="7279439" y="0"/>
              <a:ext cx="1503300" cy="863400"/>
            </a:xfrm>
            <a:prstGeom prst="parallelogram">
              <a:avLst>
                <a:gd name="adj" fmla="val 158024"/>
              </a:avLst>
            </a:prstGeom>
            <a:solidFill>
              <a:schemeClr val="dk2"/>
            </a:solidFill>
            <a:ln>
              <a:noFill/>
            </a:ln>
          </p:spPr>
          <p:txBody>
            <a:bodyPr lIns="91425" tIns="91425" rIns="91425" bIns="91425" anchor="ctr" anchorCtr="0">
              <a:noAutofit/>
            </a:bodyPr>
            <a:lstStyle/>
            <a:p>
              <a:pPr lvl="0">
                <a:spcBef>
                  <a:spcPts val="0"/>
                </a:spcBef>
                <a:buNone/>
              </a:pPr>
              <a:endParaRPr/>
            </a:p>
          </p:txBody>
        </p:sp>
        <p:sp>
          <p:nvSpPr>
            <p:cNvPr id="25" name="Shape 25"/>
            <p:cNvSpPr/>
            <p:nvPr/>
          </p:nvSpPr>
          <p:spPr>
            <a:xfrm>
              <a:off x="6917200" y="0"/>
              <a:ext cx="1503300" cy="863400"/>
            </a:xfrm>
            <a:prstGeom prst="parallelogram">
              <a:avLst>
                <a:gd name="adj" fmla="val 158024"/>
              </a:avLst>
            </a:prstGeom>
            <a:solidFill>
              <a:schemeClr val="dk2"/>
            </a:solidFill>
            <a:ln>
              <a:noFill/>
            </a:ln>
          </p:spPr>
          <p:txBody>
            <a:bodyPr lIns="91425" tIns="91425" rIns="91425" bIns="91425" anchor="ctr" anchorCtr="0">
              <a:noAutofit/>
            </a:bodyPr>
            <a:lstStyle/>
            <a:p>
              <a:pPr lvl="0">
                <a:spcBef>
                  <a:spcPts val="0"/>
                </a:spcBef>
                <a:buNone/>
              </a:pPr>
              <a:endParaRPr/>
            </a:p>
          </p:txBody>
        </p:sp>
      </p:grpSp>
      <p:grpSp>
        <p:nvGrpSpPr>
          <p:cNvPr id="26" name="Shape 26"/>
          <p:cNvGrpSpPr/>
          <p:nvPr/>
        </p:nvGrpSpPr>
        <p:grpSpPr>
          <a:xfrm>
            <a:off x="6553031" y="4217851"/>
            <a:ext cx="2389067" cy="925737"/>
            <a:chOff x="6917200" y="0"/>
            <a:chExt cx="2227776" cy="863400"/>
          </a:xfrm>
        </p:grpSpPr>
        <p:sp>
          <p:nvSpPr>
            <p:cNvPr id="27" name="Shape 27"/>
            <p:cNvSpPr/>
            <p:nvPr/>
          </p:nvSpPr>
          <p:spPr>
            <a:xfrm>
              <a:off x="7641677" y="0"/>
              <a:ext cx="1503300" cy="863400"/>
            </a:xfrm>
            <a:prstGeom prst="parallelogram">
              <a:avLst>
                <a:gd name="adj" fmla="val 158024"/>
              </a:avLst>
            </a:prstGeom>
            <a:solidFill>
              <a:schemeClr val="dk1"/>
            </a:solidFill>
            <a:ln>
              <a:noFill/>
            </a:ln>
          </p:spPr>
          <p:txBody>
            <a:bodyPr lIns="91425" tIns="91425" rIns="91425" bIns="91425" anchor="ctr" anchorCtr="0">
              <a:noAutofit/>
            </a:bodyPr>
            <a:lstStyle/>
            <a:p>
              <a:pPr lvl="0">
                <a:spcBef>
                  <a:spcPts val="0"/>
                </a:spcBef>
                <a:buNone/>
              </a:pPr>
              <a:endParaRPr/>
            </a:p>
          </p:txBody>
        </p:sp>
        <p:sp>
          <p:nvSpPr>
            <p:cNvPr id="28" name="Shape 28"/>
            <p:cNvSpPr/>
            <p:nvPr/>
          </p:nvSpPr>
          <p:spPr>
            <a:xfrm>
              <a:off x="7279439" y="0"/>
              <a:ext cx="1503300" cy="863400"/>
            </a:xfrm>
            <a:prstGeom prst="parallelogram">
              <a:avLst>
                <a:gd name="adj" fmla="val 158024"/>
              </a:avLst>
            </a:prstGeom>
            <a:solidFill>
              <a:schemeClr val="dk1"/>
            </a:solidFill>
            <a:ln>
              <a:noFill/>
            </a:ln>
          </p:spPr>
          <p:txBody>
            <a:bodyPr lIns="91425" tIns="91425" rIns="91425" bIns="91425" anchor="ctr" anchorCtr="0">
              <a:noAutofit/>
            </a:bodyPr>
            <a:lstStyle/>
            <a:p>
              <a:pPr lvl="0">
                <a:spcBef>
                  <a:spcPts val="0"/>
                </a:spcBef>
                <a:buNone/>
              </a:pPr>
              <a:endParaRPr/>
            </a:p>
          </p:txBody>
        </p:sp>
        <p:sp>
          <p:nvSpPr>
            <p:cNvPr id="29" name="Shape 29"/>
            <p:cNvSpPr/>
            <p:nvPr/>
          </p:nvSpPr>
          <p:spPr>
            <a:xfrm>
              <a:off x="6917200" y="0"/>
              <a:ext cx="1503300" cy="863400"/>
            </a:xfrm>
            <a:prstGeom prst="parallelogram">
              <a:avLst>
                <a:gd name="adj" fmla="val 158024"/>
              </a:avLst>
            </a:prstGeom>
            <a:solidFill>
              <a:schemeClr val="dk1"/>
            </a:solidFill>
            <a:ln>
              <a:noFill/>
            </a:ln>
          </p:spPr>
          <p:txBody>
            <a:bodyPr lIns="91425" tIns="91425" rIns="91425" bIns="91425" anchor="ctr" anchorCtr="0">
              <a:noAutofit/>
            </a:bodyPr>
            <a:lstStyle/>
            <a:p>
              <a:pPr lvl="0">
                <a:spcBef>
                  <a:spcPts val="0"/>
                </a:spcBef>
                <a:buNone/>
              </a:pPr>
              <a:endParaRPr/>
            </a:p>
          </p:txBody>
        </p:sp>
      </p:grpSp>
      <p:grpSp>
        <p:nvGrpSpPr>
          <p:cNvPr id="30" name="Shape 30"/>
          <p:cNvGrpSpPr/>
          <p:nvPr/>
        </p:nvGrpSpPr>
        <p:grpSpPr>
          <a:xfrm>
            <a:off x="199148" y="4055651"/>
            <a:ext cx="2795414" cy="1083307"/>
            <a:chOff x="6917200" y="0"/>
            <a:chExt cx="2227776" cy="863400"/>
          </a:xfrm>
        </p:grpSpPr>
        <p:sp>
          <p:nvSpPr>
            <p:cNvPr id="31" name="Shape 31"/>
            <p:cNvSpPr/>
            <p:nvPr/>
          </p:nvSpPr>
          <p:spPr>
            <a:xfrm>
              <a:off x="7641677" y="0"/>
              <a:ext cx="1503300" cy="863400"/>
            </a:xfrm>
            <a:prstGeom prst="parallelogram">
              <a:avLst>
                <a:gd name="adj" fmla="val 158024"/>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32" name="Shape 32"/>
            <p:cNvSpPr/>
            <p:nvPr/>
          </p:nvSpPr>
          <p:spPr>
            <a:xfrm>
              <a:off x="7279439" y="0"/>
              <a:ext cx="1503300" cy="863400"/>
            </a:xfrm>
            <a:prstGeom prst="parallelogram">
              <a:avLst>
                <a:gd name="adj" fmla="val 158024"/>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33" name="Shape 33"/>
            <p:cNvSpPr/>
            <p:nvPr/>
          </p:nvSpPr>
          <p:spPr>
            <a:xfrm>
              <a:off x="6917200" y="0"/>
              <a:ext cx="1503300" cy="863400"/>
            </a:xfrm>
            <a:prstGeom prst="parallelogram">
              <a:avLst>
                <a:gd name="adj" fmla="val 158024"/>
              </a:avLst>
            </a:prstGeom>
            <a:solidFill>
              <a:schemeClr val="accent1"/>
            </a:solidFill>
            <a:ln>
              <a:noFill/>
            </a:ln>
          </p:spPr>
          <p:txBody>
            <a:bodyPr lIns="91425" tIns="91425" rIns="91425" bIns="91425" anchor="ctr" anchorCtr="0">
              <a:noAutofit/>
            </a:bodyPr>
            <a:lstStyle/>
            <a:p>
              <a:pPr lvl="0">
                <a:spcBef>
                  <a:spcPts val="0"/>
                </a:spcBef>
                <a:buNone/>
              </a:pPr>
              <a:endParaRPr/>
            </a:p>
          </p:txBody>
        </p:sp>
      </p:grpSp>
      <p:sp>
        <p:nvSpPr>
          <p:cNvPr id="34" name="Shape 34"/>
          <p:cNvSpPr txBox="1">
            <a:spLocks noGrp="1"/>
          </p:cNvSpPr>
          <p:nvPr>
            <p:ph type="ctrTitle"/>
          </p:nvPr>
        </p:nvSpPr>
        <p:spPr>
          <a:xfrm>
            <a:off x="1858703" y="1822833"/>
            <a:ext cx="5361300" cy="1448100"/>
          </a:xfrm>
          <a:prstGeom prst="rect">
            <a:avLst/>
          </a:prstGeom>
        </p:spPr>
        <p:txBody>
          <a:bodyPr lIns="91425" tIns="91425" rIns="91425" bIns="91425" anchor="ctr" anchorCtr="0"/>
          <a:lstStyle>
            <a:lvl1pPr lvl="0" algn="ctr">
              <a:spcBef>
                <a:spcPts val="0"/>
              </a:spcBef>
              <a:buSzPct val="100000"/>
              <a:defRPr sz="3800"/>
            </a:lvl1pPr>
            <a:lvl2pPr lvl="1" algn="ctr">
              <a:spcBef>
                <a:spcPts val="0"/>
              </a:spcBef>
              <a:buSzPct val="100000"/>
              <a:defRPr sz="3800"/>
            </a:lvl2pPr>
            <a:lvl3pPr lvl="2" algn="ctr">
              <a:spcBef>
                <a:spcPts val="0"/>
              </a:spcBef>
              <a:buSzPct val="100000"/>
              <a:defRPr sz="3800"/>
            </a:lvl3pPr>
            <a:lvl4pPr lvl="3" algn="ctr">
              <a:spcBef>
                <a:spcPts val="0"/>
              </a:spcBef>
              <a:buSzPct val="100000"/>
              <a:defRPr sz="3800"/>
            </a:lvl4pPr>
            <a:lvl5pPr lvl="4" algn="ctr">
              <a:spcBef>
                <a:spcPts val="0"/>
              </a:spcBef>
              <a:buSzPct val="100000"/>
              <a:defRPr sz="3800"/>
            </a:lvl5pPr>
            <a:lvl6pPr lvl="5" algn="ctr">
              <a:spcBef>
                <a:spcPts val="0"/>
              </a:spcBef>
              <a:buSzPct val="100000"/>
              <a:defRPr sz="3800"/>
            </a:lvl6pPr>
            <a:lvl7pPr lvl="6" algn="ctr">
              <a:spcBef>
                <a:spcPts val="0"/>
              </a:spcBef>
              <a:buSzPct val="100000"/>
              <a:defRPr sz="3800"/>
            </a:lvl7pPr>
            <a:lvl8pPr lvl="7" algn="ctr">
              <a:spcBef>
                <a:spcPts val="0"/>
              </a:spcBef>
              <a:buSzPct val="100000"/>
              <a:defRPr sz="3800"/>
            </a:lvl8pPr>
            <a:lvl9pPr lvl="8" algn="ctr">
              <a:spcBef>
                <a:spcPts val="0"/>
              </a:spcBef>
              <a:buSzPct val="100000"/>
              <a:defRPr sz="3800"/>
            </a:lvl9pPr>
          </a:lstStyle>
          <a:p>
            <a:endParaRPr/>
          </a:p>
        </p:txBody>
      </p:sp>
      <p:sp>
        <p:nvSpPr>
          <p:cNvPr id="35" name="Shape 35"/>
          <p:cNvSpPr txBox="1">
            <a:spLocks noGrp="1"/>
          </p:cNvSpPr>
          <p:nvPr>
            <p:ph type="subTitle" idx="1"/>
          </p:nvPr>
        </p:nvSpPr>
        <p:spPr>
          <a:xfrm>
            <a:off x="1858700" y="3413158"/>
            <a:ext cx="5361300" cy="522600"/>
          </a:xfrm>
          <a:prstGeom prst="rect">
            <a:avLst/>
          </a:prstGeom>
        </p:spPr>
        <p:txBody>
          <a:bodyPr lIns="91425" tIns="91425" rIns="91425" bIns="91425" anchor="t" anchorCtr="0"/>
          <a:lstStyle>
            <a:lvl1pPr lvl="0" algn="ctr">
              <a:lnSpc>
                <a:spcPct val="100000"/>
              </a:lnSpc>
              <a:spcBef>
                <a:spcPts val="0"/>
              </a:spcBef>
              <a:spcAft>
                <a:spcPts val="0"/>
              </a:spcAft>
              <a:buClr>
                <a:schemeClr val="lt1"/>
              </a:buClr>
              <a:buSzPct val="100000"/>
              <a:buNone/>
              <a:defRPr sz="1600">
                <a:solidFill>
                  <a:schemeClr val="lt1"/>
                </a:solidFill>
              </a:defRPr>
            </a:lvl1pPr>
            <a:lvl2pPr lvl="1" algn="ctr">
              <a:lnSpc>
                <a:spcPct val="100000"/>
              </a:lnSpc>
              <a:spcBef>
                <a:spcPts val="0"/>
              </a:spcBef>
              <a:spcAft>
                <a:spcPts val="0"/>
              </a:spcAft>
              <a:buClr>
                <a:schemeClr val="lt1"/>
              </a:buClr>
              <a:buSzPct val="100000"/>
              <a:buNone/>
              <a:defRPr sz="1600">
                <a:solidFill>
                  <a:schemeClr val="lt1"/>
                </a:solidFill>
              </a:defRPr>
            </a:lvl2pPr>
            <a:lvl3pPr lvl="2" algn="ctr">
              <a:lnSpc>
                <a:spcPct val="100000"/>
              </a:lnSpc>
              <a:spcBef>
                <a:spcPts val="0"/>
              </a:spcBef>
              <a:spcAft>
                <a:spcPts val="0"/>
              </a:spcAft>
              <a:buClr>
                <a:schemeClr val="lt1"/>
              </a:buClr>
              <a:buSzPct val="100000"/>
              <a:buNone/>
              <a:defRPr sz="1600">
                <a:solidFill>
                  <a:schemeClr val="lt1"/>
                </a:solidFill>
              </a:defRPr>
            </a:lvl3pPr>
            <a:lvl4pPr lvl="3" algn="ctr">
              <a:lnSpc>
                <a:spcPct val="100000"/>
              </a:lnSpc>
              <a:spcBef>
                <a:spcPts val="0"/>
              </a:spcBef>
              <a:spcAft>
                <a:spcPts val="0"/>
              </a:spcAft>
              <a:buClr>
                <a:schemeClr val="lt1"/>
              </a:buClr>
              <a:buSzPct val="100000"/>
              <a:buNone/>
              <a:defRPr sz="1600">
                <a:solidFill>
                  <a:schemeClr val="lt1"/>
                </a:solidFill>
              </a:defRPr>
            </a:lvl4pPr>
            <a:lvl5pPr lvl="4" algn="ctr">
              <a:lnSpc>
                <a:spcPct val="100000"/>
              </a:lnSpc>
              <a:spcBef>
                <a:spcPts val="0"/>
              </a:spcBef>
              <a:spcAft>
                <a:spcPts val="0"/>
              </a:spcAft>
              <a:buClr>
                <a:schemeClr val="lt1"/>
              </a:buClr>
              <a:buSzPct val="100000"/>
              <a:buNone/>
              <a:defRPr sz="1600">
                <a:solidFill>
                  <a:schemeClr val="lt1"/>
                </a:solidFill>
              </a:defRPr>
            </a:lvl5pPr>
            <a:lvl6pPr lvl="5" algn="ctr">
              <a:lnSpc>
                <a:spcPct val="100000"/>
              </a:lnSpc>
              <a:spcBef>
                <a:spcPts val="0"/>
              </a:spcBef>
              <a:spcAft>
                <a:spcPts val="0"/>
              </a:spcAft>
              <a:buClr>
                <a:schemeClr val="lt1"/>
              </a:buClr>
              <a:buSzPct val="100000"/>
              <a:buNone/>
              <a:defRPr sz="1600">
                <a:solidFill>
                  <a:schemeClr val="lt1"/>
                </a:solidFill>
              </a:defRPr>
            </a:lvl6pPr>
            <a:lvl7pPr lvl="6" algn="ctr">
              <a:lnSpc>
                <a:spcPct val="100000"/>
              </a:lnSpc>
              <a:spcBef>
                <a:spcPts val="0"/>
              </a:spcBef>
              <a:spcAft>
                <a:spcPts val="0"/>
              </a:spcAft>
              <a:buClr>
                <a:schemeClr val="lt1"/>
              </a:buClr>
              <a:buSzPct val="100000"/>
              <a:buNone/>
              <a:defRPr sz="1600">
                <a:solidFill>
                  <a:schemeClr val="lt1"/>
                </a:solidFill>
              </a:defRPr>
            </a:lvl7pPr>
            <a:lvl8pPr lvl="7" algn="ctr">
              <a:lnSpc>
                <a:spcPct val="100000"/>
              </a:lnSpc>
              <a:spcBef>
                <a:spcPts val="0"/>
              </a:spcBef>
              <a:spcAft>
                <a:spcPts val="0"/>
              </a:spcAft>
              <a:buClr>
                <a:schemeClr val="lt1"/>
              </a:buClr>
              <a:buSzPct val="100000"/>
              <a:buNone/>
              <a:defRPr sz="1600">
                <a:solidFill>
                  <a:schemeClr val="lt1"/>
                </a:solidFill>
              </a:defRPr>
            </a:lvl8pPr>
            <a:lvl9pPr lvl="8" algn="ctr">
              <a:lnSpc>
                <a:spcPct val="100000"/>
              </a:lnSpc>
              <a:spcBef>
                <a:spcPts val="0"/>
              </a:spcBef>
              <a:spcAft>
                <a:spcPts val="0"/>
              </a:spcAft>
              <a:buClr>
                <a:schemeClr val="lt1"/>
              </a:buClr>
              <a:buSzPct val="100000"/>
              <a:buNone/>
              <a:defRPr sz="1600">
                <a:solidFill>
                  <a:schemeClr val="lt1"/>
                </a:solidFill>
              </a:defRPr>
            </a:lvl9pPr>
          </a:lstStyle>
          <a:p>
            <a:endParaRPr/>
          </a:p>
        </p:txBody>
      </p:sp>
      <p:sp>
        <p:nvSpPr>
          <p:cNvPr id="36" name="Shape 36"/>
          <p:cNvSpPr txBox="1">
            <a:spLocks noGrp="1"/>
          </p:cNvSpPr>
          <p:nvPr>
            <p:ph type="sldNum" idx="12"/>
          </p:nvPr>
        </p:nvSpPr>
        <p:spPr>
          <a:xfrm>
            <a:off x="8390733" y="4543668"/>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bg>
      <p:bgPr>
        <a:solidFill>
          <a:schemeClr val="accent3"/>
        </a:solidFill>
        <a:effectLst/>
      </p:bgPr>
    </p:bg>
    <p:spTree>
      <p:nvGrpSpPr>
        <p:cNvPr id="1" name="Shape 109"/>
        <p:cNvGrpSpPr/>
        <p:nvPr/>
      </p:nvGrpSpPr>
      <p:grpSpPr>
        <a:xfrm>
          <a:off x="0" y="0"/>
          <a:ext cx="0" cy="0"/>
          <a:chOff x="0" y="0"/>
          <a:chExt cx="0" cy="0"/>
        </a:xfrm>
      </p:grpSpPr>
      <p:sp>
        <p:nvSpPr>
          <p:cNvPr id="110" name="Shape 110"/>
          <p:cNvSpPr/>
          <p:nvPr/>
        </p:nvSpPr>
        <p:spPr>
          <a:xfrm flipH="1">
            <a:off x="5569200" y="2834075"/>
            <a:ext cx="3574800" cy="2309400"/>
          </a:xfrm>
          <a:prstGeom prst="rtTriangle">
            <a:avLst/>
          </a:prstGeom>
          <a:solidFill>
            <a:schemeClr val="dk1"/>
          </a:solidFill>
          <a:ln>
            <a:noFill/>
          </a:ln>
        </p:spPr>
        <p:txBody>
          <a:bodyPr lIns="91425" tIns="91425" rIns="91425" bIns="91425" anchor="ctr" anchorCtr="0">
            <a:noAutofit/>
          </a:bodyPr>
          <a:lstStyle/>
          <a:p>
            <a:pPr lvl="0">
              <a:spcBef>
                <a:spcPts val="0"/>
              </a:spcBef>
              <a:buNone/>
            </a:pPr>
            <a:endParaRPr/>
          </a:p>
        </p:txBody>
      </p:sp>
      <p:grpSp>
        <p:nvGrpSpPr>
          <p:cNvPr id="111" name="Shape 111"/>
          <p:cNvGrpSpPr/>
          <p:nvPr/>
        </p:nvGrpSpPr>
        <p:grpSpPr>
          <a:xfrm>
            <a:off x="5959221" y="4119576"/>
            <a:ext cx="2520951" cy="1024165"/>
            <a:chOff x="6917200" y="0"/>
            <a:chExt cx="2227776" cy="863400"/>
          </a:xfrm>
        </p:grpSpPr>
        <p:sp>
          <p:nvSpPr>
            <p:cNvPr id="112" name="Shape 112"/>
            <p:cNvSpPr/>
            <p:nvPr/>
          </p:nvSpPr>
          <p:spPr>
            <a:xfrm>
              <a:off x="7641677" y="0"/>
              <a:ext cx="1503300" cy="863400"/>
            </a:xfrm>
            <a:prstGeom prst="parallelogram">
              <a:avLst>
                <a:gd name="adj" fmla="val 158024"/>
              </a:avLst>
            </a:prstGeom>
            <a:solidFill>
              <a:schemeClr val="accent3"/>
            </a:solidFill>
            <a:ln>
              <a:noFill/>
            </a:ln>
          </p:spPr>
          <p:txBody>
            <a:bodyPr lIns="91425" tIns="91425" rIns="91425" bIns="91425" anchor="ctr" anchorCtr="0">
              <a:noAutofit/>
            </a:bodyPr>
            <a:lstStyle/>
            <a:p>
              <a:pPr lvl="0">
                <a:spcBef>
                  <a:spcPts val="0"/>
                </a:spcBef>
                <a:buNone/>
              </a:pPr>
              <a:endParaRPr/>
            </a:p>
          </p:txBody>
        </p:sp>
        <p:sp>
          <p:nvSpPr>
            <p:cNvPr id="113" name="Shape 113"/>
            <p:cNvSpPr/>
            <p:nvPr/>
          </p:nvSpPr>
          <p:spPr>
            <a:xfrm>
              <a:off x="7279439" y="0"/>
              <a:ext cx="1503300" cy="863400"/>
            </a:xfrm>
            <a:prstGeom prst="parallelogram">
              <a:avLst>
                <a:gd name="adj" fmla="val 158024"/>
              </a:avLst>
            </a:prstGeom>
            <a:solidFill>
              <a:schemeClr val="accent3"/>
            </a:solidFill>
            <a:ln>
              <a:noFill/>
            </a:ln>
          </p:spPr>
          <p:txBody>
            <a:bodyPr lIns="91425" tIns="91425" rIns="91425" bIns="91425" anchor="ctr" anchorCtr="0">
              <a:noAutofit/>
            </a:bodyPr>
            <a:lstStyle/>
            <a:p>
              <a:pPr lvl="0">
                <a:spcBef>
                  <a:spcPts val="0"/>
                </a:spcBef>
                <a:buNone/>
              </a:pPr>
              <a:endParaRPr/>
            </a:p>
          </p:txBody>
        </p:sp>
        <p:sp>
          <p:nvSpPr>
            <p:cNvPr id="114" name="Shape 114"/>
            <p:cNvSpPr/>
            <p:nvPr/>
          </p:nvSpPr>
          <p:spPr>
            <a:xfrm>
              <a:off x="6917200" y="0"/>
              <a:ext cx="1503300" cy="863400"/>
            </a:xfrm>
            <a:prstGeom prst="parallelogram">
              <a:avLst>
                <a:gd name="adj" fmla="val 158024"/>
              </a:avLst>
            </a:prstGeom>
            <a:solidFill>
              <a:schemeClr val="accent3"/>
            </a:solidFill>
            <a:ln>
              <a:noFill/>
            </a:ln>
          </p:spPr>
          <p:txBody>
            <a:bodyPr lIns="91425" tIns="91425" rIns="91425" bIns="91425" anchor="ctr" anchorCtr="0">
              <a:noAutofit/>
            </a:bodyPr>
            <a:lstStyle/>
            <a:p>
              <a:pPr lvl="0">
                <a:spcBef>
                  <a:spcPts val="0"/>
                </a:spcBef>
                <a:buNone/>
              </a:pPr>
              <a:endParaRPr/>
            </a:p>
          </p:txBody>
        </p:sp>
      </p:grpSp>
      <p:grpSp>
        <p:nvGrpSpPr>
          <p:cNvPr id="115" name="Shape 115"/>
          <p:cNvGrpSpPr/>
          <p:nvPr/>
        </p:nvGrpSpPr>
        <p:grpSpPr>
          <a:xfrm>
            <a:off x="199148" y="2"/>
            <a:ext cx="2795414" cy="1083307"/>
            <a:chOff x="6917200" y="0"/>
            <a:chExt cx="2227776" cy="863400"/>
          </a:xfrm>
        </p:grpSpPr>
        <p:sp>
          <p:nvSpPr>
            <p:cNvPr id="116" name="Shape 116"/>
            <p:cNvSpPr/>
            <p:nvPr/>
          </p:nvSpPr>
          <p:spPr>
            <a:xfrm>
              <a:off x="7641677" y="0"/>
              <a:ext cx="1503300" cy="863400"/>
            </a:xfrm>
            <a:prstGeom prst="parallelogram">
              <a:avLst>
                <a:gd name="adj" fmla="val 158024"/>
              </a:avLst>
            </a:prstGeom>
            <a:solidFill>
              <a:schemeClr val="dk2"/>
            </a:solidFill>
            <a:ln>
              <a:noFill/>
            </a:ln>
          </p:spPr>
          <p:txBody>
            <a:bodyPr lIns="91425" tIns="91425" rIns="91425" bIns="91425" anchor="ctr" anchorCtr="0">
              <a:noAutofit/>
            </a:bodyPr>
            <a:lstStyle/>
            <a:p>
              <a:pPr lvl="0">
                <a:spcBef>
                  <a:spcPts val="0"/>
                </a:spcBef>
                <a:buNone/>
              </a:pPr>
              <a:endParaRPr/>
            </a:p>
          </p:txBody>
        </p:sp>
        <p:sp>
          <p:nvSpPr>
            <p:cNvPr id="117" name="Shape 117"/>
            <p:cNvSpPr/>
            <p:nvPr/>
          </p:nvSpPr>
          <p:spPr>
            <a:xfrm>
              <a:off x="7279439" y="0"/>
              <a:ext cx="1503300" cy="863400"/>
            </a:xfrm>
            <a:prstGeom prst="parallelogram">
              <a:avLst>
                <a:gd name="adj" fmla="val 158024"/>
              </a:avLst>
            </a:prstGeom>
            <a:solidFill>
              <a:schemeClr val="dk2"/>
            </a:solidFill>
            <a:ln>
              <a:noFill/>
            </a:ln>
          </p:spPr>
          <p:txBody>
            <a:bodyPr lIns="91425" tIns="91425" rIns="91425" bIns="91425" anchor="ctr" anchorCtr="0">
              <a:noAutofit/>
            </a:bodyPr>
            <a:lstStyle/>
            <a:p>
              <a:pPr lvl="0">
                <a:spcBef>
                  <a:spcPts val="0"/>
                </a:spcBef>
                <a:buNone/>
              </a:pPr>
              <a:endParaRPr/>
            </a:p>
          </p:txBody>
        </p:sp>
        <p:sp>
          <p:nvSpPr>
            <p:cNvPr id="118" name="Shape 118"/>
            <p:cNvSpPr/>
            <p:nvPr/>
          </p:nvSpPr>
          <p:spPr>
            <a:xfrm>
              <a:off x="6917200" y="0"/>
              <a:ext cx="1503300" cy="863400"/>
            </a:xfrm>
            <a:prstGeom prst="parallelogram">
              <a:avLst>
                <a:gd name="adj" fmla="val 158024"/>
              </a:avLst>
            </a:prstGeom>
            <a:solidFill>
              <a:schemeClr val="dk2"/>
            </a:solidFill>
            <a:ln>
              <a:noFill/>
            </a:ln>
          </p:spPr>
          <p:txBody>
            <a:bodyPr lIns="91425" tIns="91425" rIns="91425" bIns="91425" anchor="ctr" anchorCtr="0">
              <a:noAutofit/>
            </a:bodyPr>
            <a:lstStyle/>
            <a:p>
              <a:pPr lvl="0">
                <a:spcBef>
                  <a:spcPts val="0"/>
                </a:spcBef>
                <a:buNone/>
              </a:pPr>
              <a:endParaRPr/>
            </a:p>
          </p:txBody>
        </p:sp>
      </p:grpSp>
      <p:sp>
        <p:nvSpPr>
          <p:cNvPr id="119" name="Shape 119"/>
          <p:cNvSpPr txBox="1">
            <a:spLocks noGrp="1"/>
          </p:cNvSpPr>
          <p:nvPr>
            <p:ph type="title"/>
          </p:nvPr>
        </p:nvSpPr>
        <p:spPr>
          <a:xfrm>
            <a:off x="1385850" y="1383850"/>
            <a:ext cx="6372300" cy="1379700"/>
          </a:xfrm>
          <a:prstGeom prst="rect">
            <a:avLst/>
          </a:prstGeom>
        </p:spPr>
        <p:txBody>
          <a:bodyPr lIns="91425" tIns="91425" rIns="91425" bIns="91425" anchor="ctr" anchorCtr="0"/>
          <a:lstStyle>
            <a:lvl1pPr lvl="0" algn="ctr">
              <a:spcBef>
                <a:spcPts val="0"/>
              </a:spcBef>
              <a:buClr>
                <a:schemeClr val="dk2"/>
              </a:buClr>
              <a:buSzPct val="100000"/>
              <a:defRPr sz="8600">
                <a:solidFill>
                  <a:schemeClr val="dk2"/>
                </a:solidFill>
              </a:defRPr>
            </a:lvl1pPr>
            <a:lvl2pPr lvl="1" algn="ctr">
              <a:spcBef>
                <a:spcPts val="0"/>
              </a:spcBef>
              <a:buClr>
                <a:schemeClr val="dk2"/>
              </a:buClr>
              <a:buSzPct val="100000"/>
              <a:defRPr sz="8600">
                <a:solidFill>
                  <a:schemeClr val="dk2"/>
                </a:solidFill>
              </a:defRPr>
            </a:lvl2pPr>
            <a:lvl3pPr lvl="2" algn="ctr">
              <a:spcBef>
                <a:spcPts val="0"/>
              </a:spcBef>
              <a:buClr>
                <a:schemeClr val="dk2"/>
              </a:buClr>
              <a:buSzPct val="100000"/>
              <a:defRPr sz="8600">
                <a:solidFill>
                  <a:schemeClr val="dk2"/>
                </a:solidFill>
              </a:defRPr>
            </a:lvl3pPr>
            <a:lvl4pPr lvl="3" algn="ctr">
              <a:spcBef>
                <a:spcPts val="0"/>
              </a:spcBef>
              <a:buClr>
                <a:schemeClr val="dk2"/>
              </a:buClr>
              <a:buSzPct val="100000"/>
              <a:defRPr sz="8600">
                <a:solidFill>
                  <a:schemeClr val="dk2"/>
                </a:solidFill>
              </a:defRPr>
            </a:lvl4pPr>
            <a:lvl5pPr lvl="4" algn="ctr">
              <a:spcBef>
                <a:spcPts val="0"/>
              </a:spcBef>
              <a:buClr>
                <a:schemeClr val="dk2"/>
              </a:buClr>
              <a:buSzPct val="100000"/>
              <a:defRPr sz="8600">
                <a:solidFill>
                  <a:schemeClr val="dk2"/>
                </a:solidFill>
              </a:defRPr>
            </a:lvl5pPr>
            <a:lvl6pPr lvl="5" algn="ctr">
              <a:spcBef>
                <a:spcPts val="0"/>
              </a:spcBef>
              <a:buClr>
                <a:schemeClr val="dk2"/>
              </a:buClr>
              <a:buSzPct val="100000"/>
              <a:defRPr sz="8600">
                <a:solidFill>
                  <a:schemeClr val="dk2"/>
                </a:solidFill>
              </a:defRPr>
            </a:lvl6pPr>
            <a:lvl7pPr lvl="6" algn="ctr">
              <a:spcBef>
                <a:spcPts val="0"/>
              </a:spcBef>
              <a:buClr>
                <a:schemeClr val="dk2"/>
              </a:buClr>
              <a:buSzPct val="100000"/>
              <a:defRPr sz="8600">
                <a:solidFill>
                  <a:schemeClr val="dk2"/>
                </a:solidFill>
              </a:defRPr>
            </a:lvl7pPr>
            <a:lvl8pPr lvl="7" algn="ctr">
              <a:spcBef>
                <a:spcPts val="0"/>
              </a:spcBef>
              <a:buClr>
                <a:schemeClr val="dk2"/>
              </a:buClr>
              <a:buSzPct val="100000"/>
              <a:defRPr sz="8600">
                <a:solidFill>
                  <a:schemeClr val="dk2"/>
                </a:solidFill>
              </a:defRPr>
            </a:lvl8pPr>
            <a:lvl9pPr lvl="8" algn="ctr">
              <a:spcBef>
                <a:spcPts val="0"/>
              </a:spcBef>
              <a:buClr>
                <a:schemeClr val="dk2"/>
              </a:buClr>
              <a:buSzPct val="100000"/>
              <a:defRPr sz="8600">
                <a:solidFill>
                  <a:schemeClr val="dk2"/>
                </a:solidFill>
              </a:defRPr>
            </a:lvl9pPr>
          </a:lstStyle>
          <a:p>
            <a:endParaRPr/>
          </a:p>
        </p:txBody>
      </p:sp>
      <p:sp>
        <p:nvSpPr>
          <p:cNvPr id="120" name="Shape 120"/>
          <p:cNvSpPr txBox="1">
            <a:spLocks noGrp="1"/>
          </p:cNvSpPr>
          <p:nvPr>
            <p:ph type="body" idx="1"/>
          </p:nvPr>
        </p:nvSpPr>
        <p:spPr>
          <a:xfrm>
            <a:off x="1385850" y="2863850"/>
            <a:ext cx="6372300" cy="641100"/>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121" name="Shape 121"/>
          <p:cNvSpPr txBox="1">
            <a:spLocks noGrp="1"/>
          </p:cNvSpPr>
          <p:nvPr>
            <p:ph type="sldNum" idx="12"/>
          </p:nvPr>
        </p:nvSpPr>
        <p:spPr>
          <a:xfrm>
            <a:off x="8390733" y="4543668"/>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22"/>
        <p:cNvGrpSpPr/>
        <p:nvPr/>
      </p:nvGrpSpPr>
      <p:grpSpPr>
        <a:xfrm>
          <a:off x="0" y="0"/>
          <a:ext cx="0" cy="0"/>
          <a:chOff x="0" y="0"/>
          <a:chExt cx="0" cy="0"/>
        </a:xfrm>
      </p:grpSpPr>
      <p:sp>
        <p:nvSpPr>
          <p:cNvPr id="123" name="Shape 123"/>
          <p:cNvSpPr txBox="1">
            <a:spLocks noGrp="1"/>
          </p:cNvSpPr>
          <p:nvPr>
            <p:ph type="sldNum" idx="12"/>
          </p:nvPr>
        </p:nvSpPr>
        <p:spPr>
          <a:xfrm>
            <a:off x="8390733" y="4543668"/>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71"/>
        <p:cNvGrpSpPr/>
        <p:nvPr/>
      </p:nvGrpSpPr>
      <p:grpSpPr>
        <a:xfrm>
          <a:off x="0" y="0"/>
          <a:ext cx="0" cy="0"/>
          <a:chOff x="0" y="0"/>
          <a:chExt cx="0" cy="0"/>
        </a:xfrm>
      </p:grpSpPr>
      <p:pic>
        <p:nvPicPr>
          <p:cNvPr id="172" name="Shape 172" descr="\\DROBO-FS\QuickDrops\JB\PPTX NG\Droplets\LightingOverlay.png"/>
          <p:cNvPicPr preferRelativeResize="0"/>
          <p:nvPr/>
        </p:nvPicPr>
        <p:blipFill rotWithShape="1">
          <a:blip r:embed="rId2">
            <a:alphaModFix amt="30000"/>
          </a:blip>
          <a:srcRect/>
          <a:stretch/>
        </p:blipFill>
        <p:spPr>
          <a:xfrm>
            <a:off x="0" y="0"/>
            <a:ext cx="9144002" cy="5143500"/>
          </a:xfrm>
          <a:prstGeom prst="rect">
            <a:avLst/>
          </a:prstGeom>
          <a:noFill/>
          <a:ln>
            <a:noFill/>
          </a:ln>
        </p:spPr>
      </p:pic>
      <p:grpSp>
        <p:nvGrpSpPr>
          <p:cNvPr id="173" name="Shape 173"/>
          <p:cNvGrpSpPr/>
          <p:nvPr/>
        </p:nvGrpSpPr>
        <p:grpSpPr>
          <a:xfrm>
            <a:off x="0" y="0"/>
            <a:ext cx="1728788" cy="5143500"/>
            <a:chOff x="0" y="0"/>
            <a:chExt cx="2305051" cy="6858000"/>
          </a:xfrm>
        </p:grpSpPr>
        <p:sp>
          <p:nvSpPr>
            <p:cNvPr id="174" name="Shape 174"/>
            <p:cNvSpPr/>
            <p:nvPr/>
          </p:nvSpPr>
          <p:spPr>
            <a:xfrm>
              <a:off x="1209675" y="4763"/>
              <a:ext cx="23813" cy="2181224"/>
            </a:xfrm>
            <a:prstGeom prst="rect">
              <a:avLst/>
            </a:prstGeom>
            <a:gradFill>
              <a:gsLst>
                <a:gs pos="0">
                  <a:schemeClr val="lt2"/>
                </a:gs>
                <a:gs pos="100000">
                  <a:srgbClr val="3B95DE"/>
                </a:gs>
              </a:gsLst>
              <a:lin ang="5400000" scaled="0"/>
            </a:gradFill>
            <a:ln>
              <a:noFill/>
            </a:ln>
          </p:spPr>
          <p:txBody>
            <a:bodyPr lIns="68575" tIns="68575" rIns="68575" bIns="68575" anchor="ctr" anchorCtr="0">
              <a:noAutofit/>
            </a:bodyPr>
            <a:lstStyle/>
            <a:p>
              <a:pPr lvl="0">
                <a:spcBef>
                  <a:spcPts val="0"/>
                </a:spcBef>
                <a:buNone/>
              </a:pPr>
              <a:endParaRPr/>
            </a:p>
          </p:txBody>
        </p:sp>
        <p:sp>
          <p:nvSpPr>
            <p:cNvPr id="175" name="Shape 175"/>
            <p:cNvSpPr/>
            <p:nvPr/>
          </p:nvSpPr>
          <p:spPr>
            <a:xfrm>
              <a:off x="1128712" y="2176463"/>
              <a:ext cx="190500" cy="190500"/>
            </a:xfrm>
            <a:custGeom>
              <a:avLst/>
              <a:gdLst/>
              <a:ahLst/>
              <a:cxnLst/>
              <a:rect l="0" t="0" r="0" b="0"/>
              <a:pathLst>
                <a:path w="120000" h="120000" extrusionOk="0">
                  <a:moveTo>
                    <a:pt x="60000" y="120000"/>
                  </a:moveTo>
                  <a:cubicBezTo>
                    <a:pt x="27000" y="120000"/>
                    <a:pt x="0" y="93000"/>
                    <a:pt x="0" y="60000"/>
                  </a:cubicBezTo>
                  <a:cubicBezTo>
                    <a:pt x="0" y="27000"/>
                    <a:pt x="27000" y="0"/>
                    <a:pt x="60000" y="0"/>
                  </a:cubicBezTo>
                  <a:cubicBezTo>
                    <a:pt x="93000" y="0"/>
                    <a:pt x="120000" y="27000"/>
                    <a:pt x="120000" y="60000"/>
                  </a:cubicBezTo>
                  <a:cubicBezTo>
                    <a:pt x="120000" y="93000"/>
                    <a:pt x="93000" y="120000"/>
                    <a:pt x="60000" y="120000"/>
                  </a:cubicBezTo>
                  <a:close/>
                  <a:moveTo>
                    <a:pt x="60000" y="12000"/>
                  </a:moveTo>
                  <a:cubicBezTo>
                    <a:pt x="33000" y="12000"/>
                    <a:pt x="12000" y="33000"/>
                    <a:pt x="12000" y="60000"/>
                  </a:cubicBezTo>
                  <a:cubicBezTo>
                    <a:pt x="12000" y="87000"/>
                    <a:pt x="33000" y="108000"/>
                    <a:pt x="60000" y="108000"/>
                  </a:cubicBezTo>
                  <a:cubicBezTo>
                    <a:pt x="84000" y="108000"/>
                    <a:pt x="108000" y="87000"/>
                    <a:pt x="108000" y="60000"/>
                  </a:cubicBezTo>
                  <a:cubicBezTo>
                    <a:pt x="108000" y="33000"/>
                    <a:pt x="84000" y="12000"/>
                    <a:pt x="60000" y="12000"/>
                  </a:cubicBezTo>
                  <a:close/>
                </a:path>
              </a:pathLst>
            </a:custGeom>
            <a:gradFill>
              <a:gsLst>
                <a:gs pos="0">
                  <a:schemeClr val="lt2"/>
                </a:gs>
                <a:gs pos="100000">
                  <a:srgbClr val="3B95DE"/>
                </a:gs>
              </a:gsLst>
              <a:lin ang="5400000" scaled="0"/>
            </a:gradFill>
            <a:ln>
              <a:noFill/>
            </a:ln>
          </p:spPr>
          <p:txBody>
            <a:bodyPr lIns="68575" tIns="68575" rIns="68575" bIns="68575" anchor="ctr" anchorCtr="0">
              <a:noAutofit/>
            </a:bodyPr>
            <a:lstStyle/>
            <a:p>
              <a:pPr lvl="0">
                <a:spcBef>
                  <a:spcPts val="0"/>
                </a:spcBef>
                <a:buNone/>
              </a:pPr>
              <a:endParaRPr/>
            </a:p>
          </p:txBody>
        </p:sp>
        <p:sp>
          <p:nvSpPr>
            <p:cNvPr id="176" name="Shape 176"/>
            <p:cNvSpPr/>
            <p:nvPr/>
          </p:nvSpPr>
          <p:spPr>
            <a:xfrm>
              <a:off x="1123950" y="4021137"/>
              <a:ext cx="190500" cy="188913"/>
            </a:xfrm>
            <a:custGeom>
              <a:avLst/>
              <a:gdLst/>
              <a:ahLst/>
              <a:cxnLst/>
              <a:rect l="0" t="0" r="0" b="0"/>
              <a:pathLst>
                <a:path w="120000" h="120000" extrusionOk="0">
                  <a:moveTo>
                    <a:pt x="60000" y="120000"/>
                  </a:moveTo>
                  <a:cubicBezTo>
                    <a:pt x="27000" y="120000"/>
                    <a:pt x="0" y="93000"/>
                    <a:pt x="0" y="60000"/>
                  </a:cubicBezTo>
                  <a:cubicBezTo>
                    <a:pt x="0" y="27000"/>
                    <a:pt x="27000" y="0"/>
                    <a:pt x="60000" y="0"/>
                  </a:cubicBezTo>
                  <a:cubicBezTo>
                    <a:pt x="93000" y="0"/>
                    <a:pt x="120000" y="27000"/>
                    <a:pt x="120000" y="60000"/>
                  </a:cubicBezTo>
                  <a:cubicBezTo>
                    <a:pt x="120000" y="93000"/>
                    <a:pt x="93000" y="120000"/>
                    <a:pt x="60000" y="120000"/>
                  </a:cubicBezTo>
                  <a:close/>
                  <a:moveTo>
                    <a:pt x="60000" y="12000"/>
                  </a:moveTo>
                  <a:cubicBezTo>
                    <a:pt x="33000" y="12000"/>
                    <a:pt x="12000" y="33000"/>
                    <a:pt x="12000" y="60000"/>
                  </a:cubicBezTo>
                  <a:cubicBezTo>
                    <a:pt x="12000" y="87000"/>
                    <a:pt x="33000" y="108000"/>
                    <a:pt x="60000" y="108000"/>
                  </a:cubicBezTo>
                  <a:cubicBezTo>
                    <a:pt x="87000" y="108000"/>
                    <a:pt x="108000" y="87000"/>
                    <a:pt x="108000" y="60000"/>
                  </a:cubicBezTo>
                  <a:cubicBezTo>
                    <a:pt x="108000" y="33000"/>
                    <a:pt x="87000" y="12000"/>
                    <a:pt x="60000" y="12000"/>
                  </a:cubicBezTo>
                  <a:close/>
                </a:path>
              </a:pathLst>
            </a:custGeom>
            <a:gradFill>
              <a:gsLst>
                <a:gs pos="0">
                  <a:schemeClr val="lt2"/>
                </a:gs>
                <a:gs pos="100000">
                  <a:srgbClr val="3B95DE"/>
                </a:gs>
              </a:gsLst>
              <a:lin ang="5400000" scaled="0"/>
            </a:gradFill>
            <a:ln>
              <a:noFill/>
            </a:ln>
          </p:spPr>
          <p:txBody>
            <a:bodyPr lIns="68575" tIns="68575" rIns="68575" bIns="68575" anchor="ctr" anchorCtr="0">
              <a:noAutofit/>
            </a:bodyPr>
            <a:lstStyle/>
            <a:p>
              <a:pPr lvl="0">
                <a:spcBef>
                  <a:spcPts val="0"/>
                </a:spcBef>
                <a:buNone/>
              </a:pPr>
              <a:endParaRPr/>
            </a:p>
          </p:txBody>
        </p:sp>
        <p:sp>
          <p:nvSpPr>
            <p:cNvPr id="177" name="Shape 177"/>
            <p:cNvSpPr/>
            <p:nvPr/>
          </p:nvSpPr>
          <p:spPr>
            <a:xfrm>
              <a:off x="414337" y="9525"/>
              <a:ext cx="28575" cy="4481513"/>
            </a:xfrm>
            <a:prstGeom prst="rect">
              <a:avLst/>
            </a:prstGeom>
            <a:gradFill>
              <a:gsLst>
                <a:gs pos="0">
                  <a:schemeClr val="lt2"/>
                </a:gs>
                <a:gs pos="100000">
                  <a:srgbClr val="3B95DE"/>
                </a:gs>
              </a:gsLst>
              <a:lin ang="5400000" scaled="0"/>
            </a:gradFill>
            <a:ln>
              <a:noFill/>
            </a:ln>
          </p:spPr>
          <p:txBody>
            <a:bodyPr lIns="68575" tIns="68575" rIns="68575" bIns="68575" anchor="ctr" anchorCtr="0">
              <a:noAutofit/>
            </a:bodyPr>
            <a:lstStyle/>
            <a:p>
              <a:pPr lvl="0">
                <a:spcBef>
                  <a:spcPts val="0"/>
                </a:spcBef>
                <a:buNone/>
              </a:pPr>
              <a:endParaRPr/>
            </a:p>
          </p:txBody>
        </p:sp>
        <p:sp>
          <p:nvSpPr>
            <p:cNvPr id="178" name="Shape 178"/>
            <p:cNvSpPr/>
            <p:nvPr/>
          </p:nvSpPr>
          <p:spPr>
            <a:xfrm>
              <a:off x="333375" y="4481512"/>
              <a:ext cx="190500" cy="190500"/>
            </a:xfrm>
            <a:custGeom>
              <a:avLst/>
              <a:gdLst/>
              <a:ahLst/>
              <a:cxnLst/>
              <a:rect l="0" t="0" r="0" b="0"/>
              <a:pathLst>
                <a:path w="120000" h="120000" extrusionOk="0">
                  <a:moveTo>
                    <a:pt x="60000" y="120000"/>
                  </a:moveTo>
                  <a:cubicBezTo>
                    <a:pt x="27000" y="120000"/>
                    <a:pt x="0" y="93000"/>
                    <a:pt x="0" y="60000"/>
                  </a:cubicBezTo>
                  <a:cubicBezTo>
                    <a:pt x="0" y="27000"/>
                    <a:pt x="27000" y="0"/>
                    <a:pt x="60000" y="0"/>
                  </a:cubicBezTo>
                  <a:cubicBezTo>
                    <a:pt x="93000" y="0"/>
                    <a:pt x="120000" y="27000"/>
                    <a:pt x="120000" y="60000"/>
                  </a:cubicBezTo>
                  <a:cubicBezTo>
                    <a:pt x="120000" y="93000"/>
                    <a:pt x="93000" y="120000"/>
                    <a:pt x="60000" y="120000"/>
                  </a:cubicBezTo>
                  <a:close/>
                  <a:moveTo>
                    <a:pt x="60000" y="12000"/>
                  </a:moveTo>
                  <a:cubicBezTo>
                    <a:pt x="33000" y="12000"/>
                    <a:pt x="12000" y="33000"/>
                    <a:pt x="12000" y="60000"/>
                  </a:cubicBezTo>
                  <a:cubicBezTo>
                    <a:pt x="12000" y="87000"/>
                    <a:pt x="33000" y="108000"/>
                    <a:pt x="60000" y="108000"/>
                  </a:cubicBezTo>
                  <a:cubicBezTo>
                    <a:pt x="87000" y="108000"/>
                    <a:pt x="108000" y="87000"/>
                    <a:pt x="108000" y="60000"/>
                  </a:cubicBezTo>
                  <a:cubicBezTo>
                    <a:pt x="108000" y="33000"/>
                    <a:pt x="87000" y="12000"/>
                    <a:pt x="60000" y="12000"/>
                  </a:cubicBezTo>
                  <a:close/>
                </a:path>
              </a:pathLst>
            </a:custGeom>
            <a:gradFill>
              <a:gsLst>
                <a:gs pos="0">
                  <a:schemeClr val="lt2"/>
                </a:gs>
                <a:gs pos="100000">
                  <a:srgbClr val="3B95DE"/>
                </a:gs>
              </a:gsLst>
              <a:lin ang="5400000" scaled="0"/>
            </a:gradFill>
            <a:ln>
              <a:noFill/>
            </a:ln>
          </p:spPr>
          <p:txBody>
            <a:bodyPr lIns="68575" tIns="68575" rIns="68575" bIns="68575" anchor="ctr" anchorCtr="0">
              <a:noAutofit/>
            </a:bodyPr>
            <a:lstStyle/>
            <a:p>
              <a:pPr lvl="0">
                <a:spcBef>
                  <a:spcPts val="0"/>
                </a:spcBef>
                <a:buNone/>
              </a:pPr>
              <a:endParaRPr/>
            </a:p>
          </p:txBody>
        </p:sp>
        <p:sp>
          <p:nvSpPr>
            <p:cNvPr id="179" name="Shape 179"/>
            <p:cNvSpPr/>
            <p:nvPr/>
          </p:nvSpPr>
          <p:spPr>
            <a:xfrm>
              <a:off x="190500" y="9525"/>
              <a:ext cx="152399" cy="908049"/>
            </a:xfrm>
            <a:custGeom>
              <a:avLst/>
              <a:gdLst/>
              <a:ahLst/>
              <a:cxnLst/>
              <a:rect l="0" t="0" r="0" b="0"/>
              <a:pathLst>
                <a:path w="120000" h="120000" extrusionOk="0">
                  <a:moveTo>
                    <a:pt x="18750" y="120000"/>
                  </a:moveTo>
                  <a:lnTo>
                    <a:pt x="0" y="118741"/>
                  </a:lnTo>
                  <a:lnTo>
                    <a:pt x="101250" y="79720"/>
                  </a:lnTo>
                  <a:lnTo>
                    <a:pt x="101250" y="0"/>
                  </a:lnTo>
                  <a:lnTo>
                    <a:pt x="120000" y="0"/>
                  </a:lnTo>
                  <a:lnTo>
                    <a:pt x="120000" y="80349"/>
                  </a:lnTo>
                  <a:lnTo>
                    <a:pt x="18750" y="120000"/>
                  </a:lnTo>
                  <a:close/>
                </a:path>
              </a:pathLst>
            </a:custGeom>
            <a:gradFill>
              <a:gsLst>
                <a:gs pos="0">
                  <a:schemeClr val="lt2"/>
                </a:gs>
                <a:gs pos="100000">
                  <a:srgbClr val="3B95DE"/>
                </a:gs>
              </a:gsLst>
              <a:lin ang="5400000" scaled="0"/>
            </a:gradFill>
            <a:ln>
              <a:noFill/>
            </a:ln>
          </p:spPr>
        </p:sp>
        <p:sp>
          <p:nvSpPr>
            <p:cNvPr id="180" name="Shape 180"/>
            <p:cNvSpPr/>
            <p:nvPr/>
          </p:nvSpPr>
          <p:spPr>
            <a:xfrm>
              <a:off x="1290637" y="14288"/>
              <a:ext cx="376238" cy="1801813"/>
            </a:xfrm>
            <a:custGeom>
              <a:avLst/>
              <a:gdLst/>
              <a:ahLst/>
              <a:cxnLst/>
              <a:rect l="0" t="0" r="0" b="0"/>
              <a:pathLst>
                <a:path w="120000" h="120000" extrusionOk="0">
                  <a:moveTo>
                    <a:pt x="112405" y="120000"/>
                  </a:moveTo>
                  <a:lnTo>
                    <a:pt x="0" y="65550"/>
                  </a:lnTo>
                  <a:lnTo>
                    <a:pt x="0" y="0"/>
                  </a:lnTo>
                  <a:lnTo>
                    <a:pt x="9113" y="0"/>
                  </a:lnTo>
                  <a:lnTo>
                    <a:pt x="9113" y="65233"/>
                  </a:lnTo>
                  <a:lnTo>
                    <a:pt x="120000" y="119365"/>
                  </a:lnTo>
                  <a:lnTo>
                    <a:pt x="112405" y="120000"/>
                  </a:lnTo>
                  <a:close/>
                </a:path>
              </a:pathLst>
            </a:custGeom>
            <a:gradFill>
              <a:gsLst>
                <a:gs pos="0">
                  <a:schemeClr val="lt2"/>
                </a:gs>
                <a:gs pos="100000">
                  <a:srgbClr val="3B95DE"/>
                </a:gs>
              </a:gsLst>
              <a:lin ang="5400000" scaled="0"/>
            </a:gradFill>
            <a:ln>
              <a:noFill/>
            </a:ln>
          </p:spPr>
        </p:sp>
        <p:sp>
          <p:nvSpPr>
            <p:cNvPr id="181" name="Shape 181"/>
            <p:cNvSpPr/>
            <p:nvPr/>
          </p:nvSpPr>
          <p:spPr>
            <a:xfrm>
              <a:off x="1600200" y="1801813"/>
              <a:ext cx="190500" cy="188913"/>
            </a:xfrm>
            <a:custGeom>
              <a:avLst/>
              <a:gdLst/>
              <a:ahLst/>
              <a:cxnLst/>
              <a:rect l="0" t="0" r="0" b="0"/>
              <a:pathLst>
                <a:path w="120000" h="120000" extrusionOk="0">
                  <a:moveTo>
                    <a:pt x="60000" y="120000"/>
                  </a:moveTo>
                  <a:cubicBezTo>
                    <a:pt x="27000" y="120000"/>
                    <a:pt x="0" y="93000"/>
                    <a:pt x="0" y="60000"/>
                  </a:cubicBezTo>
                  <a:cubicBezTo>
                    <a:pt x="0" y="27000"/>
                    <a:pt x="27000" y="0"/>
                    <a:pt x="60000" y="0"/>
                  </a:cubicBezTo>
                  <a:cubicBezTo>
                    <a:pt x="93000" y="0"/>
                    <a:pt x="120000" y="27000"/>
                    <a:pt x="120000" y="60000"/>
                  </a:cubicBezTo>
                  <a:cubicBezTo>
                    <a:pt x="120000" y="93000"/>
                    <a:pt x="93000" y="120000"/>
                    <a:pt x="60000" y="120000"/>
                  </a:cubicBezTo>
                  <a:close/>
                  <a:moveTo>
                    <a:pt x="60000" y="12000"/>
                  </a:moveTo>
                  <a:cubicBezTo>
                    <a:pt x="33000" y="12000"/>
                    <a:pt x="12000" y="33000"/>
                    <a:pt x="12000" y="60000"/>
                  </a:cubicBezTo>
                  <a:cubicBezTo>
                    <a:pt x="12000" y="87000"/>
                    <a:pt x="33000" y="108000"/>
                    <a:pt x="60000" y="108000"/>
                  </a:cubicBezTo>
                  <a:cubicBezTo>
                    <a:pt x="84000" y="108000"/>
                    <a:pt x="108000" y="87000"/>
                    <a:pt x="108000" y="60000"/>
                  </a:cubicBezTo>
                  <a:cubicBezTo>
                    <a:pt x="108000" y="33000"/>
                    <a:pt x="84000" y="12000"/>
                    <a:pt x="60000" y="12000"/>
                  </a:cubicBezTo>
                  <a:close/>
                </a:path>
              </a:pathLst>
            </a:custGeom>
            <a:gradFill>
              <a:gsLst>
                <a:gs pos="0">
                  <a:schemeClr val="lt2"/>
                </a:gs>
                <a:gs pos="100000">
                  <a:srgbClr val="3B95DE"/>
                </a:gs>
              </a:gsLst>
              <a:lin ang="5400000" scaled="0"/>
            </a:gradFill>
            <a:ln>
              <a:noFill/>
            </a:ln>
          </p:spPr>
          <p:txBody>
            <a:bodyPr lIns="68575" tIns="68575" rIns="68575" bIns="68575" anchor="ctr" anchorCtr="0">
              <a:noAutofit/>
            </a:bodyPr>
            <a:lstStyle/>
            <a:p>
              <a:pPr lvl="0">
                <a:spcBef>
                  <a:spcPts val="0"/>
                </a:spcBef>
                <a:buNone/>
              </a:pPr>
              <a:endParaRPr/>
            </a:p>
          </p:txBody>
        </p:sp>
        <p:sp>
          <p:nvSpPr>
            <p:cNvPr id="182" name="Shape 182"/>
            <p:cNvSpPr/>
            <p:nvPr/>
          </p:nvSpPr>
          <p:spPr>
            <a:xfrm>
              <a:off x="1381125" y="9525"/>
              <a:ext cx="371474" cy="1425574"/>
            </a:xfrm>
            <a:custGeom>
              <a:avLst/>
              <a:gdLst/>
              <a:ahLst/>
              <a:cxnLst/>
              <a:rect l="0" t="0" r="0" b="0"/>
              <a:pathLst>
                <a:path w="120000" h="120000" extrusionOk="0">
                  <a:moveTo>
                    <a:pt x="112307" y="120000"/>
                  </a:moveTo>
                  <a:lnTo>
                    <a:pt x="0" y="51180"/>
                  </a:lnTo>
                  <a:lnTo>
                    <a:pt x="0" y="0"/>
                  </a:lnTo>
                  <a:lnTo>
                    <a:pt x="7692" y="0"/>
                  </a:lnTo>
                  <a:lnTo>
                    <a:pt x="7692" y="50779"/>
                  </a:lnTo>
                  <a:lnTo>
                    <a:pt x="120000" y="119198"/>
                  </a:lnTo>
                  <a:lnTo>
                    <a:pt x="112307" y="120000"/>
                  </a:lnTo>
                  <a:close/>
                </a:path>
              </a:pathLst>
            </a:custGeom>
            <a:gradFill>
              <a:gsLst>
                <a:gs pos="0">
                  <a:schemeClr val="lt2"/>
                </a:gs>
                <a:gs pos="100000">
                  <a:srgbClr val="3B95DE"/>
                </a:gs>
              </a:gsLst>
              <a:lin ang="5400000" scaled="0"/>
            </a:gradFill>
            <a:ln>
              <a:noFill/>
            </a:ln>
          </p:spPr>
        </p:sp>
        <p:sp>
          <p:nvSpPr>
            <p:cNvPr id="183" name="Shape 183"/>
            <p:cNvSpPr/>
            <p:nvPr/>
          </p:nvSpPr>
          <p:spPr>
            <a:xfrm>
              <a:off x="1643063" y="0"/>
              <a:ext cx="152399" cy="912813"/>
            </a:xfrm>
            <a:custGeom>
              <a:avLst/>
              <a:gdLst/>
              <a:ahLst/>
              <a:cxnLst/>
              <a:rect l="0" t="0" r="0" b="0"/>
              <a:pathLst>
                <a:path w="120000" h="120000" extrusionOk="0">
                  <a:moveTo>
                    <a:pt x="120000" y="120000"/>
                  </a:moveTo>
                  <a:lnTo>
                    <a:pt x="97500" y="120000"/>
                  </a:lnTo>
                  <a:lnTo>
                    <a:pt x="97500" y="40069"/>
                  </a:lnTo>
                  <a:lnTo>
                    <a:pt x="0" y="1252"/>
                  </a:lnTo>
                  <a:lnTo>
                    <a:pt x="18750" y="0"/>
                  </a:lnTo>
                  <a:lnTo>
                    <a:pt x="120000" y="39443"/>
                  </a:lnTo>
                  <a:lnTo>
                    <a:pt x="120000" y="120000"/>
                  </a:lnTo>
                  <a:close/>
                </a:path>
              </a:pathLst>
            </a:custGeom>
            <a:gradFill>
              <a:gsLst>
                <a:gs pos="0">
                  <a:schemeClr val="lt2"/>
                </a:gs>
                <a:gs pos="100000">
                  <a:srgbClr val="3B95DE"/>
                </a:gs>
              </a:gsLst>
              <a:lin ang="5400000" scaled="0"/>
            </a:gradFill>
            <a:ln>
              <a:noFill/>
            </a:ln>
          </p:spPr>
        </p:sp>
        <p:sp>
          <p:nvSpPr>
            <p:cNvPr id="184" name="Shape 184"/>
            <p:cNvSpPr/>
            <p:nvPr/>
          </p:nvSpPr>
          <p:spPr>
            <a:xfrm>
              <a:off x="1685925" y="1420812"/>
              <a:ext cx="190500" cy="190500"/>
            </a:xfrm>
            <a:custGeom>
              <a:avLst/>
              <a:gdLst/>
              <a:ahLst/>
              <a:cxnLst/>
              <a:rect l="0" t="0" r="0" b="0"/>
              <a:pathLst>
                <a:path w="120000" h="120000" extrusionOk="0">
                  <a:moveTo>
                    <a:pt x="60000" y="120000"/>
                  </a:moveTo>
                  <a:cubicBezTo>
                    <a:pt x="27000" y="120000"/>
                    <a:pt x="0" y="93000"/>
                    <a:pt x="0" y="60000"/>
                  </a:cubicBezTo>
                  <a:cubicBezTo>
                    <a:pt x="0" y="27000"/>
                    <a:pt x="27000" y="0"/>
                    <a:pt x="60000" y="0"/>
                  </a:cubicBezTo>
                  <a:cubicBezTo>
                    <a:pt x="93000" y="0"/>
                    <a:pt x="120000" y="27000"/>
                    <a:pt x="120000" y="60000"/>
                  </a:cubicBezTo>
                  <a:cubicBezTo>
                    <a:pt x="120000" y="93000"/>
                    <a:pt x="93000" y="120000"/>
                    <a:pt x="60000" y="120000"/>
                  </a:cubicBezTo>
                  <a:close/>
                  <a:moveTo>
                    <a:pt x="60000" y="12000"/>
                  </a:moveTo>
                  <a:cubicBezTo>
                    <a:pt x="33000" y="12000"/>
                    <a:pt x="12000" y="33000"/>
                    <a:pt x="12000" y="60000"/>
                  </a:cubicBezTo>
                  <a:cubicBezTo>
                    <a:pt x="12000" y="87000"/>
                    <a:pt x="33000" y="108000"/>
                    <a:pt x="60000" y="108000"/>
                  </a:cubicBezTo>
                  <a:cubicBezTo>
                    <a:pt x="87000" y="108000"/>
                    <a:pt x="108000" y="87000"/>
                    <a:pt x="108000" y="60000"/>
                  </a:cubicBezTo>
                  <a:cubicBezTo>
                    <a:pt x="108000" y="33000"/>
                    <a:pt x="87000" y="12000"/>
                    <a:pt x="60000" y="12000"/>
                  </a:cubicBezTo>
                  <a:close/>
                </a:path>
              </a:pathLst>
            </a:custGeom>
            <a:gradFill>
              <a:gsLst>
                <a:gs pos="0">
                  <a:schemeClr val="lt2"/>
                </a:gs>
                <a:gs pos="100000">
                  <a:srgbClr val="3B95DE"/>
                </a:gs>
              </a:gsLst>
              <a:lin ang="5400000" scaled="0"/>
            </a:gradFill>
            <a:ln>
              <a:noFill/>
            </a:ln>
          </p:spPr>
          <p:txBody>
            <a:bodyPr lIns="68575" tIns="68575" rIns="68575" bIns="68575" anchor="ctr" anchorCtr="0">
              <a:noAutofit/>
            </a:bodyPr>
            <a:lstStyle/>
            <a:p>
              <a:pPr lvl="0">
                <a:spcBef>
                  <a:spcPts val="0"/>
                </a:spcBef>
                <a:buNone/>
              </a:pPr>
              <a:endParaRPr/>
            </a:p>
          </p:txBody>
        </p:sp>
        <p:sp>
          <p:nvSpPr>
            <p:cNvPr id="185" name="Shape 185"/>
            <p:cNvSpPr/>
            <p:nvPr/>
          </p:nvSpPr>
          <p:spPr>
            <a:xfrm>
              <a:off x="1685925" y="903287"/>
              <a:ext cx="190500" cy="190500"/>
            </a:xfrm>
            <a:custGeom>
              <a:avLst/>
              <a:gdLst/>
              <a:ahLst/>
              <a:cxnLst/>
              <a:rect l="0" t="0" r="0" b="0"/>
              <a:pathLst>
                <a:path w="120000" h="120000" extrusionOk="0">
                  <a:moveTo>
                    <a:pt x="60000" y="120000"/>
                  </a:moveTo>
                  <a:cubicBezTo>
                    <a:pt x="27000" y="120000"/>
                    <a:pt x="0" y="93000"/>
                    <a:pt x="0" y="60000"/>
                  </a:cubicBezTo>
                  <a:cubicBezTo>
                    <a:pt x="0" y="27000"/>
                    <a:pt x="27000" y="0"/>
                    <a:pt x="60000" y="0"/>
                  </a:cubicBezTo>
                  <a:cubicBezTo>
                    <a:pt x="93000" y="0"/>
                    <a:pt x="120000" y="27000"/>
                    <a:pt x="120000" y="60000"/>
                  </a:cubicBezTo>
                  <a:cubicBezTo>
                    <a:pt x="120000" y="93000"/>
                    <a:pt x="93000" y="120000"/>
                    <a:pt x="60000" y="120000"/>
                  </a:cubicBezTo>
                  <a:close/>
                  <a:moveTo>
                    <a:pt x="60000" y="12000"/>
                  </a:moveTo>
                  <a:cubicBezTo>
                    <a:pt x="33000" y="12000"/>
                    <a:pt x="12000" y="33000"/>
                    <a:pt x="12000" y="60000"/>
                  </a:cubicBezTo>
                  <a:cubicBezTo>
                    <a:pt x="12000" y="87000"/>
                    <a:pt x="33000" y="108000"/>
                    <a:pt x="60000" y="108000"/>
                  </a:cubicBezTo>
                  <a:cubicBezTo>
                    <a:pt x="87000" y="108000"/>
                    <a:pt x="108000" y="87000"/>
                    <a:pt x="108000" y="60000"/>
                  </a:cubicBezTo>
                  <a:cubicBezTo>
                    <a:pt x="108000" y="33000"/>
                    <a:pt x="87000" y="12000"/>
                    <a:pt x="60000" y="12000"/>
                  </a:cubicBezTo>
                  <a:close/>
                </a:path>
              </a:pathLst>
            </a:custGeom>
            <a:gradFill>
              <a:gsLst>
                <a:gs pos="0">
                  <a:schemeClr val="lt2"/>
                </a:gs>
                <a:gs pos="100000">
                  <a:srgbClr val="3B95DE"/>
                </a:gs>
              </a:gsLst>
              <a:lin ang="5400000" scaled="0"/>
            </a:gradFill>
            <a:ln>
              <a:noFill/>
            </a:ln>
          </p:spPr>
          <p:txBody>
            <a:bodyPr lIns="68575" tIns="68575" rIns="68575" bIns="68575" anchor="ctr" anchorCtr="0">
              <a:noAutofit/>
            </a:bodyPr>
            <a:lstStyle/>
            <a:p>
              <a:pPr lvl="0">
                <a:spcBef>
                  <a:spcPts val="0"/>
                </a:spcBef>
                <a:buNone/>
              </a:pPr>
              <a:endParaRPr/>
            </a:p>
          </p:txBody>
        </p:sp>
        <p:sp>
          <p:nvSpPr>
            <p:cNvPr id="186" name="Shape 186"/>
            <p:cNvSpPr/>
            <p:nvPr/>
          </p:nvSpPr>
          <p:spPr>
            <a:xfrm>
              <a:off x="1743075" y="4763"/>
              <a:ext cx="419099" cy="522288"/>
            </a:xfrm>
            <a:custGeom>
              <a:avLst/>
              <a:gdLst/>
              <a:ahLst/>
              <a:cxnLst/>
              <a:rect l="0" t="0" r="0" b="0"/>
              <a:pathLst>
                <a:path w="120000" h="120000" extrusionOk="0">
                  <a:moveTo>
                    <a:pt x="114545" y="120000"/>
                  </a:moveTo>
                  <a:lnTo>
                    <a:pt x="20454" y="43768"/>
                  </a:lnTo>
                  <a:lnTo>
                    <a:pt x="0" y="2188"/>
                  </a:lnTo>
                  <a:lnTo>
                    <a:pt x="6818" y="0"/>
                  </a:lnTo>
                  <a:lnTo>
                    <a:pt x="27272" y="40486"/>
                  </a:lnTo>
                  <a:lnTo>
                    <a:pt x="120000" y="115623"/>
                  </a:lnTo>
                  <a:lnTo>
                    <a:pt x="114545" y="120000"/>
                  </a:lnTo>
                  <a:close/>
                </a:path>
              </a:pathLst>
            </a:custGeom>
            <a:gradFill>
              <a:gsLst>
                <a:gs pos="0">
                  <a:schemeClr val="lt2"/>
                </a:gs>
                <a:gs pos="100000">
                  <a:srgbClr val="3B95DE"/>
                </a:gs>
              </a:gsLst>
              <a:lin ang="5400000" scaled="0"/>
            </a:gradFill>
            <a:ln>
              <a:noFill/>
            </a:ln>
          </p:spPr>
        </p:sp>
        <p:sp>
          <p:nvSpPr>
            <p:cNvPr id="187" name="Shape 187"/>
            <p:cNvSpPr/>
            <p:nvPr/>
          </p:nvSpPr>
          <p:spPr>
            <a:xfrm>
              <a:off x="2119313" y="488950"/>
              <a:ext cx="161925" cy="147638"/>
            </a:xfrm>
            <a:custGeom>
              <a:avLst/>
              <a:gdLst/>
              <a:ahLst/>
              <a:cxnLst/>
              <a:rect l="0" t="0" r="0" b="0"/>
              <a:pathLst>
                <a:path w="120000" h="120000" extrusionOk="0">
                  <a:moveTo>
                    <a:pt x="60000" y="120000"/>
                  </a:moveTo>
                  <a:cubicBezTo>
                    <a:pt x="45882" y="120000"/>
                    <a:pt x="31764" y="116129"/>
                    <a:pt x="21176" y="104516"/>
                  </a:cubicBezTo>
                  <a:cubicBezTo>
                    <a:pt x="0" y="77419"/>
                    <a:pt x="0" y="38709"/>
                    <a:pt x="21176" y="15483"/>
                  </a:cubicBezTo>
                  <a:cubicBezTo>
                    <a:pt x="31764" y="3870"/>
                    <a:pt x="45882" y="0"/>
                    <a:pt x="60000" y="0"/>
                  </a:cubicBezTo>
                  <a:cubicBezTo>
                    <a:pt x="74117" y="0"/>
                    <a:pt x="88235" y="3870"/>
                    <a:pt x="98823" y="15483"/>
                  </a:cubicBezTo>
                  <a:cubicBezTo>
                    <a:pt x="120000" y="38709"/>
                    <a:pt x="120000" y="77419"/>
                    <a:pt x="98823" y="104516"/>
                  </a:cubicBezTo>
                  <a:cubicBezTo>
                    <a:pt x="88235" y="116129"/>
                    <a:pt x="74117" y="120000"/>
                    <a:pt x="60000" y="120000"/>
                  </a:cubicBezTo>
                  <a:close/>
                  <a:moveTo>
                    <a:pt x="60000" y="15483"/>
                  </a:moveTo>
                  <a:cubicBezTo>
                    <a:pt x="49411" y="15483"/>
                    <a:pt x="38823" y="19354"/>
                    <a:pt x="31764" y="27096"/>
                  </a:cubicBezTo>
                  <a:cubicBezTo>
                    <a:pt x="14117" y="46451"/>
                    <a:pt x="14117" y="73548"/>
                    <a:pt x="31764" y="92903"/>
                  </a:cubicBezTo>
                  <a:cubicBezTo>
                    <a:pt x="38823" y="100645"/>
                    <a:pt x="49411" y="104516"/>
                    <a:pt x="60000" y="104516"/>
                  </a:cubicBezTo>
                  <a:cubicBezTo>
                    <a:pt x="70588" y="104516"/>
                    <a:pt x="81176" y="100645"/>
                    <a:pt x="88235" y="92903"/>
                  </a:cubicBezTo>
                  <a:cubicBezTo>
                    <a:pt x="105882" y="73548"/>
                    <a:pt x="105882" y="46451"/>
                    <a:pt x="88235" y="27096"/>
                  </a:cubicBezTo>
                  <a:cubicBezTo>
                    <a:pt x="81176" y="19354"/>
                    <a:pt x="70588" y="15483"/>
                    <a:pt x="60000" y="15483"/>
                  </a:cubicBezTo>
                  <a:close/>
                </a:path>
              </a:pathLst>
            </a:custGeom>
            <a:gradFill>
              <a:gsLst>
                <a:gs pos="0">
                  <a:schemeClr val="lt2"/>
                </a:gs>
                <a:gs pos="100000">
                  <a:srgbClr val="3B95DE"/>
                </a:gs>
              </a:gsLst>
              <a:lin ang="5400000" scaled="0"/>
            </a:gradFill>
            <a:ln>
              <a:noFill/>
            </a:ln>
          </p:spPr>
          <p:txBody>
            <a:bodyPr lIns="68575" tIns="68575" rIns="68575" bIns="68575" anchor="ctr" anchorCtr="0">
              <a:noAutofit/>
            </a:bodyPr>
            <a:lstStyle/>
            <a:p>
              <a:pPr lvl="0">
                <a:spcBef>
                  <a:spcPts val="0"/>
                </a:spcBef>
                <a:buNone/>
              </a:pPr>
              <a:endParaRPr/>
            </a:p>
          </p:txBody>
        </p:sp>
        <p:sp>
          <p:nvSpPr>
            <p:cNvPr id="188" name="Shape 188"/>
            <p:cNvSpPr/>
            <p:nvPr/>
          </p:nvSpPr>
          <p:spPr>
            <a:xfrm>
              <a:off x="952500" y="4763"/>
              <a:ext cx="152399" cy="908049"/>
            </a:xfrm>
            <a:custGeom>
              <a:avLst/>
              <a:gdLst/>
              <a:ahLst/>
              <a:cxnLst/>
              <a:rect l="0" t="0" r="0" b="0"/>
              <a:pathLst>
                <a:path w="120000" h="120000" extrusionOk="0">
                  <a:moveTo>
                    <a:pt x="18750" y="120000"/>
                  </a:moveTo>
                  <a:lnTo>
                    <a:pt x="0" y="120000"/>
                  </a:lnTo>
                  <a:lnTo>
                    <a:pt x="0" y="39650"/>
                  </a:lnTo>
                  <a:lnTo>
                    <a:pt x="101250" y="0"/>
                  </a:lnTo>
                  <a:lnTo>
                    <a:pt x="120000" y="1258"/>
                  </a:lnTo>
                  <a:lnTo>
                    <a:pt x="18750" y="40279"/>
                  </a:lnTo>
                  <a:lnTo>
                    <a:pt x="18750" y="120000"/>
                  </a:lnTo>
                  <a:close/>
                </a:path>
              </a:pathLst>
            </a:custGeom>
            <a:gradFill>
              <a:gsLst>
                <a:gs pos="0">
                  <a:schemeClr val="lt2"/>
                </a:gs>
                <a:gs pos="100000">
                  <a:srgbClr val="3B95DE"/>
                </a:gs>
              </a:gsLst>
              <a:lin ang="5400000" scaled="0"/>
            </a:gradFill>
            <a:ln>
              <a:noFill/>
            </a:ln>
          </p:spPr>
        </p:sp>
        <p:sp>
          <p:nvSpPr>
            <p:cNvPr id="189" name="Shape 189"/>
            <p:cNvSpPr/>
            <p:nvPr/>
          </p:nvSpPr>
          <p:spPr>
            <a:xfrm>
              <a:off x="866775" y="903287"/>
              <a:ext cx="190500" cy="190500"/>
            </a:xfrm>
            <a:custGeom>
              <a:avLst/>
              <a:gdLst/>
              <a:ahLst/>
              <a:cxnLst/>
              <a:rect l="0" t="0" r="0" b="0"/>
              <a:pathLst>
                <a:path w="120000" h="120000" extrusionOk="0">
                  <a:moveTo>
                    <a:pt x="60000" y="120000"/>
                  </a:moveTo>
                  <a:cubicBezTo>
                    <a:pt x="27000" y="120000"/>
                    <a:pt x="0" y="93000"/>
                    <a:pt x="0" y="60000"/>
                  </a:cubicBezTo>
                  <a:cubicBezTo>
                    <a:pt x="0" y="27000"/>
                    <a:pt x="27000" y="0"/>
                    <a:pt x="60000" y="0"/>
                  </a:cubicBezTo>
                  <a:cubicBezTo>
                    <a:pt x="93000" y="0"/>
                    <a:pt x="120000" y="27000"/>
                    <a:pt x="120000" y="60000"/>
                  </a:cubicBezTo>
                  <a:cubicBezTo>
                    <a:pt x="120000" y="93000"/>
                    <a:pt x="93000" y="120000"/>
                    <a:pt x="60000" y="120000"/>
                  </a:cubicBezTo>
                  <a:close/>
                  <a:moveTo>
                    <a:pt x="60000" y="12000"/>
                  </a:moveTo>
                  <a:cubicBezTo>
                    <a:pt x="33000" y="12000"/>
                    <a:pt x="12000" y="36000"/>
                    <a:pt x="12000" y="60000"/>
                  </a:cubicBezTo>
                  <a:cubicBezTo>
                    <a:pt x="12000" y="87000"/>
                    <a:pt x="33000" y="108000"/>
                    <a:pt x="60000" y="108000"/>
                  </a:cubicBezTo>
                  <a:cubicBezTo>
                    <a:pt x="87000" y="108000"/>
                    <a:pt x="108000" y="87000"/>
                    <a:pt x="108000" y="60000"/>
                  </a:cubicBezTo>
                  <a:cubicBezTo>
                    <a:pt x="108000" y="36000"/>
                    <a:pt x="87000" y="12000"/>
                    <a:pt x="60000" y="12000"/>
                  </a:cubicBezTo>
                  <a:close/>
                </a:path>
              </a:pathLst>
            </a:custGeom>
            <a:gradFill>
              <a:gsLst>
                <a:gs pos="0">
                  <a:schemeClr val="lt2"/>
                </a:gs>
                <a:gs pos="100000">
                  <a:srgbClr val="3B95DE"/>
                </a:gs>
              </a:gsLst>
              <a:lin ang="5400000" scaled="0"/>
            </a:gradFill>
            <a:ln>
              <a:noFill/>
            </a:ln>
          </p:spPr>
          <p:txBody>
            <a:bodyPr lIns="68575" tIns="68575" rIns="68575" bIns="68575" anchor="ctr" anchorCtr="0">
              <a:noAutofit/>
            </a:bodyPr>
            <a:lstStyle/>
            <a:p>
              <a:pPr lvl="0">
                <a:spcBef>
                  <a:spcPts val="0"/>
                </a:spcBef>
                <a:buNone/>
              </a:pPr>
              <a:endParaRPr/>
            </a:p>
          </p:txBody>
        </p:sp>
        <p:sp>
          <p:nvSpPr>
            <p:cNvPr id="190" name="Shape 190"/>
            <p:cNvSpPr/>
            <p:nvPr/>
          </p:nvSpPr>
          <p:spPr>
            <a:xfrm>
              <a:off x="890587" y="1554162"/>
              <a:ext cx="190500" cy="190500"/>
            </a:xfrm>
            <a:custGeom>
              <a:avLst/>
              <a:gdLst/>
              <a:ahLst/>
              <a:cxnLst/>
              <a:rect l="0" t="0" r="0" b="0"/>
              <a:pathLst>
                <a:path w="120000" h="120000" extrusionOk="0">
                  <a:moveTo>
                    <a:pt x="60000" y="120000"/>
                  </a:moveTo>
                  <a:cubicBezTo>
                    <a:pt x="27000" y="120000"/>
                    <a:pt x="0" y="93000"/>
                    <a:pt x="0" y="60000"/>
                  </a:cubicBezTo>
                  <a:cubicBezTo>
                    <a:pt x="0" y="27000"/>
                    <a:pt x="27000" y="0"/>
                    <a:pt x="60000" y="0"/>
                  </a:cubicBezTo>
                  <a:cubicBezTo>
                    <a:pt x="93000" y="0"/>
                    <a:pt x="120000" y="27000"/>
                    <a:pt x="120000" y="60000"/>
                  </a:cubicBezTo>
                  <a:cubicBezTo>
                    <a:pt x="120000" y="93000"/>
                    <a:pt x="93000" y="120000"/>
                    <a:pt x="60000" y="120000"/>
                  </a:cubicBezTo>
                  <a:close/>
                  <a:moveTo>
                    <a:pt x="60000" y="12000"/>
                  </a:moveTo>
                  <a:cubicBezTo>
                    <a:pt x="33000" y="12000"/>
                    <a:pt x="12000" y="33000"/>
                    <a:pt x="12000" y="60000"/>
                  </a:cubicBezTo>
                  <a:cubicBezTo>
                    <a:pt x="12000" y="84000"/>
                    <a:pt x="33000" y="108000"/>
                    <a:pt x="60000" y="108000"/>
                  </a:cubicBezTo>
                  <a:cubicBezTo>
                    <a:pt x="87000" y="108000"/>
                    <a:pt x="108000" y="84000"/>
                    <a:pt x="108000" y="60000"/>
                  </a:cubicBezTo>
                  <a:cubicBezTo>
                    <a:pt x="108000" y="33000"/>
                    <a:pt x="87000" y="12000"/>
                    <a:pt x="60000" y="12000"/>
                  </a:cubicBezTo>
                  <a:close/>
                </a:path>
              </a:pathLst>
            </a:custGeom>
            <a:gradFill>
              <a:gsLst>
                <a:gs pos="0">
                  <a:schemeClr val="lt2"/>
                </a:gs>
                <a:gs pos="100000">
                  <a:srgbClr val="3B95DE"/>
                </a:gs>
              </a:gsLst>
              <a:lin ang="5400000" scaled="0"/>
            </a:gradFill>
            <a:ln>
              <a:noFill/>
            </a:ln>
          </p:spPr>
          <p:txBody>
            <a:bodyPr lIns="68575" tIns="68575" rIns="68575" bIns="68575" anchor="ctr" anchorCtr="0">
              <a:noAutofit/>
            </a:bodyPr>
            <a:lstStyle/>
            <a:p>
              <a:pPr lvl="0">
                <a:spcBef>
                  <a:spcPts val="0"/>
                </a:spcBef>
                <a:buNone/>
              </a:pPr>
              <a:endParaRPr/>
            </a:p>
          </p:txBody>
        </p:sp>
        <p:sp>
          <p:nvSpPr>
            <p:cNvPr id="191" name="Shape 191"/>
            <p:cNvSpPr/>
            <p:nvPr/>
          </p:nvSpPr>
          <p:spPr>
            <a:xfrm>
              <a:off x="738187" y="5622925"/>
              <a:ext cx="338137" cy="1216024"/>
            </a:xfrm>
            <a:custGeom>
              <a:avLst/>
              <a:gdLst/>
              <a:ahLst/>
              <a:cxnLst/>
              <a:rect l="0" t="0" r="0" b="0"/>
              <a:pathLst>
                <a:path w="120000" h="120000" extrusionOk="0">
                  <a:moveTo>
                    <a:pt x="119999" y="120000"/>
                  </a:moveTo>
                  <a:lnTo>
                    <a:pt x="109859" y="120000"/>
                  </a:lnTo>
                  <a:lnTo>
                    <a:pt x="109859" y="72689"/>
                  </a:lnTo>
                  <a:lnTo>
                    <a:pt x="0" y="939"/>
                  </a:lnTo>
                  <a:lnTo>
                    <a:pt x="6760" y="0"/>
                  </a:lnTo>
                  <a:lnTo>
                    <a:pt x="119999" y="72219"/>
                  </a:lnTo>
                  <a:lnTo>
                    <a:pt x="119999" y="120000"/>
                  </a:lnTo>
                  <a:close/>
                </a:path>
              </a:pathLst>
            </a:custGeom>
            <a:gradFill>
              <a:gsLst>
                <a:gs pos="0">
                  <a:schemeClr val="lt2"/>
                </a:gs>
                <a:gs pos="100000">
                  <a:srgbClr val="3B95DE"/>
                </a:gs>
              </a:gsLst>
              <a:lin ang="5400000" scaled="0"/>
            </a:gradFill>
            <a:ln>
              <a:noFill/>
            </a:ln>
          </p:spPr>
        </p:sp>
        <p:sp>
          <p:nvSpPr>
            <p:cNvPr id="192" name="Shape 192"/>
            <p:cNvSpPr/>
            <p:nvPr/>
          </p:nvSpPr>
          <p:spPr>
            <a:xfrm>
              <a:off x="647700" y="5480050"/>
              <a:ext cx="157162" cy="157162"/>
            </a:xfrm>
            <a:custGeom>
              <a:avLst/>
              <a:gdLst/>
              <a:ahLst/>
              <a:cxnLst/>
              <a:rect l="0" t="0" r="0" b="0"/>
              <a:pathLst>
                <a:path w="120000" h="120000" extrusionOk="0">
                  <a:moveTo>
                    <a:pt x="61818" y="120000"/>
                  </a:moveTo>
                  <a:cubicBezTo>
                    <a:pt x="29090" y="120000"/>
                    <a:pt x="0" y="94545"/>
                    <a:pt x="0" y="61818"/>
                  </a:cubicBezTo>
                  <a:cubicBezTo>
                    <a:pt x="0" y="29090"/>
                    <a:pt x="29090" y="0"/>
                    <a:pt x="61818" y="0"/>
                  </a:cubicBezTo>
                  <a:cubicBezTo>
                    <a:pt x="94545" y="0"/>
                    <a:pt x="120000" y="29090"/>
                    <a:pt x="120000" y="61818"/>
                  </a:cubicBezTo>
                  <a:cubicBezTo>
                    <a:pt x="120000" y="94545"/>
                    <a:pt x="94545" y="120000"/>
                    <a:pt x="61818" y="120000"/>
                  </a:cubicBezTo>
                  <a:close/>
                  <a:moveTo>
                    <a:pt x="61818" y="14545"/>
                  </a:moveTo>
                  <a:cubicBezTo>
                    <a:pt x="36363" y="14545"/>
                    <a:pt x="14545" y="36363"/>
                    <a:pt x="14545" y="61818"/>
                  </a:cubicBezTo>
                  <a:cubicBezTo>
                    <a:pt x="14545" y="87272"/>
                    <a:pt x="36363" y="105454"/>
                    <a:pt x="61818" y="105454"/>
                  </a:cubicBezTo>
                  <a:cubicBezTo>
                    <a:pt x="83636" y="105454"/>
                    <a:pt x="105454" y="87272"/>
                    <a:pt x="105454" y="61818"/>
                  </a:cubicBezTo>
                  <a:cubicBezTo>
                    <a:pt x="105454" y="36363"/>
                    <a:pt x="83636" y="14545"/>
                    <a:pt x="61818" y="14545"/>
                  </a:cubicBezTo>
                  <a:close/>
                </a:path>
              </a:pathLst>
            </a:custGeom>
            <a:gradFill>
              <a:gsLst>
                <a:gs pos="0">
                  <a:schemeClr val="lt2"/>
                </a:gs>
                <a:gs pos="100000">
                  <a:srgbClr val="3B95DE"/>
                </a:gs>
              </a:gsLst>
              <a:lin ang="5400000" scaled="0"/>
            </a:gradFill>
            <a:ln>
              <a:noFill/>
            </a:ln>
          </p:spPr>
          <p:txBody>
            <a:bodyPr lIns="68575" tIns="68575" rIns="68575" bIns="68575" anchor="ctr" anchorCtr="0">
              <a:noAutofit/>
            </a:bodyPr>
            <a:lstStyle/>
            <a:p>
              <a:pPr lvl="0">
                <a:spcBef>
                  <a:spcPts val="0"/>
                </a:spcBef>
                <a:buNone/>
              </a:pPr>
              <a:endParaRPr/>
            </a:p>
          </p:txBody>
        </p:sp>
        <p:sp>
          <p:nvSpPr>
            <p:cNvPr id="193" name="Shape 193"/>
            <p:cNvSpPr/>
            <p:nvPr/>
          </p:nvSpPr>
          <p:spPr>
            <a:xfrm>
              <a:off x="66675" y="903287"/>
              <a:ext cx="190500" cy="190500"/>
            </a:xfrm>
            <a:custGeom>
              <a:avLst/>
              <a:gdLst/>
              <a:ahLst/>
              <a:cxnLst/>
              <a:rect l="0" t="0" r="0" b="0"/>
              <a:pathLst>
                <a:path w="120000" h="120000" extrusionOk="0">
                  <a:moveTo>
                    <a:pt x="60000" y="120000"/>
                  </a:moveTo>
                  <a:cubicBezTo>
                    <a:pt x="27000" y="120000"/>
                    <a:pt x="0" y="93000"/>
                    <a:pt x="0" y="60000"/>
                  </a:cubicBezTo>
                  <a:cubicBezTo>
                    <a:pt x="0" y="27000"/>
                    <a:pt x="27000" y="0"/>
                    <a:pt x="60000" y="0"/>
                  </a:cubicBezTo>
                  <a:cubicBezTo>
                    <a:pt x="96000" y="0"/>
                    <a:pt x="120000" y="27000"/>
                    <a:pt x="120000" y="60000"/>
                  </a:cubicBezTo>
                  <a:cubicBezTo>
                    <a:pt x="120000" y="93000"/>
                    <a:pt x="96000" y="120000"/>
                    <a:pt x="60000" y="120000"/>
                  </a:cubicBezTo>
                  <a:close/>
                  <a:moveTo>
                    <a:pt x="60000" y="12000"/>
                  </a:moveTo>
                  <a:cubicBezTo>
                    <a:pt x="36000" y="12000"/>
                    <a:pt x="12000" y="36000"/>
                    <a:pt x="12000" y="60000"/>
                  </a:cubicBezTo>
                  <a:cubicBezTo>
                    <a:pt x="12000" y="87000"/>
                    <a:pt x="36000" y="108000"/>
                    <a:pt x="60000" y="108000"/>
                  </a:cubicBezTo>
                  <a:cubicBezTo>
                    <a:pt x="87000" y="108000"/>
                    <a:pt x="108000" y="87000"/>
                    <a:pt x="108000" y="60000"/>
                  </a:cubicBezTo>
                  <a:cubicBezTo>
                    <a:pt x="108000" y="36000"/>
                    <a:pt x="87000" y="12000"/>
                    <a:pt x="60000" y="12000"/>
                  </a:cubicBezTo>
                  <a:close/>
                </a:path>
              </a:pathLst>
            </a:custGeom>
            <a:gradFill>
              <a:gsLst>
                <a:gs pos="0">
                  <a:schemeClr val="lt2"/>
                </a:gs>
                <a:gs pos="100000">
                  <a:srgbClr val="3B95DE"/>
                </a:gs>
              </a:gsLst>
              <a:lin ang="5400000" scaled="0"/>
            </a:gradFill>
            <a:ln>
              <a:noFill/>
            </a:ln>
          </p:spPr>
          <p:txBody>
            <a:bodyPr lIns="68575" tIns="68575" rIns="68575" bIns="68575" anchor="ctr" anchorCtr="0">
              <a:noAutofit/>
            </a:bodyPr>
            <a:lstStyle/>
            <a:p>
              <a:pPr lvl="0">
                <a:spcBef>
                  <a:spcPts val="0"/>
                </a:spcBef>
                <a:buNone/>
              </a:pPr>
              <a:endParaRPr/>
            </a:p>
          </p:txBody>
        </p:sp>
        <p:sp>
          <p:nvSpPr>
            <p:cNvPr id="194" name="Shape 194"/>
            <p:cNvSpPr/>
            <p:nvPr/>
          </p:nvSpPr>
          <p:spPr>
            <a:xfrm>
              <a:off x="0" y="3897312"/>
              <a:ext cx="133349" cy="266699"/>
            </a:xfrm>
            <a:custGeom>
              <a:avLst/>
              <a:gdLst/>
              <a:ahLst/>
              <a:cxnLst/>
              <a:rect l="0" t="0" r="0" b="0"/>
              <a:pathLst>
                <a:path w="120000" h="120000" extrusionOk="0">
                  <a:moveTo>
                    <a:pt x="98571" y="120000"/>
                  </a:moveTo>
                  <a:lnTo>
                    <a:pt x="0" y="4285"/>
                  </a:lnTo>
                  <a:lnTo>
                    <a:pt x="17142" y="0"/>
                  </a:lnTo>
                  <a:lnTo>
                    <a:pt x="120000" y="115714"/>
                  </a:lnTo>
                  <a:lnTo>
                    <a:pt x="98571" y="120000"/>
                  </a:lnTo>
                  <a:close/>
                </a:path>
              </a:pathLst>
            </a:custGeom>
            <a:gradFill>
              <a:gsLst>
                <a:gs pos="0">
                  <a:schemeClr val="lt2"/>
                </a:gs>
                <a:gs pos="100000">
                  <a:srgbClr val="3B95DE"/>
                </a:gs>
              </a:gsLst>
              <a:lin ang="5400000" scaled="0"/>
            </a:gradFill>
            <a:ln>
              <a:noFill/>
            </a:ln>
          </p:spPr>
        </p:sp>
        <p:sp>
          <p:nvSpPr>
            <p:cNvPr id="195" name="Shape 195"/>
            <p:cNvSpPr/>
            <p:nvPr/>
          </p:nvSpPr>
          <p:spPr>
            <a:xfrm>
              <a:off x="66675" y="4149725"/>
              <a:ext cx="190500" cy="188913"/>
            </a:xfrm>
            <a:custGeom>
              <a:avLst/>
              <a:gdLst/>
              <a:ahLst/>
              <a:cxnLst/>
              <a:rect l="0" t="0" r="0" b="0"/>
              <a:pathLst>
                <a:path w="120000" h="120000" extrusionOk="0">
                  <a:moveTo>
                    <a:pt x="60000" y="120000"/>
                  </a:moveTo>
                  <a:cubicBezTo>
                    <a:pt x="27000" y="120000"/>
                    <a:pt x="0" y="93000"/>
                    <a:pt x="0" y="60000"/>
                  </a:cubicBezTo>
                  <a:cubicBezTo>
                    <a:pt x="0" y="27000"/>
                    <a:pt x="27000" y="0"/>
                    <a:pt x="60000" y="0"/>
                  </a:cubicBezTo>
                  <a:cubicBezTo>
                    <a:pt x="93000" y="0"/>
                    <a:pt x="120000" y="27000"/>
                    <a:pt x="120000" y="60000"/>
                  </a:cubicBezTo>
                  <a:cubicBezTo>
                    <a:pt x="120000" y="93000"/>
                    <a:pt x="93000" y="120000"/>
                    <a:pt x="60000" y="120000"/>
                  </a:cubicBezTo>
                  <a:close/>
                  <a:moveTo>
                    <a:pt x="60000" y="12000"/>
                  </a:moveTo>
                  <a:cubicBezTo>
                    <a:pt x="33000" y="12000"/>
                    <a:pt x="12000" y="33000"/>
                    <a:pt x="12000" y="60000"/>
                  </a:cubicBezTo>
                  <a:cubicBezTo>
                    <a:pt x="12000" y="84000"/>
                    <a:pt x="33000" y="108000"/>
                    <a:pt x="60000" y="108000"/>
                  </a:cubicBezTo>
                  <a:cubicBezTo>
                    <a:pt x="87000" y="108000"/>
                    <a:pt x="108000" y="84000"/>
                    <a:pt x="108000" y="60000"/>
                  </a:cubicBezTo>
                  <a:cubicBezTo>
                    <a:pt x="108000" y="33000"/>
                    <a:pt x="87000" y="12000"/>
                    <a:pt x="60000" y="12000"/>
                  </a:cubicBezTo>
                  <a:close/>
                </a:path>
              </a:pathLst>
            </a:custGeom>
            <a:gradFill>
              <a:gsLst>
                <a:gs pos="0">
                  <a:schemeClr val="lt2"/>
                </a:gs>
                <a:gs pos="100000">
                  <a:srgbClr val="3B95DE"/>
                </a:gs>
              </a:gsLst>
              <a:lin ang="5400000" scaled="0"/>
            </a:gradFill>
            <a:ln>
              <a:noFill/>
            </a:ln>
          </p:spPr>
          <p:txBody>
            <a:bodyPr lIns="68575" tIns="68575" rIns="68575" bIns="68575" anchor="ctr" anchorCtr="0">
              <a:noAutofit/>
            </a:bodyPr>
            <a:lstStyle/>
            <a:p>
              <a:pPr lvl="0">
                <a:spcBef>
                  <a:spcPts val="0"/>
                </a:spcBef>
                <a:buNone/>
              </a:pPr>
              <a:endParaRPr/>
            </a:p>
          </p:txBody>
        </p:sp>
        <p:sp>
          <p:nvSpPr>
            <p:cNvPr id="196" name="Shape 196"/>
            <p:cNvSpPr/>
            <p:nvPr/>
          </p:nvSpPr>
          <p:spPr>
            <a:xfrm>
              <a:off x="0" y="1644650"/>
              <a:ext cx="133349" cy="269874"/>
            </a:xfrm>
            <a:custGeom>
              <a:avLst/>
              <a:gdLst/>
              <a:ahLst/>
              <a:cxnLst/>
              <a:rect l="0" t="0" r="0" b="0"/>
              <a:pathLst>
                <a:path w="120000" h="120000" extrusionOk="0">
                  <a:moveTo>
                    <a:pt x="17142" y="120000"/>
                  </a:moveTo>
                  <a:lnTo>
                    <a:pt x="0" y="115764"/>
                  </a:lnTo>
                  <a:lnTo>
                    <a:pt x="98571" y="0"/>
                  </a:lnTo>
                  <a:lnTo>
                    <a:pt x="120000" y="4235"/>
                  </a:lnTo>
                  <a:lnTo>
                    <a:pt x="17142" y="120000"/>
                  </a:lnTo>
                  <a:close/>
                </a:path>
              </a:pathLst>
            </a:custGeom>
            <a:gradFill>
              <a:gsLst>
                <a:gs pos="0">
                  <a:schemeClr val="lt2"/>
                </a:gs>
                <a:gs pos="100000">
                  <a:srgbClr val="3B95DE"/>
                </a:gs>
              </a:gsLst>
              <a:lin ang="5400000" scaled="0"/>
            </a:gradFill>
            <a:ln>
              <a:noFill/>
            </a:ln>
          </p:spPr>
        </p:sp>
        <p:sp>
          <p:nvSpPr>
            <p:cNvPr id="197" name="Shape 197"/>
            <p:cNvSpPr/>
            <p:nvPr/>
          </p:nvSpPr>
          <p:spPr>
            <a:xfrm>
              <a:off x="66675" y="1468437"/>
              <a:ext cx="190500" cy="190500"/>
            </a:xfrm>
            <a:custGeom>
              <a:avLst/>
              <a:gdLst/>
              <a:ahLst/>
              <a:cxnLst/>
              <a:rect l="0" t="0" r="0" b="0"/>
              <a:pathLst>
                <a:path w="120000" h="120000" extrusionOk="0">
                  <a:moveTo>
                    <a:pt x="60000" y="120000"/>
                  </a:moveTo>
                  <a:cubicBezTo>
                    <a:pt x="27000" y="120000"/>
                    <a:pt x="0" y="93000"/>
                    <a:pt x="0" y="60000"/>
                  </a:cubicBezTo>
                  <a:cubicBezTo>
                    <a:pt x="0" y="27000"/>
                    <a:pt x="27000" y="0"/>
                    <a:pt x="60000" y="0"/>
                  </a:cubicBezTo>
                  <a:cubicBezTo>
                    <a:pt x="93000" y="0"/>
                    <a:pt x="120000" y="27000"/>
                    <a:pt x="120000" y="60000"/>
                  </a:cubicBezTo>
                  <a:cubicBezTo>
                    <a:pt x="120000" y="93000"/>
                    <a:pt x="93000" y="120000"/>
                    <a:pt x="60000" y="120000"/>
                  </a:cubicBezTo>
                  <a:close/>
                  <a:moveTo>
                    <a:pt x="60000" y="12000"/>
                  </a:moveTo>
                  <a:cubicBezTo>
                    <a:pt x="33000" y="12000"/>
                    <a:pt x="12000" y="33000"/>
                    <a:pt x="12000" y="60000"/>
                  </a:cubicBezTo>
                  <a:cubicBezTo>
                    <a:pt x="12000" y="84000"/>
                    <a:pt x="33000" y="108000"/>
                    <a:pt x="60000" y="108000"/>
                  </a:cubicBezTo>
                  <a:cubicBezTo>
                    <a:pt x="87000" y="108000"/>
                    <a:pt x="108000" y="84000"/>
                    <a:pt x="108000" y="60000"/>
                  </a:cubicBezTo>
                  <a:cubicBezTo>
                    <a:pt x="108000" y="33000"/>
                    <a:pt x="87000" y="12000"/>
                    <a:pt x="60000" y="12000"/>
                  </a:cubicBezTo>
                  <a:close/>
                </a:path>
              </a:pathLst>
            </a:custGeom>
            <a:gradFill>
              <a:gsLst>
                <a:gs pos="0">
                  <a:schemeClr val="lt2"/>
                </a:gs>
                <a:gs pos="100000">
                  <a:srgbClr val="3B95DE"/>
                </a:gs>
              </a:gsLst>
              <a:lin ang="5400000" scaled="0"/>
            </a:gradFill>
            <a:ln>
              <a:noFill/>
            </a:ln>
          </p:spPr>
          <p:txBody>
            <a:bodyPr lIns="68575" tIns="68575" rIns="68575" bIns="68575" anchor="ctr" anchorCtr="0">
              <a:noAutofit/>
            </a:bodyPr>
            <a:lstStyle/>
            <a:p>
              <a:pPr lvl="0">
                <a:spcBef>
                  <a:spcPts val="0"/>
                </a:spcBef>
                <a:buNone/>
              </a:pPr>
              <a:endParaRPr/>
            </a:p>
          </p:txBody>
        </p:sp>
        <p:sp>
          <p:nvSpPr>
            <p:cNvPr id="198" name="Shape 198"/>
            <p:cNvSpPr/>
            <p:nvPr/>
          </p:nvSpPr>
          <p:spPr>
            <a:xfrm>
              <a:off x="695325" y="4763"/>
              <a:ext cx="309562" cy="1558924"/>
            </a:xfrm>
            <a:custGeom>
              <a:avLst/>
              <a:gdLst/>
              <a:ahLst/>
              <a:cxnLst/>
              <a:rect l="0" t="0" r="0" b="0"/>
              <a:pathLst>
                <a:path w="120000" h="120000" extrusionOk="0">
                  <a:moveTo>
                    <a:pt x="120000" y="120000"/>
                  </a:moveTo>
                  <a:lnTo>
                    <a:pt x="108923" y="120000"/>
                  </a:lnTo>
                  <a:lnTo>
                    <a:pt x="108923" y="98370"/>
                  </a:lnTo>
                  <a:lnTo>
                    <a:pt x="0" y="76863"/>
                  </a:lnTo>
                  <a:lnTo>
                    <a:pt x="0" y="0"/>
                  </a:lnTo>
                  <a:lnTo>
                    <a:pt x="11076" y="0"/>
                  </a:lnTo>
                  <a:lnTo>
                    <a:pt x="11076" y="76130"/>
                  </a:lnTo>
                  <a:lnTo>
                    <a:pt x="120000" y="97270"/>
                  </a:lnTo>
                  <a:lnTo>
                    <a:pt x="120000" y="120000"/>
                  </a:lnTo>
                  <a:close/>
                </a:path>
              </a:pathLst>
            </a:custGeom>
            <a:gradFill>
              <a:gsLst>
                <a:gs pos="0">
                  <a:schemeClr val="lt2"/>
                </a:gs>
                <a:gs pos="100000">
                  <a:srgbClr val="3B95DE"/>
                </a:gs>
              </a:gsLst>
              <a:lin ang="5400000" scaled="0"/>
            </a:gradFill>
            <a:ln>
              <a:noFill/>
            </a:ln>
          </p:spPr>
        </p:sp>
        <p:sp>
          <p:nvSpPr>
            <p:cNvPr id="199" name="Shape 199"/>
            <p:cNvSpPr/>
            <p:nvPr/>
          </p:nvSpPr>
          <p:spPr>
            <a:xfrm>
              <a:off x="57150" y="4881562"/>
              <a:ext cx="190500" cy="188913"/>
            </a:xfrm>
            <a:custGeom>
              <a:avLst/>
              <a:gdLst/>
              <a:ahLst/>
              <a:cxnLst/>
              <a:rect l="0" t="0" r="0" b="0"/>
              <a:pathLst>
                <a:path w="120000" h="120000" extrusionOk="0">
                  <a:moveTo>
                    <a:pt x="60000" y="120000"/>
                  </a:moveTo>
                  <a:cubicBezTo>
                    <a:pt x="27000" y="120000"/>
                    <a:pt x="0" y="93000"/>
                    <a:pt x="0" y="60000"/>
                  </a:cubicBezTo>
                  <a:cubicBezTo>
                    <a:pt x="0" y="27000"/>
                    <a:pt x="27000" y="0"/>
                    <a:pt x="60000" y="0"/>
                  </a:cubicBezTo>
                  <a:cubicBezTo>
                    <a:pt x="93000" y="0"/>
                    <a:pt x="120000" y="27000"/>
                    <a:pt x="120000" y="60000"/>
                  </a:cubicBezTo>
                  <a:cubicBezTo>
                    <a:pt x="120000" y="93000"/>
                    <a:pt x="93000" y="120000"/>
                    <a:pt x="60000" y="120000"/>
                  </a:cubicBezTo>
                  <a:close/>
                  <a:moveTo>
                    <a:pt x="60000" y="12000"/>
                  </a:moveTo>
                  <a:cubicBezTo>
                    <a:pt x="36000" y="12000"/>
                    <a:pt x="12000" y="33000"/>
                    <a:pt x="12000" y="60000"/>
                  </a:cubicBezTo>
                  <a:cubicBezTo>
                    <a:pt x="12000" y="87000"/>
                    <a:pt x="36000" y="108000"/>
                    <a:pt x="60000" y="108000"/>
                  </a:cubicBezTo>
                  <a:cubicBezTo>
                    <a:pt x="87000" y="108000"/>
                    <a:pt x="108000" y="87000"/>
                    <a:pt x="108000" y="60000"/>
                  </a:cubicBezTo>
                  <a:cubicBezTo>
                    <a:pt x="108000" y="33000"/>
                    <a:pt x="87000" y="12000"/>
                    <a:pt x="60000" y="12000"/>
                  </a:cubicBezTo>
                  <a:close/>
                </a:path>
              </a:pathLst>
            </a:custGeom>
            <a:gradFill>
              <a:gsLst>
                <a:gs pos="0">
                  <a:schemeClr val="lt2"/>
                </a:gs>
                <a:gs pos="100000">
                  <a:srgbClr val="3B95DE"/>
                </a:gs>
              </a:gsLst>
              <a:lin ang="5400000" scaled="0"/>
            </a:gradFill>
            <a:ln>
              <a:noFill/>
            </a:ln>
          </p:spPr>
          <p:txBody>
            <a:bodyPr lIns="68575" tIns="68575" rIns="68575" bIns="68575" anchor="ctr" anchorCtr="0">
              <a:noAutofit/>
            </a:bodyPr>
            <a:lstStyle/>
            <a:p>
              <a:pPr lvl="0">
                <a:spcBef>
                  <a:spcPts val="0"/>
                </a:spcBef>
                <a:buNone/>
              </a:pPr>
              <a:endParaRPr/>
            </a:p>
          </p:txBody>
        </p:sp>
        <p:sp>
          <p:nvSpPr>
            <p:cNvPr id="200" name="Shape 200"/>
            <p:cNvSpPr/>
            <p:nvPr/>
          </p:nvSpPr>
          <p:spPr>
            <a:xfrm>
              <a:off x="138113" y="5060950"/>
              <a:ext cx="304799" cy="1778000"/>
            </a:xfrm>
            <a:custGeom>
              <a:avLst/>
              <a:gdLst/>
              <a:ahLst/>
              <a:cxnLst/>
              <a:rect l="0" t="0" r="0" b="0"/>
              <a:pathLst>
                <a:path w="120000" h="120000" extrusionOk="0">
                  <a:moveTo>
                    <a:pt x="120000" y="120000"/>
                  </a:moveTo>
                  <a:lnTo>
                    <a:pt x="110625" y="120000"/>
                  </a:lnTo>
                  <a:lnTo>
                    <a:pt x="110625" y="38571"/>
                  </a:lnTo>
                  <a:lnTo>
                    <a:pt x="0" y="19607"/>
                  </a:lnTo>
                  <a:lnTo>
                    <a:pt x="0" y="0"/>
                  </a:lnTo>
                  <a:lnTo>
                    <a:pt x="9375" y="0"/>
                  </a:lnTo>
                  <a:lnTo>
                    <a:pt x="9375" y="18964"/>
                  </a:lnTo>
                  <a:lnTo>
                    <a:pt x="120000" y="37928"/>
                  </a:lnTo>
                  <a:lnTo>
                    <a:pt x="120000" y="120000"/>
                  </a:lnTo>
                  <a:close/>
                </a:path>
              </a:pathLst>
            </a:custGeom>
            <a:gradFill>
              <a:gsLst>
                <a:gs pos="0">
                  <a:schemeClr val="lt2"/>
                </a:gs>
                <a:gs pos="100000">
                  <a:srgbClr val="3B95DE"/>
                </a:gs>
              </a:gsLst>
              <a:lin ang="5400000" scaled="0"/>
            </a:gradFill>
            <a:ln>
              <a:noFill/>
            </a:ln>
          </p:spPr>
        </p:sp>
        <p:sp>
          <p:nvSpPr>
            <p:cNvPr id="201" name="Shape 201"/>
            <p:cNvSpPr/>
            <p:nvPr/>
          </p:nvSpPr>
          <p:spPr>
            <a:xfrm>
              <a:off x="561975" y="6430962"/>
              <a:ext cx="190500" cy="188913"/>
            </a:xfrm>
            <a:custGeom>
              <a:avLst/>
              <a:gdLst/>
              <a:ahLst/>
              <a:cxnLst/>
              <a:rect l="0" t="0" r="0" b="0"/>
              <a:pathLst>
                <a:path w="120000" h="120000" extrusionOk="0">
                  <a:moveTo>
                    <a:pt x="60000" y="120000"/>
                  </a:moveTo>
                  <a:cubicBezTo>
                    <a:pt x="27000" y="120000"/>
                    <a:pt x="0" y="93000"/>
                    <a:pt x="0" y="60000"/>
                  </a:cubicBezTo>
                  <a:cubicBezTo>
                    <a:pt x="0" y="27000"/>
                    <a:pt x="27000" y="0"/>
                    <a:pt x="60000" y="0"/>
                  </a:cubicBezTo>
                  <a:cubicBezTo>
                    <a:pt x="93000" y="0"/>
                    <a:pt x="120000" y="27000"/>
                    <a:pt x="120000" y="60000"/>
                  </a:cubicBezTo>
                  <a:cubicBezTo>
                    <a:pt x="120000" y="93000"/>
                    <a:pt x="93000" y="120000"/>
                    <a:pt x="60000" y="120000"/>
                  </a:cubicBezTo>
                  <a:close/>
                  <a:moveTo>
                    <a:pt x="60000" y="12000"/>
                  </a:moveTo>
                  <a:cubicBezTo>
                    <a:pt x="36000" y="12000"/>
                    <a:pt x="12000" y="33000"/>
                    <a:pt x="12000" y="60000"/>
                  </a:cubicBezTo>
                  <a:cubicBezTo>
                    <a:pt x="12000" y="87000"/>
                    <a:pt x="36000" y="108000"/>
                    <a:pt x="60000" y="108000"/>
                  </a:cubicBezTo>
                  <a:cubicBezTo>
                    <a:pt x="87000" y="108000"/>
                    <a:pt x="108000" y="87000"/>
                    <a:pt x="108000" y="60000"/>
                  </a:cubicBezTo>
                  <a:cubicBezTo>
                    <a:pt x="108000" y="33000"/>
                    <a:pt x="87000" y="12000"/>
                    <a:pt x="60000" y="12000"/>
                  </a:cubicBezTo>
                  <a:close/>
                </a:path>
              </a:pathLst>
            </a:custGeom>
            <a:gradFill>
              <a:gsLst>
                <a:gs pos="0">
                  <a:schemeClr val="lt2"/>
                </a:gs>
                <a:gs pos="100000">
                  <a:srgbClr val="3B95DE"/>
                </a:gs>
              </a:gsLst>
              <a:lin ang="5400000" scaled="0"/>
            </a:gradFill>
            <a:ln>
              <a:noFill/>
            </a:ln>
          </p:spPr>
          <p:txBody>
            <a:bodyPr lIns="68575" tIns="68575" rIns="68575" bIns="68575" anchor="ctr" anchorCtr="0">
              <a:noAutofit/>
            </a:bodyPr>
            <a:lstStyle/>
            <a:p>
              <a:pPr lvl="0">
                <a:spcBef>
                  <a:spcPts val="0"/>
                </a:spcBef>
                <a:buNone/>
              </a:pPr>
              <a:endParaRPr/>
            </a:p>
          </p:txBody>
        </p:sp>
        <p:sp>
          <p:nvSpPr>
            <p:cNvPr id="202" name="Shape 202"/>
            <p:cNvSpPr/>
            <p:nvPr/>
          </p:nvSpPr>
          <p:spPr>
            <a:xfrm>
              <a:off x="642937" y="6610350"/>
              <a:ext cx="23813" cy="242887"/>
            </a:xfrm>
            <a:prstGeom prst="rect">
              <a:avLst/>
            </a:prstGeom>
            <a:gradFill>
              <a:gsLst>
                <a:gs pos="0">
                  <a:schemeClr val="lt2"/>
                </a:gs>
                <a:gs pos="100000">
                  <a:srgbClr val="3B95DE"/>
                </a:gs>
              </a:gsLst>
              <a:lin ang="5400000" scaled="0"/>
            </a:gradFill>
            <a:ln>
              <a:noFill/>
            </a:ln>
          </p:spPr>
          <p:txBody>
            <a:bodyPr lIns="68575" tIns="68575" rIns="68575" bIns="68575" anchor="ctr" anchorCtr="0">
              <a:noAutofit/>
            </a:bodyPr>
            <a:lstStyle/>
            <a:p>
              <a:pPr lvl="0">
                <a:spcBef>
                  <a:spcPts val="0"/>
                </a:spcBef>
                <a:buNone/>
              </a:pPr>
              <a:endParaRPr/>
            </a:p>
          </p:txBody>
        </p:sp>
        <p:sp>
          <p:nvSpPr>
            <p:cNvPr id="203" name="Shape 203"/>
            <p:cNvSpPr/>
            <p:nvPr/>
          </p:nvSpPr>
          <p:spPr>
            <a:xfrm>
              <a:off x="76200" y="6430962"/>
              <a:ext cx="190500" cy="188913"/>
            </a:xfrm>
            <a:custGeom>
              <a:avLst/>
              <a:gdLst/>
              <a:ahLst/>
              <a:cxnLst/>
              <a:rect l="0" t="0" r="0" b="0"/>
              <a:pathLst>
                <a:path w="120000" h="120000" extrusionOk="0">
                  <a:moveTo>
                    <a:pt x="60000" y="120000"/>
                  </a:moveTo>
                  <a:cubicBezTo>
                    <a:pt x="27000" y="120000"/>
                    <a:pt x="0" y="93000"/>
                    <a:pt x="0" y="60000"/>
                  </a:cubicBezTo>
                  <a:cubicBezTo>
                    <a:pt x="0" y="27000"/>
                    <a:pt x="27000" y="0"/>
                    <a:pt x="60000" y="0"/>
                  </a:cubicBezTo>
                  <a:cubicBezTo>
                    <a:pt x="96000" y="0"/>
                    <a:pt x="120000" y="27000"/>
                    <a:pt x="120000" y="60000"/>
                  </a:cubicBezTo>
                  <a:cubicBezTo>
                    <a:pt x="120000" y="93000"/>
                    <a:pt x="96000" y="120000"/>
                    <a:pt x="60000" y="120000"/>
                  </a:cubicBezTo>
                  <a:close/>
                  <a:moveTo>
                    <a:pt x="60000" y="12000"/>
                  </a:moveTo>
                  <a:cubicBezTo>
                    <a:pt x="36000" y="12000"/>
                    <a:pt x="12000" y="33000"/>
                    <a:pt x="12000" y="60000"/>
                  </a:cubicBezTo>
                  <a:cubicBezTo>
                    <a:pt x="12000" y="87000"/>
                    <a:pt x="36000" y="108000"/>
                    <a:pt x="60000" y="108000"/>
                  </a:cubicBezTo>
                  <a:cubicBezTo>
                    <a:pt x="87000" y="108000"/>
                    <a:pt x="108000" y="87000"/>
                    <a:pt x="108000" y="60000"/>
                  </a:cubicBezTo>
                  <a:cubicBezTo>
                    <a:pt x="108000" y="33000"/>
                    <a:pt x="87000" y="12000"/>
                    <a:pt x="60000" y="12000"/>
                  </a:cubicBezTo>
                  <a:close/>
                </a:path>
              </a:pathLst>
            </a:custGeom>
            <a:gradFill>
              <a:gsLst>
                <a:gs pos="0">
                  <a:schemeClr val="lt2"/>
                </a:gs>
                <a:gs pos="100000">
                  <a:srgbClr val="3B95DE"/>
                </a:gs>
              </a:gsLst>
              <a:lin ang="5400000" scaled="0"/>
            </a:gradFill>
            <a:ln>
              <a:noFill/>
            </a:ln>
          </p:spPr>
          <p:txBody>
            <a:bodyPr lIns="68575" tIns="68575" rIns="68575" bIns="68575" anchor="ctr" anchorCtr="0">
              <a:noAutofit/>
            </a:bodyPr>
            <a:lstStyle/>
            <a:p>
              <a:pPr lvl="0">
                <a:spcBef>
                  <a:spcPts val="0"/>
                </a:spcBef>
                <a:buNone/>
              </a:pPr>
              <a:endParaRPr/>
            </a:p>
          </p:txBody>
        </p:sp>
        <p:sp>
          <p:nvSpPr>
            <p:cNvPr id="204" name="Shape 204"/>
            <p:cNvSpPr/>
            <p:nvPr/>
          </p:nvSpPr>
          <p:spPr>
            <a:xfrm>
              <a:off x="0" y="5978525"/>
              <a:ext cx="190500" cy="461962"/>
            </a:xfrm>
            <a:custGeom>
              <a:avLst/>
              <a:gdLst/>
              <a:ahLst/>
              <a:cxnLst/>
              <a:rect l="0" t="0" r="0" b="0"/>
              <a:pathLst>
                <a:path w="120000" h="120000" extrusionOk="0">
                  <a:moveTo>
                    <a:pt x="120000" y="120000"/>
                  </a:moveTo>
                  <a:lnTo>
                    <a:pt x="105000" y="120000"/>
                  </a:lnTo>
                  <a:lnTo>
                    <a:pt x="105000" y="47010"/>
                  </a:lnTo>
                  <a:lnTo>
                    <a:pt x="0" y="3711"/>
                  </a:lnTo>
                  <a:lnTo>
                    <a:pt x="12000" y="0"/>
                  </a:lnTo>
                  <a:lnTo>
                    <a:pt x="120000" y="44536"/>
                  </a:lnTo>
                  <a:lnTo>
                    <a:pt x="120000" y="120000"/>
                  </a:lnTo>
                  <a:close/>
                </a:path>
              </a:pathLst>
            </a:custGeom>
            <a:gradFill>
              <a:gsLst>
                <a:gs pos="0">
                  <a:schemeClr val="lt2"/>
                </a:gs>
                <a:gs pos="100000">
                  <a:srgbClr val="3B95DE"/>
                </a:gs>
              </a:gsLst>
              <a:lin ang="5400000" scaled="0"/>
            </a:gradFill>
            <a:ln>
              <a:noFill/>
            </a:ln>
          </p:spPr>
        </p:sp>
        <p:sp>
          <p:nvSpPr>
            <p:cNvPr id="205" name="Shape 205"/>
            <p:cNvSpPr/>
            <p:nvPr/>
          </p:nvSpPr>
          <p:spPr>
            <a:xfrm>
              <a:off x="1014412" y="1801813"/>
              <a:ext cx="214312" cy="755649"/>
            </a:xfrm>
            <a:custGeom>
              <a:avLst/>
              <a:gdLst/>
              <a:ahLst/>
              <a:cxnLst/>
              <a:rect l="0" t="0" r="0" b="0"/>
              <a:pathLst>
                <a:path w="120000" h="120000" extrusionOk="0">
                  <a:moveTo>
                    <a:pt x="10666" y="120000"/>
                  </a:moveTo>
                  <a:lnTo>
                    <a:pt x="0" y="120000"/>
                  </a:lnTo>
                  <a:lnTo>
                    <a:pt x="0" y="32268"/>
                  </a:lnTo>
                  <a:lnTo>
                    <a:pt x="112000" y="0"/>
                  </a:lnTo>
                  <a:lnTo>
                    <a:pt x="120000" y="2268"/>
                  </a:lnTo>
                  <a:lnTo>
                    <a:pt x="10666" y="33025"/>
                  </a:lnTo>
                  <a:lnTo>
                    <a:pt x="10666" y="120000"/>
                  </a:lnTo>
                  <a:close/>
                </a:path>
              </a:pathLst>
            </a:custGeom>
            <a:gradFill>
              <a:gsLst>
                <a:gs pos="0">
                  <a:schemeClr val="lt2"/>
                </a:gs>
                <a:gs pos="100000">
                  <a:srgbClr val="3B95DE"/>
                </a:gs>
              </a:gsLst>
              <a:lin ang="5400000" scaled="0"/>
            </a:gradFill>
            <a:ln>
              <a:noFill/>
            </a:ln>
          </p:spPr>
        </p:sp>
        <p:sp>
          <p:nvSpPr>
            <p:cNvPr id="206" name="Shape 206"/>
            <p:cNvSpPr/>
            <p:nvPr/>
          </p:nvSpPr>
          <p:spPr>
            <a:xfrm>
              <a:off x="938212" y="2547938"/>
              <a:ext cx="166688" cy="160337"/>
            </a:xfrm>
            <a:custGeom>
              <a:avLst/>
              <a:gdLst/>
              <a:ahLst/>
              <a:cxnLst/>
              <a:rect l="0" t="0" r="0" b="0"/>
              <a:pathLst>
                <a:path w="120000" h="120000" extrusionOk="0">
                  <a:moveTo>
                    <a:pt x="61714" y="120000"/>
                  </a:moveTo>
                  <a:cubicBezTo>
                    <a:pt x="27428" y="120000"/>
                    <a:pt x="0" y="91764"/>
                    <a:pt x="0" y="60000"/>
                  </a:cubicBezTo>
                  <a:cubicBezTo>
                    <a:pt x="0" y="24705"/>
                    <a:pt x="27428" y="0"/>
                    <a:pt x="61714" y="0"/>
                  </a:cubicBezTo>
                  <a:cubicBezTo>
                    <a:pt x="92571" y="0"/>
                    <a:pt x="120000" y="24705"/>
                    <a:pt x="120000" y="60000"/>
                  </a:cubicBezTo>
                  <a:cubicBezTo>
                    <a:pt x="120000" y="91764"/>
                    <a:pt x="92571" y="120000"/>
                    <a:pt x="61714" y="120000"/>
                  </a:cubicBezTo>
                  <a:close/>
                  <a:moveTo>
                    <a:pt x="61714" y="14117"/>
                  </a:moveTo>
                  <a:cubicBezTo>
                    <a:pt x="34285" y="14117"/>
                    <a:pt x="13714" y="35294"/>
                    <a:pt x="13714" y="60000"/>
                  </a:cubicBezTo>
                  <a:cubicBezTo>
                    <a:pt x="13714" y="84705"/>
                    <a:pt x="34285" y="105882"/>
                    <a:pt x="61714" y="105882"/>
                  </a:cubicBezTo>
                  <a:cubicBezTo>
                    <a:pt x="85714" y="105882"/>
                    <a:pt x="106285" y="84705"/>
                    <a:pt x="106285" y="60000"/>
                  </a:cubicBezTo>
                  <a:cubicBezTo>
                    <a:pt x="106285" y="35294"/>
                    <a:pt x="85714" y="14117"/>
                    <a:pt x="61714" y="14117"/>
                  </a:cubicBezTo>
                  <a:close/>
                </a:path>
              </a:pathLst>
            </a:custGeom>
            <a:gradFill>
              <a:gsLst>
                <a:gs pos="0">
                  <a:schemeClr val="lt2"/>
                </a:gs>
                <a:gs pos="100000">
                  <a:srgbClr val="3B95DE"/>
                </a:gs>
              </a:gsLst>
              <a:lin ang="5400000" scaled="0"/>
            </a:gradFill>
            <a:ln>
              <a:noFill/>
            </a:ln>
          </p:spPr>
          <p:txBody>
            <a:bodyPr lIns="68575" tIns="68575" rIns="68575" bIns="68575" anchor="ctr" anchorCtr="0">
              <a:noAutofit/>
            </a:bodyPr>
            <a:lstStyle/>
            <a:p>
              <a:pPr lvl="0">
                <a:spcBef>
                  <a:spcPts val="0"/>
                </a:spcBef>
                <a:buNone/>
              </a:pPr>
              <a:endParaRPr/>
            </a:p>
          </p:txBody>
        </p:sp>
        <p:sp>
          <p:nvSpPr>
            <p:cNvPr id="207" name="Shape 207"/>
            <p:cNvSpPr/>
            <p:nvPr/>
          </p:nvSpPr>
          <p:spPr>
            <a:xfrm>
              <a:off x="595312" y="4763"/>
              <a:ext cx="638174" cy="4025899"/>
            </a:xfrm>
            <a:custGeom>
              <a:avLst/>
              <a:gdLst/>
              <a:ahLst/>
              <a:cxnLst/>
              <a:rect l="0" t="0" r="0" b="0"/>
              <a:pathLst>
                <a:path w="120000" h="120000" extrusionOk="0">
                  <a:moveTo>
                    <a:pt x="120000" y="120000"/>
                  </a:moveTo>
                  <a:lnTo>
                    <a:pt x="115522" y="120000"/>
                  </a:lnTo>
                  <a:lnTo>
                    <a:pt x="115522" y="109353"/>
                  </a:lnTo>
                  <a:lnTo>
                    <a:pt x="0" y="91088"/>
                  </a:lnTo>
                  <a:lnTo>
                    <a:pt x="0" y="0"/>
                  </a:lnTo>
                  <a:lnTo>
                    <a:pt x="4477" y="0"/>
                  </a:lnTo>
                  <a:lnTo>
                    <a:pt x="4477" y="90662"/>
                  </a:lnTo>
                  <a:lnTo>
                    <a:pt x="120000" y="108927"/>
                  </a:lnTo>
                  <a:lnTo>
                    <a:pt x="120000" y="120000"/>
                  </a:lnTo>
                  <a:close/>
                </a:path>
              </a:pathLst>
            </a:custGeom>
            <a:gradFill>
              <a:gsLst>
                <a:gs pos="0">
                  <a:schemeClr val="lt2"/>
                </a:gs>
                <a:gs pos="100000">
                  <a:srgbClr val="3B95DE"/>
                </a:gs>
              </a:gsLst>
              <a:lin ang="5400000" scaled="0"/>
            </a:gradFill>
            <a:ln>
              <a:noFill/>
            </a:ln>
          </p:spPr>
        </p:sp>
        <p:sp>
          <p:nvSpPr>
            <p:cNvPr id="208" name="Shape 208"/>
            <p:cNvSpPr/>
            <p:nvPr/>
          </p:nvSpPr>
          <p:spPr>
            <a:xfrm>
              <a:off x="1223962" y="1382712"/>
              <a:ext cx="142875" cy="476249"/>
            </a:xfrm>
            <a:custGeom>
              <a:avLst/>
              <a:gdLst/>
              <a:ahLst/>
              <a:cxnLst/>
              <a:rect l="0" t="0" r="0" b="0"/>
              <a:pathLst>
                <a:path w="120000" h="120000" extrusionOk="0">
                  <a:moveTo>
                    <a:pt x="120000" y="120000"/>
                  </a:moveTo>
                  <a:lnTo>
                    <a:pt x="104000" y="120000"/>
                  </a:lnTo>
                  <a:lnTo>
                    <a:pt x="104000" y="33600"/>
                  </a:lnTo>
                  <a:lnTo>
                    <a:pt x="0" y="3600"/>
                  </a:lnTo>
                  <a:lnTo>
                    <a:pt x="12000" y="0"/>
                  </a:lnTo>
                  <a:lnTo>
                    <a:pt x="120000" y="32400"/>
                  </a:lnTo>
                  <a:lnTo>
                    <a:pt x="120000" y="120000"/>
                  </a:lnTo>
                  <a:close/>
                </a:path>
              </a:pathLst>
            </a:custGeom>
            <a:gradFill>
              <a:gsLst>
                <a:gs pos="0">
                  <a:schemeClr val="lt2"/>
                </a:gs>
                <a:gs pos="100000">
                  <a:srgbClr val="3B95DE"/>
                </a:gs>
              </a:gsLst>
              <a:lin ang="5400000" scaled="0"/>
            </a:gradFill>
            <a:ln>
              <a:noFill/>
            </a:ln>
          </p:spPr>
        </p:sp>
        <p:sp>
          <p:nvSpPr>
            <p:cNvPr id="209" name="Shape 209"/>
            <p:cNvSpPr/>
            <p:nvPr/>
          </p:nvSpPr>
          <p:spPr>
            <a:xfrm>
              <a:off x="1300162" y="1849438"/>
              <a:ext cx="109537" cy="107949"/>
            </a:xfrm>
            <a:custGeom>
              <a:avLst/>
              <a:gdLst/>
              <a:ahLst/>
              <a:cxnLst/>
              <a:rect l="0" t="0" r="0" b="0"/>
              <a:pathLst>
                <a:path w="120000" h="120000" extrusionOk="0">
                  <a:moveTo>
                    <a:pt x="62608" y="120000"/>
                  </a:moveTo>
                  <a:cubicBezTo>
                    <a:pt x="26086" y="120000"/>
                    <a:pt x="0" y="93913"/>
                    <a:pt x="0" y="62608"/>
                  </a:cubicBezTo>
                  <a:cubicBezTo>
                    <a:pt x="0" y="26086"/>
                    <a:pt x="26086" y="0"/>
                    <a:pt x="62608" y="0"/>
                  </a:cubicBezTo>
                  <a:cubicBezTo>
                    <a:pt x="93913" y="0"/>
                    <a:pt x="120000" y="26086"/>
                    <a:pt x="120000" y="62608"/>
                  </a:cubicBezTo>
                  <a:cubicBezTo>
                    <a:pt x="120000" y="93913"/>
                    <a:pt x="93913" y="120000"/>
                    <a:pt x="62608" y="120000"/>
                  </a:cubicBezTo>
                  <a:close/>
                  <a:moveTo>
                    <a:pt x="62608" y="20869"/>
                  </a:moveTo>
                  <a:cubicBezTo>
                    <a:pt x="41739" y="20869"/>
                    <a:pt x="20869" y="41739"/>
                    <a:pt x="20869" y="62608"/>
                  </a:cubicBezTo>
                  <a:cubicBezTo>
                    <a:pt x="20869" y="83478"/>
                    <a:pt x="41739" y="99130"/>
                    <a:pt x="62608" y="99130"/>
                  </a:cubicBezTo>
                  <a:cubicBezTo>
                    <a:pt x="83478" y="99130"/>
                    <a:pt x="99130" y="83478"/>
                    <a:pt x="99130" y="62608"/>
                  </a:cubicBezTo>
                  <a:cubicBezTo>
                    <a:pt x="99130" y="41739"/>
                    <a:pt x="83478" y="20869"/>
                    <a:pt x="62608" y="20869"/>
                  </a:cubicBezTo>
                  <a:close/>
                </a:path>
              </a:pathLst>
            </a:custGeom>
            <a:gradFill>
              <a:gsLst>
                <a:gs pos="0">
                  <a:schemeClr val="lt2"/>
                </a:gs>
                <a:gs pos="100000">
                  <a:srgbClr val="3B95DE"/>
                </a:gs>
              </a:gsLst>
              <a:lin ang="5400000" scaled="0"/>
            </a:gradFill>
            <a:ln>
              <a:noFill/>
            </a:ln>
          </p:spPr>
          <p:txBody>
            <a:bodyPr lIns="68575" tIns="68575" rIns="68575" bIns="68575" anchor="ctr" anchorCtr="0">
              <a:noAutofit/>
            </a:bodyPr>
            <a:lstStyle/>
            <a:p>
              <a:pPr lvl="0">
                <a:spcBef>
                  <a:spcPts val="0"/>
                </a:spcBef>
                <a:buNone/>
              </a:pPr>
              <a:endParaRPr/>
            </a:p>
          </p:txBody>
        </p:sp>
        <p:sp>
          <p:nvSpPr>
            <p:cNvPr id="210" name="Shape 210"/>
            <p:cNvSpPr/>
            <p:nvPr/>
          </p:nvSpPr>
          <p:spPr>
            <a:xfrm>
              <a:off x="280987" y="3417887"/>
              <a:ext cx="142875" cy="474663"/>
            </a:xfrm>
            <a:custGeom>
              <a:avLst/>
              <a:gdLst/>
              <a:ahLst/>
              <a:cxnLst/>
              <a:rect l="0" t="0" r="0" b="0"/>
              <a:pathLst>
                <a:path w="120000" h="120000" extrusionOk="0">
                  <a:moveTo>
                    <a:pt x="16000" y="120000"/>
                  </a:moveTo>
                  <a:lnTo>
                    <a:pt x="0" y="120000"/>
                  </a:lnTo>
                  <a:lnTo>
                    <a:pt x="0" y="32107"/>
                  </a:lnTo>
                  <a:lnTo>
                    <a:pt x="108000" y="0"/>
                  </a:lnTo>
                  <a:lnTo>
                    <a:pt x="120000" y="3210"/>
                  </a:lnTo>
                  <a:lnTo>
                    <a:pt x="16000" y="33311"/>
                  </a:lnTo>
                  <a:lnTo>
                    <a:pt x="16000" y="120000"/>
                  </a:lnTo>
                  <a:close/>
                </a:path>
              </a:pathLst>
            </a:custGeom>
            <a:gradFill>
              <a:gsLst>
                <a:gs pos="0">
                  <a:schemeClr val="lt2"/>
                </a:gs>
                <a:gs pos="100000">
                  <a:srgbClr val="3B95DE"/>
                </a:gs>
              </a:gsLst>
              <a:lin ang="5400000" scaled="0"/>
            </a:gradFill>
            <a:ln>
              <a:noFill/>
            </a:ln>
          </p:spPr>
        </p:sp>
        <p:sp>
          <p:nvSpPr>
            <p:cNvPr id="211" name="Shape 211"/>
            <p:cNvSpPr/>
            <p:nvPr/>
          </p:nvSpPr>
          <p:spPr>
            <a:xfrm>
              <a:off x="238125" y="3883025"/>
              <a:ext cx="109537" cy="109537"/>
            </a:xfrm>
            <a:custGeom>
              <a:avLst/>
              <a:gdLst/>
              <a:ahLst/>
              <a:cxnLst/>
              <a:rect l="0" t="0" r="0" b="0"/>
              <a:pathLst>
                <a:path w="120000" h="120000" extrusionOk="0">
                  <a:moveTo>
                    <a:pt x="57391" y="120000"/>
                  </a:moveTo>
                  <a:cubicBezTo>
                    <a:pt x="26086" y="120000"/>
                    <a:pt x="0" y="93913"/>
                    <a:pt x="0" y="62608"/>
                  </a:cubicBezTo>
                  <a:cubicBezTo>
                    <a:pt x="0" y="26086"/>
                    <a:pt x="26086" y="0"/>
                    <a:pt x="57391" y="0"/>
                  </a:cubicBezTo>
                  <a:cubicBezTo>
                    <a:pt x="88695" y="0"/>
                    <a:pt x="120000" y="26086"/>
                    <a:pt x="120000" y="62608"/>
                  </a:cubicBezTo>
                  <a:cubicBezTo>
                    <a:pt x="120000" y="93913"/>
                    <a:pt x="88695" y="120000"/>
                    <a:pt x="57391" y="120000"/>
                  </a:cubicBezTo>
                  <a:close/>
                  <a:moveTo>
                    <a:pt x="57391" y="20869"/>
                  </a:moveTo>
                  <a:cubicBezTo>
                    <a:pt x="36521" y="20869"/>
                    <a:pt x="20869" y="41739"/>
                    <a:pt x="20869" y="62608"/>
                  </a:cubicBezTo>
                  <a:cubicBezTo>
                    <a:pt x="20869" y="83478"/>
                    <a:pt x="36521" y="99130"/>
                    <a:pt x="57391" y="99130"/>
                  </a:cubicBezTo>
                  <a:cubicBezTo>
                    <a:pt x="78260" y="99130"/>
                    <a:pt x="99130" y="83478"/>
                    <a:pt x="99130" y="62608"/>
                  </a:cubicBezTo>
                  <a:cubicBezTo>
                    <a:pt x="99130" y="41739"/>
                    <a:pt x="78260" y="20869"/>
                    <a:pt x="57391" y="20869"/>
                  </a:cubicBezTo>
                  <a:close/>
                </a:path>
              </a:pathLst>
            </a:custGeom>
            <a:gradFill>
              <a:gsLst>
                <a:gs pos="0">
                  <a:schemeClr val="lt2"/>
                </a:gs>
                <a:gs pos="100000">
                  <a:srgbClr val="3B95DE"/>
                </a:gs>
              </a:gsLst>
              <a:lin ang="5400000" scaled="0"/>
            </a:gradFill>
            <a:ln>
              <a:noFill/>
            </a:ln>
          </p:spPr>
          <p:txBody>
            <a:bodyPr lIns="68575" tIns="68575" rIns="68575" bIns="68575" anchor="ctr" anchorCtr="0">
              <a:noAutofit/>
            </a:bodyPr>
            <a:lstStyle/>
            <a:p>
              <a:pPr lvl="0">
                <a:spcBef>
                  <a:spcPts val="0"/>
                </a:spcBef>
                <a:buNone/>
              </a:pPr>
              <a:endParaRPr/>
            </a:p>
          </p:txBody>
        </p:sp>
        <p:sp>
          <p:nvSpPr>
            <p:cNvPr id="212" name="Shape 212"/>
            <p:cNvSpPr/>
            <p:nvPr/>
          </p:nvSpPr>
          <p:spPr>
            <a:xfrm>
              <a:off x="4763" y="2166938"/>
              <a:ext cx="114300" cy="452438"/>
            </a:xfrm>
            <a:custGeom>
              <a:avLst/>
              <a:gdLst/>
              <a:ahLst/>
              <a:cxnLst/>
              <a:rect l="0" t="0" r="0" b="0"/>
              <a:pathLst>
                <a:path w="120000" h="120000" extrusionOk="0">
                  <a:moveTo>
                    <a:pt x="10000" y="119999"/>
                  </a:moveTo>
                  <a:lnTo>
                    <a:pt x="0" y="116210"/>
                  </a:lnTo>
                  <a:lnTo>
                    <a:pt x="100000" y="90947"/>
                  </a:lnTo>
                  <a:lnTo>
                    <a:pt x="100000" y="0"/>
                  </a:lnTo>
                  <a:lnTo>
                    <a:pt x="120000" y="0"/>
                  </a:lnTo>
                  <a:lnTo>
                    <a:pt x="120000" y="93473"/>
                  </a:lnTo>
                  <a:lnTo>
                    <a:pt x="10000" y="119999"/>
                  </a:lnTo>
                  <a:close/>
                </a:path>
              </a:pathLst>
            </a:custGeom>
            <a:gradFill>
              <a:gsLst>
                <a:gs pos="0">
                  <a:schemeClr val="lt2"/>
                </a:gs>
                <a:gs pos="100000">
                  <a:srgbClr val="3B95DE"/>
                </a:gs>
              </a:gsLst>
              <a:lin ang="5400000" scaled="0"/>
            </a:gradFill>
            <a:ln>
              <a:noFill/>
            </a:ln>
          </p:spPr>
        </p:sp>
        <p:sp>
          <p:nvSpPr>
            <p:cNvPr id="213" name="Shape 213"/>
            <p:cNvSpPr/>
            <p:nvPr/>
          </p:nvSpPr>
          <p:spPr>
            <a:xfrm>
              <a:off x="52388" y="2066925"/>
              <a:ext cx="109537" cy="109537"/>
            </a:xfrm>
            <a:custGeom>
              <a:avLst/>
              <a:gdLst/>
              <a:ahLst/>
              <a:cxnLst/>
              <a:rect l="0" t="0" r="0" b="0"/>
              <a:pathLst>
                <a:path w="120000" h="120000" extrusionOk="0">
                  <a:moveTo>
                    <a:pt x="62608" y="120000"/>
                  </a:moveTo>
                  <a:cubicBezTo>
                    <a:pt x="26086" y="120000"/>
                    <a:pt x="0" y="93913"/>
                    <a:pt x="0" y="62608"/>
                  </a:cubicBezTo>
                  <a:cubicBezTo>
                    <a:pt x="0" y="26086"/>
                    <a:pt x="26086" y="0"/>
                    <a:pt x="62608" y="0"/>
                  </a:cubicBezTo>
                  <a:cubicBezTo>
                    <a:pt x="93913" y="0"/>
                    <a:pt x="120000" y="26086"/>
                    <a:pt x="120000" y="62608"/>
                  </a:cubicBezTo>
                  <a:cubicBezTo>
                    <a:pt x="120000" y="93913"/>
                    <a:pt x="93913" y="120000"/>
                    <a:pt x="62608" y="120000"/>
                  </a:cubicBezTo>
                  <a:close/>
                  <a:moveTo>
                    <a:pt x="62608" y="20869"/>
                  </a:moveTo>
                  <a:cubicBezTo>
                    <a:pt x="41739" y="20869"/>
                    <a:pt x="20869" y="41739"/>
                    <a:pt x="20869" y="62608"/>
                  </a:cubicBezTo>
                  <a:cubicBezTo>
                    <a:pt x="20869" y="83478"/>
                    <a:pt x="41739" y="99130"/>
                    <a:pt x="62608" y="99130"/>
                  </a:cubicBezTo>
                  <a:cubicBezTo>
                    <a:pt x="83478" y="99130"/>
                    <a:pt x="99130" y="83478"/>
                    <a:pt x="99130" y="62608"/>
                  </a:cubicBezTo>
                  <a:cubicBezTo>
                    <a:pt x="99130" y="41739"/>
                    <a:pt x="83478" y="20869"/>
                    <a:pt x="62608" y="20869"/>
                  </a:cubicBezTo>
                  <a:close/>
                </a:path>
              </a:pathLst>
            </a:custGeom>
            <a:gradFill>
              <a:gsLst>
                <a:gs pos="0">
                  <a:schemeClr val="lt2"/>
                </a:gs>
                <a:gs pos="100000">
                  <a:srgbClr val="3B95DE"/>
                </a:gs>
              </a:gsLst>
              <a:lin ang="5400000" scaled="0"/>
            </a:gradFill>
            <a:ln>
              <a:noFill/>
            </a:ln>
          </p:spPr>
          <p:txBody>
            <a:bodyPr lIns="68575" tIns="68575" rIns="68575" bIns="68575" anchor="ctr" anchorCtr="0">
              <a:noAutofit/>
            </a:bodyPr>
            <a:lstStyle/>
            <a:p>
              <a:pPr lvl="0">
                <a:spcBef>
                  <a:spcPts val="0"/>
                </a:spcBef>
                <a:buNone/>
              </a:pPr>
              <a:endParaRPr/>
            </a:p>
          </p:txBody>
        </p:sp>
        <p:sp>
          <p:nvSpPr>
            <p:cNvPr id="214" name="Shape 214"/>
            <p:cNvSpPr/>
            <p:nvPr/>
          </p:nvSpPr>
          <p:spPr>
            <a:xfrm>
              <a:off x="1228725" y="4662487"/>
              <a:ext cx="23813" cy="2181224"/>
            </a:xfrm>
            <a:prstGeom prst="rect">
              <a:avLst/>
            </a:prstGeom>
            <a:gradFill>
              <a:gsLst>
                <a:gs pos="0">
                  <a:schemeClr val="lt2"/>
                </a:gs>
                <a:gs pos="100000">
                  <a:srgbClr val="3B95DE"/>
                </a:gs>
              </a:gsLst>
              <a:lin ang="5400000" scaled="0"/>
            </a:gradFill>
            <a:ln>
              <a:noFill/>
            </a:ln>
          </p:spPr>
          <p:txBody>
            <a:bodyPr lIns="68575" tIns="68575" rIns="68575" bIns="68575" anchor="ctr" anchorCtr="0">
              <a:noAutofit/>
            </a:bodyPr>
            <a:lstStyle/>
            <a:p>
              <a:pPr lvl="0">
                <a:spcBef>
                  <a:spcPts val="0"/>
                </a:spcBef>
                <a:buNone/>
              </a:pPr>
              <a:endParaRPr/>
            </a:p>
          </p:txBody>
        </p:sp>
        <p:sp>
          <p:nvSpPr>
            <p:cNvPr id="215" name="Shape 215"/>
            <p:cNvSpPr/>
            <p:nvPr/>
          </p:nvSpPr>
          <p:spPr>
            <a:xfrm>
              <a:off x="1319212" y="5041900"/>
              <a:ext cx="371474" cy="1801813"/>
            </a:xfrm>
            <a:custGeom>
              <a:avLst/>
              <a:gdLst/>
              <a:ahLst/>
              <a:cxnLst/>
              <a:rect l="0" t="0" r="0" b="0"/>
              <a:pathLst>
                <a:path w="120000" h="120000" extrusionOk="0">
                  <a:moveTo>
                    <a:pt x="7692" y="120000"/>
                  </a:moveTo>
                  <a:lnTo>
                    <a:pt x="0" y="120000"/>
                  </a:lnTo>
                  <a:lnTo>
                    <a:pt x="0" y="54449"/>
                  </a:lnTo>
                  <a:lnTo>
                    <a:pt x="0" y="54132"/>
                  </a:lnTo>
                  <a:lnTo>
                    <a:pt x="112307" y="0"/>
                  </a:lnTo>
                  <a:lnTo>
                    <a:pt x="120000" y="634"/>
                  </a:lnTo>
                  <a:lnTo>
                    <a:pt x="7692" y="54766"/>
                  </a:lnTo>
                  <a:lnTo>
                    <a:pt x="7692" y="120000"/>
                  </a:lnTo>
                  <a:close/>
                </a:path>
              </a:pathLst>
            </a:custGeom>
            <a:gradFill>
              <a:gsLst>
                <a:gs pos="0">
                  <a:schemeClr val="lt2"/>
                </a:gs>
                <a:gs pos="100000">
                  <a:srgbClr val="3B95DE"/>
                </a:gs>
              </a:gsLst>
              <a:lin ang="5400000" scaled="0"/>
            </a:gradFill>
            <a:ln>
              <a:noFill/>
            </a:ln>
          </p:spPr>
        </p:sp>
        <p:sp>
          <p:nvSpPr>
            <p:cNvPr id="216" name="Shape 216"/>
            <p:cNvSpPr/>
            <p:nvPr/>
          </p:nvSpPr>
          <p:spPr>
            <a:xfrm>
              <a:off x="1147762" y="4481512"/>
              <a:ext cx="190500" cy="190500"/>
            </a:xfrm>
            <a:custGeom>
              <a:avLst/>
              <a:gdLst/>
              <a:ahLst/>
              <a:cxnLst/>
              <a:rect l="0" t="0" r="0" b="0"/>
              <a:pathLst>
                <a:path w="120000" h="120000" extrusionOk="0">
                  <a:moveTo>
                    <a:pt x="60000" y="120000"/>
                  </a:moveTo>
                  <a:cubicBezTo>
                    <a:pt x="27000" y="120000"/>
                    <a:pt x="0" y="93000"/>
                    <a:pt x="0" y="60000"/>
                  </a:cubicBezTo>
                  <a:cubicBezTo>
                    <a:pt x="0" y="27000"/>
                    <a:pt x="27000" y="0"/>
                    <a:pt x="60000" y="0"/>
                  </a:cubicBezTo>
                  <a:cubicBezTo>
                    <a:pt x="93000" y="0"/>
                    <a:pt x="120000" y="27000"/>
                    <a:pt x="120000" y="60000"/>
                  </a:cubicBezTo>
                  <a:cubicBezTo>
                    <a:pt x="120000" y="93000"/>
                    <a:pt x="93000" y="120000"/>
                    <a:pt x="60000" y="120000"/>
                  </a:cubicBezTo>
                  <a:close/>
                  <a:moveTo>
                    <a:pt x="60000" y="12000"/>
                  </a:moveTo>
                  <a:cubicBezTo>
                    <a:pt x="33000" y="12000"/>
                    <a:pt x="12000" y="33000"/>
                    <a:pt x="12000" y="60000"/>
                  </a:cubicBezTo>
                  <a:cubicBezTo>
                    <a:pt x="12000" y="87000"/>
                    <a:pt x="33000" y="108000"/>
                    <a:pt x="60000" y="108000"/>
                  </a:cubicBezTo>
                  <a:cubicBezTo>
                    <a:pt x="84000" y="108000"/>
                    <a:pt x="108000" y="87000"/>
                    <a:pt x="108000" y="60000"/>
                  </a:cubicBezTo>
                  <a:cubicBezTo>
                    <a:pt x="108000" y="33000"/>
                    <a:pt x="84000" y="12000"/>
                    <a:pt x="60000" y="12000"/>
                  </a:cubicBezTo>
                  <a:close/>
                </a:path>
              </a:pathLst>
            </a:custGeom>
            <a:gradFill>
              <a:gsLst>
                <a:gs pos="0">
                  <a:schemeClr val="lt2"/>
                </a:gs>
                <a:gs pos="100000">
                  <a:srgbClr val="3B95DE"/>
                </a:gs>
              </a:gsLst>
              <a:lin ang="5400000" scaled="0"/>
            </a:gradFill>
            <a:ln>
              <a:noFill/>
            </a:ln>
          </p:spPr>
          <p:txBody>
            <a:bodyPr lIns="68575" tIns="68575" rIns="68575" bIns="68575" anchor="ctr" anchorCtr="0">
              <a:noAutofit/>
            </a:bodyPr>
            <a:lstStyle/>
            <a:p>
              <a:pPr lvl="0">
                <a:spcBef>
                  <a:spcPts val="0"/>
                </a:spcBef>
                <a:buNone/>
              </a:pPr>
              <a:endParaRPr/>
            </a:p>
          </p:txBody>
        </p:sp>
        <p:sp>
          <p:nvSpPr>
            <p:cNvPr id="217" name="Shape 217"/>
            <p:cNvSpPr/>
            <p:nvPr/>
          </p:nvSpPr>
          <p:spPr>
            <a:xfrm>
              <a:off x="819150" y="3983037"/>
              <a:ext cx="347662" cy="2860674"/>
            </a:xfrm>
            <a:custGeom>
              <a:avLst/>
              <a:gdLst/>
              <a:ahLst/>
              <a:cxnLst/>
              <a:rect l="0" t="0" r="0" b="0"/>
              <a:pathLst>
                <a:path w="120000" h="120000" extrusionOk="0">
                  <a:moveTo>
                    <a:pt x="120000" y="120000"/>
                  </a:moveTo>
                  <a:lnTo>
                    <a:pt x="110136" y="120000"/>
                  </a:lnTo>
                  <a:lnTo>
                    <a:pt x="110136" y="78912"/>
                  </a:lnTo>
                  <a:lnTo>
                    <a:pt x="0" y="199"/>
                  </a:lnTo>
                  <a:lnTo>
                    <a:pt x="8219" y="0"/>
                  </a:lnTo>
                  <a:lnTo>
                    <a:pt x="120000" y="78912"/>
                  </a:lnTo>
                  <a:lnTo>
                    <a:pt x="120000" y="120000"/>
                  </a:lnTo>
                  <a:close/>
                </a:path>
              </a:pathLst>
            </a:custGeom>
            <a:gradFill>
              <a:gsLst>
                <a:gs pos="0">
                  <a:schemeClr val="lt2"/>
                </a:gs>
                <a:gs pos="100000">
                  <a:srgbClr val="3B95DE"/>
                </a:gs>
              </a:gsLst>
              <a:lin ang="5400000" scaled="0"/>
            </a:gradFill>
            <a:ln>
              <a:noFill/>
            </a:ln>
          </p:spPr>
        </p:sp>
        <p:sp>
          <p:nvSpPr>
            <p:cNvPr id="218" name="Shape 218"/>
            <p:cNvSpPr/>
            <p:nvPr/>
          </p:nvSpPr>
          <p:spPr>
            <a:xfrm>
              <a:off x="728662" y="3806825"/>
              <a:ext cx="190500" cy="190500"/>
            </a:xfrm>
            <a:custGeom>
              <a:avLst/>
              <a:gdLst/>
              <a:ahLst/>
              <a:cxnLst/>
              <a:rect l="0" t="0" r="0" b="0"/>
              <a:pathLst>
                <a:path w="120000" h="120000" extrusionOk="0">
                  <a:moveTo>
                    <a:pt x="60000" y="120000"/>
                  </a:moveTo>
                  <a:cubicBezTo>
                    <a:pt x="27000" y="120000"/>
                    <a:pt x="0" y="93000"/>
                    <a:pt x="0" y="60000"/>
                  </a:cubicBezTo>
                  <a:cubicBezTo>
                    <a:pt x="0" y="27000"/>
                    <a:pt x="27000" y="0"/>
                    <a:pt x="60000" y="0"/>
                  </a:cubicBezTo>
                  <a:cubicBezTo>
                    <a:pt x="93000" y="0"/>
                    <a:pt x="120000" y="27000"/>
                    <a:pt x="120000" y="60000"/>
                  </a:cubicBezTo>
                  <a:cubicBezTo>
                    <a:pt x="120000" y="93000"/>
                    <a:pt x="93000" y="120000"/>
                    <a:pt x="60000" y="120000"/>
                  </a:cubicBezTo>
                  <a:close/>
                  <a:moveTo>
                    <a:pt x="60000" y="12000"/>
                  </a:moveTo>
                  <a:cubicBezTo>
                    <a:pt x="33000" y="12000"/>
                    <a:pt x="12000" y="33000"/>
                    <a:pt x="12000" y="60000"/>
                  </a:cubicBezTo>
                  <a:cubicBezTo>
                    <a:pt x="12000" y="84000"/>
                    <a:pt x="33000" y="108000"/>
                    <a:pt x="60000" y="108000"/>
                  </a:cubicBezTo>
                  <a:cubicBezTo>
                    <a:pt x="87000" y="108000"/>
                    <a:pt x="108000" y="84000"/>
                    <a:pt x="108000" y="60000"/>
                  </a:cubicBezTo>
                  <a:cubicBezTo>
                    <a:pt x="108000" y="33000"/>
                    <a:pt x="87000" y="12000"/>
                    <a:pt x="60000" y="12000"/>
                  </a:cubicBezTo>
                  <a:close/>
                </a:path>
              </a:pathLst>
            </a:custGeom>
            <a:gradFill>
              <a:gsLst>
                <a:gs pos="0">
                  <a:schemeClr val="lt2"/>
                </a:gs>
                <a:gs pos="100000">
                  <a:srgbClr val="3B95DE"/>
                </a:gs>
              </a:gsLst>
              <a:lin ang="5400000" scaled="0"/>
            </a:gradFill>
            <a:ln>
              <a:noFill/>
            </a:ln>
          </p:spPr>
          <p:txBody>
            <a:bodyPr lIns="68575" tIns="68575" rIns="68575" bIns="68575" anchor="ctr" anchorCtr="0">
              <a:noAutofit/>
            </a:bodyPr>
            <a:lstStyle/>
            <a:p>
              <a:pPr lvl="0">
                <a:spcBef>
                  <a:spcPts val="0"/>
                </a:spcBef>
                <a:buNone/>
              </a:pPr>
              <a:endParaRPr/>
            </a:p>
          </p:txBody>
        </p:sp>
        <p:sp>
          <p:nvSpPr>
            <p:cNvPr id="219" name="Shape 219"/>
            <p:cNvSpPr/>
            <p:nvPr/>
          </p:nvSpPr>
          <p:spPr>
            <a:xfrm>
              <a:off x="1624012" y="4867275"/>
              <a:ext cx="190500" cy="188913"/>
            </a:xfrm>
            <a:custGeom>
              <a:avLst/>
              <a:gdLst/>
              <a:ahLst/>
              <a:cxnLst/>
              <a:rect l="0" t="0" r="0" b="0"/>
              <a:pathLst>
                <a:path w="120000" h="120000" extrusionOk="0">
                  <a:moveTo>
                    <a:pt x="60000" y="120000"/>
                  </a:moveTo>
                  <a:cubicBezTo>
                    <a:pt x="27000" y="120000"/>
                    <a:pt x="0" y="93000"/>
                    <a:pt x="0" y="60000"/>
                  </a:cubicBezTo>
                  <a:cubicBezTo>
                    <a:pt x="0" y="27000"/>
                    <a:pt x="27000" y="0"/>
                    <a:pt x="60000" y="0"/>
                  </a:cubicBezTo>
                  <a:cubicBezTo>
                    <a:pt x="93000" y="0"/>
                    <a:pt x="120000" y="27000"/>
                    <a:pt x="120000" y="60000"/>
                  </a:cubicBezTo>
                  <a:cubicBezTo>
                    <a:pt x="120000" y="93000"/>
                    <a:pt x="93000" y="120000"/>
                    <a:pt x="60000" y="120000"/>
                  </a:cubicBezTo>
                  <a:close/>
                  <a:moveTo>
                    <a:pt x="60000" y="12000"/>
                  </a:moveTo>
                  <a:cubicBezTo>
                    <a:pt x="33000" y="12000"/>
                    <a:pt x="12000" y="33000"/>
                    <a:pt x="12000" y="60000"/>
                  </a:cubicBezTo>
                  <a:cubicBezTo>
                    <a:pt x="12000" y="87000"/>
                    <a:pt x="33000" y="108000"/>
                    <a:pt x="60000" y="108000"/>
                  </a:cubicBezTo>
                  <a:cubicBezTo>
                    <a:pt x="84000" y="108000"/>
                    <a:pt x="108000" y="87000"/>
                    <a:pt x="108000" y="60000"/>
                  </a:cubicBezTo>
                  <a:cubicBezTo>
                    <a:pt x="108000" y="33000"/>
                    <a:pt x="84000" y="12000"/>
                    <a:pt x="60000" y="12000"/>
                  </a:cubicBezTo>
                  <a:close/>
                </a:path>
              </a:pathLst>
            </a:custGeom>
            <a:gradFill>
              <a:gsLst>
                <a:gs pos="0">
                  <a:schemeClr val="lt2"/>
                </a:gs>
                <a:gs pos="100000">
                  <a:srgbClr val="3B95DE"/>
                </a:gs>
              </a:gsLst>
              <a:lin ang="5400000" scaled="0"/>
            </a:gradFill>
            <a:ln>
              <a:noFill/>
            </a:ln>
          </p:spPr>
          <p:txBody>
            <a:bodyPr lIns="68575" tIns="68575" rIns="68575" bIns="68575" anchor="ctr" anchorCtr="0">
              <a:noAutofit/>
            </a:bodyPr>
            <a:lstStyle/>
            <a:p>
              <a:pPr lvl="0">
                <a:spcBef>
                  <a:spcPts val="0"/>
                </a:spcBef>
                <a:buNone/>
              </a:pPr>
              <a:endParaRPr/>
            </a:p>
          </p:txBody>
        </p:sp>
        <p:sp>
          <p:nvSpPr>
            <p:cNvPr id="220" name="Shape 220"/>
            <p:cNvSpPr/>
            <p:nvPr/>
          </p:nvSpPr>
          <p:spPr>
            <a:xfrm>
              <a:off x="1404937" y="5422900"/>
              <a:ext cx="371474" cy="1425574"/>
            </a:xfrm>
            <a:custGeom>
              <a:avLst/>
              <a:gdLst/>
              <a:ahLst/>
              <a:cxnLst/>
              <a:rect l="0" t="0" r="0" b="0"/>
              <a:pathLst>
                <a:path w="120000" h="120000" extrusionOk="0">
                  <a:moveTo>
                    <a:pt x="9230" y="120000"/>
                  </a:moveTo>
                  <a:lnTo>
                    <a:pt x="0" y="120000"/>
                  </a:lnTo>
                  <a:lnTo>
                    <a:pt x="0" y="68819"/>
                  </a:lnTo>
                  <a:lnTo>
                    <a:pt x="0" y="68418"/>
                  </a:lnTo>
                  <a:lnTo>
                    <a:pt x="113846" y="0"/>
                  </a:lnTo>
                  <a:lnTo>
                    <a:pt x="120000" y="801"/>
                  </a:lnTo>
                  <a:lnTo>
                    <a:pt x="9230" y="69220"/>
                  </a:lnTo>
                  <a:lnTo>
                    <a:pt x="9230" y="120000"/>
                  </a:lnTo>
                  <a:close/>
                </a:path>
              </a:pathLst>
            </a:custGeom>
            <a:gradFill>
              <a:gsLst>
                <a:gs pos="0">
                  <a:schemeClr val="lt2"/>
                </a:gs>
                <a:gs pos="100000">
                  <a:srgbClr val="3B95DE"/>
                </a:gs>
              </a:gsLst>
              <a:lin ang="5400000" scaled="0"/>
            </a:gradFill>
            <a:ln>
              <a:noFill/>
            </a:ln>
          </p:spPr>
        </p:sp>
        <p:sp>
          <p:nvSpPr>
            <p:cNvPr id="221" name="Shape 221"/>
            <p:cNvSpPr/>
            <p:nvPr/>
          </p:nvSpPr>
          <p:spPr>
            <a:xfrm>
              <a:off x="1666875" y="5945187"/>
              <a:ext cx="152399" cy="912813"/>
            </a:xfrm>
            <a:custGeom>
              <a:avLst/>
              <a:gdLst/>
              <a:ahLst/>
              <a:cxnLst/>
              <a:rect l="0" t="0" r="0" b="0"/>
              <a:pathLst>
                <a:path w="120000" h="120000" extrusionOk="0">
                  <a:moveTo>
                    <a:pt x="18750" y="120000"/>
                  </a:moveTo>
                  <a:lnTo>
                    <a:pt x="0" y="118747"/>
                  </a:lnTo>
                  <a:lnTo>
                    <a:pt x="101250" y="79930"/>
                  </a:lnTo>
                  <a:lnTo>
                    <a:pt x="101250" y="0"/>
                  </a:lnTo>
                  <a:lnTo>
                    <a:pt x="120000" y="0"/>
                  </a:lnTo>
                  <a:lnTo>
                    <a:pt x="120000" y="80556"/>
                  </a:lnTo>
                  <a:lnTo>
                    <a:pt x="18750" y="120000"/>
                  </a:lnTo>
                  <a:close/>
                </a:path>
              </a:pathLst>
            </a:custGeom>
            <a:gradFill>
              <a:gsLst>
                <a:gs pos="0">
                  <a:schemeClr val="lt2"/>
                </a:gs>
                <a:gs pos="100000">
                  <a:srgbClr val="3B95DE"/>
                </a:gs>
              </a:gsLst>
              <a:lin ang="5400000" scaled="0"/>
            </a:gradFill>
            <a:ln>
              <a:noFill/>
            </a:ln>
          </p:spPr>
        </p:sp>
        <p:sp>
          <p:nvSpPr>
            <p:cNvPr id="222" name="Shape 222"/>
            <p:cNvSpPr/>
            <p:nvPr/>
          </p:nvSpPr>
          <p:spPr>
            <a:xfrm>
              <a:off x="1709738" y="5246687"/>
              <a:ext cx="190500" cy="190500"/>
            </a:xfrm>
            <a:custGeom>
              <a:avLst/>
              <a:gdLst/>
              <a:ahLst/>
              <a:cxnLst/>
              <a:rect l="0" t="0" r="0" b="0"/>
              <a:pathLst>
                <a:path w="120000" h="120000" extrusionOk="0">
                  <a:moveTo>
                    <a:pt x="60000" y="120000"/>
                  </a:moveTo>
                  <a:cubicBezTo>
                    <a:pt x="27000" y="120000"/>
                    <a:pt x="0" y="93000"/>
                    <a:pt x="0" y="60000"/>
                  </a:cubicBezTo>
                  <a:cubicBezTo>
                    <a:pt x="0" y="27000"/>
                    <a:pt x="27000" y="0"/>
                    <a:pt x="60000" y="0"/>
                  </a:cubicBezTo>
                  <a:cubicBezTo>
                    <a:pt x="93000" y="0"/>
                    <a:pt x="120000" y="27000"/>
                    <a:pt x="120000" y="60000"/>
                  </a:cubicBezTo>
                  <a:cubicBezTo>
                    <a:pt x="120000" y="93000"/>
                    <a:pt x="93000" y="120000"/>
                    <a:pt x="60000" y="120000"/>
                  </a:cubicBezTo>
                  <a:close/>
                  <a:moveTo>
                    <a:pt x="60000" y="12000"/>
                  </a:moveTo>
                  <a:cubicBezTo>
                    <a:pt x="33000" y="12000"/>
                    <a:pt x="12000" y="33000"/>
                    <a:pt x="12000" y="60000"/>
                  </a:cubicBezTo>
                  <a:cubicBezTo>
                    <a:pt x="12000" y="87000"/>
                    <a:pt x="33000" y="108000"/>
                    <a:pt x="60000" y="108000"/>
                  </a:cubicBezTo>
                  <a:cubicBezTo>
                    <a:pt x="87000" y="108000"/>
                    <a:pt x="108000" y="87000"/>
                    <a:pt x="108000" y="60000"/>
                  </a:cubicBezTo>
                  <a:cubicBezTo>
                    <a:pt x="108000" y="33000"/>
                    <a:pt x="87000" y="12000"/>
                    <a:pt x="60000" y="12000"/>
                  </a:cubicBezTo>
                  <a:close/>
                </a:path>
              </a:pathLst>
            </a:custGeom>
            <a:gradFill>
              <a:gsLst>
                <a:gs pos="0">
                  <a:schemeClr val="lt2"/>
                </a:gs>
                <a:gs pos="100000">
                  <a:srgbClr val="3B95DE"/>
                </a:gs>
              </a:gsLst>
              <a:lin ang="5400000" scaled="0"/>
            </a:gradFill>
            <a:ln>
              <a:noFill/>
            </a:ln>
          </p:spPr>
          <p:txBody>
            <a:bodyPr lIns="68575" tIns="68575" rIns="68575" bIns="68575" anchor="ctr" anchorCtr="0">
              <a:noAutofit/>
            </a:bodyPr>
            <a:lstStyle/>
            <a:p>
              <a:pPr lvl="0">
                <a:spcBef>
                  <a:spcPts val="0"/>
                </a:spcBef>
                <a:buNone/>
              </a:pPr>
              <a:endParaRPr/>
            </a:p>
          </p:txBody>
        </p:sp>
        <p:sp>
          <p:nvSpPr>
            <p:cNvPr id="223" name="Shape 223"/>
            <p:cNvSpPr/>
            <p:nvPr/>
          </p:nvSpPr>
          <p:spPr>
            <a:xfrm>
              <a:off x="1709738" y="5764212"/>
              <a:ext cx="190500" cy="190500"/>
            </a:xfrm>
            <a:custGeom>
              <a:avLst/>
              <a:gdLst/>
              <a:ahLst/>
              <a:cxnLst/>
              <a:rect l="0" t="0" r="0" b="0"/>
              <a:pathLst>
                <a:path w="120000" h="120000" extrusionOk="0">
                  <a:moveTo>
                    <a:pt x="60000" y="120000"/>
                  </a:moveTo>
                  <a:cubicBezTo>
                    <a:pt x="27000" y="120000"/>
                    <a:pt x="0" y="93000"/>
                    <a:pt x="0" y="60000"/>
                  </a:cubicBezTo>
                  <a:cubicBezTo>
                    <a:pt x="0" y="27000"/>
                    <a:pt x="27000" y="0"/>
                    <a:pt x="60000" y="0"/>
                  </a:cubicBezTo>
                  <a:cubicBezTo>
                    <a:pt x="93000" y="0"/>
                    <a:pt x="120000" y="27000"/>
                    <a:pt x="120000" y="60000"/>
                  </a:cubicBezTo>
                  <a:cubicBezTo>
                    <a:pt x="120000" y="93000"/>
                    <a:pt x="93000" y="120000"/>
                    <a:pt x="60000" y="120000"/>
                  </a:cubicBezTo>
                  <a:close/>
                  <a:moveTo>
                    <a:pt x="60000" y="12000"/>
                  </a:moveTo>
                  <a:cubicBezTo>
                    <a:pt x="33000" y="12000"/>
                    <a:pt x="12000" y="33000"/>
                    <a:pt x="12000" y="60000"/>
                  </a:cubicBezTo>
                  <a:cubicBezTo>
                    <a:pt x="12000" y="87000"/>
                    <a:pt x="33000" y="108000"/>
                    <a:pt x="60000" y="108000"/>
                  </a:cubicBezTo>
                  <a:cubicBezTo>
                    <a:pt x="87000" y="108000"/>
                    <a:pt x="108000" y="87000"/>
                    <a:pt x="108000" y="60000"/>
                  </a:cubicBezTo>
                  <a:cubicBezTo>
                    <a:pt x="108000" y="33000"/>
                    <a:pt x="87000" y="12000"/>
                    <a:pt x="60000" y="12000"/>
                  </a:cubicBezTo>
                  <a:close/>
                </a:path>
              </a:pathLst>
            </a:custGeom>
            <a:gradFill>
              <a:gsLst>
                <a:gs pos="0">
                  <a:schemeClr val="lt2"/>
                </a:gs>
                <a:gs pos="100000">
                  <a:srgbClr val="3B95DE"/>
                </a:gs>
              </a:gsLst>
              <a:lin ang="5400000" scaled="0"/>
            </a:gradFill>
            <a:ln>
              <a:noFill/>
            </a:ln>
          </p:spPr>
          <p:txBody>
            <a:bodyPr lIns="68575" tIns="68575" rIns="68575" bIns="68575" anchor="ctr" anchorCtr="0">
              <a:noAutofit/>
            </a:bodyPr>
            <a:lstStyle/>
            <a:p>
              <a:pPr lvl="0">
                <a:spcBef>
                  <a:spcPts val="0"/>
                </a:spcBef>
                <a:buNone/>
              </a:pPr>
              <a:endParaRPr/>
            </a:p>
          </p:txBody>
        </p:sp>
        <p:sp>
          <p:nvSpPr>
            <p:cNvPr id="224" name="Shape 224"/>
            <p:cNvSpPr/>
            <p:nvPr/>
          </p:nvSpPr>
          <p:spPr>
            <a:xfrm>
              <a:off x="1766888" y="6330950"/>
              <a:ext cx="419099" cy="527050"/>
            </a:xfrm>
            <a:custGeom>
              <a:avLst/>
              <a:gdLst/>
              <a:ahLst/>
              <a:cxnLst/>
              <a:rect l="0" t="0" r="0" b="0"/>
              <a:pathLst>
                <a:path w="120000" h="120000" extrusionOk="0">
                  <a:moveTo>
                    <a:pt x="5454" y="119999"/>
                  </a:moveTo>
                  <a:lnTo>
                    <a:pt x="0" y="117831"/>
                  </a:lnTo>
                  <a:lnTo>
                    <a:pt x="20454" y="74457"/>
                  </a:lnTo>
                  <a:lnTo>
                    <a:pt x="115909" y="0"/>
                  </a:lnTo>
                  <a:lnTo>
                    <a:pt x="120000" y="4337"/>
                  </a:lnTo>
                  <a:lnTo>
                    <a:pt x="27272" y="77710"/>
                  </a:lnTo>
                  <a:lnTo>
                    <a:pt x="5454" y="119999"/>
                  </a:lnTo>
                  <a:close/>
                </a:path>
              </a:pathLst>
            </a:custGeom>
            <a:gradFill>
              <a:gsLst>
                <a:gs pos="0">
                  <a:schemeClr val="lt2"/>
                </a:gs>
                <a:gs pos="100000">
                  <a:srgbClr val="3B95DE"/>
                </a:gs>
              </a:gsLst>
              <a:lin ang="5400000" scaled="0"/>
            </a:gradFill>
            <a:ln>
              <a:noFill/>
            </a:ln>
          </p:spPr>
        </p:sp>
        <p:sp>
          <p:nvSpPr>
            <p:cNvPr id="225" name="Shape 225"/>
            <p:cNvSpPr/>
            <p:nvPr/>
          </p:nvSpPr>
          <p:spPr>
            <a:xfrm>
              <a:off x="2147888" y="6221412"/>
              <a:ext cx="157162" cy="147638"/>
            </a:xfrm>
            <a:custGeom>
              <a:avLst/>
              <a:gdLst/>
              <a:ahLst/>
              <a:cxnLst/>
              <a:rect l="0" t="0" r="0" b="0"/>
              <a:pathLst>
                <a:path w="120000" h="120000" extrusionOk="0">
                  <a:moveTo>
                    <a:pt x="58181" y="120000"/>
                  </a:moveTo>
                  <a:cubicBezTo>
                    <a:pt x="43636" y="120000"/>
                    <a:pt x="29090" y="112258"/>
                    <a:pt x="18181" y="100645"/>
                  </a:cubicBezTo>
                  <a:cubicBezTo>
                    <a:pt x="7272" y="92903"/>
                    <a:pt x="0" y="77419"/>
                    <a:pt x="0" y="58064"/>
                  </a:cubicBezTo>
                  <a:cubicBezTo>
                    <a:pt x="0" y="42580"/>
                    <a:pt x="7272" y="27096"/>
                    <a:pt x="18181" y="15483"/>
                  </a:cubicBezTo>
                  <a:cubicBezTo>
                    <a:pt x="29090" y="3870"/>
                    <a:pt x="43636" y="0"/>
                    <a:pt x="58181" y="0"/>
                  </a:cubicBezTo>
                  <a:cubicBezTo>
                    <a:pt x="72727" y="0"/>
                    <a:pt x="87272" y="3870"/>
                    <a:pt x="98181" y="15483"/>
                  </a:cubicBezTo>
                  <a:cubicBezTo>
                    <a:pt x="120000" y="38709"/>
                    <a:pt x="120000" y="77419"/>
                    <a:pt x="98181" y="100645"/>
                  </a:cubicBezTo>
                  <a:cubicBezTo>
                    <a:pt x="87272" y="112258"/>
                    <a:pt x="72727" y="120000"/>
                    <a:pt x="58181" y="120000"/>
                  </a:cubicBezTo>
                  <a:close/>
                  <a:moveTo>
                    <a:pt x="58181" y="15483"/>
                  </a:moveTo>
                  <a:cubicBezTo>
                    <a:pt x="47272" y="15483"/>
                    <a:pt x="36363" y="19354"/>
                    <a:pt x="29090" y="27096"/>
                  </a:cubicBezTo>
                  <a:cubicBezTo>
                    <a:pt x="21818" y="34838"/>
                    <a:pt x="14545" y="46451"/>
                    <a:pt x="14545" y="58064"/>
                  </a:cubicBezTo>
                  <a:cubicBezTo>
                    <a:pt x="14545" y="73548"/>
                    <a:pt x="21818" y="81290"/>
                    <a:pt x="29090" y="92903"/>
                  </a:cubicBezTo>
                  <a:cubicBezTo>
                    <a:pt x="36363" y="100645"/>
                    <a:pt x="47272" y="104516"/>
                    <a:pt x="58181" y="104516"/>
                  </a:cubicBezTo>
                  <a:cubicBezTo>
                    <a:pt x="69090" y="104516"/>
                    <a:pt x="80000" y="100645"/>
                    <a:pt x="87272" y="92903"/>
                  </a:cubicBezTo>
                  <a:cubicBezTo>
                    <a:pt x="105454" y="73548"/>
                    <a:pt x="105454" y="46451"/>
                    <a:pt x="87272" y="27096"/>
                  </a:cubicBezTo>
                  <a:cubicBezTo>
                    <a:pt x="80000" y="19354"/>
                    <a:pt x="69090" y="15483"/>
                    <a:pt x="58181" y="15483"/>
                  </a:cubicBezTo>
                  <a:close/>
                </a:path>
              </a:pathLst>
            </a:custGeom>
            <a:gradFill>
              <a:gsLst>
                <a:gs pos="0">
                  <a:schemeClr val="lt2"/>
                </a:gs>
                <a:gs pos="100000">
                  <a:srgbClr val="3B95DE"/>
                </a:gs>
              </a:gsLst>
              <a:lin ang="5400000" scaled="0"/>
            </a:gradFill>
            <a:ln>
              <a:noFill/>
            </a:ln>
          </p:spPr>
          <p:txBody>
            <a:bodyPr lIns="68575" tIns="68575" rIns="68575" bIns="68575" anchor="ctr" anchorCtr="0">
              <a:noAutofit/>
            </a:bodyPr>
            <a:lstStyle/>
            <a:p>
              <a:pPr lvl="0">
                <a:spcBef>
                  <a:spcPts val="0"/>
                </a:spcBef>
                <a:buNone/>
              </a:pPr>
              <a:endParaRPr/>
            </a:p>
          </p:txBody>
        </p:sp>
        <p:sp>
          <p:nvSpPr>
            <p:cNvPr id="226" name="Shape 226"/>
            <p:cNvSpPr/>
            <p:nvPr/>
          </p:nvSpPr>
          <p:spPr>
            <a:xfrm>
              <a:off x="504825" y="9525"/>
              <a:ext cx="233363" cy="5103813"/>
            </a:xfrm>
            <a:custGeom>
              <a:avLst/>
              <a:gdLst/>
              <a:ahLst/>
              <a:cxnLst/>
              <a:rect l="0" t="0" r="0" b="0"/>
              <a:pathLst>
                <a:path w="120000" h="120000" extrusionOk="0">
                  <a:moveTo>
                    <a:pt x="107755" y="120000"/>
                  </a:moveTo>
                  <a:lnTo>
                    <a:pt x="105306" y="102793"/>
                  </a:lnTo>
                  <a:lnTo>
                    <a:pt x="0" y="70954"/>
                  </a:lnTo>
                  <a:lnTo>
                    <a:pt x="0" y="0"/>
                  </a:lnTo>
                  <a:lnTo>
                    <a:pt x="12244" y="0"/>
                  </a:lnTo>
                  <a:lnTo>
                    <a:pt x="12244" y="70842"/>
                  </a:lnTo>
                  <a:lnTo>
                    <a:pt x="117551" y="102793"/>
                  </a:lnTo>
                  <a:lnTo>
                    <a:pt x="120000" y="120000"/>
                  </a:lnTo>
                  <a:lnTo>
                    <a:pt x="107755" y="120000"/>
                  </a:lnTo>
                  <a:close/>
                </a:path>
              </a:pathLst>
            </a:custGeom>
            <a:gradFill>
              <a:gsLst>
                <a:gs pos="0">
                  <a:schemeClr val="lt2"/>
                </a:gs>
                <a:gs pos="100000">
                  <a:srgbClr val="3B95DE"/>
                </a:gs>
              </a:gsLst>
              <a:lin ang="5400000" scaled="0"/>
            </a:gradFill>
            <a:ln>
              <a:noFill/>
            </a:ln>
          </p:spPr>
        </p:sp>
        <p:sp>
          <p:nvSpPr>
            <p:cNvPr id="227" name="Shape 227"/>
            <p:cNvSpPr/>
            <p:nvPr/>
          </p:nvSpPr>
          <p:spPr>
            <a:xfrm>
              <a:off x="633412" y="5103812"/>
              <a:ext cx="185738" cy="185738"/>
            </a:xfrm>
            <a:custGeom>
              <a:avLst/>
              <a:gdLst/>
              <a:ahLst/>
              <a:cxnLst/>
              <a:rect l="0" t="0" r="0" b="0"/>
              <a:pathLst>
                <a:path w="120000" h="120000" extrusionOk="0">
                  <a:moveTo>
                    <a:pt x="61538" y="120000"/>
                  </a:moveTo>
                  <a:cubicBezTo>
                    <a:pt x="27692" y="120000"/>
                    <a:pt x="0" y="92307"/>
                    <a:pt x="0" y="58461"/>
                  </a:cubicBezTo>
                  <a:cubicBezTo>
                    <a:pt x="0" y="27692"/>
                    <a:pt x="27692" y="0"/>
                    <a:pt x="61538" y="0"/>
                  </a:cubicBezTo>
                  <a:cubicBezTo>
                    <a:pt x="92307" y="0"/>
                    <a:pt x="120000" y="27692"/>
                    <a:pt x="120000" y="58461"/>
                  </a:cubicBezTo>
                  <a:cubicBezTo>
                    <a:pt x="120000" y="92307"/>
                    <a:pt x="92307" y="120000"/>
                    <a:pt x="61538" y="120000"/>
                  </a:cubicBezTo>
                  <a:close/>
                  <a:moveTo>
                    <a:pt x="61538" y="12307"/>
                  </a:moveTo>
                  <a:cubicBezTo>
                    <a:pt x="33846" y="12307"/>
                    <a:pt x="12307" y="33846"/>
                    <a:pt x="12307" y="58461"/>
                  </a:cubicBezTo>
                  <a:cubicBezTo>
                    <a:pt x="12307" y="86153"/>
                    <a:pt x="33846" y="107692"/>
                    <a:pt x="61538" y="107692"/>
                  </a:cubicBezTo>
                  <a:cubicBezTo>
                    <a:pt x="86153" y="107692"/>
                    <a:pt x="107692" y="86153"/>
                    <a:pt x="107692" y="58461"/>
                  </a:cubicBezTo>
                  <a:cubicBezTo>
                    <a:pt x="107692" y="33846"/>
                    <a:pt x="86153" y="12307"/>
                    <a:pt x="61538" y="12307"/>
                  </a:cubicBezTo>
                  <a:close/>
                </a:path>
              </a:pathLst>
            </a:custGeom>
            <a:gradFill>
              <a:gsLst>
                <a:gs pos="0">
                  <a:schemeClr val="lt2"/>
                </a:gs>
                <a:gs pos="100000">
                  <a:srgbClr val="3B95DE"/>
                </a:gs>
              </a:gsLst>
              <a:lin ang="5400000" scaled="0"/>
            </a:gradFill>
            <a:ln>
              <a:noFill/>
            </a:ln>
          </p:spPr>
          <p:txBody>
            <a:bodyPr lIns="68575" tIns="68575" rIns="68575" bIns="68575" anchor="ctr" anchorCtr="0">
              <a:noAutofit/>
            </a:bodyPr>
            <a:lstStyle/>
            <a:p>
              <a:pPr lvl="0">
                <a:spcBef>
                  <a:spcPts val="0"/>
                </a:spcBef>
                <a:buNone/>
              </a:pPr>
              <a:endParaRPr/>
            </a:p>
          </p:txBody>
        </p:sp>
      </p:grpSp>
      <p:sp>
        <p:nvSpPr>
          <p:cNvPr id="228" name="Shape 228"/>
          <p:cNvSpPr txBox="1">
            <a:spLocks noGrp="1"/>
          </p:cNvSpPr>
          <p:nvPr>
            <p:ph type="ctrTitle"/>
          </p:nvPr>
        </p:nvSpPr>
        <p:spPr>
          <a:xfrm>
            <a:off x="1407318" y="841772"/>
            <a:ext cx="6593681" cy="1790700"/>
          </a:xfrm>
          <a:prstGeom prst="rect">
            <a:avLst/>
          </a:prstGeom>
          <a:noFill/>
          <a:ln>
            <a:noFill/>
          </a:ln>
        </p:spPr>
        <p:txBody>
          <a:bodyPr lIns="68575" tIns="68575" rIns="68575" bIns="68575" anchor="b" anchorCtr="0"/>
          <a:lstStyle>
            <a:lvl1pPr marL="0" marR="0" lvl="0" indent="0" algn="l" rtl="0">
              <a:lnSpc>
                <a:spcPct val="90000"/>
              </a:lnSpc>
              <a:spcBef>
                <a:spcPts val="0"/>
              </a:spcBef>
              <a:buClr>
                <a:schemeClr val="lt1"/>
              </a:buClr>
              <a:buFont typeface="Questrial"/>
              <a:buNone/>
              <a:defRPr sz="3600" b="0" i="0" u="none" strike="noStrike" cap="none">
                <a:solidFill>
                  <a:schemeClr val="lt1"/>
                </a:solidFill>
                <a:latin typeface="Questrial"/>
                <a:ea typeface="Questrial"/>
                <a:cs typeface="Questrial"/>
                <a:sym typeface="Questrial"/>
              </a:defRPr>
            </a:lvl1pPr>
            <a:lvl2pPr lvl="1" indent="0">
              <a:spcBef>
                <a:spcPts val="0"/>
              </a:spcBef>
              <a:buNone/>
              <a:defRPr sz="1400"/>
            </a:lvl2pPr>
            <a:lvl3pPr lvl="2" indent="0">
              <a:spcBef>
                <a:spcPts val="0"/>
              </a:spcBef>
              <a:buNone/>
              <a:defRPr sz="1400"/>
            </a:lvl3pPr>
            <a:lvl4pPr lvl="3" indent="0">
              <a:spcBef>
                <a:spcPts val="0"/>
              </a:spcBef>
              <a:buNone/>
              <a:defRPr sz="1400"/>
            </a:lvl4pPr>
            <a:lvl5pPr lvl="4" indent="0">
              <a:spcBef>
                <a:spcPts val="0"/>
              </a:spcBef>
              <a:buNone/>
              <a:defRPr sz="1400"/>
            </a:lvl5pPr>
            <a:lvl6pPr lvl="5" indent="0">
              <a:spcBef>
                <a:spcPts val="0"/>
              </a:spcBef>
              <a:buNone/>
              <a:defRPr sz="1400"/>
            </a:lvl6pPr>
            <a:lvl7pPr lvl="6" indent="0">
              <a:spcBef>
                <a:spcPts val="0"/>
              </a:spcBef>
              <a:buNone/>
              <a:defRPr sz="1400"/>
            </a:lvl7pPr>
            <a:lvl8pPr lvl="7" indent="0">
              <a:spcBef>
                <a:spcPts val="0"/>
              </a:spcBef>
              <a:buNone/>
              <a:defRPr sz="1400"/>
            </a:lvl8pPr>
            <a:lvl9pPr lvl="8" indent="0">
              <a:spcBef>
                <a:spcPts val="0"/>
              </a:spcBef>
              <a:buNone/>
              <a:defRPr sz="1400"/>
            </a:lvl9pPr>
          </a:lstStyle>
          <a:p>
            <a:endParaRPr/>
          </a:p>
        </p:txBody>
      </p:sp>
      <p:sp>
        <p:nvSpPr>
          <p:cNvPr id="229" name="Shape 229"/>
          <p:cNvSpPr txBox="1">
            <a:spLocks noGrp="1"/>
          </p:cNvSpPr>
          <p:nvPr>
            <p:ph type="subTitle" idx="1"/>
          </p:nvPr>
        </p:nvSpPr>
        <p:spPr>
          <a:xfrm>
            <a:off x="1407318" y="2701528"/>
            <a:ext cx="6593681" cy="1241821"/>
          </a:xfrm>
          <a:prstGeom prst="rect">
            <a:avLst/>
          </a:prstGeom>
          <a:noFill/>
          <a:ln>
            <a:noFill/>
          </a:ln>
        </p:spPr>
        <p:txBody>
          <a:bodyPr lIns="68575" tIns="68575" rIns="68575" bIns="68575" anchor="t" anchorCtr="0"/>
          <a:lstStyle>
            <a:lvl1pPr marL="0" marR="0" lvl="0" indent="0" algn="l" rtl="0">
              <a:lnSpc>
                <a:spcPct val="120000"/>
              </a:lnSpc>
              <a:spcBef>
                <a:spcPts val="800"/>
              </a:spcBef>
              <a:buClr>
                <a:schemeClr val="lt2"/>
              </a:buClr>
              <a:buFont typeface="Arial"/>
              <a:buNone/>
              <a:defRPr sz="1500" b="0" i="0" u="none" strike="noStrike" cap="none">
                <a:solidFill>
                  <a:schemeClr val="lt2"/>
                </a:solidFill>
                <a:latin typeface="Questrial"/>
                <a:ea typeface="Questrial"/>
                <a:cs typeface="Questrial"/>
                <a:sym typeface="Questrial"/>
              </a:defRPr>
            </a:lvl1pPr>
            <a:lvl2pPr marL="342900" marR="0" lvl="1" indent="0" algn="ctr" rtl="0">
              <a:lnSpc>
                <a:spcPct val="120000"/>
              </a:lnSpc>
              <a:spcBef>
                <a:spcPts val="400"/>
              </a:spcBef>
              <a:buClr>
                <a:schemeClr val="lt1"/>
              </a:buClr>
              <a:buFont typeface="Arial"/>
              <a:buNone/>
              <a:defRPr sz="1500" b="0" i="0" u="none" strike="noStrike" cap="none">
                <a:solidFill>
                  <a:schemeClr val="lt1"/>
                </a:solidFill>
                <a:latin typeface="Questrial"/>
                <a:ea typeface="Questrial"/>
                <a:cs typeface="Questrial"/>
                <a:sym typeface="Questrial"/>
              </a:defRPr>
            </a:lvl2pPr>
            <a:lvl3pPr marL="685800" marR="0" lvl="2" indent="0" algn="ctr" rtl="0">
              <a:lnSpc>
                <a:spcPct val="120000"/>
              </a:lnSpc>
              <a:spcBef>
                <a:spcPts val="400"/>
              </a:spcBef>
              <a:buClr>
                <a:schemeClr val="lt1"/>
              </a:buClr>
              <a:buFont typeface="Arial"/>
              <a:buNone/>
              <a:defRPr sz="1400" b="0" i="0" u="none" strike="noStrike" cap="none">
                <a:solidFill>
                  <a:schemeClr val="lt1"/>
                </a:solidFill>
                <a:latin typeface="Questrial"/>
                <a:ea typeface="Questrial"/>
                <a:cs typeface="Questrial"/>
                <a:sym typeface="Questrial"/>
              </a:defRPr>
            </a:lvl3pPr>
            <a:lvl4pPr marL="1028700" marR="0" lvl="3" indent="0" algn="ctr" rtl="0">
              <a:lnSpc>
                <a:spcPct val="120000"/>
              </a:lnSpc>
              <a:spcBef>
                <a:spcPts val="400"/>
              </a:spcBef>
              <a:buClr>
                <a:schemeClr val="lt1"/>
              </a:buClr>
              <a:buFont typeface="Arial"/>
              <a:buNone/>
              <a:defRPr sz="1200" b="0" i="0" u="none" strike="noStrike" cap="none">
                <a:solidFill>
                  <a:schemeClr val="lt1"/>
                </a:solidFill>
                <a:latin typeface="Questrial"/>
                <a:ea typeface="Questrial"/>
                <a:cs typeface="Questrial"/>
                <a:sym typeface="Questrial"/>
              </a:defRPr>
            </a:lvl4pPr>
            <a:lvl5pPr marL="1371600" marR="0" lvl="4" indent="0" algn="ctr" rtl="0">
              <a:lnSpc>
                <a:spcPct val="120000"/>
              </a:lnSpc>
              <a:spcBef>
                <a:spcPts val="400"/>
              </a:spcBef>
              <a:buClr>
                <a:schemeClr val="lt1"/>
              </a:buClr>
              <a:buFont typeface="Arial"/>
              <a:buNone/>
              <a:defRPr sz="1200" b="0" i="0" u="none" strike="noStrike" cap="none">
                <a:solidFill>
                  <a:schemeClr val="lt1"/>
                </a:solidFill>
                <a:latin typeface="Questrial"/>
                <a:ea typeface="Questrial"/>
                <a:cs typeface="Questrial"/>
                <a:sym typeface="Questrial"/>
              </a:defRPr>
            </a:lvl5pPr>
            <a:lvl6pPr marL="1714500" marR="0" lvl="5" indent="0" algn="ctr" rtl="0">
              <a:lnSpc>
                <a:spcPct val="120000"/>
              </a:lnSpc>
              <a:spcBef>
                <a:spcPts val="400"/>
              </a:spcBef>
              <a:buClr>
                <a:schemeClr val="lt1"/>
              </a:buClr>
              <a:buFont typeface="Arial"/>
              <a:buNone/>
              <a:defRPr sz="1200" b="0" i="0" u="none" strike="noStrike" cap="none">
                <a:solidFill>
                  <a:schemeClr val="lt1"/>
                </a:solidFill>
                <a:latin typeface="Questrial"/>
                <a:ea typeface="Questrial"/>
                <a:cs typeface="Questrial"/>
                <a:sym typeface="Questrial"/>
              </a:defRPr>
            </a:lvl6pPr>
            <a:lvl7pPr marL="2057400" marR="0" lvl="6" indent="0" algn="ctr" rtl="0">
              <a:lnSpc>
                <a:spcPct val="120000"/>
              </a:lnSpc>
              <a:spcBef>
                <a:spcPts val="400"/>
              </a:spcBef>
              <a:buClr>
                <a:schemeClr val="lt1"/>
              </a:buClr>
              <a:buFont typeface="Arial"/>
              <a:buNone/>
              <a:defRPr sz="1200" b="0" i="0" u="none" strike="noStrike" cap="none">
                <a:solidFill>
                  <a:schemeClr val="lt1"/>
                </a:solidFill>
                <a:latin typeface="Questrial"/>
                <a:ea typeface="Questrial"/>
                <a:cs typeface="Questrial"/>
                <a:sym typeface="Questrial"/>
              </a:defRPr>
            </a:lvl7pPr>
            <a:lvl8pPr marL="2400300" marR="0" lvl="7" indent="0" algn="ctr" rtl="0">
              <a:lnSpc>
                <a:spcPct val="120000"/>
              </a:lnSpc>
              <a:spcBef>
                <a:spcPts val="400"/>
              </a:spcBef>
              <a:buClr>
                <a:schemeClr val="lt1"/>
              </a:buClr>
              <a:buFont typeface="Arial"/>
              <a:buNone/>
              <a:defRPr sz="1200" b="0" i="0" u="none" strike="noStrike" cap="none">
                <a:solidFill>
                  <a:schemeClr val="lt1"/>
                </a:solidFill>
                <a:latin typeface="Questrial"/>
                <a:ea typeface="Questrial"/>
                <a:cs typeface="Questrial"/>
                <a:sym typeface="Questrial"/>
              </a:defRPr>
            </a:lvl8pPr>
            <a:lvl9pPr marL="2743200" marR="0" lvl="8" indent="0" algn="ctr" rtl="0">
              <a:lnSpc>
                <a:spcPct val="120000"/>
              </a:lnSpc>
              <a:spcBef>
                <a:spcPts val="400"/>
              </a:spcBef>
              <a:buClr>
                <a:schemeClr val="lt1"/>
              </a:buClr>
              <a:buFont typeface="Arial"/>
              <a:buNone/>
              <a:defRPr sz="1200" b="0" i="0" u="none" strike="noStrike" cap="none">
                <a:solidFill>
                  <a:schemeClr val="lt1"/>
                </a:solidFill>
                <a:latin typeface="Questrial"/>
                <a:ea typeface="Questrial"/>
                <a:cs typeface="Questrial"/>
                <a:sym typeface="Questrial"/>
              </a:defRPr>
            </a:lvl9pPr>
          </a:lstStyle>
          <a:p>
            <a:endParaRPr/>
          </a:p>
        </p:txBody>
      </p:sp>
      <p:sp>
        <p:nvSpPr>
          <p:cNvPr id="230" name="Shape 230"/>
          <p:cNvSpPr txBox="1">
            <a:spLocks noGrp="1"/>
          </p:cNvSpPr>
          <p:nvPr>
            <p:ph type="dt" idx="10"/>
          </p:nvPr>
        </p:nvSpPr>
        <p:spPr>
          <a:xfrm>
            <a:off x="5308133" y="4057650"/>
            <a:ext cx="2057399" cy="273843"/>
          </a:xfrm>
          <a:prstGeom prst="rect">
            <a:avLst/>
          </a:prstGeom>
          <a:noFill/>
          <a:ln>
            <a:noFill/>
          </a:ln>
        </p:spPr>
        <p:txBody>
          <a:bodyPr lIns="68575" tIns="68575" rIns="68575" bIns="68575" anchor="ctr" anchorCtr="0"/>
          <a:lstStyle>
            <a:lvl1pPr marL="0" marR="0" lvl="0" indent="0" algn="r" rtl="0">
              <a:spcBef>
                <a:spcPts val="0"/>
              </a:spcBef>
              <a:buNone/>
              <a:defRPr sz="800" b="0" i="0" u="none" strike="noStrike" cap="none">
                <a:solidFill>
                  <a:schemeClr val="lt1"/>
                </a:solidFill>
                <a:latin typeface="Questrial"/>
                <a:ea typeface="Questrial"/>
                <a:cs typeface="Questrial"/>
                <a:sym typeface="Questrial"/>
              </a:defRPr>
            </a:lvl1pPr>
            <a:lvl2pPr marL="342900" marR="0" lvl="1" indent="0" algn="l" rtl="0">
              <a:spcBef>
                <a:spcPts val="0"/>
              </a:spcBef>
              <a:buNone/>
              <a:defRPr sz="1400" b="0" i="0" u="none" strike="noStrike" cap="none">
                <a:solidFill>
                  <a:schemeClr val="lt1"/>
                </a:solidFill>
                <a:latin typeface="Questrial"/>
                <a:ea typeface="Questrial"/>
                <a:cs typeface="Questrial"/>
                <a:sym typeface="Questrial"/>
              </a:defRPr>
            </a:lvl2pPr>
            <a:lvl3pPr marL="685800" marR="0" lvl="2" indent="0" algn="l" rtl="0">
              <a:spcBef>
                <a:spcPts val="0"/>
              </a:spcBef>
              <a:buNone/>
              <a:defRPr sz="1400" b="0" i="0" u="none" strike="noStrike" cap="none">
                <a:solidFill>
                  <a:schemeClr val="lt1"/>
                </a:solidFill>
                <a:latin typeface="Questrial"/>
                <a:ea typeface="Questrial"/>
                <a:cs typeface="Questrial"/>
                <a:sym typeface="Questrial"/>
              </a:defRPr>
            </a:lvl3pPr>
            <a:lvl4pPr marL="1028700" marR="0" lvl="3" indent="0" algn="l" rtl="0">
              <a:spcBef>
                <a:spcPts val="0"/>
              </a:spcBef>
              <a:buNone/>
              <a:defRPr sz="1400" b="0" i="0" u="none" strike="noStrike" cap="none">
                <a:solidFill>
                  <a:schemeClr val="lt1"/>
                </a:solidFill>
                <a:latin typeface="Questrial"/>
                <a:ea typeface="Questrial"/>
                <a:cs typeface="Questrial"/>
                <a:sym typeface="Questrial"/>
              </a:defRPr>
            </a:lvl4pPr>
            <a:lvl5pPr marL="1371600" marR="0" lvl="4" indent="0" algn="l" rtl="0">
              <a:spcBef>
                <a:spcPts val="0"/>
              </a:spcBef>
              <a:buNone/>
              <a:defRPr sz="1400" b="0" i="0" u="none" strike="noStrike" cap="none">
                <a:solidFill>
                  <a:schemeClr val="lt1"/>
                </a:solidFill>
                <a:latin typeface="Questrial"/>
                <a:ea typeface="Questrial"/>
                <a:cs typeface="Questrial"/>
                <a:sym typeface="Questrial"/>
              </a:defRPr>
            </a:lvl5pPr>
            <a:lvl6pPr marL="1714500" marR="0" lvl="5" indent="0" algn="l" rtl="0">
              <a:spcBef>
                <a:spcPts val="0"/>
              </a:spcBef>
              <a:buNone/>
              <a:defRPr sz="1400" b="0" i="0" u="none" strike="noStrike" cap="none">
                <a:solidFill>
                  <a:schemeClr val="lt1"/>
                </a:solidFill>
                <a:latin typeface="Questrial"/>
                <a:ea typeface="Questrial"/>
                <a:cs typeface="Questrial"/>
                <a:sym typeface="Questrial"/>
              </a:defRPr>
            </a:lvl6pPr>
            <a:lvl7pPr marL="2057400" marR="0" lvl="6" indent="0" algn="l" rtl="0">
              <a:spcBef>
                <a:spcPts val="0"/>
              </a:spcBef>
              <a:buNone/>
              <a:defRPr sz="1400" b="0" i="0" u="none" strike="noStrike" cap="none">
                <a:solidFill>
                  <a:schemeClr val="lt1"/>
                </a:solidFill>
                <a:latin typeface="Questrial"/>
                <a:ea typeface="Questrial"/>
                <a:cs typeface="Questrial"/>
                <a:sym typeface="Questrial"/>
              </a:defRPr>
            </a:lvl7pPr>
            <a:lvl8pPr marL="2400300" marR="0" lvl="7" indent="0" algn="l" rtl="0">
              <a:spcBef>
                <a:spcPts val="0"/>
              </a:spcBef>
              <a:buNone/>
              <a:defRPr sz="1400" b="0" i="0" u="none" strike="noStrike" cap="none">
                <a:solidFill>
                  <a:schemeClr val="lt1"/>
                </a:solidFill>
                <a:latin typeface="Questrial"/>
                <a:ea typeface="Questrial"/>
                <a:cs typeface="Questrial"/>
                <a:sym typeface="Questrial"/>
              </a:defRPr>
            </a:lvl8pPr>
            <a:lvl9pPr marL="2743200" marR="0" lvl="8" indent="0" algn="l" rtl="0">
              <a:spcBef>
                <a:spcPts val="0"/>
              </a:spcBef>
              <a:buNone/>
              <a:defRPr sz="1400" b="0" i="0" u="none" strike="noStrike" cap="none">
                <a:solidFill>
                  <a:schemeClr val="lt1"/>
                </a:solidFill>
                <a:latin typeface="Questrial"/>
                <a:ea typeface="Questrial"/>
                <a:cs typeface="Questrial"/>
                <a:sym typeface="Questrial"/>
              </a:defRPr>
            </a:lvl9pPr>
          </a:lstStyle>
          <a:p>
            <a:endParaRPr/>
          </a:p>
        </p:txBody>
      </p:sp>
      <p:sp>
        <p:nvSpPr>
          <p:cNvPr id="231" name="Shape 231"/>
          <p:cNvSpPr txBox="1">
            <a:spLocks noGrp="1"/>
          </p:cNvSpPr>
          <p:nvPr>
            <p:ph type="ftr" idx="11"/>
          </p:nvPr>
        </p:nvSpPr>
        <p:spPr>
          <a:xfrm>
            <a:off x="1407318" y="4057650"/>
            <a:ext cx="3843664" cy="273843"/>
          </a:xfrm>
          <a:prstGeom prst="rect">
            <a:avLst/>
          </a:prstGeom>
          <a:noFill/>
          <a:ln>
            <a:noFill/>
          </a:ln>
        </p:spPr>
        <p:txBody>
          <a:bodyPr lIns="68575" tIns="68575" rIns="68575" bIns="68575" anchor="ctr" anchorCtr="0"/>
          <a:lstStyle>
            <a:lvl1pPr marL="0" marR="0" lvl="0" indent="0" algn="l" rtl="0">
              <a:spcBef>
                <a:spcPts val="0"/>
              </a:spcBef>
              <a:buNone/>
              <a:defRPr sz="800" b="0" i="0" u="none" strike="noStrike" cap="none">
                <a:solidFill>
                  <a:schemeClr val="lt1"/>
                </a:solidFill>
                <a:latin typeface="Questrial"/>
                <a:ea typeface="Questrial"/>
                <a:cs typeface="Questrial"/>
                <a:sym typeface="Questrial"/>
              </a:defRPr>
            </a:lvl1pPr>
            <a:lvl2pPr marL="342900" marR="0" lvl="1" indent="0" algn="l" rtl="0">
              <a:spcBef>
                <a:spcPts val="0"/>
              </a:spcBef>
              <a:buNone/>
              <a:defRPr sz="1400" b="0" i="0" u="none" strike="noStrike" cap="none">
                <a:solidFill>
                  <a:schemeClr val="lt1"/>
                </a:solidFill>
                <a:latin typeface="Questrial"/>
                <a:ea typeface="Questrial"/>
                <a:cs typeface="Questrial"/>
                <a:sym typeface="Questrial"/>
              </a:defRPr>
            </a:lvl2pPr>
            <a:lvl3pPr marL="685800" marR="0" lvl="2" indent="0" algn="l" rtl="0">
              <a:spcBef>
                <a:spcPts val="0"/>
              </a:spcBef>
              <a:buNone/>
              <a:defRPr sz="1400" b="0" i="0" u="none" strike="noStrike" cap="none">
                <a:solidFill>
                  <a:schemeClr val="lt1"/>
                </a:solidFill>
                <a:latin typeface="Questrial"/>
                <a:ea typeface="Questrial"/>
                <a:cs typeface="Questrial"/>
                <a:sym typeface="Questrial"/>
              </a:defRPr>
            </a:lvl3pPr>
            <a:lvl4pPr marL="1028700" marR="0" lvl="3" indent="0" algn="l" rtl="0">
              <a:spcBef>
                <a:spcPts val="0"/>
              </a:spcBef>
              <a:buNone/>
              <a:defRPr sz="1400" b="0" i="0" u="none" strike="noStrike" cap="none">
                <a:solidFill>
                  <a:schemeClr val="lt1"/>
                </a:solidFill>
                <a:latin typeface="Questrial"/>
                <a:ea typeface="Questrial"/>
                <a:cs typeface="Questrial"/>
                <a:sym typeface="Questrial"/>
              </a:defRPr>
            </a:lvl4pPr>
            <a:lvl5pPr marL="1371600" marR="0" lvl="4" indent="0" algn="l" rtl="0">
              <a:spcBef>
                <a:spcPts val="0"/>
              </a:spcBef>
              <a:buNone/>
              <a:defRPr sz="1400" b="0" i="0" u="none" strike="noStrike" cap="none">
                <a:solidFill>
                  <a:schemeClr val="lt1"/>
                </a:solidFill>
                <a:latin typeface="Questrial"/>
                <a:ea typeface="Questrial"/>
                <a:cs typeface="Questrial"/>
                <a:sym typeface="Questrial"/>
              </a:defRPr>
            </a:lvl5pPr>
            <a:lvl6pPr marL="1714500" marR="0" lvl="5" indent="0" algn="l" rtl="0">
              <a:spcBef>
                <a:spcPts val="0"/>
              </a:spcBef>
              <a:buNone/>
              <a:defRPr sz="1400" b="0" i="0" u="none" strike="noStrike" cap="none">
                <a:solidFill>
                  <a:schemeClr val="lt1"/>
                </a:solidFill>
                <a:latin typeface="Questrial"/>
                <a:ea typeface="Questrial"/>
                <a:cs typeface="Questrial"/>
                <a:sym typeface="Questrial"/>
              </a:defRPr>
            </a:lvl6pPr>
            <a:lvl7pPr marL="2057400" marR="0" lvl="6" indent="0" algn="l" rtl="0">
              <a:spcBef>
                <a:spcPts val="0"/>
              </a:spcBef>
              <a:buNone/>
              <a:defRPr sz="1400" b="0" i="0" u="none" strike="noStrike" cap="none">
                <a:solidFill>
                  <a:schemeClr val="lt1"/>
                </a:solidFill>
                <a:latin typeface="Questrial"/>
                <a:ea typeface="Questrial"/>
                <a:cs typeface="Questrial"/>
                <a:sym typeface="Questrial"/>
              </a:defRPr>
            </a:lvl7pPr>
            <a:lvl8pPr marL="2400300" marR="0" lvl="7" indent="0" algn="l" rtl="0">
              <a:spcBef>
                <a:spcPts val="0"/>
              </a:spcBef>
              <a:buNone/>
              <a:defRPr sz="1400" b="0" i="0" u="none" strike="noStrike" cap="none">
                <a:solidFill>
                  <a:schemeClr val="lt1"/>
                </a:solidFill>
                <a:latin typeface="Questrial"/>
                <a:ea typeface="Questrial"/>
                <a:cs typeface="Questrial"/>
                <a:sym typeface="Questrial"/>
              </a:defRPr>
            </a:lvl8pPr>
            <a:lvl9pPr marL="2743200" marR="0" lvl="8" indent="0" algn="l" rtl="0">
              <a:spcBef>
                <a:spcPts val="0"/>
              </a:spcBef>
              <a:buNone/>
              <a:defRPr sz="1400" b="0" i="0" u="none" strike="noStrike" cap="none">
                <a:solidFill>
                  <a:schemeClr val="lt1"/>
                </a:solidFill>
                <a:latin typeface="Questrial"/>
                <a:ea typeface="Questrial"/>
                <a:cs typeface="Questrial"/>
                <a:sym typeface="Questrial"/>
              </a:defRPr>
            </a:lvl9pPr>
          </a:lstStyle>
          <a:p>
            <a:endParaRPr/>
          </a:p>
        </p:txBody>
      </p:sp>
      <p:sp>
        <p:nvSpPr>
          <p:cNvPr id="232" name="Shape 232"/>
          <p:cNvSpPr txBox="1">
            <a:spLocks noGrp="1"/>
          </p:cNvSpPr>
          <p:nvPr>
            <p:ph type="sldNum" idx="12"/>
          </p:nvPr>
        </p:nvSpPr>
        <p:spPr>
          <a:xfrm>
            <a:off x="7422683" y="4057649"/>
            <a:ext cx="578316" cy="273843"/>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 sz="800" b="0" i="0" u="none" strike="noStrike" cap="none">
                <a:solidFill>
                  <a:schemeClr val="lt1"/>
                </a:solidFill>
                <a:latin typeface="Questrial"/>
                <a:ea typeface="Questrial"/>
                <a:cs typeface="Questrial"/>
                <a:sym typeface="Questrial"/>
              </a:rPr>
              <a:t>‹#›</a:t>
            </a:fld>
            <a:endParaRPr lang="en" sz="800" b="0" i="0" u="none" strike="noStrike" cap="none">
              <a:solidFill>
                <a:schemeClr val="lt1"/>
              </a:solidFill>
              <a:latin typeface="Questrial"/>
              <a:ea typeface="Questrial"/>
              <a:cs typeface="Questrial"/>
              <a:sym typeface="Quest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33"/>
        <p:cNvGrpSpPr/>
        <p:nvPr/>
      </p:nvGrpSpPr>
      <p:grpSpPr>
        <a:xfrm>
          <a:off x="0" y="0"/>
          <a:ext cx="0" cy="0"/>
          <a:chOff x="0" y="0"/>
          <a:chExt cx="0" cy="0"/>
        </a:xfrm>
      </p:grpSpPr>
      <p:sp>
        <p:nvSpPr>
          <p:cNvPr id="234" name="Shape 234"/>
          <p:cNvSpPr txBox="1">
            <a:spLocks noGrp="1"/>
          </p:cNvSpPr>
          <p:nvPr>
            <p:ph type="title"/>
          </p:nvPr>
        </p:nvSpPr>
        <p:spPr>
          <a:xfrm>
            <a:off x="856059" y="463888"/>
            <a:ext cx="7429498" cy="1108927"/>
          </a:xfrm>
          <a:prstGeom prst="rect">
            <a:avLst/>
          </a:prstGeom>
          <a:noFill/>
          <a:ln>
            <a:noFill/>
          </a:ln>
        </p:spPr>
        <p:txBody>
          <a:bodyPr lIns="68575" tIns="68575" rIns="68575" bIns="68575" anchor="ctr" anchorCtr="0"/>
          <a:lstStyle>
            <a:lvl1pPr marL="0" marR="0" lvl="0" indent="0" algn="l" rtl="0">
              <a:lnSpc>
                <a:spcPct val="90000"/>
              </a:lnSpc>
              <a:spcBef>
                <a:spcPts val="0"/>
              </a:spcBef>
              <a:buClr>
                <a:schemeClr val="lt1"/>
              </a:buClr>
              <a:buFont typeface="Questrial"/>
              <a:buNone/>
              <a:defRPr sz="2700" b="0" i="0" u="none" strike="noStrike" cap="none">
                <a:solidFill>
                  <a:schemeClr val="lt1"/>
                </a:solidFill>
                <a:latin typeface="Questrial"/>
                <a:ea typeface="Questrial"/>
                <a:cs typeface="Questrial"/>
                <a:sym typeface="Questrial"/>
              </a:defRPr>
            </a:lvl1pPr>
            <a:lvl2pPr lvl="1" indent="0">
              <a:spcBef>
                <a:spcPts val="0"/>
              </a:spcBef>
              <a:buNone/>
              <a:defRPr sz="1400"/>
            </a:lvl2pPr>
            <a:lvl3pPr lvl="2" indent="0">
              <a:spcBef>
                <a:spcPts val="0"/>
              </a:spcBef>
              <a:buNone/>
              <a:defRPr sz="1400"/>
            </a:lvl3pPr>
            <a:lvl4pPr lvl="3" indent="0">
              <a:spcBef>
                <a:spcPts val="0"/>
              </a:spcBef>
              <a:buNone/>
              <a:defRPr sz="1400"/>
            </a:lvl4pPr>
            <a:lvl5pPr lvl="4" indent="0">
              <a:spcBef>
                <a:spcPts val="0"/>
              </a:spcBef>
              <a:buNone/>
              <a:defRPr sz="1400"/>
            </a:lvl5pPr>
            <a:lvl6pPr lvl="5" indent="0">
              <a:spcBef>
                <a:spcPts val="0"/>
              </a:spcBef>
              <a:buNone/>
              <a:defRPr sz="1400"/>
            </a:lvl6pPr>
            <a:lvl7pPr lvl="6" indent="0">
              <a:spcBef>
                <a:spcPts val="0"/>
              </a:spcBef>
              <a:buNone/>
              <a:defRPr sz="1400"/>
            </a:lvl7pPr>
            <a:lvl8pPr lvl="7" indent="0">
              <a:spcBef>
                <a:spcPts val="0"/>
              </a:spcBef>
              <a:buNone/>
              <a:defRPr sz="1400"/>
            </a:lvl8pPr>
            <a:lvl9pPr lvl="8" indent="0">
              <a:spcBef>
                <a:spcPts val="0"/>
              </a:spcBef>
              <a:buNone/>
              <a:defRPr sz="1400"/>
            </a:lvl9pPr>
          </a:lstStyle>
          <a:p>
            <a:endParaRPr/>
          </a:p>
        </p:txBody>
      </p:sp>
      <p:sp>
        <p:nvSpPr>
          <p:cNvPr id="235" name="Shape 235"/>
          <p:cNvSpPr txBox="1">
            <a:spLocks noGrp="1"/>
          </p:cNvSpPr>
          <p:nvPr>
            <p:ph type="body" idx="1"/>
          </p:nvPr>
        </p:nvSpPr>
        <p:spPr>
          <a:xfrm>
            <a:off x="856059" y="1687115"/>
            <a:ext cx="7429499" cy="2656285"/>
          </a:xfrm>
          <a:prstGeom prst="rect">
            <a:avLst/>
          </a:prstGeom>
          <a:noFill/>
          <a:ln>
            <a:noFill/>
          </a:ln>
        </p:spPr>
        <p:txBody>
          <a:bodyPr lIns="68575" tIns="68575" rIns="68575" bIns="68575" anchor="t" anchorCtr="0"/>
          <a:lstStyle>
            <a:lvl1pPr marL="177800" marR="0" lvl="0" indent="-38100" algn="l" rtl="0">
              <a:lnSpc>
                <a:spcPct val="120000"/>
              </a:lnSpc>
              <a:spcBef>
                <a:spcPts val="800"/>
              </a:spcBef>
              <a:buClr>
                <a:schemeClr val="lt1"/>
              </a:buClr>
              <a:buSzPct val="127777"/>
              <a:buFont typeface="Arial"/>
              <a:buChar char="•"/>
              <a:defRPr sz="1800" b="0" i="0" u="none" strike="noStrike" cap="none">
                <a:solidFill>
                  <a:schemeClr val="lt1"/>
                </a:solidFill>
                <a:latin typeface="Questrial"/>
                <a:ea typeface="Questrial"/>
                <a:cs typeface="Questrial"/>
                <a:sym typeface="Questrial"/>
              </a:defRPr>
            </a:lvl1pPr>
            <a:lvl2pPr marL="520700" marR="0" lvl="1" indent="-63500" algn="l" rtl="0">
              <a:lnSpc>
                <a:spcPct val="120000"/>
              </a:lnSpc>
              <a:spcBef>
                <a:spcPts val="400"/>
              </a:spcBef>
              <a:buClr>
                <a:schemeClr val="lt1"/>
              </a:buClr>
              <a:buSzPct val="126666"/>
              <a:buFont typeface="Arial"/>
              <a:buChar char="•"/>
              <a:defRPr sz="1500" b="0" i="0" u="none" strike="noStrike" cap="none">
                <a:solidFill>
                  <a:schemeClr val="lt1"/>
                </a:solidFill>
                <a:latin typeface="Questrial"/>
                <a:ea typeface="Questrial"/>
                <a:cs typeface="Questrial"/>
                <a:sym typeface="Questrial"/>
              </a:defRPr>
            </a:lvl2pPr>
            <a:lvl3pPr marL="863600" marR="0" lvl="2" indent="-76200" algn="l" rtl="0">
              <a:lnSpc>
                <a:spcPct val="120000"/>
              </a:lnSpc>
              <a:spcBef>
                <a:spcPts val="400"/>
              </a:spcBef>
              <a:buClr>
                <a:schemeClr val="lt1"/>
              </a:buClr>
              <a:buSzPct val="121428"/>
              <a:buFont typeface="Arial"/>
              <a:buChar char="•"/>
              <a:defRPr sz="1400" b="0" i="0" u="none" strike="noStrike" cap="none">
                <a:solidFill>
                  <a:schemeClr val="lt1"/>
                </a:solidFill>
                <a:latin typeface="Questrial"/>
                <a:ea typeface="Questrial"/>
                <a:cs typeface="Questrial"/>
                <a:sym typeface="Questrial"/>
              </a:defRPr>
            </a:lvl3pPr>
            <a:lvl4pPr marL="1206500" marR="0" lvl="3" indent="-76200" algn="l" rtl="0">
              <a:lnSpc>
                <a:spcPct val="120000"/>
              </a:lnSpc>
              <a:spcBef>
                <a:spcPts val="400"/>
              </a:spcBef>
              <a:buClr>
                <a:schemeClr val="lt1"/>
              </a:buClr>
              <a:buSzPct val="125000"/>
              <a:buFont typeface="Arial"/>
              <a:buChar char="•"/>
              <a:defRPr sz="1200" b="0" i="0" u="none" strike="noStrike" cap="none">
                <a:solidFill>
                  <a:schemeClr val="lt1"/>
                </a:solidFill>
                <a:latin typeface="Questrial"/>
                <a:ea typeface="Questrial"/>
                <a:cs typeface="Questrial"/>
                <a:sym typeface="Questrial"/>
              </a:defRPr>
            </a:lvl4pPr>
            <a:lvl5pPr marL="1549400" marR="0" lvl="4" indent="-76200" algn="l" rtl="0">
              <a:lnSpc>
                <a:spcPct val="120000"/>
              </a:lnSpc>
              <a:spcBef>
                <a:spcPts val="400"/>
              </a:spcBef>
              <a:buClr>
                <a:schemeClr val="lt1"/>
              </a:buClr>
              <a:buSzPct val="125000"/>
              <a:buFont typeface="Arial"/>
              <a:buChar char="•"/>
              <a:defRPr sz="1200" b="0" i="0" u="none" strike="noStrike" cap="none">
                <a:solidFill>
                  <a:schemeClr val="lt1"/>
                </a:solidFill>
                <a:latin typeface="Questrial"/>
                <a:ea typeface="Questrial"/>
                <a:cs typeface="Questrial"/>
                <a:sym typeface="Questrial"/>
              </a:defRPr>
            </a:lvl5pPr>
            <a:lvl6pPr marL="1892300" marR="0" lvl="5" indent="-88900" algn="l" rtl="0">
              <a:lnSpc>
                <a:spcPct val="120000"/>
              </a:lnSpc>
              <a:spcBef>
                <a:spcPts val="400"/>
              </a:spcBef>
              <a:buClr>
                <a:schemeClr val="lt1"/>
              </a:buClr>
              <a:buSzPct val="118181"/>
              <a:buFont typeface="Arial"/>
              <a:buChar char="•"/>
              <a:defRPr sz="1100" b="0" i="0" u="none" strike="noStrike" cap="none">
                <a:solidFill>
                  <a:schemeClr val="lt1"/>
                </a:solidFill>
                <a:latin typeface="Questrial"/>
                <a:ea typeface="Questrial"/>
                <a:cs typeface="Questrial"/>
                <a:sym typeface="Questrial"/>
              </a:defRPr>
            </a:lvl6pPr>
            <a:lvl7pPr marL="2235200" marR="0" lvl="6" indent="-88900" algn="l" rtl="0">
              <a:lnSpc>
                <a:spcPct val="120000"/>
              </a:lnSpc>
              <a:spcBef>
                <a:spcPts val="400"/>
              </a:spcBef>
              <a:buClr>
                <a:schemeClr val="lt1"/>
              </a:buClr>
              <a:buSzPct val="118181"/>
              <a:buFont typeface="Arial"/>
              <a:buChar char="•"/>
              <a:defRPr sz="1100" b="0" i="0" u="none" strike="noStrike" cap="none">
                <a:solidFill>
                  <a:schemeClr val="lt1"/>
                </a:solidFill>
                <a:latin typeface="Questrial"/>
                <a:ea typeface="Questrial"/>
                <a:cs typeface="Questrial"/>
                <a:sym typeface="Questrial"/>
              </a:defRPr>
            </a:lvl7pPr>
            <a:lvl8pPr marL="2578100" marR="0" lvl="7" indent="-88900" algn="l" rtl="0">
              <a:lnSpc>
                <a:spcPct val="120000"/>
              </a:lnSpc>
              <a:spcBef>
                <a:spcPts val="400"/>
              </a:spcBef>
              <a:buClr>
                <a:schemeClr val="lt1"/>
              </a:buClr>
              <a:buSzPct val="118181"/>
              <a:buFont typeface="Arial"/>
              <a:buChar char="•"/>
              <a:defRPr sz="1100" b="0" i="0" u="none" strike="noStrike" cap="none">
                <a:solidFill>
                  <a:schemeClr val="lt1"/>
                </a:solidFill>
                <a:latin typeface="Questrial"/>
                <a:ea typeface="Questrial"/>
                <a:cs typeface="Questrial"/>
                <a:sym typeface="Questrial"/>
              </a:defRPr>
            </a:lvl8pPr>
            <a:lvl9pPr marL="2921000" marR="0" lvl="8" indent="-88900" algn="l" rtl="0">
              <a:lnSpc>
                <a:spcPct val="120000"/>
              </a:lnSpc>
              <a:spcBef>
                <a:spcPts val="400"/>
              </a:spcBef>
              <a:buClr>
                <a:schemeClr val="lt1"/>
              </a:buClr>
              <a:buSzPct val="118181"/>
              <a:buFont typeface="Arial"/>
              <a:buChar char="•"/>
              <a:defRPr sz="1100" b="0" i="0" u="none" strike="noStrike" cap="none">
                <a:solidFill>
                  <a:schemeClr val="lt1"/>
                </a:solidFill>
                <a:latin typeface="Questrial"/>
                <a:ea typeface="Questrial"/>
                <a:cs typeface="Questrial"/>
                <a:sym typeface="Questrial"/>
              </a:defRPr>
            </a:lvl9pPr>
          </a:lstStyle>
          <a:p>
            <a:endParaRPr/>
          </a:p>
        </p:txBody>
      </p:sp>
      <p:sp>
        <p:nvSpPr>
          <p:cNvPr id="236" name="Shape 236"/>
          <p:cNvSpPr txBox="1">
            <a:spLocks noGrp="1"/>
          </p:cNvSpPr>
          <p:nvPr>
            <p:ph type="dt" idx="10"/>
          </p:nvPr>
        </p:nvSpPr>
        <p:spPr>
          <a:xfrm>
            <a:off x="5592690" y="4412457"/>
            <a:ext cx="2057399" cy="273843"/>
          </a:xfrm>
          <a:prstGeom prst="rect">
            <a:avLst/>
          </a:prstGeom>
          <a:noFill/>
          <a:ln>
            <a:noFill/>
          </a:ln>
        </p:spPr>
        <p:txBody>
          <a:bodyPr lIns="68575" tIns="68575" rIns="68575" bIns="68575" anchor="ctr" anchorCtr="0"/>
          <a:lstStyle>
            <a:lvl1pPr marL="0" marR="0" lvl="0" indent="0" algn="r" rtl="0">
              <a:spcBef>
                <a:spcPts val="0"/>
              </a:spcBef>
              <a:buNone/>
              <a:defRPr sz="800" b="0" i="0" u="none" strike="noStrike" cap="none">
                <a:solidFill>
                  <a:schemeClr val="lt1"/>
                </a:solidFill>
                <a:latin typeface="Questrial"/>
                <a:ea typeface="Questrial"/>
                <a:cs typeface="Questrial"/>
                <a:sym typeface="Questrial"/>
              </a:defRPr>
            </a:lvl1pPr>
            <a:lvl2pPr marL="342900" marR="0" lvl="1" indent="0" algn="l" rtl="0">
              <a:spcBef>
                <a:spcPts val="0"/>
              </a:spcBef>
              <a:buNone/>
              <a:defRPr sz="1400" b="0" i="0" u="none" strike="noStrike" cap="none">
                <a:solidFill>
                  <a:schemeClr val="lt1"/>
                </a:solidFill>
                <a:latin typeface="Questrial"/>
                <a:ea typeface="Questrial"/>
                <a:cs typeface="Questrial"/>
                <a:sym typeface="Questrial"/>
              </a:defRPr>
            </a:lvl2pPr>
            <a:lvl3pPr marL="685800" marR="0" lvl="2" indent="0" algn="l" rtl="0">
              <a:spcBef>
                <a:spcPts val="0"/>
              </a:spcBef>
              <a:buNone/>
              <a:defRPr sz="1400" b="0" i="0" u="none" strike="noStrike" cap="none">
                <a:solidFill>
                  <a:schemeClr val="lt1"/>
                </a:solidFill>
                <a:latin typeface="Questrial"/>
                <a:ea typeface="Questrial"/>
                <a:cs typeface="Questrial"/>
                <a:sym typeface="Questrial"/>
              </a:defRPr>
            </a:lvl3pPr>
            <a:lvl4pPr marL="1028700" marR="0" lvl="3" indent="0" algn="l" rtl="0">
              <a:spcBef>
                <a:spcPts val="0"/>
              </a:spcBef>
              <a:buNone/>
              <a:defRPr sz="1400" b="0" i="0" u="none" strike="noStrike" cap="none">
                <a:solidFill>
                  <a:schemeClr val="lt1"/>
                </a:solidFill>
                <a:latin typeface="Questrial"/>
                <a:ea typeface="Questrial"/>
                <a:cs typeface="Questrial"/>
                <a:sym typeface="Questrial"/>
              </a:defRPr>
            </a:lvl4pPr>
            <a:lvl5pPr marL="1371600" marR="0" lvl="4" indent="0" algn="l" rtl="0">
              <a:spcBef>
                <a:spcPts val="0"/>
              </a:spcBef>
              <a:buNone/>
              <a:defRPr sz="1400" b="0" i="0" u="none" strike="noStrike" cap="none">
                <a:solidFill>
                  <a:schemeClr val="lt1"/>
                </a:solidFill>
                <a:latin typeface="Questrial"/>
                <a:ea typeface="Questrial"/>
                <a:cs typeface="Questrial"/>
                <a:sym typeface="Questrial"/>
              </a:defRPr>
            </a:lvl5pPr>
            <a:lvl6pPr marL="1714500" marR="0" lvl="5" indent="0" algn="l" rtl="0">
              <a:spcBef>
                <a:spcPts val="0"/>
              </a:spcBef>
              <a:buNone/>
              <a:defRPr sz="1400" b="0" i="0" u="none" strike="noStrike" cap="none">
                <a:solidFill>
                  <a:schemeClr val="lt1"/>
                </a:solidFill>
                <a:latin typeface="Questrial"/>
                <a:ea typeface="Questrial"/>
                <a:cs typeface="Questrial"/>
                <a:sym typeface="Questrial"/>
              </a:defRPr>
            </a:lvl6pPr>
            <a:lvl7pPr marL="2057400" marR="0" lvl="6" indent="0" algn="l" rtl="0">
              <a:spcBef>
                <a:spcPts val="0"/>
              </a:spcBef>
              <a:buNone/>
              <a:defRPr sz="1400" b="0" i="0" u="none" strike="noStrike" cap="none">
                <a:solidFill>
                  <a:schemeClr val="lt1"/>
                </a:solidFill>
                <a:latin typeface="Questrial"/>
                <a:ea typeface="Questrial"/>
                <a:cs typeface="Questrial"/>
                <a:sym typeface="Questrial"/>
              </a:defRPr>
            </a:lvl7pPr>
            <a:lvl8pPr marL="2400300" marR="0" lvl="7" indent="0" algn="l" rtl="0">
              <a:spcBef>
                <a:spcPts val="0"/>
              </a:spcBef>
              <a:buNone/>
              <a:defRPr sz="1400" b="0" i="0" u="none" strike="noStrike" cap="none">
                <a:solidFill>
                  <a:schemeClr val="lt1"/>
                </a:solidFill>
                <a:latin typeface="Questrial"/>
                <a:ea typeface="Questrial"/>
                <a:cs typeface="Questrial"/>
                <a:sym typeface="Questrial"/>
              </a:defRPr>
            </a:lvl8pPr>
            <a:lvl9pPr marL="2743200" marR="0" lvl="8" indent="0" algn="l" rtl="0">
              <a:spcBef>
                <a:spcPts val="0"/>
              </a:spcBef>
              <a:buNone/>
              <a:defRPr sz="1400" b="0" i="0" u="none" strike="noStrike" cap="none">
                <a:solidFill>
                  <a:schemeClr val="lt1"/>
                </a:solidFill>
                <a:latin typeface="Questrial"/>
                <a:ea typeface="Questrial"/>
                <a:cs typeface="Questrial"/>
                <a:sym typeface="Questrial"/>
              </a:defRPr>
            </a:lvl9pPr>
          </a:lstStyle>
          <a:p>
            <a:endParaRPr/>
          </a:p>
        </p:txBody>
      </p:sp>
      <p:sp>
        <p:nvSpPr>
          <p:cNvPr id="237" name="Shape 237"/>
          <p:cNvSpPr txBox="1">
            <a:spLocks noGrp="1"/>
          </p:cNvSpPr>
          <p:nvPr>
            <p:ph type="ftr" idx="11"/>
          </p:nvPr>
        </p:nvSpPr>
        <p:spPr>
          <a:xfrm>
            <a:off x="856058" y="4412456"/>
            <a:ext cx="4679481" cy="273843"/>
          </a:xfrm>
          <a:prstGeom prst="rect">
            <a:avLst/>
          </a:prstGeom>
          <a:noFill/>
          <a:ln>
            <a:noFill/>
          </a:ln>
        </p:spPr>
        <p:txBody>
          <a:bodyPr lIns="68575" tIns="68575" rIns="68575" bIns="68575" anchor="ctr" anchorCtr="0"/>
          <a:lstStyle>
            <a:lvl1pPr marL="0" marR="0" lvl="0" indent="0" algn="l" rtl="0">
              <a:spcBef>
                <a:spcPts val="0"/>
              </a:spcBef>
              <a:buNone/>
              <a:defRPr sz="800" b="0" i="0" u="none" strike="noStrike" cap="none">
                <a:solidFill>
                  <a:schemeClr val="lt1"/>
                </a:solidFill>
                <a:latin typeface="Questrial"/>
                <a:ea typeface="Questrial"/>
                <a:cs typeface="Questrial"/>
                <a:sym typeface="Questrial"/>
              </a:defRPr>
            </a:lvl1pPr>
            <a:lvl2pPr marL="342900" marR="0" lvl="1" indent="0" algn="l" rtl="0">
              <a:spcBef>
                <a:spcPts val="0"/>
              </a:spcBef>
              <a:buNone/>
              <a:defRPr sz="1400" b="0" i="0" u="none" strike="noStrike" cap="none">
                <a:solidFill>
                  <a:schemeClr val="lt1"/>
                </a:solidFill>
                <a:latin typeface="Questrial"/>
                <a:ea typeface="Questrial"/>
                <a:cs typeface="Questrial"/>
                <a:sym typeface="Questrial"/>
              </a:defRPr>
            </a:lvl2pPr>
            <a:lvl3pPr marL="685800" marR="0" lvl="2" indent="0" algn="l" rtl="0">
              <a:spcBef>
                <a:spcPts val="0"/>
              </a:spcBef>
              <a:buNone/>
              <a:defRPr sz="1400" b="0" i="0" u="none" strike="noStrike" cap="none">
                <a:solidFill>
                  <a:schemeClr val="lt1"/>
                </a:solidFill>
                <a:latin typeface="Questrial"/>
                <a:ea typeface="Questrial"/>
                <a:cs typeface="Questrial"/>
                <a:sym typeface="Questrial"/>
              </a:defRPr>
            </a:lvl3pPr>
            <a:lvl4pPr marL="1028700" marR="0" lvl="3" indent="0" algn="l" rtl="0">
              <a:spcBef>
                <a:spcPts val="0"/>
              </a:spcBef>
              <a:buNone/>
              <a:defRPr sz="1400" b="0" i="0" u="none" strike="noStrike" cap="none">
                <a:solidFill>
                  <a:schemeClr val="lt1"/>
                </a:solidFill>
                <a:latin typeface="Questrial"/>
                <a:ea typeface="Questrial"/>
                <a:cs typeface="Questrial"/>
                <a:sym typeface="Questrial"/>
              </a:defRPr>
            </a:lvl4pPr>
            <a:lvl5pPr marL="1371600" marR="0" lvl="4" indent="0" algn="l" rtl="0">
              <a:spcBef>
                <a:spcPts val="0"/>
              </a:spcBef>
              <a:buNone/>
              <a:defRPr sz="1400" b="0" i="0" u="none" strike="noStrike" cap="none">
                <a:solidFill>
                  <a:schemeClr val="lt1"/>
                </a:solidFill>
                <a:latin typeface="Questrial"/>
                <a:ea typeface="Questrial"/>
                <a:cs typeface="Questrial"/>
                <a:sym typeface="Questrial"/>
              </a:defRPr>
            </a:lvl5pPr>
            <a:lvl6pPr marL="1714500" marR="0" lvl="5" indent="0" algn="l" rtl="0">
              <a:spcBef>
                <a:spcPts val="0"/>
              </a:spcBef>
              <a:buNone/>
              <a:defRPr sz="1400" b="0" i="0" u="none" strike="noStrike" cap="none">
                <a:solidFill>
                  <a:schemeClr val="lt1"/>
                </a:solidFill>
                <a:latin typeface="Questrial"/>
                <a:ea typeface="Questrial"/>
                <a:cs typeface="Questrial"/>
                <a:sym typeface="Questrial"/>
              </a:defRPr>
            </a:lvl6pPr>
            <a:lvl7pPr marL="2057400" marR="0" lvl="6" indent="0" algn="l" rtl="0">
              <a:spcBef>
                <a:spcPts val="0"/>
              </a:spcBef>
              <a:buNone/>
              <a:defRPr sz="1400" b="0" i="0" u="none" strike="noStrike" cap="none">
                <a:solidFill>
                  <a:schemeClr val="lt1"/>
                </a:solidFill>
                <a:latin typeface="Questrial"/>
                <a:ea typeface="Questrial"/>
                <a:cs typeface="Questrial"/>
                <a:sym typeface="Questrial"/>
              </a:defRPr>
            </a:lvl7pPr>
            <a:lvl8pPr marL="2400300" marR="0" lvl="7" indent="0" algn="l" rtl="0">
              <a:spcBef>
                <a:spcPts val="0"/>
              </a:spcBef>
              <a:buNone/>
              <a:defRPr sz="1400" b="0" i="0" u="none" strike="noStrike" cap="none">
                <a:solidFill>
                  <a:schemeClr val="lt1"/>
                </a:solidFill>
                <a:latin typeface="Questrial"/>
                <a:ea typeface="Questrial"/>
                <a:cs typeface="Questrial"/>
                <a:sym typeface="Questrial"/>
              </a:defRPr>
            </a:lvl8pPr>
            <a:lvl9pPr marL="2743200" marR="0" lvl="8" indent="0" algn="l" rtl="0">
              <a:spcBef>
                <a:spcPts val="0"/>
              </a:spcBef>
              <a:buNone/>
              <a:defRPr sz="1400" b="0" i="0" u="none" strike="noStrike" cap="none">
                <a:solidFill>
                  <a:schemeClr val="lt1"/>
                </a:solidFill>
                <a:latin typeface="Questrial"/>
                <a:ea typeface="Questrial"/>
                <a:cs typeface="Questrial"/>
                <a:sym typeface="Questrial"/>
              </a:defRPr>
            </a:lvl9pPr>
          </a:lstStyle>
          <a:p>
            <a:endParaRPr/>
          </a:p>
        </p:txBody>
      </p:sp>
      <p:sp>
        <p:nvSpPr>
          <p:cNvPr id="238" name="Shape 238"/>
          <p:cNvSpPr txBox="1">
            <a:spLocks noGrp="1"/>
          </p:cNvSpPr>
          <p:nvPr>
            <p:ph type="sldNum" idx="12"/>
          </p:nvPr>
        </p:nvSpPr>
        <p:spPr>
          <a:xfrm>
            <a:off x="7707240" y="4412455"/>
            <a:ext cx="578316" cy="273843"/>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 sz="800" b="0" i="0" u="none" strike="noStrike" cap="none">
                <a:solidFill>
                  <a:schemeClr val="lt1"/>
                </a:solidFill>
                <a:latin typeface="Questrial"/>
                <a:ea typeface="Questrial"/>
                <a:cs typeface="Questrial"/>
                <a:sym typeface="Questrial"/>
              </a:rPr>
              <a:t>‹#›</a:t>
            </a:fld>
            <a:endParaRPr lang="en" sz="800" b="0" i="0" u="none" strike="noStrike" cap="none">
              <a:solidFill>
                <a:schemeClr val="lt1"/>
              </a:solidFill>
              <a:latin typeface="Questrial"/>
              <a:ea typeface="Questrial"/>
              <a:cs typeface="Questrial"/>
              <a:sym typeface="Quest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39"/>
        <p:cNvGrpSpPr/>
        <p:nvPr/>
      </p:nvGrpSpPr>
      <p:grpSpPr>
        <a:xfrm>
          <a:off x="0" y="0"/>
          <a:ext cx="0" cy="0"/>
          <a:chOff x="0" y="0"/>
          <a:chExt cx="0" cy="0"/>
        </a:xfrm>
      </p:grpSpPr>
      <p:sp>
        <p:nvSpPr>
          <p:cNvPr id="240" name="Shape 240"/>
          <p:cNvSpPr txBox="1">
            <a:spLocks noGrp="1"/>
          </p:cNvSpPr>
          <p:nvPr>
            <p:ph type="title"/>
          </p:nvPr>
        </p:nvSpPr>
        <p:spPr>
          <a:xfrm>
            <a:off x="856058" y="1064419"/>
            <a:ext cx="7429500" cy="2139552"/>
          </a:xfrm>
          <a:prstGeom prst="rect">
            <a:avLst/>
          </a:prstGeom>
          <a:noFill/>
          <a:ln>
            <a:noFill/>
          </a:ln>
        </p:spPr>
        <p:txBody>
          <a:bodyPr lIns="68575" tIns="68575" rIns="68575" bIns="68575" anchor="b" anchorCtr="0"/>
          <a:lstStyle>
            <a:lvl1pPr marL="0" marR="0" lvl="0" indent="0" algn="l" rtl="0">
              <a:lnSpc>
                <a:spcPct val="90000"/>
              </a:lnSpc>
              <a:spcBef>
                <a:spcPts val="0"/>
              </a:spcBef>
              <a:buClr>
                <a:schemeClr val="lt1"/>
              </a:buClr>
              <a:buFont typeface="Questrial"/>
              <a:buNone/>
              <a:defRPr sz="2700" b="0" i="0" u="none" strike="noStrike" cap="none">
                <a:solidFill>
                  <a:schemeClr val="lt1"/>
                </a:solidFill>
                <a:latin typeface="Questrial"/>
                <a:ea typeface="Questrial"/>
                <a:cs typeface="Questrial"/>
                <a:sym typeface="Questrial"/>
              </a:defRPr>
            </a:lvl1pPr>
            <a:lvl2pPr lvl="1" indent="0">
              <a:spcBef>
                <a:spcPts val="0"/>
              </a:spcBef>
              <a:buNone/>
              <a:defRPr sz="1400"/>
            </a:lvl2pPr>
            <a:lvl3pPr lvl="2" indent="0">
              <a:spcBef>
                <a:spcPts val="0"/>
              </a:spcBef>
              <a:buNone/>
              <a:defRPr sz="1400"/>
            </a:lvl3pPr>
            <a:lvl4pPr lvl="3" indent="0">
              <a:spcBef>
                <a:spcPts val="0"/>
              </a:spcBef>
              <a:buNone/>
              <a:defRPr sz="1400"/>
            </a:lvl4pPr>
            <a:lvl5pPr lvl="4" indent="0">
              <a:spcBef>
                <a:spcPts val="0"/>
              </a:spcBef>
              <a:buNone/>
              <a:defRPr sz="1400"/>
            </a:lvl5pPr>
            <a:lvl6pPr lvl="5" indent="0">
              <a:spcBef>
                <a:spcPts val="0"/>
              </a:spcBef>
              <a:buNone/>
              <a:defRPr sz="1400"/>
            </a:lvl6pPr>
            <a:lvl7pPr lvl="6" indent="0">
              <a:spcBef>
                <a:spcPts val="0"/>
              </a:spcBef>
              <a:buNone/>
              <a:defRPr sz="1400"/>
            </a:lvl7pPr>
            <a:lvl8pPr lvl="7" indent="0">
              <a:spcBef>
                <a:spcPts val="0"/>
              </a:spcBef>
              <a:buNone/>
              <a:defRPr sz="1400"/>
            </a:lvl8pPr>
            <a:lvl9pPr lvl="8" indent="0">
              <a:spcBef>
                <a:spcPts val="0"/>
              </a:spcBef>
              <a:buNone/>
              <a:defRPr sz="1400"/>
            </a:lvl9pPr>
          </a:lstStyle>
          <a:p>
            <a:endParaRPr/>
          </a:p>
        </p:txBody>
      </p:sp>
      <p:sp>
        <p:nvSpPr>
          <p:cNvPr id="241" name="Shape 241"/>
          <p:cNvSpPr txBox="1">
            <a:spLocks noGrp="1"/>
          </p:cNvSpPr>
          <p:nvPr>
            <p:ph type="body" idx="1"/>
          </p:nvPr>
        </p:nvSpPr>
        <p:spPr>
          <a:xfrm>
            <a:off x="856058" y="3318271"/>
            <a:ext cx="7429500" cy="1031081"/>
          </a:xfrm>
          <a:prstGeom prst="rect">
            <a:avLst/>
          </a:prstGeom>
          <a:noFill/>
          <a:ln>
            <a:noFill/>
          </a:ln>
        </p:spPr>
        <p:txBody>
          <a:bodyPr lIns="68575" tIns="68575" rIns="68575" bIns="68575" anchor="t" anchorCtr="0"/>
          <a:lstStyle>
            <a:lvl1pPr marL="0" marR="0" lvl="0" indent="0" algn="l" rtl="0">
              <a:lnSpc>
                <a:spcPct val="120000"/>
              </a:lnSpc>
              <a:spcBef>
                <a:spcPts val="800"/>
              </a:spcBef>
              <a:buClr>
                <a:schemeClr val="lt1"/>
              </a:buClr>
              <a:buFont typeface="Arial"/>
              <a:buNone/>
              <a:defRPr sz="1400" b="0" i="0" u="none" strike="noStrike" cap="none">
                <a:solidFill>
                  <a:schemeClr val="lt1"/>
                </a:solidFill>
                <a:latin typeface="Questrial"/>
                <a:ea typeface="Questrial"/>
                <a:cs typeface="Questrial"/>
                <a:sym typeface="Questrial"/>
              </a:defRPr>
            </a:lvl1pPr>
            <a:lvl2pPr marL="342900" marR="0" lvl="1" indent="0" algn="l" rtl="0">
              <a:lnSpc>
                <a:spcPct val="120000"/>
              </a:lnSpc>
              <a:spcBef>
                <a:spcPts val="400"/>
              </a:spcBef>
              <a:buClr>
                <a:schemeClr val="lt1"/>
              </a:buClr>
              <a:buFont typeface="Arial"/>
              <a:buNone/>
              <a:defRPr sz="1400" b="0" i="0" u="none" strike="noStrike" cap="none">
                <a:solidFill>
                  <a:schemeClr val="lt1"/>
                </a:solidFill>
                <a:latin typeface="Questrial"/>
                <a:ea typeface="Questrial"/>
                <a:cs typeface="Questrial"/>
                <a:sym typeface="Questrial"/>
              </a:defRPr>
            </a:lvl2pPr>
            <a:lvl3pPr marL="685800" marR="0" lvl="2" indent="0" algn="l" rtl="0">
              <a:lnSpc>
                <a:spcPct val="120000"/>
              </a:lnSpc>
              <a:spcBef>
                <a:spcPts val="400"/>
              </a:spcBef>
              <a:buClr>
                <a:schemeClr val="lt1"/>
              </a:buClr>
              <a:buFont typeface="Arial"/>
              <a:buNone/>
              <a:defRPr sz="1400" b="0" i="0" u="none" strike="noStrike" cap="none">
                <a:solidFill>
                  <a:schemeClr val="lt1"/>
                </a:solidFill>
                <a:latin typeface="Questrial"/>
                <a:ea typeface="Questrial"/>
                <a:cs typeface="Questrial"/>
                <a:sym typeface="Questrial"/>
              </a:defRPr>
            </a:lvl3pPr>
            <a:lvl4pPr marL="1028700" marR="0" lvl="3" indent="0" algn="l" rtl="0">
              <a:lnSpc>
                <a:spcPct val="120000"/>
              </a:lnSpc>
              <a:spcBef>
                <a:spcPts val="400"/>
              </a:spcBef>
              <a:buClr>
                <a:schemeClr val="lt1"/>
              </a:buClr>
              <a:buFont typeface="Arial"/>
              <a:buNone/>
              <a:defRPr sz="1200" b="0" i="0" u="none" strike="noStrike" cap="none">
                <a:solidFill>
                  <a:schemeClr val="lt1"/>
                </a:solidFill>
                <a:latin typeface="Questrial"/>
                <a:ea typeface="Questrial"/>
                <a:cs typeface="Questrial"/>
                <a:sym typeface="Questrial"/>
              </a:defRPr>
            </a:lvl4pPr>
            <a:lvl5pPr marL="1371600" marR="0" lvl="4" indent="0" algn="l" rtl="0">
              <a:lnSpc>
                <a:spcPct val="120000"/>
              </a:lnSpc>
              <a:spcBef>
                <a:spcPts val="400"/>
              </a:spcBef>
              <a:buClr>
                <a:schemeClr val="lt1"/>
              </a:buClr>
              <a:buFont typeface="Arial"/>
              <a:buNone/>
              <a:defRPr sz="1200" b="0" i="0" u="none" strike="noStrike" cap="none">
                <a:solidFill>
                  <a:schemeClr val="lt1"/>
                </a:solidFill>
                <a:latin typeface="Questrial"/>
                <a:ea typeface="Questrial"/>
                <a:cs typeface="Questrial"/>
                <a:sym typeface="Questrial"/>
              </a:defRPr>
            </a:lvl5pPr>
            <a:lvl6pPr marL="1714500" marR="0" lvl="5" indent="0" algn="l" rtl="0">
              <a:lnSpc>
                <a:spcPct val="120000"/>
              </a:lnSpc>
              <a:spcBef>
                <a:spcPts val="400"/>
              </a:spcBef>
              <a:buClr>
                <a:schemeClr val="lt1"/>
              </a:buClr>
              <a:buFont typeface="Arial"/>
              <a:buNone/>
              <a:defRPr sz="1200" b="0" i="0" u="none" strike="noStrike" cap="none">
                <a:solidFill>
                  <a:schemeClr val="lt1"/>
                </a:solidFill>
                <a:latin typeface="Questrial"/>
                <a:ea typeface="Questrial"/>
                <a:cs typeface="Questrial"/>
                <a:sym typeface="Questrial"/>
              </a:defRPr>
            </a:lvl6pPr>
            <a:lvl7pPr marL="2057400" marR="0" lvl="6" indent="0" algn="l" rtl="0">
              <a:lnSpc>
                <a:spcPct val="120000"/>
              </a:lnSpc>
              <a:spcBef>
                <a:spcPts val="400"/>
              </a:spcBef>
              <a:buClr>
                <a:schemeClr val="lt1"/>
              </a:buClr>
              <a:buFont typeface="Arial"/>
              <a:buNone/>
              <a:defRPr sz="1200" b="0" i="0" u="none" strike="noStrike" cap="none">
                <a:solidFill>
                  <a:schemeClr val="lt1"/>
                </a:solidFill>
                <a:latin typeface="Questrial"/>
                <a:ea typeface="Questrial"/>
                <a:cs typeface="Questrial"/>
                <a:sym typeface="Questrial"/>
              </a:defRPr>
            </a:lvl7pPr>
            <a:lvl8pPr marL="2400300" marR="0" lvl="7" indent="0" algn="l" rtl="0">
              <a:lnSpc>
                <a:spcPct val="120000"/>
              </a:lnSpc>
              <a:spcBef>
                <a:spcPts val="400"/>
              </a:spcBef>
              <a:buClr>
                <a:schemeClr val="lt1"/>
              </a:buClr>
              <a:buFont typeface="Arial"/>
              <a:buNone/>
              <a:defRPr sz="1200" b="0" i="0" u="none" strike="noStrike" cap="none">
                <a:solidFill>
                  <a:schemeClr val="lt1"/>
                </a:solidFill>
                <a:latin typeface="Questrial"/>
                <a:ea typeface="Questrial"/>
                <a:cs typeface="Questrial"/>
                <a:sym typeface="Questrial"/>
              </a:defRPr>
            </a:lvl8pPr>
            <a:lvl9pPr marL="2743200" marR="0" lvl="8" indent="0" algn="l" rtl="0">
              <a:lnSpc>
                <a:spcPct val="120000"/>
              </a:lnSpc>
              <a:spcBef>
                <a:spcPts val="400"/>
              </a:spcBef>
              <a:buClr>
                <a:schemeClr val="lt1"/>
              </a:buClr>
              <a:buFont typeface="Arial"/>
              <a:buNone/>
              <a:defRPr sz="1200" b="0" i="0" u="none" strike="noStrike" cap="none">
                <a:solidFill>
                  <a:schemeClr val="lt1"/>
                </a:solidFill>
                <a:latin typeface="Questrial"/>
                <a:ea typeface="Questrial"/>
                <a:cs typeface="Questrial"/>
                <a:sym typeface="Questrial"/>
              </a:defRPr>
            </a:lvl9pPr>
          </a:lstStyle>
          <a:p>
            <a:endParaRPr/>
          </a:p>
        </p:txBody>
      </p:sp>
      <p:sp>
        <p:nvSpPr>
          <p:cNvPr id="242" name="Shape 242"/>
          <p:cNvSpPr txBox="1">
            <a:spLocks noGrp="1"/>
          </p:cNvSpPr>
          <p:nvPr>
            <p:ph type="dt" idx="10"/>
          </p:nvPr>
        </p:nvSpPr>
        <p:spPr>
          <a:xfrm>
            <a:off x="5592690" y="4412457"/>
            <a:ext cx="2057399" cy="273843"/>
          </a:xfrm>
          <a:prstGeom prst="rect">
            <a:avLst/>
          </a:prstGeom>
          <a:noFill/>
          <a:ln>
            <a:noFill/>
          </a:ln>
        </p:spPr>
        <p:txBody>
          <a:bodyPr lIns="68575" tIns="68575" rIns="68575" bIns="68575" anchor="ctr" anchorCtr="0"/>
          <a:lstStyle>
            <a:lvl1pPr marL="0" marR="0" lvl="0" indent="0" algn="r" rtl="0">
              <a:spcBef>
                <a:spcPts val="0"/>
              </a:spcBef>
              <a:buNone/>
              <a:defRPr sz="800" b="0" i="0" u="none" strike="noStrike" cap="none">
                <a:solidFill>
                  <a:schemeClr val="lt1"/>
                </a:solidFill>
                <a:latin typeface="Questrial"/>
                <a:ea typeface="Questrial"/>
                <a:cs typeface="Questrial"/>
                <a:sym typeface="Questrial"/>
              </a:defRPr>
            </a:lvl1pPr>
            <a:lvl2pPr marL="342900" marR="0" lvl="1" indent="0" algn="l" rtl="0">
              <a:spcBef>
                <a:spcPts val="0"/>
              </a:spcBef>
              <a:buNone/>
              <a:defRPr sz="1400" b="0" i="0" u="none" strike="noStrike" cap="none">
                <a:solidFill>
                  <a:schemeClr val="lt1"/>
                </a:solidFill>
                <a:latin typeface="Questrial"/>
                <a:ea typeface="Questrial"/>
                <a:cs typeface="Questrial"/>
                <a:sym typeface="Questrial"/>
              </a:defRPr>
            </a:lvl2pPr>
            <a:lvl3pPr marL="685800" marR="0" lvl="2" indent="0" algn="l" rtl="0">
              <a:spcBef>
                <a:spcPts val="0"/>
              </a:spcBef>
              <a:buNone/>
              <a:defRPr sz="1400" b="0" i="0" u="none" strike="noStrike" cap="none">
                <a:solidFill>
                  <a:schemeClr val="lt1"/>
                </a:solidFill>
                <a:latin typeface="Questrial"/>
                <a:ea typeface="Questrial"/>
                <a:cs typeface="Questrial"/>
                <a:sym typeface="Questrial"/>
              </a:defRPr>
            </a:lvl3pPr>
            <a:lvl4pPr marL="1028700" marR="0" lvl="3" indent="0" algn="l" rtl="0">
              <a:spcBef>
                <a:spcPts val="0"/>
              </a:spcBef>
              <a:buNone/>
              <a:defRPr sz="1400" b="0" i="0" u="none" strike="noStrike" cap="none">
                <a:solidFill>
                  <a:schemeClr val="lt1"/>
                </a:solidFill>
                <a:latin typeface="Questrial"/>
                <a:ea typeface="Questrial"/>
                <a:cs typeface="Questrial"/>
                <a:sym typeface="Questrial"/>
              </a:defRPr>
            </a:lvl4pPr>
            <a:lvl5pPr marL="1371600" marR="0" lvl="4" indent="0" algn="l" rtl="0">
              <a:spcBef>
                <a:spcPts val="0"/>
              </a:spcBef>
              <a:buNone/>
              <a:defRPr sz="1400" b="0" i="0" u="none" strike="noStrike" cap="none">
                <a:solidFill>
                  <a:schemeClr val="lt1"/>
                </a:solidFill>
                <a:latin typeface="Questrial"/>
                <a:ea typeface="Questrial"/>
                <a:cs typeface="Questrial"/>
                <a:sym typeface="Questrial"/>
              </a:defRPr>
            </a:lvl5pPr>
            <a:lvl6pPr marL="1714500" marR="0" lvl="5" indent="0" algn="l" rtl="0">
              <a:spcBef>
                <a:spcPts val="0"/>
              </a:spcBef>
              <a:buNone/>
              <a:defRPr sz="1400" b="0" i="0" u="none" strike="noStrike" cap="none">
                <a:solidFill>
                  <a:schemeClr val="lt1"/>
                </a:solidFill>
                <a:latin typeface="Questrial"/>
                <a:ea typeface="Questrial"/>
                <a:cs typeface="Questrial"/>
                <a:sym typeface="Questrial"/>
              </a:defRPr>
            </a:lvl6pPr>
            <a:lvl7pPr marL="2057400" marR="0" lvl="6" indent="0" algn="l" rtl="0">
              <a:spcBef>
                <a:spcPts val="0"/>
              </a:spcBef>
              <a:buNone/>
              <a:defRPr sz="1400" b="0" i="0" u="none" strike="noStrike" cap="none">
                <a:solidFill>
                  <a:schemeClr val="lt1"/>
                </a:solidFill>
                <a:latin typeface="Questrial"/>
                <a:ea typeface="Questrial"/>
                <a:cs typeface="Questrial"/>
                <a:sym typeface="Questrial"/>
              </a:defRPr>
            </a:lvl7pPr>
            <a:lvl8pPr marL="2400300" marR="0" lvl="7" indent="0" algn="l" rtl="0">
              <a:spcBef>
                <a:spcPts val="0"/>
              </a:spcBef>
              <a:buNone/>
              <a:defRPr sz="1400" b="0" i="0" u="none" strike="noStrike" cap="none">
                <a:solidFill>
                  <a:schemeClr val="lt1"/>
                </a:solidFill>
                <a:latin typeface="Questrial"/>
                <a:ea typeface="Questrial"/>
                <a:cs typeface="Questrial"/>
                <a:sym typeface="Questrial"/>
              </a:defRPr>
            </a:lvl8pPr>
            <a:lvl9pPr marL="2743200" marR="0" lvl="8" indent="0" algn="l" rtl="0">
              <a:spcBef>
                <a:spcPts val="0"/>
              </a:spcBef>
              <a:buNone/>
              <a:defRPr sz="1400" b="0" i="0" u="none" strike="noStrike" cap="none">
                <a:solidFill>
                  <a:schemeClr val="lt1"/>
                </a:solidFill>
                <a:latin typeface="Questrial"/>
                <a:ea typeface="Questrial"/>
                <a:cs typeface="Questrial"/>
                <a:sym typeface="Questrial"/>
              </a:defRPr>
            </a:lvl9pPr>
          </a:lstStyle>
          <a:p>
            <a:endParaRPr/>
          </a:p>
        </p:txBody>
      </p:sp>
      <p:sp>
        <p:nvSpPr>
          <p:cNvPr id="243" name="Shape 243"/>
          <p:cNvSpPr txBox="1">
            <a:spLocks noGrp="1"/>
          </p:cNvSpPr>
          <p:nvPr>
            <p:ph type="ftr" idx="11"/>
          </p:nvPr>
        </p:nvSpPr>
        <p:spPr>
          <a:xfrm>
            <a:off x="856058" y="4412456"/>
            <a:ext cx="4679481" cy="273843"/>
          </a:xfrm>
          <a:prstGeom prst="rect">
            <a:avLst/>
          </a:prstGeom>
          <a:noFill/>
          <a:ln>
            <a:noFill/>
          </a:ln>
        </p:spPr>
        <p:txBody>
          <a:bodyPr lIns="68575" tIns="68575" rIns="68575" bIns="68575" anchor="ctr" anchorCtr="0"/>
          <a:lstStyle>
            <a:lvl1pPr marL="0" marR="0" lvl="0" indent="0" algn="l" rtl="0">
              <a:spcBef>
                <a:spcPts val="0"/>
              </a:spcBef>
              <a:buNone/>
              <a:defRPr sz="800" b="0" i="0" u="none" strike="noStrike" cap="none">
                <a:solidFill>
                  <a:schemeClr val="lt1"/>
                </a:solidFill>
                <a:latin typeface="Questrial"/>
                <a:ea typeface="Questrial"/>
                <a:cs typeface="Questrial"/>
                <a:sym typeface="Questrial"/>
              </a:defRPr>
            </a:lvl1pPr>
            <a:lvl2pPr marL="342900" marR="0" lvl="1" indent="0" algn="l" rtl="0">
              <a:spcBef>
                <a:spcPts val="0"/>
              </a:spcBef>
              <a:buNone/>
              <a:defRPr sz="1400" b="0" i="0" u="none" strike="noStrike" cap="none">
                <a:solidFill>
                  <a:schemeClr val="lt1"/>
                </a:solidFill>
                <a:latin typeface="Questrial"/>
                <a:ea typeface="Questrial"/>
                <a:cs typeface="Questrial"/>
                <a:sym typeface="Questrial"/>
              </a:defRPr>
            </a:lvl2pPr>
            <a:lvl3pPr marL="685800" marR="0" lvl="2" indent="0" algn="l" rtl="0">
              <a:spcBef>
                <a:spcPts val="0"/>
              </a:spcBef>
              <a:buNone/>
              <a:defRPr sz="1400" b="0" i="0" u="none" strike="noStrike" cap="none">
                <a:solidFill>
                  <a:schemeClr val="lt1"/>
                </a:solidFill>
                <a:latin typeface="Questrial"/>
                <a:ea typeface="Questrial"/>
                <a:cs typeface="Questrial"/>
                <a:sym typeface="Questrial"/>
              </a:defRPr>
            </a:lvl3pPr>
            <a:lvl4pPr marL="1028700" marR="0" lvl="3" indent="0" algn="l" rtl="0">
              <a:spcBef>
                <a:spcPts val="0"/>
              </a:spcBef>
              <a:buNone/>
              <a:defRPr sz="1400" b="0" i="0" u="none" strike="noStrike" cap="none">
                <a:solidFill>
                  <a:schemeClr val="lt1"/>
                </a:solidFill>
                <a:latin typeface="Questrial"/>
                <a:ea typeface="Questrial"/>
                <a:cs typeface="Questrial"/>
                <a:sym typeface="Questrial"/>
              </a:defRPr>
            </a:lvl4pPr>
            <a:lvl5pPr marL="1371600" marR="0" lvl="4" indent="0" algn="l" rtl="0">
              <a:spcBef>
                <a:spcPts val="0"/>
              </a:spcBef>
              <a:buNone/>
              <a:defRPr sz="1400" b="0" i="0" u="none" strike="noStrike" cap="none">
                <a:solidFill>
                  <a:schemeClr val="lt1"/>
                </a:solidFill>
                <a:latin typeface="Questrial"/>
                <a:ea typeface="Questrial"/>
                <a:cs typeface="Questrial"/>
                <a:sym typeface="Questrial"/>
              </a:defRPr>
            </a:lvl5pPr>
            <a:lvl6pPr marL="1714500" marR="0" lvl="5" indent="0" algn="l" rtl="0">
              <a:spcBef>
                <a:spcPts val="0"/>
              </a:spcBef>
              <a:buNone/>
              <a:defRPr sz="1400" b="0" i="0" u="none" strike="noStrike" cap="none">
                <a:solidFill>
                  <a:schemeClr val="lt1"/>
                </a:solidFill>
                <a:latin typeface="Questrial"/>
                <a:ea typeface="Questrial"/>
                <a:cs typeface="Questrial"/>
                <a:sym typeface="Questrial"/>
              </a:defRPr>
            </a:lvl6pPr>
            <a:lvl7pPr marL="2057400" marR="0" lvl="6" indent="0" algn="l" rtl="0">
              <a:spcBef>
                <a:spcPts val="0"/>
              </a:spcBef>
              <a:buNone/>
              <a:defRPr sz="1400" b="0" i="0" u="none" strike="noStrike" cap="none">
                <a:solidFill>
                  <a:schemeClr val="lt1"/>
                </a:solidFill>
                <a:latin typeface="Questrial"/>
                <a:ea typeface="Questrial"/>
                <a:cs typeface="Questrial"/>
                <a:sym typeface="Questrial"/>
              </a:defRPr>
            </a:lvl7pPr>
            <a:lvl8pPr marL="2400300" marR="0" lvl="7" indent="0" algn="l" rtl="0">
              <a:spcBef>
                <a:spcPts val="0"/>
              </a:spcBef>
              <a:buNone/>
              <a:defRPr sz="1400" b="0" i="0" u="none" strike="noStrike" cap="none">
                <a:solidFill>
                  <a:schemeClr val="lt1"/>
                </a:solidFill>
                <a:latin typeface="Questrial"/>
                <a:ea typeface="Questrial"/>
                <a:cs typeface="Questrial"/>
                <a:sym typeface="Questrial"/>
              </a:defRPr>
            </a:lvl8pPr>
            <a:lvl9pPr marL="2743200" marR="0" lvl="8" indent="0" algn="l" rtl="0">
              <a:spcBef>
                <a:spcPts val="0"/>
              </a:spcBef>
              <a:buNone/>
              <a:defRPr sz="1400" b="0" i="0" u="none" strike="noStrike" cap="none">
                <a:solidFill>
                  <a:schemeClr val="lt1"/>
                </a:solidFill>
                <a:latin typeface="Questrial"/>
                <a:ea typeface="Questrial"/>
                <a:cs typeface="Questrial"/>
                <a:sym typeface="Questrial"/>
              </a:defRPr>
            </a:lvl9pPr>
          </a:lstStyle>
          <a:p>
            <a:endParaRPr/>
          </a:p>
        </p:txBody>
      </p:sp>
      <p:sp>
        <p:nvSpPr>
          <p:cNvPr id="244" name="Shape 244"/>
          <p:cNvSpPr txBox="1">
            <a:spLocks noGrp="1"/>
          </p:cNvSpPr>
          <p:nvPr>
            <p:ph type="sldNum" idx="12"/>
          </p:nvPr>
        </p:nvSpPr>
        <p:spPr>
          <a:xfrm>
            <a:off x="7707240" y="4412455"/>
            <a:ext cx="578316" cy="273843"/>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 sz="800" b="0" i="0" u="none" strike="noStrike" cap="none">
                <a:solidFill>
                  <a:schemeClr val="lt1"/>
                </a:solidFill>
                <a:latin typeface="Questrial"/>
                <a:ea typeface="Questrial"/>
                <a:cs typeface="Questrial"/>
                <a:sym typeface="Questrial"/>
              </a:rPr>
              <a:t>‹#›</a:t>
            </a:fld>
            <a:endParaRPr lang="en" sz="800" b="0" i="0" u="none" strike="noStrike" cap="none">
              <a:solidFill>
                <a:schemeClr val="lt1"/>
              </a:solidFill>
              <a:latin typeface="Questrial"/>
              <a:ea typeface="Questrial"/>
              <a:cs typeface="Questrial"/>
              <a:sym typeface="Quest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245"/>
        <p:cNvGrpSpPr/>
        <p:nvPr/>
      </p:nvGrpSpPr>
      <p:grpSpPr>
        <a:xfrm>
          <a:off x="0" y="0"/>
          <a:ext cx="0" cy="0"/>
          <a:chOff x="0" y="0"/>
          <a:chExt cx="0" cy="0"/>
        </a:xfrm>
      </p:grpSpPr>
      <p:sp>
        <p:nvSpPr>
          <p:cNvPr id="246" name="Shape 246"/>
          <p:cNvSpPr txBox="1">
            <a:spLocks noGrp="1"/>
          </p:cNvSpPr>
          <p:nvPr>
            <p:ph type="title"/>
          </p:nvPr>
        </p:nvSpPr>
        <p:spPr>
          <a:xfrm>
            <a:off x="856059" y="463888"/>
            <a:ext cx="7429498" cy="1108927"/>
          </a:xfrm>
          <a:prstGeom prst="rect">
            <a:avLst/>
          </a:prstGeom>
          <a:noFill/>
          <a:ln>
            <a:noFill/>
          </a:ln>
        </p:spPr>
        <p:txBody>
          <a:bodyPr lIns="68575" tIns="68575" rIns="68575" bIns="68575" anchor="ctr" anchorCtr="0"/>
          <a:lstStyle>
            <a:lvl1pPr marL="0" marR="0" lvl="0" indent="0" algn="l" rtl="0">
              <a:lnSpc>
                <a:spcPct val="90000"/>
              </a:lnSpc>
              <a:spcBef>
                <a:spcPts val="0"/>
              </a:spcBef>
              <a:buClr>
                <a:schemeClr val="lt1"/>
              </a:buClr>
              <a:buFont typeface="Questrial"/>
              <a:buNone/>
              <a:defRPr sz="2700" b="0" i="0" u="none" strike="noStrike" cap="none">
                <a:solidFill>
                  <a:schemeClr val="lt1"/>
                </a:solidFill>
                <a:latin typeface="Questrial"/>
                <a:ea typeface="Questrial"/>
                <a:cs typeface="Questrial"/>
                <a:sym typeface="Questrial"/>
              </a:defRPr>
            </a:lvl1pPr>
            <a:lvl2pPr lvl="1" indent="0">
              <a:spcBef>
                <a:spcPts val="0"/>
              </a:spcBef>
              <a:buNone/>
              <a:defRPr sz="1400"/>
            </a:lvl2pPr>
            <a:lvl3pPr lvl="2" indent="0">
              <a:spcBef>
                <a:spcPts val="0"/>
              </a:spcBef>
              <a:buNone/>
              <a:defRPr sz="1400"/>
            </a:lvl3pPr>
            <a:lvl4pPr lvl="3" indent="0">
              <a:spcBef>
                <a:spcPts val="0"/>
              </a:spcBef>
              <a:buNone/>
              <a:defRPr sz="1400"/>
            </a:lvl4pPr>
            <a:lvl5pPr lvl="4" indent="0">
              <a:spcBef>
                <a:spcPts val="0"/>
              </a:spcBef>
              <a:buNone/>
              <a:defRPr sz="1400"/>
            </a:lvl5pPr>
            <a:lvl6pPr lvl="5" indent="0">
              <a:spcBef>
                <a:spcPts val="0"/>
              </a:spcBef>
              <a:buNone/>
              <a:defRPr sz="1400"/>
            </a:lvl6pPr>
            <a:lvl7pPr lvl="6" indent="0">
              <a:spcBef>
                <a:spcPts val="0"/>
              </a:spcBef>
              <a:buNone/>
              <a:defRPr sz="1400"/>
            </a:lvl7pPr>
            <a:lvl8pPr lvl="7" indent="0">
              <a:spcBef>
                <a:spcPts val="0"/>
              </a:spcBef>
              <a:buNone/>
              <a:defRPr sz="1400"/>
            </a:lvl8pPr>
            <a:lvl9pPr lvl="8" indent="0">
              <a:spcBef>
                <a:spcPts val="0"/>
              </a:spcBef>
              <a:buNone/>
              <a:defRPr sz="1400"/>
            </a:lvl9pPr>
          </a:lstStyle>
          <a:p>
            <a:endParaRPr/>
          </a:p>
        </p:txBody>
      </p:sp>
      <p:sp>
        <p:nvSpPr>
          <p:cNvPr id="247" name="Shape 247"/>
          <p:cNvSpPr txBox="1">
            <a:spLocks noGrp="1"/>
          </p:cNvSpPr>
          <p:nvPr>
            <p:ph type="body" idx="1"/>
          </p:nvPr>
        </p:nvSpPr>
        <p:spPr>
          <a:xfrm>
            <a:off x="856057" y="1687114"/>
            <a:ext cx="3658791" cy="2656285"/>
          </a:xfrm>
          <a:prstGeom prst="rect">
            <a:avLst/>
          </a:prstGeom>
          <a:noFill/>
          <a:ln>
            <a:noFill/>
          </a:ln>
        </p:spPr>
        <p:txBody>
          <a:bodyPr lIns="68575" tIns="68575" rIns="68575" bIns="68575" anchor="t" anchorCtr="0"/>
          <a:lstStyle>
            <a:lvl1pPr marL="177800" marR="0" lvl="0" indent="-38100" algn="l" rtl="0">
              <a:lnSpc>
                <a:spcPct val="120000"/>
              </a:lnSpc>
              <a:spcBef>
                <a:spcPts val="800"/>
              </a:spcBef>
              <a:buClr>
                <a:schemeClr val="lt1"/>
              </a:buClr>
              <a:buSzPct val="127777"/>
              <a:buFont typeface="Arial"/>
              <a:buChar char="•"/>
              <a:defRPr sz="1800" b="0" i="0" u="none" strike="noStrike" cap="none">
                <a:solidFill>
                  <a:schemeClr val="lt1"/>
                </a:solidFill>
                <a:latin typeface="Questrial"/>
                <a:ea typeface="Questrial"/>
                <a:cs typeface="Questrial"/>
                <a:sym typeface="Questrial"/>
              </a:defRPr>
            </a:lvl1pPr>
            <a:lvl2pPr marL="520700" marR="0" lvl="1" indent="-63500" algn="l" rtl="0">
              <a:lnSpc>
                <a:spcPct val="120000"/>
              </a:lnSpc>
              <a:spcBef>
                <a:spcPts val="400"/>
              </a:spcBef>
              <a:buClr>
                <a:schemeClr val="lt1"/>
              </a:buClr>
              <a:buSzPct val="126666"/>
              <a:buFont typeface="Arial"/>
              <a:buChar char="•"/>
              <a:defRPr sz="1500" b="0" i="0" u="none" strike="noStrike" cap="none">
                <a:solidFill>
                  <a:schemeClr val="lt1"/>
                </a:solidFill>
                <a:latin typeface="Questrial"/>
                <a:ea typeface="Questrial"/>
                <a:cs typeface="Questrial"/>
                <a:sym typeface="Questrial"/>
              </a:defRPr>
            </a:lvl2pPr>
            <a:lvl3pPr marL="863600" marR="0" lvl="2" indent="-76200" algn="l" rtl="0">
              <a:lnSpc>
                <a:spcPct val="120000"/>
              </a:lnSpc>
              <a:spcBef>
                <a:spcPts val="400"/>
              </a:spcBef>
              <a:buClr>
                <a:schemeClr val="lt1"/>
              </a:buClr>
              <a:buSzPct val="121428"/>
              <a:buFont typeface="Arial"/>
              <a:buChar char="•"/>
              <a:defRPr sz="1400" b="0" i="0" u="none" strike="noStrike" cap="none">
                <a:solidFill>
                  <a:schemeClr val="lt1"/>
                </a:solidFill>
                <a:latin typeface="Questrial"/>
                <a:ea typeface="Questrial"/>
                <a:cs typeface="Questrial"/>
                <a:sym typeface="Questrial"/>
              </a:defRPr>
            </a:lvl3pPr>
            <a:lvl4pPr marL="1206500" marR="0" lvl="3" indent="-76200" algn="l" rtl="0">
              <a:lnSpc>
                <a:spcPct val="120000"/>
              </a:lnSpc>
              <a:spcBef>
                <a:spcPts val="400"/>
              </a:spcBef>
              <a:buClr>
                <a:schemeClr val="lt1"/>
              </a:buClr>
              <a:buSzPct val="125000"/>
              <a:buFont typeface="Arial"/>
              <a:buChar char="•"/>
              <a:defRPr sz="1200" b="0" i="0" u="none" strike="noStrike" cap="none">
                <a:solidFill>
                  <a:schemeClr val="lt1"/>
                </a:solidFill>
                <a:latin typeface="Questrial"/>
                <a:ea typeface="Questrial"/>
                <a:cs typeface="Questrial"/>
                <a:sym typeface="Questrial"/>
              </a:defRPr>
            </a:lvl4pPr>
            <a:lvl5pPr marL="1549400" marR="0" lvl="4" indent="-76200" algn="l" rtl="0">
              <a:lnSpc>
                <a:spcPct val="120000"/>
              </a:lnSpc>
              <a:spcBef>
                <a:spcPts val="400"/>
              </a:spcBef>
              <a:buClr>
                <a:schemeClr val="lt1"/>
              </a:buClr>
              <a:buSzPct val="125000"/>
              <a:buFont typeface="Arial"/>
              <a:buChar char="•"/>
              <a:defRPr sz="1200" b="0" i="0" u="none" strike="noStrike" cap="none">
                <a:solidFill>
                  <a:schemeClr val="lt1"/>
                </a:solidFill>
                <a:latin typeface="Questrial"/>
                <a:ea typeface="Questrial"/>
                <a:cs typeface="Questrial"/>
                <a:sym typeface="Questrial"/>
              </a:defRPr>
            </a:lvl5pPr>
            <a:lvl6pPr marL="1892300" marR="0" lvl="5" indent="-88900" algn="l" rtl="0">
              <a:lnSpc>
                <a:spcPct val="120000"/>
              </a:lnSpc>
              <a:spcBef>
                <a:spcPts val="400"/>
              </a:spcBef>
              <a:buClr>
                <a:schemeClr val="lt1"/>
              </a:buClr>
              <a:buSzPct val="118181"/>
              <a:buFont typeface="Arial"/>
              <a:buChar char="•"/>
              <a:defRPr sz="1100" b="0" i="0" u="none" strike="noStrike" cap="none">
                <a:solidFill>
                  <a:schemeClr val="lt1"/>
                </a:solidFill>
                <a:latin typeface="Questrial"/>
                <a:ea typeface="Questrial"/>
                <a:cs typeface="Questrial"/>
                <a:sym typeface="Questrial"/>
              </a:defRPr>
            </a:lvl6pPr>
            <a:lvl7pPr marL="2235200" marR="0" lvl="6" indent="-88900" algn="l" rtl="0">
              <a:lnSpc>
                <a:spcPct val="120000"/>
              </a:lnSpc>
              <a:spcBef>
                <a:spcPts val="400"/>
              </a:spcBef>
              <a:buClr>
                <a:schemeClr val="lt1"/>
              </a:buClr>
              <a:buSzPct val="118181"/>
              <a:buFont typeface="Arial"/>
              <a:buChar char="•"/>
              <a:defRPr sz="1100" b="0" i="0" u="none" strike="noStrike" cap="none">
                <a:solidFill>
                  <a:schemeClr val="lt1"/>
                </a:solidFill>
                <a:latin typeface="Questrial"/>
                <a:ea typeface="Questrial"/>
                <a:cs typeface="Questrial"/>
                <a:sym typeface="Questrial"/>
              </a:defRPr>
            </a:lvl7pPr>
            <a:lvl8pPr marL="2578100" marR="0" lvl="7" indent="-88900" algn="l" rtl="0">
              <a:lnSpc>
                <a:spcPct val="120000"/>
              </a:lnSpc>
              <a:spcBef>
                <a:spcPts val="400"/>
              </a:spcBef>
              <a:buClr>
                <a:schemeClr val="lt1"/>
              </a:buClr>
              <a:buSzPct val="118181"/>
              <a:buFont typeface="Arial"/>
              <a:buChar char="•"/>
              <a:defRPr sz="1100" b="0" i="0" u="none" strike="noStrike" cap="none">
                <a:solidFill>
                  <a:schemeClr val="lt1"/>
                </a:solidFill>
                <a:latin typeface="Questrial"/>
                <a:ea typeface="Questrial"/>
                <a:cs typeface="Questrial"/>
                <a:sym typeface="Questrial"/>
              </a:defRPr>
            </a:lvl8pPr>
            <a:lvl9pPr marL="2921000" marR="0" lvl="8" indent="-88900" algn="l" rtl="0">
              <a:lnSpc>
                <a:spcPct val="120000"/>
              </a:lnSpc>
              <a:spcBef>
                <a:spcPts val="400"/>
              </a:spcBef>
              <a:buClr>
                <a:schemeClr val="lt1"/>
              </a:buClr>
              <a:buSzPct val="118181"/>
              <a:buFont typeface="Arial"/>
              <a:buChar char="•"/>
              <a:defRPr sz="1100" b="0" i="0" u="none" strike="noStrike" cap="none">
                <a:solidFill>
                  <a:schemeClr val="lt1"/>
                </a:solidFill>
                <a:latin typeface="Questrial"/>
                <a:ea typeface="Questrial"/>
                <a:cs typeface="Questrial"/>
                <a:sym typeface="Questrial"/>
              </a:defRPr>
            </a:lvl9pPr>
          </a:lstStyle>
          <a:p>
            <a:endParaRPr/>
          </a:p>
        </p:txBody>
      </p:sp>
      <p:sp>
        <p:nvSpPr>
          <p:cNvPr id="248" name="Shape 248"/>
          <p:cNvSpPr txBox="1">
            <a:spLocks noGrp="1"/>
          </p:cNvSpPr>
          <p:nvPr>
            <p:ph type="body" idx="2"/>
          </p:nvPr>
        </p:nvSpPr>
        <p:spPr>
          <a:xfrm>
            <a:off x="4629150" y="1687114"/>
            <a:ext cx="3656408" cy="2656285"/>
          </a:xfrm>
          <a:prstGeom prst="rect">
            <a:avLst/>
          </a:prstGeom>
          <a:noFill/>
          <a:ln>
            <a:noFill/>
          </a:ln>
        </p:spPr>
        <p:txBody>
          <a:bodyPr lIns="68575" tIns="68575" rIns="68575" bIns="68575" anchor="t" anchorCtr="0"/>
          <a:lstStyle>
            <a:lvl1pPr marL="177800" marR="0" lvl="0" indent="-38100" algn="l" rtl="0">
              <a:lnSpc>
                <a:spcPct val="120000"/>
              </a:lnSpc>
              <a:spcBef>
                <a:spcPts val="800"/>
              </a:spcBef>
              <a:buClr>
                <a:schemeClr val="lt1"/>
              </a:buClr>
              <a:buSzPct val="127777"/>
              <a:buFont typeface="Arial"/>
              <a:buChar char="•"/>
              <a:defRPr sz="1800" b="0" i="0" u="none" strike="noStrike" cap="none">
                <a:solidFill>
                  <a:schemeClr val="lt1"/>
                </a:solidFill>
                <a:latin typeface="Questrial"/>
                <a:ea typeface="Questrial"/>
                <a:cs typeface="Questrial"/>
                <a:sym typeface="Questrial"/>
              </a:defRPr>
            </a:lvl1pPr>
            <a:lvl2pPr marL="520700" marR="0" lvl="1" indent="-63500" algn="l" rtl="0">
              <a:lnSpc>
                <a:spcPct val="120000"/>
              </a:lnSpc>
              <a:spcBef>
                <a:spcPts val="400"/>
              </a:spcBef>
              <a:buClr>
                <a:schemeClr val="lt1"/>
              </a:buClr>
              <a:buSzPct val="126666"/>
              <a:buFont typeface="Arial"/>
              <a:buChar char="•"/>
              <a:defRPr sz="1500" b="0" i="0" u="none" strike="noStrike" cap="none">
                <a:solidFill>
                  <a:schemeClr val="lt1"/>
                </a:solidFill>
                <a:latin typeface="Questrial"/>
                <a:ea typeface="Questrial"/>
                <a:cs typeface="Questrial"/>
                <a:sym typeface="Questrial"/>
              </a:defRPr>
            </a:lvl2pPr>
            <a:lvl3pPr marL="863600" marR="0" lvl="2" indent="-76200" algn="l" rtl="0">
              <a:lnSpc>
                <a:spcPct val="120000"/>
              </a:lnSpc>
              <a:spcBef>
                <a:spcPts val="400"/>
              </a:spcBef>
              <a:buClr>
                <a:schemeClr val="lt1"/>
              </a:buClr>
              <a:buSzPct val="121428"/>
              <a:buFont typeface="Arial"/>
              <a:buChar char="•"/>
              <a:defRPr sz="1400" b="0" i="0" u="none" strike="noStrike" cap="none">
                <a:solidFill>
                  <a:schemeClr val="lt1"/>
                </a:solidFill>
                <a:latin typeface="Questrial"/>
                <a:ea typeface="Questrial"/>
                <a:cs typeface="Questrial"/>
                <a:sym typeface="Questrial"/>
              </a:defRPr>
            </a:lvl3pPr>
            <a:lvl4pPr marL="1206500" marR="0" lvl="3" indent="-76200" algn="l" rtl="0">
              <a:lnSpc>
                <a:spcPct val="120000"/>
              </a:lnSpc>
              <a:spcBef>
                <a:spcPts val="400"/>
              </a:spcBef>
              <a:buClr>
                <a:schemeClr val="lt1"/>
              </a:buClr>
              <a:buSzPct val="125000"/>
              <a:buFont typeface="Arial"/>
              <a:buChar char="•"/>
              <a:defRPr sz="1200" b="0" i="0" u="none" strike="noStrike" cap="none">
                <a:solidFill>
                  <a:schemeClr val="lt1"/>
                </a:solidFill>
                <a:latin typeface="Questrial"/>
                <a:ea typeface="Questrial"/>
                <a:cs typeface="Questrial"/>
                <a:sym typeface="Questrial"/>
              </a:defRPr>
            </a:lvl4pPr>
            <a:lvl5pPr marL="1549400" marR="0" lvl="4" indent="-76200" algn="l" rtl="0">
              <a:lnSpc>
                <a:spcPct val="120000"/>
              </a:lnSpc>
              <a:spcBef>
                <a:spcPts val="400"/>
              </a:spcBef>
              <a:buClr>
                <a:schemeClr val="lt1"/>
              </a:buClr>
              <a:buSzPct val="125000"/>
              <a:buFont typeface="Arial"/>
              <a:buChar char="•"/>
              <a:defRPr sz="1200" b="0" i="0" u="none" strike="noStrike" cap="none">
                <a:solidFill>
                  <a:schemeClr val="lt1"/>
                </a:solidFill>
                <a:latin typeface="Questrial"/>
                <a:ea typeface="Questrial"/>
                <a:cs typeface="Questrial"/>
                <a:sym typeface="Questrial"/>
              </a:defRPr>
            </a:lvl5pPr>
            <a:lvl6pPr marL="1892300" marR="0" lvl="5" indent="-88900" algn="l" rtl="0">
              <a:lnSpc>
                <a:spcPct val="120000"/>
              </a:lnSpc>
              <a:spcBef>
                <a:spcPts val="400"/>
              </a:spcBef>
              <a:buClr>
                <a:schemeClr val="lt1"/>
              </a:buClr>
              <a:buSzPct val="118181"/>
              <a:buFont typeface="Arial"/>
              <a:buChar char="•"/>
              <a:defRPr sz="1100" b="0" i="0" u="none" strike="noStrike" cap="none">
                <a:solidFill>
                  <a:schemeClr val="lt1"/>
                </a:solidFill>
                <a:latin typeface="Questrial"/>
                <a:ea typeface="Questrial"/>
                <a:cs typeface="Questrial"/>
                <a:sym typeface="Questrial"/>
              </a:defRPr>
            </a:lvl6pPr>
            <a:lvl7pPr marL="2235200" marR="0" lvl="6" indent="-88900" algn="l" rtl="0">
              <a:lnSpc>
                <a:spcPct val="120000"/>
              </a:lnSpc>
              <a:spcBef>
                <a:spcPts val="400"/>
              </a:spcBef>
              <a:buClr>
                <a:schemeClr val="lt1"/>
              </a:buClr>
              <a:buSzPct val="118181"/>
              <a:buFont typeface="Arial"/>
              <a:buChar char="•"/>
              <a:defRPr sz="1100" b="0" i="0" u="none" strike="noStrike" cap="none">
                <a:solidFill>
                  <a:schemeClr val="lt1"/>
                </a:solidFill>
                <a:latin typeface="Questrial"/>
                <a:ea typeface="Questrial"/>
                <a:cs typeface="Questrial"/>
                <a:sym typeface="Questrial"/>
              </a:defRPr>
            </a:lvl7pPr>
            <a:lvl8pPr marL="2578100" marR="0" lvl="7" indent="-88900" algn="l" rtl="0">
              <a:lnSpc>
                <a:spcPct val="120000"/>
              </a:lnSpc>
              <a:spcBef>
                <a:spcPts val="400"/>
              </a:spcBef>
              <a:buClr>
                <a:schemeClr val="lt1"/>
              </a:buClr>
              <a:buSzPct val="118181"/>
              <a:buFont typeface="Arial"/>
              <a:buChar char="•"/>
              <a:defRPr sz="1100" b="0" i="0" u="none" strike="noStrike" cap="none">
                <a:solidFill>
                  <a:schemeClr val="lt1"/>
                </a:solidFill>
                <a:latin typeface="Questrial"/>
                <a:ea typeface="Questrial"/>
                <a:cs typeface="Questrial"/>
                <a:sym typeface="Questrial"/>
              </a:defRPr>
            </a:lvl8pPr>
            <a:lvl9pPr marL="2921000" marR="0" lvl="8" indent="-88900" algn="l" rtl="0">
              <a:lnSpc>
                <a:spcPct val="120000"/>
              </a:lnSpc>
              <a:spcBef>
                <a:spcPts val="400"/>
              </a:spcBef>
              <a:buClr>
                <a:schemeClr val="lt1"/>
              </a:buClr>
              <a:buSzPct val="118181"/>
              <a:buFont typeface="Arial"/>
              <a:buChar char="•"/>
              <a:defRPr sz="1100" b="0" i="0" u="none" strike="noStrike" cap="none">
                <a:solidFill>
                  <a:schemeClr val="lt1"/>
                </a:solidFill>
                <a:latin typeface="Questrial"/>
                <a:ea typeface="Questrial"/>
                <a:cs typeface="Questrial"/>
                <a:sym typeface="Questrial"/>
              </a:defRPr>
            </a:lvl9pPr>
          </a:lstStyle>
          <a:p>
            <a:endParaRPr/>
          </a:p>
        </p:txBody>
      </p:sp>
      <p:sp>
        <p:nvSpPr>
          <p:cNvPr id="249" name="Shape 249"/>
          <p:cNvSpPr txBox="1">
            <a:spLocks noGrp="1"/>
          </p:cNvSpPr>
          <p:nvPr>
            <p:ph type="dt" idx="10"/>
          </p:nvPr>
        </p:nvSpPr>
        <p:spPr>
          <a:xfrm>
            <a:off x="5592690" y="4412457"/>
            <a:ext cx="2057399" cy="273843"/>
          </a:xfrm>
          <a:prstGeom prst="rect">
            <a:avLst/>
          </a:prstGeom>
          <a:noFill/>
          <a:ln>
            <a:noFill/>
          </a:ln>
        </p:spPr>
        <p:txBody>
          <a:bodyPr lIns="68575" tIns="68575" rIns="68575" bIns="68575" anchor="ctr" anchorCtr="0"/>
          <a:lstStyle>
            <a:lvl1pPr marL="0" marR="0" lvl="0" indent="0" algn="r" rtl="0">
              <a:spcBef>
                <a:spcPts val="0"/>
              </a:spcBef>
              <a:buNone/>
              <a:defRPr sz="800" b="0" i="0" u="none" strike="noStrike" cap="none">
                <a:solidFill>
                  <a:schemeClr val="lt1"/>
                </a:solidFill>
                <a:latin typeface="Questrial"/>
                <a:ea typeface="Questrial"/>
                <a:cs typeface="Questrial"/>
                <a:sym typeface="Questrial"/>
              </a:defRPr>
            </a:lvl1pPr>
            <a:lvl2pPr marL="342900" marR="0" lvl="1" indent="0" algn="l" rtl="0">
              <a:spcBef>
                <a:spcPts val="0"/>
              </a:spcBef>
              <a:buNone/>
              <a:defRPr sz="1400" b="0" i="0" u="none" strike="noStrike" cap="none">
                <a:solidFill>
                  <a:schemeClr val="lt1"/>
                </a:solidFill>
                <a:latin typeface="Questrial"/>
                <a:ea typeface="Questrial"/>
                <a:cs typeface="Questrial"/>
                <a:sym typeface="Questrial"/>
              </a:defRPr>
            </a:lvl2pPr>
            <a:lvl3pPr marL="685800" marR="0" lvl="2" indent="0" algn="l" rtl="0">
              <a:spcBef>
                <a:spcPts val="0"/>
              </a:spcBef>
              <a:buNone/>
              <a:defRPr sz="1400" b="0" i="0" u="none" strike="noStrike" cap="none">
                <a:solidFill>
                  <a:schemeClr val="lt1"/>
                </a:solidFill>
                <a:latin typeface="Questrial"/>
                <a:ea typeface="Questrial"/>
                <a:cs typeface="Questrial"/>
                <a:sym typeface="Questrial"/>
              </a:defRPr>
            </a:lvl3pPr>
            <a:lvl4pPr marL="1028700" marR="0" lvl="3" indent="0" algn="l" rtl="0">
              <a:spcBef>
                <a:spcPts val="0"/>
              </a:spcBef>
              <a:buNone/>
              <a:defRPr sz="1400" b="0" i="0" u="none" strike="noStrike" cap="none">
                <a:solidFill>
                  <a:schemeClr val="lt1"/>
                </a:solidFill>
                <a:latin typeface="Questrial"/>
                <a:ea typeface="Questrial"/>
                <a:cs typeface="Questrial"/>
                <a:sym typeface="Questrial"/>
              </a:defRPr>
            </a:lvl4pPr>
            <a:lvl5pPr marL="1371600" marR="0" lvl="4" indent="0" algn="l" rtl="0">
              <a:spcBef>
                <a:spcPts val="0"/>
              </a:spcBef>
              <a:buNone/>
              <a:defRPr sz="1400" b="0" i="0" u="none" strike="noStrike" cap="none">
                <a:solidFill>
                  <a:schemeClr val="lt1"/>
                </a:solidFill>
                <a:latin typeface="Questrial"/>
                <a:ea typeface="Questrial"/>
                <a:cs typeface="Questrial"/>
                <a:sym typeface="Questrial"/>
              </a:defRPr>
            </a:lvl5pPr>
            <a:lvl6pPr marL="1714500" marR="0" lvl="5" indent="0" algn="l" rtl="0">
              <a:spcBef>
                <a:spcPts val="0"/>
              </a:spcBef>
              <a:buNone/>
              <a:defRPr sz="1400" b="0" i="0" u="none" strike="noStrike" cap="none">
                <a:solidFill>
                  <a:schemeClr val="lt1"/>
                </a:solidFill>
                <a:latin typeface="Questrial"/>
                <a:ea typeface="Questrial"/>
                <a:cs typeface="Questrial"/>
                <a:sym typeface="Questrial"/>
              </a:defRPr>
            </a:lvl6pPr>
            <a:lvl7pPr marL="2057400" marR="0" lvl="6" indent="0" algn="l" rtl="0">
              <a:spcBef>
                <a:spcPts val="0"/>
              </a:spcBef>
              <a:buNone/>
              <a:defRPr sz="1400" b="0" i="0" u="none" strike="noStrike" cap="none">
                <a:solidFill>
                  <a:schemeClr val="lt1"/>
                </a:solidFill>
                <a:latin typeface="Questrial"/>
                <a:ea typeface="Questrial"/>
                <a:cs typeface="Questrial"/>
                <a:sym typeface="Questrial"/>
              </a:defRPr>
            </a:lvl7pPr>
            <a:lvl8pPr marL="2400300" marR="0" lvl="7" indent="0" algn="l" rtl="0">
              <a:spcBef>
                <a:spcPts val="0"/>
              </a:spcBef>
              <a:buNone/>
              <a:defRPr sz="1400" b="0" i="0" u="none" strike="noStrike" cap="none">
                <a:solidFill>
                  <a:schemeClr val="lt1"/>
                </a:solidFill>
                <a:latin typeface="Questrial"/>
                <a:ea typeface="Questrial"/>
                <a:cs typeface="Questrial"/>
                <a:sym typeface="Questrial"/>
              </a:defRPr>
            </a:lvl8pPr>
            <a:lvl9pPr marL="2743200" marR="0" lvl="8" indent="0" algn="l" rtl="0">
              <a:spcBef>
                <a:spcPts val="0"/>
              </a:spcBef>
              <a:buNone/>
              <a:defRPr sz="1400" b="0" i="0" u="none" strike="noStrike" cap="none">
                <a:solidFill>
                  <a:schemeClr val="lt1"/>
                </a:solidFill>
                <a:latin typeface="Questrial"/>
                <a:ea typeface="Questrial"/>
                <a:cs typeface="Questrial"/>
                <a:sym typeface="Questrial"/>
              </a:defRPr>
            </a:lvl9pPr>
          </a:lstStyle>
          <a:p>
            <a:endParaRPr/>
          </a:p>
        </p:txBody>
      </p:sp>
      <p:sp>
        <p:nvSpPr>
          <p:cNvPr id="250" name="Shape 250"/>
          <p:cNvSpPr txBox="1">
            <a:spLocks noGrp="1"/>
          </p:cNvSpPr>
          <p:nvPr>
            <p:ph type="ftr" idx="11"/>
          </p:nvPr>
        </p:nvSpPr>
        <p:spPr>
          <a:xfrm>
            <a:off x="856058" y="4412456"/>
            <a:ext cx="4679481" cy="273843"/>
          </a:xfrm>
          <a:prstGeom prst="rect">
            <a:avLst/>
          </a:prstGeom>
          <a:noFill/>
          <a:ln>
            <a:noFill/>
          </a:ln>
        </p:spPr>
        <p:txBody>
          <a:bodyPr lIns="68575" tIns="68575" rIns="68575" bIns="68575" anchor="ctr" anchorCtr="0"/>
          <a:lstStyle>
            <a:lvl1pPr marL="0" marR="0" lvl="0" indent="0" algn="l" rtl="0">
              <a:spcBef>
                <a:spcPts val="0"/>
              </a:spcBef>
              <a:buNone/>
              <a:defRPr sz="800" b="0" i="0" u="none" strike="noStrike" cap="none">
                <a:solidFill>
                  <a:schemeClr val="lt1"/>
                </a:solidFill>
                <a:latin typeface="Questrial"/>
                <a:ea typeface="Questrial"/>
                <a:cs typeface="Questrial"/>
                <a:sym typeface="Questrial"/>
              </a:defRPr>
            </a:lvl1pPr>
            <a:lvl2pPr marL="342900" marR="0" lvl="1" indent="0" algn="l" rtl="0">
              <a:spcBef>
                <a:spcPts val="0"/>
              </a:spcBef>
              <a:buNone/>
              <a:defRPr sz="1400" b="0" i="0" u="none" strike="noStrike" cap="none">
                <a:solidFill>
                  <a:schemeClr val="lt1"/>
                </a:solidFill>
                <a:latin typeface="Questrial"/>
                <a:ea typeface="Questrial"/>
                <a:cs typeface="Questrial"/>
                <a:sym typeface="Questrial"/>
              </a:defRPr>
            </a:lvl2pPr>
            <a:lvl3pPr marL="685800" marR="0" lvl="2" indent="0" algn="l" rtl="0">
              <a:spcBef>
                <a:spcPts val="0"/>
              </a:spcBef>
              <a:buNone/>
              <a:defRPr sz="1400" b="0" i="0" u="none" strike="noStrike" cap="none">
                <a:solidFill>
                  <a:schemeClr val="lt1"/>
                </a:solidFill>
                <a:latin typeface="Questrial"/>
                <a:ea typeface="Questrial"/>
                <a:cs typeface="Questrial"/>
                <a:sym typeface="Questrial"/>
              </a:defRPr>
            </a:lvl3pPr>
            <a:lvl4pPr marL="1028700" marR="0" lvl="3" indent="0" algn="l" rtl="0">
              <a:spcBef>
                <a:spcPts val="0"/>
              </a:spcBef>
              <a:buNone/>
              <a:defRPr sz="1400" b="0" i="0" u="none" strike="noStrike" cap="none">
                <a:solidFill>
                  <a:schemeClr val="lt1"/>
                </a:solidFill>
                <a:latin typeface="Questrial"/>
                <a:ea typeface="Questrial"/>
                <a:cs typeface="Questrial"/>
                <a:sym typeface="Questrial"/>
              </a:defRPr>
            </a:lvl4pPr>
            <a:lvl5pPr marL="1371600" marR="0" lvl="4" indent="0" algn="l" rtl="0">
              <a:spcBef>
                <a:spcPts val="0"/>
              </a:spcBef>
              <a:buNone/>
              <a:defRPr sz="1400" b="0" i="0" u="none" strike="noStrike" cap="none">
                <a:solidFill>
                  <a:schemeClr val="lt1"/>
                </a:solidFill>
                <a:latin typeface="Questrial"/>
                <a:ea typeface="Questrial"/>
                <a:cs typeface="Questrial"/>
                <a:sym typeface="Questrial"/>
              </a:defRPr>
            </a:lvl5pPr>
            <a:lvl6pPr marL="1714500" marR="0" lvl="5" indent="0" algn="l" rtl="0">
              <a:spcBef>
                <a:spcPts val="0"/>
              </a:spcBef>
              <a:buNone/>
              <a:defRPr sz="1400" b="0" i="0" u="none" strike="noStrike" cap="none">
                <a:solidFill>
                  <a:schemeClr val="lt1"/>
                </a:solidFill>
                <a:latin typeface="Questrial"/>
                <a:ea typeface="Questrial"/>
                <a:cs typeface="Questrial"/>
                <a:sym typeface="Questrial"/>
              </a:defRPr>
            </a:lvl6pPr>
            <a:lvl7pPr marL="2057400" marR="0" lvl="6" indent="0" algn="l" rtl="0">
              <a:spcBef>
                <a:spcPts val="0"/>
              </a:spcBef>
              <a:buNone/>
              <a:defRPr sz="1400" b="0" i="0" u="none" strike="noStrike" cap="none">
                <a:solidFill>
                  <a:schemeClr val="lt1"/>
                </a:solidFill>
                <a:latin typeface="Questrial"/>
                <a:ea typeface="Questrial"/>
                <a:cs typeface="Questrial"/>
                <a:sym typeface="Questrial"/>
              </a:defRPr>
            </a:lvl7pPr>
            <a:lvl8pPr marL="2400300" marR="0" lvl="7" indent="0" algn="l" rtl="0">
              <a:spcBef>
                <a:spcPts val="0"/>
              </a:spcBef>
              <a:buNone/>
              <a:defRPr sz="1400" b="0" i="0" u="none" strike="noStrike" cap="none">
                <a:solidFill>
                  <a:schemeClr val="lt1"/>
                </a:solidFill>
                <a:latin typeface="Questrial"/>
                <a:ea typeface="Questrial"/>
                <a:cs typeface="Questrial"/>
                <a:sym typeface="Questrial"/>
              </a:defRPr>
            </a:lvl8pPr>
            <a:lvl9pPr marL="2743200" marR="0" lvl="8" indent="0" algn="l" rtl="0">
              <a:spcBef>
                <a:spcPts val="0"/>
              </a:spcBef>
              <a:buNone/>
              <a:defRPr sz="1400" b="0" i="0" u="none" strike="noStrike" cap="none">
                <a:solidFill>
                  <a:schemeClr val="lt1"/>
                </a:solidFill>
                <a:latin typeface="Questrial"/>
                <a:ea typeface="Questrial"/>
                <a:cs typeface="Questrial"/>
                <a:sym typeface="Questrial"/>
              </a:defRPr>
            </a:lvl9pPr>
          </a:lstStyle>
          <a:p>
            <a:endParaRPr/>
          </a:p>
        </p:txBody>
      </p:sp>
      <p:sp>
        <p:nvSpPr>
          <p:cNvPr id="251" name="Shape 251"/>
          <p:cNvSpPr txBox="1">
            <a:spLocks noGrp="1"/>
          </p:cNvSpPr>
          <p:nvPr>
            <p:ph type="sldNum" idx="12"/>
          </p:nvPr>
        </p:nvSpPr>
        <p:spPr>
          <a:xfrm>
            <a:off x="7707240" y="4412455"/>
            <a:ext cx="578316" cy="273843"/>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 sz="800" b="0" i="0" u="none" strike="noStrike" cap="none">
                <a:solidFill>
                  <a:schemeClr val="lt1"/>
                </a:solidFill>
                <a:latin typeface="Questrial"/>
                <a:ea typeface="Questrial"/>
                <a:cs typeface="Questrial"/>
                <a:sym typeface="Questrial"/>
              </a:rPr>
              <a:t>‹#›</a:t>
            </a:fld>
            <a:endParaRPr lang="en" sz="800" b="0" i="0" u="none" strike="noStrike" cap="none">
              <a:solidFill>
                <a:schemeClr val="lt1"/>
              </a:solidFill>
              <a:latin typeface="Questrial"/>
              <a:ea typeface="Questrial"/>
              <a:cs typeface="Questrial"/>
              <a:sym typeface="Quest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252"/>
        <p:cNvGrpSpPr/>
        <p:nvPr/>
      </p:nvGrpSpPr>
      <p:grpSpPr>
        <a:xfrm>
          <a:off x="0" y="0"/>
          <a:ext cx="0" cy="0"/>
          <a:chOff x="0" y="0"/>
          <a:chExt cx="0" cy="0"/>
        </a:xfrm>
      </p:grpSpPr>
      <p:sp>
        <p:nvSpPr>
          <p:cNvPr id="253" name="Shape 253"/>
          <p:cNvSpPr txBox="1">
            <a:spLocks noGrp="1"/>
          </p:cNvSpPr>
          <p:nvPr>
            <p:ph type="title"/>
          </p:nvPr>
        </p:nvSpPr>
        <p:spPr>
          <a:xfrm>
            <a:off x="856058" y="464344"/>
            <a:ext cx="7429500" cy="1108470"/>
          </a:xfrm>
          <a:prstGeom prst="rect">
            <a:avLst/>
          </a:prstGeom>
          <a:noFill/>
          <a:ln>
            <a:noFill/>
          </a:ln>
        </p:spPr>
        <p:txBody>
          <a:bodyPr lIns="68575" tIns="68575" rIns="68575" bIns="68575" anchor="ctr" anchorCtr="0"/>
          <a:lstStyle>
            <a:lvl1pPr marL="0" marR="0" lvl="0" indent="0" algn="l" rtl="0">
              <a:lnSpc>
                <a:spcPct val="90000"/>
              </a:lnSpc>
              <a:spcBef>
                <a:spcPts val="0"/>
              </a:spcBef>
              <a:buClr>
                <a:schemeClr val="lt1"/>
              </a:buClr>
              <a:buFont typeface="Questrial"/>
              <a:buNone/>
              <a:defRPr sz="2700" b="0" i="0" u="none" strike="noStrike" cap="none">
                <a:solidFill>
                  <a:schemeClr val="lt1"/>
                </a:solidFill>
                <a:latin typeface="Questrial"/>
                <a:ea typeface="Questrial"/>
                <a:cs typeface="Questrial"/>
                <a:sym typeface="Questrial"/>
              </a:defRPr>
            </a:lvl1pPr>
            <a:lvl2pPr lvl="1" indent="0">
              <a:spcBef>
                <a:spcPts val="0"/>
              </a:spcBef>
              <a:buNone/>
              <a:defRPr sz="1400"/>
            </a:lvl2pPr>
            <a:lvl3pPr lvl="2" indent="0">
              <a:spcBef>
                <a:spcPts val="0"/>
              </a:spcBef>
              <a:buNone/>
              <a:defRPr sz="1400"/>
            </a:lvl3pPr>
            <a:lvl4pPr lvl="3" indent="0">
              <a:spcBef>
                <a:spcPts val="0"/>
              </a:spcBef>
              <a:buNone/>
              <a:defRPr sz="1400"/>
            </a:lvl4pPr>
            <a:lvl5pPr lvl="4" indent="0">
              <a:spcBef>
                <a:spcPts val="0"/>
              </a:spcBef>
              <a:buNone/>
              <a:defRPr sz="1400"/>
            </a:lvl5pPr>
            <a:lvl6pPr lvl="5" indent="0">
              <a:spcBef>
                <a:spcPts val="0"/>
              </a:spcBef>
              <a:buNone/>
              <a:defRPr sz="1400"/>
            </a:lvl6pPr>
            <a:lvl7pPr lvl="6" indent="0">
              <a:spcBef>
                <a:spcPts val="0"/>
              </a:spcBef>
              <a:buNone/>
              <a:defRPr sz="1400"/>
            </a:lvl7pPr>
            <a:lvl8pPr lvl="7" indent="0">
              <a:spcBef>
                <a:spcPts val="0"/>
              </a:spcBef>
              <a:buNone/>
              <a:defRPr sz="1400"/>
            </a:lvl8pPr>
            <a:lvl9pPr lvl="8" indent="0">
              <a:spcBef>
                <a:spcPts val="0"/>
              </a:spcBef>
              <a:buNone/>
              <a:defRPr sz="1400"/>
            </a:lvl9pPr>
          </a:lstStyle>
          <a:p>
            <a:endParaRPr/>
          </a:p>
        </p:txBody>
      </p:sp>
      <p:sp>
        <p:nvSpPr>
          <p:cNvPr id="254" name="Shape 254"/>
          <p:cNvSpPr txBox="1">
            <a:spLocks noGrp="1"/>
          </p:cNvSpPr>
          <p:nvPr>
            <p:ph type="body" idx="1"/>
          </p:nvPr>
        </p:nvSpPr>
        <p:spPr>
          <a:xfrm>
            <a:off x="1027514" y="1687114"/>
            <a:ext cx="3487337" cy="617934"/>
          </a:xfrm>
          <a:prstGeom prst="rect">
            <a:avLst/>
          </a:prstGeom>
          <a:noFill/>
          <a:ln>
            <a:noFill/>
          </a:ln>
        </p:spPr>
        <p:txBody>
          <a:bodyPr lIns="68575" tIns="68575" rIns="68575" bIns="68575" anchor="b" anchorCtr="0"/>
          <a:lstStyle>
            <a:lvl1pPr marL="0" marR="0" lvl="0" indent="0" algn="l" rtl="0">
              <a:lnSpc>
                <a:spcPct val="90000"/>
              </a:lnSpc>
              <a:spcBef>
                <a:spcPts val="800"/>
              </a:spcBef>
              <a:buClr>
                <a:schemeClr val="lt1"/>
              </a:buClr>
              <a:buFont typeface="Arial"/>
              <a:buNone/>
              <a:defRPr sz="1800" b="0" i="0" u="none" strike="noStrike" cap="none">
                <a:solidFill>
                  <a:schemeClr val="lt1"/>
                </a:solidFill>
                <a:latin typeface="Questrial"/>
                <a:ea typeface="Questrial"/>
                <a:cs typeface="Questrial"/>
                <a:sym typeface="Questrial"/>
              </a:defRPr>
            </a:lvl1pPr>
            <a:lvl2pPr marL="342900" marR="0" lvl="1" indent="0" algn="l" rtl="0">
              <a:lnSpc>
                <a:spcPct val="120000"/>
              </a:lnSpc>
              <a:spcBef>
                <a:spcPts val="400"/>
              </a:spcBef>
              <a:buClr>
                <a:schemeClr val="lt1"/>
              </a:buClr>
              <a:buFont typeface="Arial"/>
              <a:buNone/>
              <a:defRPr sz="1500" b="1" i="0" u="none" strike="noStrike" cap="none">
                <a:solidFill>
                  <a:schemeClr val="lt1"/>
                </a:solidFill>
                <a:latin typeface="Questrial"/>
                <a:ea typeface="Questrial"/>
                <a:cs typeface="Questrial"/>
                <a:sym typeface="Questrial"/>
              </a:defRPr>
            </a:lvl2pPr>
            <a:lvl3pPr marL="685800" marR="0" lvl="2" indent="0" algn="l" rtl="0">
              <a:lnSpc>
                <a:spcPct val="120000"/>
              </a:lnSpc>
              <a:spcBef>
                <a:spcPts val="400"/>
              </a:spcBef>
              <a:buClr>
                <a:schemeClr val="lt1"/>
              </a:buClr>
              <a:buFont typeface="Arial"/>
              <a:buNone/>
              <a:defRPr sz="1400" b="1" i="0" u="none" strike="noStrike" cap="none">
                <a:solidFill>
                  <a:schemeClr val="lt1"/>
                </a:solidFill>
                <a:latin typeface="Questrial"/>
                <a:ea typeface="Questrial"/>
                <a:cs typeface="Questrial"/>
                <a:sym typeface="Questrial"/>
              </a:defRPr>
            </a:lvl3pPr>
            <a:lvl4pPr marL="1028700" marR="0" lvl="3" indent="0" algn="l" rtl="0">
              <a:lnSpc>
                <a:spcPct val="120000"/>
              </a:lnSpc>
              <a:spcBef>
                <a:spcPts val="400"/>
              </a:spcBef>
              <a:buClr>
                <a:schemeClr val="lt1"/>
              </a:buClr>
              <a:buFont typeface="Arial"/>
              <a:buNone/>
              <a:defRPr sz="1200" b="1" i="0" u="none" strike="noStrike" cap="none">
                <a:solidFill>
                  <a:schemeClr val="lt1"/>
                </a:solidFill>
                <a:latin typeface="Questrial"/>
                <a:ea typeface="Questrial"/>
                <a:cs typeface="Questrial"/>
                <a:sym typeface="Questrial"/>
              </a:defRPr>
            </a:lvl4pPr>
            <a:lvl5pPr marL="1371600" marR="0" lvl="4" indent="0" algn="l" rtl="0">
              <a:lnSpc>
                <a:spcPct val="120000"/>
              </a:lnSpc>
              <a:spcBef>
                <a:spcPts val="400"/>
              </a:spcBef>
              <a:buClr>
                <a:schemeClr val="lt1"/>
              </a:buClr>
              <a:buFont typeface="Arial"/>
              <a:buNone/>
              <a:defRPr sz="1200" b="1" i="0" u="none" strike="noStrike" cap="none">
                <a:solidFill>
                  <a:schemeClr val="lt1"/>
                </a:solidFill>
                <a:latin typeface="Questrial"/>
                <a:ea typeface="Questrial"/>
                <a:cs typeface="Questrial"/>
                <a:sym typeface="Questrial"/>
              </a:defRPr>
            </a:lvl5pPr>
            <a:lvl6pPr marL="1714500" marR="0" lvl="5" indent="0" algn="l" rtl="0">
              <a:lnSpc>
                <a:spcPct val="120000"/>
              </a:lnSpc>
              <a:spcBef>
                <a:spcPts val="400"/>
              </a:spcBef>
              <a:buClr>
                <a:schemeClr val="lt1"/>
              </a:buClr>
              <a:buFont typeface="Arial"/>
              <a:buNone/>
              <a:defRPr sz="1200" b="1" i="0" u="none" strike="noStrike" cap="none">
                <a:solidFill>
                  <a:schemeClr val="lt1"/>
                </a:solidFill>
                <a:latin typeface="Questrial"/>
                <a:ea typeface="Questrial"/>
                <a:cs typeface="Questrial"/>
                <a:sym typeface="Questrial"/>
              </a:defRPr>
            </a:lvl6pPr>
            <a:lvl7pPr marL="2057400" marR="0" lvl="6" indent="0" algn="l" rtl="0">
              <a:lnSpc>
                <a:spcPct val="120000"/>
              </a:lnSpc>
              <a:spcBef>
                <a:spcPts val="400"/>
              </a:spcBef>
              <a:buClr>
                <a:schemeClr val="lt1"/>
              </a:buClr>
              <a:buFont typeface="Arial"/>
              <a:buNone/>
              <a:defRPr sz="1200" b="1" i="0" u="none" strike="noStrike" cap="none">
                <a:solidFill>
                  <a:schemeClr val="lt1"/>
                </a:solidFill>
                <a:latin typeface="Questrial"/>
                <a:ea typeface="Questrial"/>
                <a:cs typeface="Questrial"/>
                <a:sym typeface="Questrial"/>
              </a:defRPr>
            </a:lvl7pPr>
            <a:lvl8pPr marL="2400300" marR="0" lvl="7" indent="0" algn="l" rtl="0">
              <a:lnSpc>
                <a:spcPct val="120000"/>
              </a:lnSpc>
              <a:spcBef>
                <a:spcPts val="400"/>
              </a:spcBef>
              <a:buClr>
                <a:schemeClr val="lt1"/>
              </a:buClr>
              <a:buFont typeface="Arial"/>
              <a:buNone/>
              <a:defRPr sz="1200" b="1" i="0" u="none" strike="noStrike" cap="none">
                <a:solidFill>
                  <a:schemeClr val="lt1"/>
                </a:solidFill>
                <a:latin typeface="Questrial"/>
                <a:ea typeface="Questrial"/>
                <a:cs typeface="Questrial"/>
                <a:sym typeface="Questrial"/>
              </a:defRPr>
            </a:lvl8pPr>
            <a:lvl9pPr marL="2743200" marR="0" lvl="8" indent="0" algn="l" rtl="0">
              <a:lnSpc>
                <a:spcPct val="120000"/>
              </a:lnSpc>
              <a:spcBef>
                <a:spcPts val="400"/>
              </a:spcBef>
              <a:buClr>
                <a:schemeClr val="lt1"/>
              </a:buClr>
              <a:buFont typeface="Arial"/>
              <a:buNone/>
              <a:defRPr sz="1200" b="1" i="0" u="none" strike="noStrike" cap="none">
                <a:solidFill>
                  <a:schemeClr val="lt1"/>
                </a:solidFill>
                <a:latin typeface="Questrial"/>
                <a:ea typeface="Questrial"/>
                <a:cs typeface="Questrial"/>
                <a:sym typeface="Questrial"/>
              </a:defRPr>
            </a:lvl9pPr>
          </a:lstStyle>
          <a:p>
            <a:endParaRPr/>
          </a:p>
        </p:txBody>
      </p:sp>
      <p:sp>
        <p:nvSpPr>
          <p:cNvPr id="255" name="Shape 255"/>
          <p:cNvSpPr txBox="1">
            <a:spLocks noGrp="1"/>
          </p:cNvSpPr>
          <p:nvPr>
            <p:ph type="body" idx="2"/>
          </p:nvPr>
        </p:nvSpPr>
        <p:spPr>
          <a:xfrm>
            <a:off x="856057" y="2305047"/>
            <a:ext cx="3658793" cy="2038350"/>
          </a:xfrm>
          <a:prstGeom prst="rect">
            <a:avLst/>
          </a:prstGeom>
          <a:noFill/>
          <a:ln>
            <a:noFill/>
          </a:ln>
        </p:spPr>
        <p:txBody>
          <a:bodyPr lIns="68575" tIns="68575" rIns="68575" bIns="68575" anchor="t" anchorCtr="0"/>
          <a:lstStyle>
            <a:lvl1pPr marL="177800" marR="0" lvl="0" indent="-38100" algn="l" rtl="0">
              <a:lnSpc>
                <a:spcPct val="120000"/>
              </a:lnSpc>
              <a:spcBef>
                <a:spcPts val="800"/>
              </a:spcBef>
              <a:buClr>
                <a:schemeClr val="lt1"/>
              </a:buClr>
              <a:buSzPct val="127777"/>
              <a:buFont typeface="Arial"/>
              <a:buChar char="•"/>
              <a:defRPr sz="1800" b="0" i="0" u="none" strike="noStrike" cap="none">
                <a:solidFill>
                  <a:schemeClr val="lt1"/>
                </a:solidFill>
                <a:latin typeface="Questrial"/>
                <a:ea typeface="Questrial"/>
                <a:cs typeface="Questrial"/>
                <a:sym typeface="Questrial"/>
              </a:defRPr>
            </a:lvl1pPr>
            <a:lvl2pPr marL="520700" marR="0" lvl="1" indent="-63500" algn="l" rtl="0">
              <a:lnSpc>
                <a:spcPct val="120000"/>
              </a:lnSpc>
              <a:spcBef>
                <a:spcPts val="400"/>
              </a:spcBef>
              <a:buClr>
                <a:schemeClr val="lt1"/>
              </a:buClr>
              <a:buSzPct val="126666"/>
              <a:buFont typeface="Arial"/>
              <a:buChar char="•"/>
              <a:defRPr sz="1500" b="0" i="0" u="none" strike="noStrike" cap="none">
                <a:solidFill>
                  <a:schemeClr val="lt1"/>
                </a:solidFill>
                <a:latin typeface="Questrial"/>
                <a:ea typeface="Questrial"/>
                <a:cs typeface="Questrial"/>
                <a:sym typeface="Questrial"/>
              </a:defRPr>
            </a:lvl2pPr>
            <a:lvl3pPr marL="863600" marR="0" lvl="2" indent="-76200" algn="l" rtl="0">
              <a:lnSpc>
                <a:spcPct val="120000"/>
              </a:lnSpc>
              <a:spcBef>
                <a:spcPts val="400"/>
              </a:spcBef>
              <a:buClr>
                <a:schemeClr val="lt1"/>
              </a:buClr>
              <a:buSzPct val="121428"/>
              <a:buFont typeface="Arial"/>
              <a:buChar char="•"/>
              <a:defRPr sz="1400" b="0" i="0" u="none" strike="noStrike" cap="none">
                <a:solidFill>
                  <a:schemeClr val="lt1"/>
                </a:solidFill>
                <a:latin typeface="Questrial"/>
                <a:ea typeface="Questrial"/>
                <a:cs typeface="Questrial"/>
                <a:sym typeface="Questrial"/>
              </a:defRPr>
            </a:lvl3pPr>
            <a:lvl4pPr marL="1206500" marR="0" lvl="3" indent="-76200" algn="l" rtl="0">
              <a:lnSpc>
                <a:spcPct val="120000"/>
              </a:lnSpc>
              <a:spcBef>
                <a:spcPts val="400"/>
              </a:spcBef>
              <a:buClr>
                <a:schemeClr val="lt1"/>
              </a:buClr>
              <a:buSzPct val="125000"/>
              <a:buFont typeface="Arial"/>
              <a:buChar char="•"/>
              <a:defRPr sz="1200" b="0" i="0" u="none" strike="noStrike" cap="none">
                <a:solidFill>
                  <a:schemeClr val="lt1"/>
                </a:solidFill>
                <a:latin typeface="Questrial"/>
                <a:ea typeface="Questrial"/>
                <a:cs typeface="Questrial"/>
                <a:sym typeface="Questrial"/>
              </a:defRPr>
            </a:lvl4pPr>
            <a:lvl5pPr marL="1549400" marR="0" lvl="4" indent="-76200" algn="l" rtl="0">
              <a:lnSpc>
                <a:spcPct val="120000"/>
              </a:lnSpc>
              <a:spcBef>
                <a:spcPts val="400"/>
              </a:spcBef>
              <a:buClr>
                <a:schemeClr val="lt1"/>
              </a:buClr>
              <a:buSzPct val="125000"/>
              <a:buFont typeface="Arial"/>
              <a:buChar char="•"/>
              <a:defRPr sz="1200" b="0" i="0" u="none" strike="noStrike" cap="none">
                <a:solidFill>
                  <a:schemeClr val="lt1"/>
                </a:solidFill>
                <a:latin typeface="Questrial"/>
                <a:ea typeface="Questrial"/>
                <a:cs typeface="Questrial"/>
                <a:sym typeface="Questrial"/>
              </a:defRPr>
            </a:lvl5pPr>
            <a:lvl6pPr marL="1892300" marR="0" lvl="5" indent="-88900" algn="l" rtl="0">
              <a:lnSpc>
                <a:spcPct val="120000"/>
              </a:lnSpc>
              <a:spcBef>
                <a:spcPts val="400"/>
              </a:spcBef>
              <a:buClr>
                <a:schemeClr val="lt1"/>
              </a:buClr>
              <a:buSzPct val="118181"/>
              <a:buFont typeface="Arial"/>
              <a:buChar char="•"/>
              <a:defRPr sz="1100" b="0" i="0" u="none" strike="noStrike" cap="none">
                <a:solidFill>
                  <a:schemeClr val="lt1"/>
                </a:solidFill>
                <a:latin typeface="Questrial"/>
                <a:ea typeface="Questrial"/>
                <a:cs typeface="Questrial"/>
                <a:sym typeface="Questrial"/>
              </a:defRPr>
            </a:lvl6pPr>
            <a:lvl7pPr marL="2235200" marR="0" lvl="6" indent="-88900" algn="l" rtl="0">
              <a:lnSpc>
                <a:spcPct val="120000"/>
              </a:lnSpc>
              <a:spcBef>
                <a:spcPts val="400"/>
              </a:spcBef>
              <a:buClr>
                <a:schemeClr val="lt1"/>
              </a:buClr>
              <a:buSzPct val="118181"/>
              <a:buFont typeface="Arial"/>
              <a:buChar char="•"/>
              <a:defRPr sz="1100" b="0" i="0" u="none" strike="noStrike" cap="none">
                <a:solidFill>
                  <a:schemeClr val="lt1"/>
                </a:solidFill>
                <a:latin typeface="Questrial"/>
                <a:ea typeface="Questrial"/>
                <a:cs typeface="Questrial"/>
                <a:sym typeface="Questrial"/>
              </a:defRPr>
            </a:lvl7pPr>
            <a:lvl8pPr marL="2578100" marR="0" lvl="7" indent="-88900" algn="l" rtl="0">
              <a:lnSpc>
                <a:spcPct val="120000"/>
              </a:lnSpc>
              <a:spcBef>
                <a:spcPts val="400"/>
              </a:spcBef>
              <a:buClr>
                <a:schemeClr val="lt1"/>
              </a:buClr>
              <a:buSzPct val="118181"/>
              <a:buFont typeface="Arial"/>
              <a:buChar char="•"/>
              <a:defRPr sz="1100" b="0" i="0" u="none" strike="noStrike" cap="none">
                <a:solidFill>
                  <a:schemeClr val="lt1"/>
                </a:solidFill>
                <a:latin typeface="Questrial"/>
                <a:ea typeface="Questrial"/>
                <a:cs typeface="Questrial"/>
                <a:sym typeface="Questrial"/>
              </a:defRPr>
            </a:lvl8pPr>
            <a:lvl9pPr marL="2921000" marR="0" lvl="8" indent="-88900" algn="l" rtl="0">
              <a:lnSpc>
                <a:spcPct val="120000"/>
              </a:lnSpc>
              <a:spcBef>
                <a:spcPts val="400"/>
              </a:spcBef>
              <a:buClr>
                <a:schemeClr val="lt1"/>
              </a:buClr>
              <a:buSzPct val="118181"/>
              <a:buFont typeface="Arial"/>
              <a:buChar char="•"/>
              <a:defRPr sz="1100" b="0" i="0" u="none" strike="noStrike" cap="none">
                <a:solidFill>
                  <a:schemeClr val="lt1"/>
                </a:solidFill>
                <a:latin typeface="Questrial"/>
                <a:ea typeface="Questrial"/>
                <a:cs typeface="Questrial"/>
                <a:sym typeface="Questrial"/>
              </a:defRPr>
            </a:lvl9pPr>
          </a:lstStyle>
          <a:p>
            <a:endParaRPr/>
          </a:p>
        </p:txBody>
      </p:sp>
      <p:sp>
        <p:nvSpPr>
          <p:cNvPr id="256" name="Shape 256"/>
          <p:cNvSpPr txBox="1">
            <a:spLocks noGrp="1"/>
          </p:cNvSpPr>
          <p:nvPr>
            <p:ph type="body" idx="3"/>
          </p:nvPr>
        </p:nvSpPr>
        <p:spPr>
          <a:xfrm>
            <a:off x="4800605" y="1687113"/>
            <a:ext cx="3484951" cy="617934"/>
          </a:xfrm>
          <a:prstGeom prst="rect">
            <a:avLst/>
          </a:prstGeom>
          <a:noFill/>
          <a:ln>
            <a:noFill/>
          </a:ln>
        </p:spPr>
        <p:txBody>
          <a:bodyPr lIns="68575" tIns="68575" rIns="68575" bIns="68575" anchor="b" anchorCtr="0"/>
          <a:lstStyle>
            <a:lvl1pPr marL="0" marR="0" lvl="0" indent="0" algn="l" rtl="0">
              <a:lnSpc>
                <a:spcPct val="90000"/>
              </a:lnSpc>
              <a:spcBef>
                <a:spcPts val="800"/>
              </a:spcBef>
              <a:buClr>
                <a:schemeClr val="lt1"/>
              </a:buClr>
              <a:buFont typeface="Arial"/>
              <a:buNone/>
              <a:defRPr sz="1800" b="0" i="0" u="none" strike="noStrike" cap="none">
                <a:solidFill>
                  <a:schemeClr val="lt1"/>
                </a:solidFill>
                <a:latin typeface="Questrial"/>
                <a:ea typeface="Questrial"/>
                <a:cs typeface="Questrial"/>
                <a:sym typeface="Questrial"/>
              </a:defRPr>
            </a:lvl1pPr>
            <a:lvl2pPr marL="342900" marR="0" lvl="1" indent="0" algn="l" rtl="0">
              <a:lnSpc>
                <a:spcPct val="120000"/>
              </a:lnSpc>
              <a:spcBef>
                <a:spcPts val="400"/>
              </a:spcBef>
              <a:buClr>
                <a:schemeClr val="lt1"/>
              </a:buClr>
              <a:buFont typeface="Arial"/>
              <a:buNone/>
              <a:defRPr sz="1500" b="1" i="0" u="none" strike="noStrike" cap="none">
                <a:solidFill>
                  <a:schemeClr val="lt1"/>
                </a:solidFill>
                <a:latin typeface="Questrial"/>
                <a:ea typeface="Questrial"/>
                <a:cs typeface="Questrial"/>
                <a:sym typeface="Questrial"/>
              </a:defRPr>
            </a:lvl2pPr>
            <a:lvl3pPr marL="685800" marR="0" lvl="2" indent="0" algn="l" rtl="0">
              <a:lnSpc>
                <a:spcPct val="120000"/>
              </a:lnSpc>
              <a:spcBef>
                <a:spcPts val="400"/>
              </a:spcBef>
              <a:buClr>
                <a:schemeClr val="lt1"/>
              </a:buClr>
              <a:buFont typeface="Arial"/>
              <a:buNone/>
              <a:defRPr sz="1400" b="1" i="0" u="none" strike="noStrike" cap="none">
                <a:solidFill>
                  <a:schemeClr val="lt1"/>
                </a:solidFill>
                <a:latin typeface="Questrial"/>
                <a:ea typeface="Questrial"/>
                <a:cs typeface="Questrial"/>
                <a:sym typeface="Questrial"/>
              </a:defRPr>
            </a:lvl3pPr>
            <a:lvl4pPr marL="1028700" marR="0" lvl="3" indent="0" algn="l" rtl="0">
              <a:lnSpc>
                <a:spcPct val="120000"/>
              </a:lnSpc>
              <a:spcBef>
                <a:spcPts val="400"/>
              </a:spcBef>
              <a:buClr>
                <a:schemeClr val="lt1"/>
              </a:buClr>
              <a:buFont typeface="Arial"/>
              <a:buNone/>
              <a:defRPr sz="1200" b="1" i="0" u="none" strike="noStrike" cap="none">
                <a:solidFill>
                  <a:schemeClr val="lt1"/>
                </a:solidFill>
                <a:latin typeface="Questrial"/>
                <a:ea typeface="Questrial"/>
                <a:cs typeface="Questrial"/>
                <a:sym typeface="Questrial"/>
              </a:defRPr>
            </a:lvl4pPr>
            <a:lvl5pPr marL="1371600" marR="0" lvl="4" indent="0" algn="l" rtl="0">
              <a:lnSpc>
                <a:spcPct val="120000"/>
              </a:lnSpc>
              <a:spcBef>
                <a:spcPts val="400"/>
              </a:spcBef>
              <a:buClr>
                <a:schemeClr val="lt1"/>
              </a:buClr>
              <a:buFont typeface="Arial"/>
              <a:buNone/>
              <a:defRPr sz="1200" b="1" i="0" u="none" strike="noStrike" cap="none">
                <a:solidFill>
                  <a:schemeClr val="lt1"/>
                </a:solidFill>
                <a:latin typeface="Questrial"/>
                <a:ea typeface="Questrial"/>
                <a:cs typeface="Questrial"/>
                <a:sym typeface="Questrial"/>
              </a:defRPr>
            </a:lvl5pPr>
            <a:lvl6pPr marL="1714500" marR="0" lvl="5" indent="0" algn="l" rtl="0">
              <a:lnSpc>
                <a:spcPct val="120000"/>
              </a:lnSpc>
              <a:spcBef>
                <a:spcPts val="400"/>
              </a:spcBef>
              <a:buClr>
                <a:schemeClr val="lt1"/>
              </a:buClr>
              <a:buFont typeface="Arial"/>
              <a:buNone/>
              <a:defRPr sz="1200" b="1" i="0" u="none" strike="noStrike" cap="none">
                <a:solidFill>
                  <a:schemeClr val="lt1"/>
                </a:solidFill>
                <a:latin typeface="Questrial"/>
                <a:ea typeface="Questrial"/>
                <a:cs typeface="Questrial"/>
                <a:sym typeface="Questrial"/>
              </a:defRPr>
            </a:lvl6pPr>
            <a:lvl7pPr marL="2057400" marR="0" lvl="6" indent="0" algn="l" rtl="0">
              <a:lnSpc>
                <a:spcPct val="120000"/>
              </a:lnSpc>
              <a:spcBef>
                <a:spcPts val="400"/>
              </a:spcBef>
              <a:buClr>
                <a:schemeClr val="lt1"/>
              </a:buClr>
              <a:buFont typeface="Arial"/>
              <a:buNone/>
              <a:defRPr sz="1200" b="1" i="0" u="none" strike="noStrike" cap="none">
                <a:solidFill>
                  <a:schemeClr val="lt1"/>
                </a:solidFill>
                <a:latin typeface="Questrial"/>
                <a:ea typeface="Questrial"/>
                <a:cs typeface="Questrial"/>
                <a:sym typeface="Questrial"/>
              </a:defRPr>
            </a:lvl7pPr>
            <a:lvl8pPr marL="2400300" marR="0" lvl="7" indent="0" algn="l" rtl="0">
              <a:lnSpc>
                <a:spcPct val="120000"/>
              </a:lnSpc>
              <a:spcBef>
                <a:spcPts val="400"/>
              </a:spcBef>
              <a:buClr>
                <a:schemeClr val="lt1"/>
              </a:buClr>
              <a:buFont typeface="Arial"/>
              <a:buNone/>
              <a:defRPr sz="1200" b="1" i="0" u="none" strike="noStrike" cap="none">
                <a:solidFill>
                  <a:schemeClr val="lt1"/>
                </a:solidFill>
                <a:latin typeface="Questrial"/>
                <a:ea typeface="Questrial"/>
                <a:cs typeface="Questrial"/>
                <a:sym typeface="Questrial"/>
              </a:defRPr>
            </a:lvl8pPr>
            <a:lvl9pPr marL="2743200" marR="0" lvl="8" indent="0" algn="l" rtl="0">
              <a:lnSpc>
                <a:spcPct val="120000"/>
              </a:lnSpc>
              <a:spcBef>
                <a:spcPts val="400"/>
              </a:spcBef>
              <a:buClr>
                <a:schemeClr val="lt1"/>
              </a:buClr>
              <a:buFont typeface="Arial"/>
              <a:buNone/>
              <a:defRPr sz="1200" b="1" i="0" u="none" strike="noStrike" cap="none">
                <a:solidFill>
                  <a:schemeClr val="lt1"/>
                </a:solidFill>
                <a:latin typeface="Questrial"/>
                <a:ea typeface="Questrial"/>
                <a:cs typeface="Questrial"/>
                <a:sym typeface="Questrial"/>
              </a:defRPr>
            </a:lvl9pPr>
          </a:lstStyle>
          <a:p>
            <a:endParaRPr/>
          </a:p>
        </p:txBody>
      </p:sp>
      <p:sp>
        <p:nvSpPr>
          <p:cNvPr id="257" name="Shape 257"/>
          <p:cNvSpPr txBox="1">
            <a:spLocks noGrp="1"/>
          </p:cNvSpPr>
          <p:nvPr>
            <p:ph type="body" idx="4"/>
          </p:nvPr>
        </p:nvSpPr>
        <p:spPr>
          <a:xfrm>
            <a:off x="4629150" y="2305047"/>
            <a:ext cx="3656407" cy="2038350"/>
          </a:xfrm>
          <a:prstGeom prst="rect">
            <a:avLst/>
          </a:prstGeom>
          <a:noFill/>
          <a:ln>
            <a:noFill/>
          </a:ln>
        </p:spPr>
        <p:txBody>
          <a:bodyPr lIns="68575" tIns="68575" rIns="68575" bIns="68575" anchor="t" anchorCtr="0"/>
          <a:lstStyle>
            <a:lvl1pPr marL="177800" marR="0" lvl="0" indent="-38100" algn="l" rtl="0">
              <a:lnSpc>
                <a:spcPct val="120000"/>
              </a:lnSpc>
              <a:spcBef>
                <a:spcPts val="800"/>
              </a:spcBef>
              <a:buClr>
                <a:schemeClr val="lt1"/>
              </a:buClr>
              <a:buSzPct val="127777"/>
              <a:buFont typeface="Arial"/>
              <a:buChar char="•"/>
              <a:defRPr sz="1800" b="0" i="0" u="none" strike="noStrike" cap="none">
                <a:solidFill>
                  <a:schemeClr val="lt1"/>
                </a:solidFill>
                <a:latin typeface="Questrial"/>
                <a:ea typeface="Questrial"/>
                <a:cs typeface="Questrial"/>
                <a:sym typeface="Questrial"/>
              </a:defRPr>
            </a:lvl1pPr>
            <a:lvl2pPr marL="520700" marR="0" lvl="1" indent="-63500" algn="l" rtl="0">
              <a:lnSpc>
                <a:spcPct val="120000"/>
              </a:lnSpc>
              <a:spcBef>
                <a:spcPts val="400"/>
              </a:spcBef>
              <a:buClr>
                <a:schemeClr val="lt1"/>
              </a:buClr>
              <a:buSzPct val="126666"/>
              <a:buFont typeface="Arial"/>
              <a:buChar char="•"/>
              <a:defRPr sz="1500" b="0" i="0" u="none" strike="noStrike" cap="none">
                <a:solidFill>
                  <a:schemeClr val="lt1"/>
                </a:solidFill>
                <a:latin typeface="Questrial"/>
                <a:ea typeface="Questrial"/>
                <a:cs typeface="Questrial"/>
                <a:sym typeface="Questrial"/>
              </a:defRPr>
            </a:lvl2pPr>
            <a:lvl3pPr marL="863600" marR="0" lvl="2" indent="-76200" algn="l" rtl="0">
              <a:lnSpc>
                <a:spcPct val="120000"/>
              </a:lnSpc>
              <a:spcBef>
                <a:spcPts val="400"/>
              </a:spcBef>
              <a:buClr>
                <a:schemeClr val="lt1"/>
              </a:buClr>
              <a:buSzPct val="121428"/>
              <a:buFont typeface="Arial"/>
              <a:buChar char="•"/>
              <a:defRPr sz="1400" b="0" i="0" u="none" strike="noStrike" cap="none">
                <a:solidFill>
                  <a:schemeClr val="lt1"/>
                </a:solidFill>
                <a:latin typeface="Questrial"/>
                <a:ea typeface="Questrial"/>
                <a:cs typeface="Questrial"/>
                <a:sym typeface="Questrial"/>
              </a:defRPr>
            </a:lvl3pPr>
            <a:lvl4pPr marL="1206500" marR="0" lvl="3" indent="-76200" algn="l" rtl="0">
              <a:lnSpc>
                <a:spcPct val="120000"/>
              </a:lnSpc>
              <a:spcBef>
                <a:spcPts val="400"/>
              </a:spcBef>
              <a:buClr>
                <a:schemeClr val="lt1"/>
              </a:buClr>
              <a:buSzPct val="125000"/>
              <a:buFont typeface="Arial"/>
              <a:buChar char="•"/>
              <a:defRPr sz="1200" b="0" i="0" u="none" strike="noStrike" cap="none">
                <a:solidFill>
                  <a:schemeClr val="lt1"/>
                </a:solidFill>
                <a:latin typeface="Questrial"/>
                <a:ea typeface="Questrial"/>
                <a:cs typeface="Questrial"/>
                <a:sym typeface="Questrial"/>
              </a:defRPr>
            </a:lvl4pPr>
            <a:lvl5pPr marL="1549400" marR="0" lvl="4" indent="-76200" algn="l" rtl="0">
              <a:lnSpc>
                <a:spcPct val="120000"/>
              </a:lnSpc>
              <a:spcBef>
                <a:spcPts val="400"/>
              </a:spcBef>
              <a:buClr>
                <a:schemeClr val="lt1"/>
              </a:buClr>
              <a:buSzPct val="125000"/>
              <a:buFont typeface="Arial"/>
              <a:buChar char="•"/>
              <a:defRPr sz="1200" b="0" i="0" u="none" strike="noStrike" cap="none">
                <a:solidFill>
                  <a:schemeClr val="lt1"/>
                </a:solidFill>
                <a:latin typeface="Questrial"/>
                <a:ea typeface="Questrial"/>
                <a:cs typeface="Questrial"/>
                <a:sym typeface="Questrial"/>
              </a:defRPr>
            </a:lvl5pPr>
            <a:lvl6pPr marL="1892300" marR="0" lvl="5" indent="-88900" algn="l" rtl="0">
              <a:lnSpc>
                <a:spcPct val="120000"/>
              </a:lnSpc>
              <a:spcBef>
                <a:spcPts val="400"/>
              </a:spcBef>
              <a:buClr>
                <a:schemeClr val="lt1"/>
              </a:buClr>
              <a:buSzPct val="118181"/>
              <a:buFont typeface="Arial"/>
              <a:buChar char="•"/>
              <a:defRPr sz="1100" b="0" i="0" u="none" strike="noStrike" cap="none">
                <a:solidFill>
                  <a:schemeClr val="lt1"/>
                </a:solidFill>
                <a:latin typeface="Questrial"/>
                <a:ea typeface="Questrial"/>
                <a:cs typeface="Questrial"/>
                <a:sym typeface="Questrial"/>
              </a:defRPr>
            </a:lvl6pPr>
            <a:lvl7pPr marL="2235200" marR="0" lvl="6" indent="-88900" algn="l" rtl="0">
              <a:lnSpc>
                <a:spcPct val="120000"/>
              </a:lnSpc>
              <a:spcBef>
                <a:spcPts val="400"/>
              </a:spcBef>
              <a:buClr>
                <a:schemeClr val="lt1"/>
              </a:buClr>
              <a:buSzPct val="118181"/>
              <a:buFont typeface="Arial"/>
              <a:buChar char="•"/>
              <a:defRPr sz="1100" b="0" i="0" u="none" strike="noStrike" cap="none">
                <a:solidFill>
                  <a:schemeClr val="lt1"/>
                </a:solidFill>
                <a:latin typeface="Questrial"/>
                <a:ea typeface="Questrial"/>
                <a:cs typeface="Questrial"/>
                <a:sym typeface="Questrial"/>
              </a:defRPr>
            </a:lvl7pPr>
            <a:lvl8pPr marL="2578100" marR="0" lvl="7" indent="-88900" algn="l" rtl="0">
              <a:lnSpc>
                <a:spcPct val="120000"/>
              </a:lnSpc>
              <a:spcBef>
                <a:spcPts val="400"/>
              </a:spcBef>
              <a:buClr>
                <a:schemeClr val="lt1"/>
              </a:buClr>
              <a:buSzPct val="118181"/>
              <a:buFont typeface="Arial"/>
              <a:buChar char="•"/>
              <a:defRPr sz="1100" b="0" i="0" u="none" strike="noStrike" cap="none">
                <a:solidFill>
                  <a:schemeClr val="lt1"/>
                </a:solidFill>
                <a:latin typeface="Questrial"/>
                <a:ea typeface="Questrial"/>
                <a:cs typeface="Questrial"/>
                <a:sym typeface="Questrial"/>
              </a:defRPr>
            </a:lvl8pPr>
            <a:lvl9pPr marL="2921000" marR="0" lvl="8" indent="-88900" algn="l" rtl="0">
              <a:lnSpc>
                <a:spcPct val="120000"/>
              </a:lnSpc>
              <a:spcBef>
                <a:spcPts val="400"/>
              </a:spcBef>
              <a:buClr>
                <a:schemeClr val="lt1"/>
              </a:buClr>
              <a:buSzPct val="118181"/>
              <a:buFont typeface="Arial"/>
              <a:buChar char="•"/>
              <a:defRPr sz="1100" b="0" i="0" u="none" strike="noStrike" cap="none">
                <a:solidFill>
                  <a:schemeClr val="lt1"/>
                </a:solidFill>
                <a:latin typeface="Questrial"/>
                <a:ea typeface="Questrial"/>
                <a:cs typeface="Questrial"/>
                <a:sym typeface="Questrial"/>
              </a:defRPr>
            </a:lvl9pPr>
          </a:lstStyle>
          <a:p>
            <a:endParaRPr/>
          </a:p>
        </p:txBody>
      </p:sp>
      <p:sp>
        <p:nvSpPr>
          <p:cNvPr id="258" name="Shape 258"/>
          <p:cNvSpPr txBox="1">
            <a:spLocks noGrp="1"/>
          </p:cNvSpPr>
          <p:nvPr>
            <p:ph type="dt" idx="10"/>
          </p:nvPr>
        </p:nvSpPr>
        <p:spPr>
          <a:xfrm>
            <a:off x="5592690" y="4412457"/>
            <a:ext cx="2057399" cy="273843"/>
          </a:xfrm>
          <a:prstGeom prst="rect">
            <a:avLst/>
          </a:prstGeom>
          <a:noFill/>
          <a:ln>
            <a:noFill/>
          </a:ln>
        </p:spPr>
        <p:txBody>
          <a:bodyPr lIns="68575" tIns="68575" rIns="68575" bIns="68575" anchor="ctr" anchorCtr="0"/>
          <a:lstStyle>
            <a:lvl1pPr marL="0" marR="0" lvl="0" indent="0" algn="r" rtl="0">
              <a:spcBef>
                <a:spcPts val="0"/>
              </a:spcBef>
              <a:buNone/>
              <a:defRPr sz="800" b="0" i="0" u="none" strike="noStrike" cap="none">
                <a:solidFill>
                  <a:schemeClr val="lt1"/>
                </a:solidFill>
                <a:latin typeface="Questrial"/>
                <a:ea typeface="Questrial"/>
                <a:cs typeface="Questrial"/>
                <a:sym typeface="Questrial"/>
              </a:defRPr>
            </a:lvl1pPr>
            <a:lvl2pPr marL="342900" marR="0" lvl="1" indent="0" algn="l" rtl="0">
              <a:spcBef>
                <a:spcPts val="0"/>
              </a:spcBef>
              <a:buNone/>
              <a:defRPr sz="1400" b="0" i="0" u="none" strike="noStrike" cap="none">
                <a:solidFill>
                  <a:schemeClr val="lt1"/>
                </a:solidFill>
                <a:latin typeface="Questrial"/>
                <a:ea typeface="Questrial"/>
                <a:cs typeface="Questrial"/>
                <a:sym typeface="Questrial"/>
              </a:defRPr>
            </a:lvl2pPr>
            <a:lvl3pPr marL="685800" marR="0" lvl="2" indent="0" algn="l" rtl="0">
              <a:spcBef>
                <a:spcPts val="0"/>
              </a:spcBef>
              <a:buNone/>
              <a:defRPr sz="1400" b="0" i="0" u="none" strike="noStrike" cap="none">
                <a:solidFill>
                  <a:schemeClr val="lt1"/>
                </a:solidFill>
                <a:latin typeface="Questrial"/>
                <a:ea typeface="Questrial"/>
                <a:cs typeface="Questrial"/>
                <a:sym typeface="Questrial"/>
              </a:defRPr>
            </a:lvl3pPr>
            <a:lvl4pPr marL="1028700" marR="0" lvl="3" indent="0" algn="l" rtl="0">
              <a:spcBef>
                <a:spcPts val="0"/>
              </a:spcBef>
              <a:buNone/>
              <a:defRPr sz="1400" b="0" i="0" u="none" strike="noStrike" cap="none">
                <a:solidFill>
                  <a:schemeClr val="lt1"/>
                </a:solidFill>
                <a:latin typeface="Questrial"/>
                <a:ea typeface="Questrial"/>
                <a:cs typeface="Questrial"/>
                <a:sym typeface="Questrial"/>
              </a:defRPr>
            </a:lvl4pPr>
            <a:lvl5pPr marL="1371600" marR="0" lvl="4" indent="0" algn="l" rtl="0">
              <a:spcBef>
                <a:spcPts val="0"/>
              </a:spcBef>
              <a:buNone/>
              <a:defRPr sz="1400" b="0" i="0" u="none" strike="noStrike" cap="none">
                <a:solidFill>
                  <a:schemeClr val="lt1"/>
                </a:solidFill>
                <a:latin typeface="Questrial"/>
                <a:ea typeface="Questrial"/>
                <a:cs typeface="Questrial"/>
                <a:sym typeface="Questrial"/>
              </a:defRPr>
            </a:lvl5pPr>
            <a:lvl6pPr marL="1714500" marR="0" lvl="5" indent="0" algn="l" rtl="0">
              <a:spcBef>
                <a:spcPts val="0"/>
              </a:spcBef>
              <a:buNone/>
              <a:defRPr sz="1400" b="0" i="0" u="none" strike="noStrike" cap="none">
                <a:solidFill>
                  <a:schemeClr val="lt1"/>
                </a:solidFill>
                <a:latin typeface="Questrial"/>
                <a:ea typeface="Questrial"/>
                <a:cs typeface="Questrial"/>
                <a:sym typeface="Questrial"/>
              </a:defRPr>
            </a:lvl6pPr>
            <a:lvl7pPr marL="2057400" marR="0" lvl="6" indent="0" algn="l" rtl="0">
              <a:spcBef>
                <a:spcPts val="0"/>
              </a:spcBef>
              <a:buNone/>
              <a:defRPr sz="1400" b="0" i="0" u="none" strike="noStrike" cap="none">
                <a:solidFill>
                  <a:schemeClr val="lt1"/>
                </a:solidFill>
                <a:latin typeface="Questrial"/>
                <a:ea typeface="Questrial"/>
                <a:cs typeface="Questrial"/>
                <a:sym typeface="Questrial"/>
              </a:defRPr>
            </a:lvl7pPr>
            <a:lvl8pPr marL="2400300" marR="0" lvl="7" indent="0" algn="l" rtl="0">
              <a:spcBef>
                <a:spcPts val="0"/>
              </a:spcBef>
              <a:buNone/>
              <a:defRPr sz="1400" b="0" i="0" u="none" strike="noStrike" cap="none">
                <a:solidFill>
                  <a:schemeClr val="lt1"/>
                </a:solidFill>
                <a:latin typeface="Questrial"/>
                <a:ea typeface="Questrial"/>
                <a:cs typeface="Questrial"/>
                <a:sym typeface="Questrial"/>
              </a:defRPr>
            </a:lvl8pPr>
            <a:lvl9pPr marL="2743200" marR="0" lvl="8" indent="0" algn="l" rtl="0">
              <a:spcBef>
                <a:spcPts val="0"/>
              </a:spcBef>
              <a:buNone/>
              <a:defRPr sz="1400" b="0" i="0" u="none" strike="noStrike" cap="none">
                <a:solidFill>
                  <a:schemeClr val="lt1"/>
                </a:solidFill>
                <a:latin typeface="Questrial"/>
                <a:ea typeface="Questrial"/>
                <a:cs typeface="Questrial"/>
                <a:sym typeface="Questrial"/>
              </a:defRPr>
            </a:lvl9pPr>
          </a:lstStyle>
          <a:p>
            <a:endParaRPr/>
          </a:p>
        </p:txBody>
      </p:sp>
      <p:sp>
        <p:nvSpPr>
          <p:cNvPr id="259" name="Shape 259"/>
          <p:cNvSpPr txBox="1">
            <a:spLocks noGrp="1"/>
          </p:cNvSpPr>
          <p:nvPr>
            <p:ph type="ftr" idx="11"/>
          </p:nvPr>
        </p:nvSpPr>
        <p:spPr>
          <a:xfrm>
            <a:off x="856058" y="4412456"/>
            <a:ext cx="4679481" cy="273843"/>
          </a:xfrm>
          <a:prstGeom prst="rect">
            <a:avLst/>
          </a:prstGeom>
          <a:noFill/>
          <a:ln>
            <a:noFill/>
          </a:ln>
        </p:spPr>
        <p:txBody>
          <a:bodyPr lIns="68575" tIns="68575" rIns="68575" bIns="68575" anchor="ctr" anchorCtr="0"/>
          <a:lstStyle>
            <a:lvl1pPr marL="0" marR="0" lvl="0" indent="0" algn="l" rtl="0">
              <a:spcBef>
                <a:spcPts val="0"/>
              </a:spcBef>
              <a:buNone/>
              <a:defRPr sz="800" b="0" i="0" u="none" strike="noStrike" cap="none">
                <a:solidFill>
                  <a:schemeClr val="lt1"/>
                </a:solidFill>
                <a:latin typeface="Questrial"/>
                <a:ea typeface="Questrial"/>
                <a:cs typeface="Questrial"/>
                <a:sym typeface="Questrial"/>
              </a:defRPr>
            </a:lvl1pPr>
            <a:lvl2pPr marL="342900" marR="0" lvl="1" indent="0" algn="l" rtl="0">
              <a:spcBef>
                <a:spcPts val="0"/>
              </a:spcBef>
              <a:buNone/>
              <a:defRPr sz="1400" b="0" i="0" u="none" strike="noStrike" cap="none">
                <a:solidFill>
                  <a:schemeClr val="lt1"/>
                </a:solidFill>
                <a:latin typeface="Questrial"/>
                <a:ea typeface="Questrial"/>
                <a:cs typeface="Questrial"/>
                <a:sym typeface="Questrial"/>
              </a:defRPr>
            </a:lvl2pPr>
            <a:lvl3pPr marL="685800" marR="0" lvl="2" indent="0" algn="l" rtl="0">
              <a:spcBef>
                <a:spcPts val="0"/>
              </a:spcBef>
              <a:buNone/>
              <a:defRPr sz="1400" b="0" i="0" u="none" strike="noStrike" cap="none">
                <a:solidFill>
                  <a:schemeClr val="lt1"/>
                </a:solidFill>
                <a:latin typeface="Questrial"/>
                <a:ea typeface="Questrial"/>
                <a:cs typeface="Questrial"/>
                <a:sym typeface="Questrial"/>
              </a:defRPr>
            </a:lvl3pPr>
            <a:lvl4pPr marL="1028700" marR="0" lvl="3" indent="0" algn="l" rtl="0">
              <a:spcBef>
                <a:spcPts val="0"/>
              </a:spcBef>
              <a:buNone/>
              <a:defRPr sz="1400" b="0" i="0" u="none" strike="noStrike" cap="none">
                <a:solidFill>
                  <a:schemeClr val="lt1"/>
                </a:solidFill>
                <a:latin typeface="Questrial"/>
                <a:ea typeface="Questrial"/>
                <a:cs typeface="Questrial"/>
                <a:sym typeface="Questrial"/>
              </a:defRPr>
            </a:lvl4pPr>
            <a:lvl5pPr marL="1371600" marR="0" lvl="4" indent="0" algn="l" rtl="0">
              <a:spcBef>
                <a:spcPts val="0"/>
              </a:spcBef>
              <a:buNone/>
              <a:defRPr sz="1400" b="0" i="0" u="none" strike="noStrike" cap="none">
                <a:solidFill>
                  <a:schemeClr val="lt1"/>
                </a:solidFill>
                <a:latin typeface="Questrial"/>
                <a:ea typeface="Questrial"/>
                <a:cs typeface="Questrial"/>
                <a:sym typeface="Questrial"/>
              </a:defRPr>
            </a:lvl5pPr>
            <a:lvl6pPr marL="1714500" marR="0" lvl="5" indent="0" algn="l" rtl="0">
              <a:spcBef>
                <a:spcPts val="0"/>
              </a:spcBef>
              <a:buNone/>
              <a:defRPr sz="1400" b="0" i="0" u="none" strike="noStrike" cap="none">
                <a:solidFill>
                  <a:schemeClr val="lt1"/>
                </a:solidFill>
                <a:latin typeface="Questrial"/>
                <a:ea typeface="Questrial"/>
                <a:cs typeface="Questrial"/>
                <a:sym typeface="Questrial"/>
              </a:defRPr>
            </a:lvl6pPr>
            <a:lvl7pPr marL="2057400" marR="0" lvl="6" indent="0" algn="l" rtl="0">
              <a:spcBef>
                <a:spcPts val="0"/>
              </a:spcBef>
              <a:buNone/>
              <a:defRPr sz="1400" b="0" i="0" u="none" strike="noStrike" cap="none">
                <a:solidFill>
                  <a:schemeClr val="lt1"/>
                </a:solidFill>
                <a:latin typeface="Questrial"/>
                <a:ea typeface="Questrial"/>
                <a:cs typeface="Questrial"/>
                <a:sym typeface="Questrial"/>
              </a:defRPr>
            </a:lvl7pPr>
            <a:lvl8pPr marL="2400300" marR="0" lvl="7" indent="0" algn="l" rtl="0">
              <a:spcBef>
                <a:spcPts val="0"/>
              </a:spcBef>
              <a:buNone/>
              <a:defRPr sz="1400" b="0" i="0" u="none" strike="noStrike" cap="none">
                <a:solidFill>
                  <a:schemeClr val="lt1"/>
                </a:solidFill>
                <a:latin typeface="Questrial"/>
                <a:ea typeface="Questrial"/>
                <a:cs typeface="Questrial"/>
                <a:sym typeface="Questrial"/>
              </a:defRPr>
            </a:lvl8pPr>
            <a:lvl9pPr marL="2743200" marR="0" lvl="8" indent="0" algn="l" rtl="0">
              <a:spcBef>
                <a:spcPts val="0"/>
              </a:spcBef>
              <a:buNone/>
              <a:defRPr sz="1400" b="0" i="0" u="none" strike="noStrike" cap="none">
                <a:solidFill>
                  <a:schemeClr val="lt1"/>
                </a:solidFill>
                <a:latin typeface="Questrial"/>
                <a:ea typeface="Questrial"/>
                <a:cs typeface="Questrial"/>
                <a:sym typeface="Questrial"/>
              </a:defRPr>
            </a:lvl9pPr>
          </a:lstStyle>
          <a:p>
            <a:endParaRPr/>
          </a:p>
        </p:txBody>
      </p:sp>
      <p:sp>
        <p:nvSpPr>
          <p:cNvPr id="260" name="Shape 260"/>
          <p:cNvSpPr txBox="1">
            <a:spLocks noGrp="1"/>
          </p:cNvSpPr>
          <p:nvPr>
            <p:ph type="sldNum" idx="12"/>
          </p:nvPr>
        </p:nvSpPr>
        <p:spPr>
          <a:xfrm>
            <a:off x="7707240" y="4412455"/>
            <a:ext cx="578316" cy="273843"/>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 sz="800" b="0" i="0" u="none" strike="noStrike" cap="none">
                <a:solidFill>
                  <a:schemeClr val="lt1"/>
                </a:solidFill>
                <a:latin typeface="Questrial"/>
                <a:ea typeface="Questrial"/>
                <a:cs typeface="Questrial"/>
                <a:sym typeface="Questrial"/>
              </a:rPr>
              <a:t>‹#›</a:t>
            </a:fld>
            <a:endParaRPr lang="en" sz="800" b="0" i="0" u="none" strike="noStrike" cap="none">
              <a:solidFill>
                <a:schemeClr val="lt1"/>
              </a:solidFill>
              <a:latin typeface="Questrial"/>
              <a:ea typeface="Questrial"/>
              <a:cs typeface="Questrial"/>
              <a:sym typeface="Quest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61"/>
        <p:cNvGrpSpPr/>
        <p:nvPr/>
      </p:nvGrpSpPr>
      <p:grpSpPr>
        <a:xfrm>
          <a:off x="0" y="0"/>
          <a:ext cx="0" cy="0"/>
          <a:chOff x="0" y="0"/>
          <a:chExt cx="0" cy="0"/>
        </a:xfrm>
      </p:grpSpPr>
      <p:sp>
        <p:nvSpPr>
          <p:cNvPr id="262" name="Shape 262"/>
          <p:cNvSpPr txBox="1">
            <a:spLocks noGrp="1"/>
          </p:cNvSpPr>
          <p:nvPr>
            <p:ph type="title"/>
          </p:nvPr>
        </p:nvSpPr>
        <p:spPr>
          <a:xfrm>
            <a:off x="856059" y="463888"/>
            <a:ext cx="7429498" cy="1108927"/>
          </a:xfrm>
          <a:prstGeom prst="rect">
            <a:avLst/>
          </a:prstGeom>
          <a:noFill/>
          <a:ln>
            <a:noFill/>
          </a:ln>
        </p:spPr>
        <p:txBody>
          <a:bodyPr lIns="68575" tIns="68575" rIns="68575" bIns="68575" anchor="ctr" anchorCtr="0"/>
          <a:lstStyle>
            <a:lvl1pPr marL="0" marR="0" lvl="0" indent="0" algn="l" rtl="0">
              <a:lnSpc>
                <a:spcPct val="90000"/>
              </a:lnSpc>
              <a:spcBef>
                <a:spcPts val="0"/>
              </a:spcBef>
              <a:buClr>
                <a:schemeClr val="lt1"/>
              </a:buClr>
              <a:buFont typeface="Questrial"/>
              <a:buNone/>
              <a:defRPr sz="2700" b="0" i="0" u="none" strike="noStrike" cap="none">
                <a:solidFill>
                  <a:schemeClr val="lt1"/>
                </a:solidFill>
                <a:latin typeface="Questrial"/>
                <a:ea typeface="Questrial"/>
                <a:cs typeface="Questrial"/>
                <a:sym typeface="Questrial"/>
              </a:defRPr>
            </a:lvl1pPr>
            <a:lvl2pPr lvl="1" indent="0">
              <a:spcBef>
                <a:spcPts val="0"/>
              </a:spcBef>
              <a:buNone/>
              <a:defRPr sz="1400"/>
            </a:lvl2pPr>
            <a:lvl3pPr lvl="2" indent="0">
              <a:spcBef>
                <a:spcPts val="0"/>
              </a:spcBef>
              <a:buNone/>
              <a:defRPr sz="1400"/>
            </a:lvl3pPr>
            <a:lvl4pPr lvl="3" indent="0">
              <a:spcBef>
                <a:spcPts val="0"/>
              </a:spcBef>
              <a:buNone/>
              <a:defRPr sz="1400"/>
            </a:lvl4pPr>
            <a:lvl5pPr lvl="4" indent="0">
              <a:spcBef>
                <a:spcPts val="0"/>
              </a:spcBef>
              <a:buNone/>
              <a:defRPr sz="1400"/>
            </a:lvl5pPr>
            <a:lvl6pPr lvl="5" indent="0">
              <a:spcBef>
                <a:spcPts val="0"/>
              </a:spcBef>
              <a:buNone/>
              <a:defRPr sz="1400"/>
            </a:lvl6pPr>
            <a:lvl7pPr lvl="6" indent="0">
              <a:spcBef>
                <a:spcPts val="0"/>
              </a:spcBef>
              <a:buNone/>
              <a:defRPr sz="1400"/>
            </a:lvl7pPr>
            <a:lvl8pPr lvl="7" indent="0">
              <a:spcBef>
                <a:spcPts val="0"/>
              </a:spcBef>
              <a:buNone/>
              <a:defRPr sz="1400"/>
            </a:lvl8pPr>
            <a:lvl9pPr lvl="8" indent="0">
              <a:spcBef>
                <a:spcPts val="0"/>
              </a:spcBef>
              <a:buNone/>
              <a:defRPr sz="1400"/>
            </a:lvl9pPr>
          </a:lstStyle>
          <a:p>
            <a:endParaRPr/>
          </a:p>
        </p:txBody>
      </p:sp>
      <p:sp>
        <p:nvSpPr>
          <p:cNvPr id="263" name="Shape 263"/>
          <p:cNvSpPr txBox="1">
            <a:spLocks noGrp="1"/>
          </p:cNvSpPr>
          <p:nvPr>
            <p:ph type="dt" idx="10"/>
          </p:nvPr>
        </p:nvSpPr>
        <p:spPr>
          <a:xfrm>
            <a:off x="5592690" y="4412457"/>
            <a:ext cx="2057399" cy="273843"/>
          </a:xfrm>
          <a:prstGeom prst="rect">
            <a:avLst/>
          </a:prstGeom>
          <a:noFill/>
          <a:ln>
            <a:noFill/>
          </a:ln>
        </p:spPr>
        <p:txBody>
          <a:bodyPr lIns="68575" tIns="68575" rIns="68575" bIns="68575" anchor="ctr" anchorCtr="0"/>
          <a:lstStyle>
            <a:lvl1pPr marL="0" marR="0" lvl="0" indent="0" algn="r" rtl="0">
              <a:spcBef>
                <a:spcPts val="0"/>
              </a:spcBef>
              <a:buNone/>
              <a:defRPr sz="800" b="0" i="0" u="none" strike="noStrike" cap="none">
                <a:solidFill>
                  <a:schemeClr val="lt1"/>
                </a:solidFill>
                <a:latin typeface="Questrial"/>
                <a:ea typeface="Questrial"/>
                <a:cs typeface="Questrial"/>
                <a:sym typeface="Questrial"/>
              </a:defRPr>
            </a:lvl1pPr>
            <a:lvl2pPr marL="342900" marR="0" lvl="1" indent="0" algn="l" rtl="0">
              <a:spcBef>
                <a:spcPts val="0"/>
              </a:spcBef>
              <a:buNone/>
              <a:defRPr sz="1400" b="0" i="0" u="none" strike="noStrike" cap="none">
                <a:solidFill>
                  <a:schemeClr val="lt1"/>
                </a:solidFill>
                <a:latin typeface="Questrial"/>
                <a:ea typeface="Questrial"/>
                <a:cs typeface="Questrial"/>
                <a:sym typeface="Questrial"/>
              </a:defRPr>
            </a:lvl2pPr>
            <a:lvl3pPr marL="685800" marR="0" lvl="2" indent="0" algn="l" rtl="0">
              <a:spcBef>
                <a:spcPts val="0"/>
              </a:spcBef>
              <a:buNone/>
              <a:defRPr sz="1400" b="0" i="0" u="none" strike="noStrike" cap="none">
                <a:solidFill>
                  <a:schemeClr val="lt1"/>
                </a:solidFill>
                <a:latin typeface="Questrial"/>
                <a:ea typeface="Questrial"/>
                <a:cs typeface="Questrial"/>
                <a:sym typeface="Questrial"/>
              </a:defRPr>
            </a:lvl3pPr>
            <a:lvl4pPr marL="1028700" marR="0" lvl="3" indent="0" algn="l" rtl="0">
              <a:spcBef>
                <a:spcPts val="0"/>
              </a:spcBef>
              <a:buNone/>
              <a:defRPr sz="1400" b="0" i="0" u="none" strike="noStrike" cap="none">
                <a:solidFill>
                  <a:schemeClr val="lt1"/>
                </a:solidFill>
                <a:latin typeface="Questrial"/>
                <a:ea typeface="Questrial"/>
                <a:cs typeface="Questrial"/>
                <a:sym typeface="Questrial"/>
              </a:defRPr>
            </a:lvl4pPr>
            <a:lvl5pPr marL="1371600" marR="0" lvl="4" indent="0" algn="l" rtl="0">
              <a:spcBef>
                <a:spcPts val="0"/>
              </a:spcBef>
              <a:buNone/>
              <a:defRPr sz="1400" b="0" i="0" u="none" strike="noStrike" cap="none">
                <a:solidFill>
                  <a:schemeClr val="lt1"/>
                </a:solidFill>
                <a:latin typeface="Questrial"/>
                <a:ea typeface="Questrial"/>
                <a:cs typeface="Questrial"/>
                <a:sym typeface="Questrial"/>
              </a:defRPr>
            </a:lvl5pPr>
            <a:lvl6pPr marL="1714500" marR="0" lvl="5" indent="0" algn="l" rtl="0">
              <a:spcBef>
                <a:spcPts val="0"/>
              </a:spcBef>
              <a:buNone/>
              <a:defRPr sz="1400" b="0" i="0" u="none" strike="noStrike" cap="none">
                <a:solidFill>
                  <a:schemeClr val="lt1"/>
                </a:solidFill>
                <a:latin typeface="Questrial"/>
                <a:ea typeface="Questrial"/>
                <a:cs typeface="Questrial"/>
                <a:sym typeface="Questrial"/>
              </a:defRPr>
            </a:lvl6pPr>
            <a:lvl7pPr marL="2057400" marR="0" lvl="6" indent="0" algn="l" rtl="0">
              <a:spcBef>
                <a:spcPts val="0"/>
              </a:spcBef>
              <a:buNone/>
              <a:defRPr sz="1400" b="0" i="0" u="none" strike="noStrike" cap="none">
                <a:solidFill>
                  <a:schemeClr val="lt1"/>
                </a:solidFill>
                <a:latin typeface="Questrial"/>
                <a:ea typeface="Questrial"/>
                <a:cs typeface="Questrial"/>
                <a:sym typeface="Questrial"/>
              </a:defRPr>
            </a:lvl7pPr>
            <a:lvl8pPr marL="2400300" marR="0" lvl="7" indent="0" algn="l" rtl="0">
              <a:spcBef>
                <a:spcPts val="0"/>
              </a:spcBef>
              <a:buNone/>
              <a:defRPr sz="1400" b="0" i="0" u="none" strike="noStrike" cap="none">
                <a:solidFill>
                  <a:schemeClr val="lt1"/>
                </a:solidFill>
                <a:latin typeface="Questrial"/>
                <a:ea typeface="Questrial"/>
                <a:cs typeface="Questrial"/>
                <a:sym typeface="Questrial"/>
              </a:defRPr>
            </a:lvl8pPr>
            <a:lvl9pPr marL="2743200" marR="0" lvl="8" indent="0" algn="l" rtl="0">
              <a:spcBef>
                <a:spcPts val="0"/>
              </a:spcBef>
              <a:buNone/>
              <a:defRPr sz="1400" b="0" i="0" u="none" strike="noStrike" cap="none">
                <a:solidFill>
                  <a:schemeClr val="lt1"/>
                </a:solidFill>
                <a:latin typeface="Questrial"/>
                <a:ea typeface="Questrial"/>
                <a:cs typeface="Questrial"/>
                <a:sym typeface="Questrial"/>
              </a:defRPr>
            </a:lvl9pPr>
          </a:lstStyle>
          <a:p>
            <a:endParaRPr/>
          </a:p>
        </p:txBody>
      </p:sp>
      <p:sp>
        <p:nvSpPr>
          <p:cNvPr id="264" name="Shape 264"/>
          <p:cNvSpPr txBox="1">
            <a:spLocks noGrp="1"/>
          </p:cNvSpPr>
          <p:nvPr>
            <p:ph type="ftr" idx="11"/>
          </p:nvPr>
        </p:nvSpPr>
        <p:spPr>
          <a:xfrm>
            <a:off x="856058" y="4412456"/>
            <a:ext cx="4679481" cy="273843"/>
          </a:xfrm>
          <a:prstGeom prst="rect">
            <a:avLst/>
          </a:prstGeom>
          <a:noFill/>
          <a:ln>
            <a:noFill/>
          </a:ln>
        </p:spPr>
        <p:txBody>
          <a:bodyPr lIns="68575" tIns="68575" rIns="68575" bIns="68575" anchor="ctr" anchorCtr="0"/>
          <a:lstStyle>
            <a:lvl1pPr marL="0" marR="0" lvl="0" indent="0" algn="l" rtl="0">
              <a:spcBef>
                <a:spcPts val="0"/>
              </a:spcBef>
              <a:buNone/>
              <a:defRPr sz="800" b="0" i="0" u="none" strike="noStrike" cap="none">
                <a:solidFill>
                  <a:schemeClr val="lt1"/>
                </a:solidFill>
                <a:latin typeface="Questrial"/>
                <a:ea typeface="Questrial"/>
                <a:cs typeface="Questrial"/>
                <a:sym typeface="Questrial"/>
              </a:defRPr>
            </a:lvl1pPr>
            <a:lvl2pPr marL="342900" marR="0" lvl="1" indent="0" algn="l" rtl="0">
              <a:spcBef>
                <a:spcPts val="0"/>
              </a:spcBef>
              <a:buNone/>
              <a:defRPr sz="1400" b="0" i="0" u="none" strike="noStrike" cap="none">
                <a:solidFill>
                  <a:schemeClr val="lt1"/>
                </a:solidFill>
                <a:latin typeface="Questrial"/>
                <a:ea typeface="Questrial"/>
                <a:cs typeface="Questrial"/>
                <a:sym typeface="Questrial"/>
              </a:defRPr>
            </a:lvl2pPr>
            <a:lvl3pPr marL="685800" marR="0" lvl="2" indent="0" algn="l" rtl="0">
              <a:spcBef>
                <a:spcPts val="0"/>
              </a:spcBef>
              <a:buNone/>
              <a:defRPr sz="1400" b="0" i="0" u="none" strike="noStrike" cap="none">
                <a:solidFill>
                  <a:schemeClr val="lt1"/>
                </a:solidFill>
                <a:latin typeface="Questrial"/>
                <a:ea typeface="Questrial"/>
                <a:cs typeface="Questrial"/>
                <a:sym typeface="Questrial"/>
              </a:defRPr>
            </a:lvl3pPr>
            <a:lvl4pPr marL="1028700" marR="0" lvl="3" indent="0" algn="l" rtl="0">
              <a:spcBef>
                <a:spcPts val="0"/>
              </a:spcBef>
              <a:buNone/>
              <a:defRPr sz="1400" b="0" i="0" u="none" strike="noStrike" cap="none">
                <a:solidFill>
                  <a:schemeClr val="lt1"/>
                </a:solidFill>
                <a:latin typeface="Questrial"/>
                <a:ea typeface="Questrial"/>
                <a:cs typeface="Questrial"/>
                <a:sym typeface="Questrial"/>
              </a:defRPr>
            </a:lvl4pPr>
            <a:lvl5pPr marL="1371600" marR="0" lvl="4" indent="0" algn="l" rtl="0">
              <a:spcBef>
                <a:spcPts val="0"/>
              </a:spcBef>
              <a:buNone/>
              <a:defRPr sz="1400" b="0" i="0" u="none" strike="noStrike" cap="none">
                <a:solidFill>
                  <a:schemeClr val="lt1"/>
                </a:solidFill>
                <a:latin typeface="Questrial"/>
                <a:ea typeface="Questrial"/>
                <a:cs typeface="Questrial"/>
                <a:sym typeface="Questrial"/>
              </a:defRPr>
            </a:lvl5pPr>
            <a:lvl6pPr marL="1714500" marR="0" lvl="5" indent="0" algn="l" rtl="0">
              <a:spcBef>
                <a:spcPts val="0"/>
              </a:spcBef>
              <a:buNone/>
              <a:defRPr sz="1400" b="0" i="0" u="none" strike="noStrike" cap="none">
                <a:solidFill>
                  <a:schemeClr val="lt1"/>
                </a:solidFill>
                <a:latin typeface="Questrial"/>
                <a:ea typeface="Questrial"/>
                <a:cs typeface="Questrial"/>
                <a:sym typeface="Questrial"/>
              </a:defRPr>
            </a:lvl6pPr>
            <a:lvl7pPr marL="2057400" marR="0" lvl="6" indent="0" algn="l" rtl="0">
              <a:spcBef>
                <a:spcPts val="0"/>
              </a:spcBef>
              <a:buNone/>
              <a:defRPr sz="1400" b="0" i="0" u="none" strike="noStrike" cap="none">
                <a:solidFill>
                  <a:schemeClr val="lt1"/>
                </a:solidFill>
                <a:latin typeface="Questrial"/>
                <a:ea typeface="Questrial"/>
                <a:cs typeface="Questrial"/>
                <a:sym typeface="Questrial"/>
              </a:defRPr>
            </a:lvl7pPr>
            <a:lvl8pPr marL="2400300" marR="0" lvl="7" indent="0" algn="l" rtl="0">
              <a:spcBef>
                <a:spcPts val="0"/>
              </a:spcBef>
              <a:buNone/>
              <a:defRPr sz="1400" b="0" i="0" u="none" strike="noStrike" cap="none">
                <a:solidFill>
                  <a:schemeClr val="lt1"/>
                </a:solidFill>
                <a:latin typeface="Questrial"/>
                <a:ea typeface="Questrial"/>
                <a:cs typeface="Questrial"/>
                <a:sym typeface="Questrial"/>
              </a:defRPr>
            </a:lvl8pPr>
            <a:lvl9pPr marL="2743200" marR="0" lvl="8" indent="0" algn="l" rtl="0">
              <a:spcBef>
                <a:spcPts val="0"/>
              </a:spcBef>
              <a:buNone/>
              <a:defRPr sz="1400" b="0" i="0" u="none" strike="noStrike" cap="none">
                <a:solidFill>
                  <a:schemeClr val="lt1"/>
                </a:solidFill>
                <a:latin typeface="Questrial"/>
                <a:ea typeface="Questrial"/>
                <a:cs typeface="Questrial"/>
                <a:sym typeface="Questrial"/>
              </a:defRPr>
            </a:lvl9pPr>
          </a:lstStyle>
          <a:p>
            <a:endParaRPr/>
          </a:p>
        </p:txBody>
      </p:sp>
      <p:sp>
        <p:nvSpPr>
          <p:cNvPr id="265" name="Shape 265"/>
          <p:cNvSpPr txBox="1">
            <a:spLocks noGrp="1"/>
          </p:cNvSpPr>
          <p:nvPr>
            <p:ph type="sldNum" idx="12"/>
          </p:nvPr>
        </p:nvSpPr>
        <p:spPr>
          <a:xfrm>
            <a:off x="7707240" y="4412455"/>
            <a:ext cx="578316" cy="273843"/>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 sz="800" b="0" i="0" u="none" strike="noStrike" cap="none">
                <a:solidFill>
                  <a:schemeClr val="lt1"/>
                </a:solidFill>
                <a:latin typeface="Questrial"/>
                <a:ea typeface="Questrial"/>
                <a:cs typeface="Questrial"/>
                <a:sym typeface="Questrial"/>
              </a:rPr>
              <a:t>‹#›</a:t>
            </a:fld>
            <a:endParaRPr lang="en" sz="800" b="0" i="0" u="none" strike="noStrike" cap="none">
              <a:solidFill>
                <a:schemeClr val="lt1"/>
              </a:solidFill>
              <a:latin typeface="Questrial"/>
              <a:ea typeface="Questrial"/>
              <a:cs typeface="Questrial"/>
              <a:sym typeface="Quest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66"/>
        <p:cNvGrpSpPr/>
        <p:nvPr/>
      </p:nvGrpSpPr>
      <p:grpSpPr>
        <a:xfrm>
          <a:off x="0" y="0"/>
          <a:ext cx="0" cy="0"/>
          <a:chOff x="0" y="0"/>
          <a:chExt cx="0" cy="0"/>
        </a:xfrm>
      </p:grpSpPr>
      <p:sp>
        <p:nvSpPr>
          <p:cNvPr id="267" name="Shape 267"/>
          <p:cNvSpPr txBox="1">
            <a:spLocks noGrp="1"/>
          </p:cNvSpPr>
          <p:nvPr>
            <p:ph type="dt" idx="10"/>
          </p:nvPr>
        </p:nvSpPr>
        <p:spPr>
          <a:xfrm>
            <a:off x="5592690" y="4412457"/>
            <a:ext cx="2057399" cy="273843"/>
          </a:xfrm>
          <a:prstGeom prst="rect">
            <a:avLst/>
          </a:prstGeom>
          <a:noFill/>
          <a:ln>
            <a:noFill/>
          </a:ln>
        </p:spPr>
        <p:txBody>
          <a:bodyPr lIns="68575" tIns="68575" rIns="68575" bIns="68575" anchor="ctr" anchorCtr="0"/>
          <a:lstStyle>
            <a:lvl1pPr marL="0" marR="0" lvl="0" indent="0" algn="r" rtl="0">
              <a:spcBef>
                <a:spcPts val="0"/>
              </a:spcBef>
              <a:buNone/>
              <a:defRPr sz="800" b="0" i="0" u="none" strike="noStrike" cap="none">
                <a:solidFill>
                  <a:schemeClr val="lt1"/>
                </a:solidFill>
                <a:latin typeface="Questrial"/>
                <a:ea typeface="Questrial"/>
                <a:cs typeface="Questrial"/>
                <a:sym typeface="Questrial"/>
              </a:defRPr>
            </a:lvl1pPr>
            <a:lvl2pPr marL="342900" marR="0" lvl="1" indent="0" algn="l" rtl="0">
              <a:spcBef>
                <a:spcPts val="0"/>
              </a:spcBef>
              <a:buNone/>
              <a:defRPr sz="1400" b="0" i="0" u="none" strike="noStrike" cap="none">
                <a:solidFill>
                  <a:schemeClr val="lt1"/>
                </a:solidFill>
                <a:latin typeface="Questrial"/>
                <a:ea typeface="Questrial"/>
                <a:cs typeface="Questrial"/>
                <a:sym typeface="Questrial"/>
              </a:defRPr>
            </a:lvl2pPr>
            <a:lvl3pPr marL="685800" marR="0" lvl="2" indent="0" algn="l" rtl="0">
              <a:spcBef>
                <a:spcPts val="0"/>
              </a:spcBef>
              <a:buNone/>
              <a:defRPr sz="1400" b="0" i="0" u="none" strike="noStrike" cap="none">
                <a:solidFill>
                  <a:schemeClr val="lt1"/>
                </a:solidFill>
                <a:latin typeface="Questrial"/>
                <a:ea typeface="Questrial"/>
                <a:cs typeface="Questrial"/>
                <a:sym typeface="Questrial"/>
              </a:defRPr>
            </a:lvl3pPr>
            <a:lvl4pPr marL="1028700" marR="0" lvl="3" indent="0" algn="l" rtl="0">
              <a:spcBef>
                <a:spcPts val="0"/>
              </a:spcBef>
              <a:buNone/>
              <a:defRPr sz="1400" b="0" i="0" u="none" strike="noStrike" cap="none">
                <a:solidFill>
                  <a:schemeClr val="lt1"/>
                </a:solidFill>
                <a:latin typeface="Questrial"/>
                <a:ea typeface="Questrial"/>
                <a:cs typeface="Questrial"/>
                <a:sym typeface="Questrial"/>
              </a:defRPr>
            </a:lvl4pPr>
            <a:lvl5pPr marL="1371600" marR="0" lvl="4" indent="0" algn="l" rtl="0">
              <a:spcBef>
                <a:spcPts val="0"/>
              </a:spcBef>
              <a:buNone/>
              <a:defRPr sz="1400" b="0" i="0" u="none" strike="noStrike" cap="none">
                <a:solidFill>
                  <a:schemeClr val="lt1"/>
                </a:solidFill>
                <a:latin typeface="Questrial"/>
                <a:ea typeface="Questrial"/>
                <a:cs typeface="Questrial"/>
                <a:sym typeface="Questrial"/>
              </a:defRPr>
            </a:lvl5pPr>
            <a:lvl6pPr marL="1714500" marR="0" lvl="5" indent="0" algn="l" rtl="0">
              <a:spcBef>
                <a:spcPts val="0"/>
              </a:spcBef>
              <a:buNone/>
              <a:defRPr sz="1400" b="0" i="0" u="none" strike="noStrike" cap="none">
                <a:solidFill>
                  <a:schemeClr val="lt1"/>
                </a:solidFill>
                <a:latin typeface="Questrial"/>
                <a:ea typeface="Questrial"/>
                <a:cs typeface="Questrial"/>
                <a:sym typeface="Questrial"/>
              </a:defRPr>
            </a:lvl6pPr>
            <a:lvl7pPr marL="2057400" marR="0" lvl="6" indent="0" algn="l" rtl="0">
              <a:spcBef>
                <a:spcPts val="0"/>
              </a:spcBef>
              <a:buNone/>
              <a:defRPr sz="1400" b="0" i="0" u="none" strike="noStrike" cap="none">
                <a:solidFill>
                  <a:schemeClr val="lt1"/>
                </a:solidFill>
                <a:latin typeface="Questrial"/>
                <a:ea typeface="Questrial"/>
                <a:cs typeface="Questrial"/>
                <a:sym typeface="Questrial"/>
              </a:defRPr>
            </a:lvl7pPr>
            <a:lvl8pPr marL="2400300" marR="0" lvl="7" indent="0" algn="l" rtl="0">
              <a:spcBef>
                <a:spcPts val="0"/>
              </a:spcBef>
              <a:buNone/>
              <a:defRPr sz="1400" b="0" i="0" u="none" strike="noStrike" cap="none">
                <a:solidFill>
                  <a:schemeClr val="lt1"/>
                </a:solidFill>
                <a:latin typeface="Questrial"/>
                <a:ea typeface="Questrial"/>
                <a:cs typeface="Questrial"/>
                <a:sym typeface="Questrial"/>
              </a:defRPr>
            </a:lvl8pPr>
            <a:lvl9pPr marL="2743200" marR="0" lvl="8" indent="0" algn="l" rtl="0">
              <a:spcBef>
                <a:spcPts val="0"/>
              </a:spcBef>
              <a:buNone/>
              <a:defRPr sz="1400" b="0" i="0" u="none" strike="noStrike" cap="none">
                <a:solidFill>
                  <a:schemeClr val="lt1"/>
                </a:solidFill>
                <a:latin typeface="Questrial"/>
                <a:ea typeface="Questrial"/>
                <a:cs typeface="Questrial"/>
                <a:sym typeface="Questrial"/>
              </a:defRPr>
            </a:lvl9pPr>
          </a:lstStyle>
          <a:p>
            <a:endParaRPr/>
          </a:p>
        </p:txBody>
      </p:sp>
      <p:sp>
        <p:nvSpPr>
          <p:cNvPr id="268" name="Shape 268"/>
          <p:cNvSpPr txBox="1">
            <a:spLocks noGrp="1"/>
          </p:cNvSpPr>
          <p:nvPr>
            <p:ph type="ftr" idx="11"/>
          </p:nvPr>
        </p:nvSpPr>
        <p:spPr>
          <a:xfrm>
            <a:off x="856058" y="4412456"/>
            <a:ext cx="4679481" cy="273843"/>
          </a:xfrm>
          <a:prstGeom prst="rect">
            <a:avLst/>
          </a:prstGeom>
          <a:noFill/>
          <a:ln>
            <a:noFill/>
          </a:ln>
        </p:spPr>
        <p:txBody>
          <a:bodyPr lIns="68575" tIns="68575" rIns="68575" bIns="68575" anchor="ctr" anchorCtr="0"/>
          <a:lstStyle>
            <a:lvl1pPr marL="0" marR="0" lvl="0" indent="0" algn="l" rtl="0">
              <a:spcBef>
                <a:spcPts val="0"/>
              </a:spcBef>
              <a:buNone/>
              <a:defRPr sz="800" b="0" i="0" u="none" strike="noStrike" cap="none">
                <a:solidFill>
                  <a:schemeClr val="lt1"/>
                </a:solidFill>
                <a:latin typeface="Questrial"/>
                <a:ea typeface="Questrial"/>
                <a:cs typeface="Questrial"/>
                <a:sym typeface="Questrial"/>
              </a:defRPr>
            </a:lvl1pPr>
            <a:lvl2pPr marL="342900" marR="0" lvl="1" indent="0" algn="l" rtl="0">
              <a:spcBef>
                <a:spcPts val="0"/>
              </a:spcBef>
              <a:buNone/>
              <a:defRPr sz="1400" b="0" i="0" u="none" strike="noStrike" cap="none">
                <a:solidFill>
                  <a:schemeClr val="lt1"/>
                </a:solidFill>
                <a:latin typeface="Questrial"/>
                <a:ea typeface="Questrial"/>
                <a:cs typeface="Questrial"/>
                <a:sym typeface="Questrial"/>
              </a:defRPr>
            </a:lvl2pPr>
            <a:lvl3pPr marL="685800" marR="0" lvl="2" indent="0" algn="l" rtl="0">
              <a:spcBef>
                <a:spcPts val="0"/>
              </a:spcBef>
              <a:buNone/>
              <a:defRPr sz="1400" b="0" i="0" u="none" strike="noStrike" cap="none">
                <a:solidFill>
                  <a:schemeClr val="lt1"/>
                </a:solidFill>
                <a:latin typeface="Questrial"/>
                <a:ea typeface="Questrial"/>
                <a:cs typeface="Questrial"/>
                <a:sym typeface="Questrial"/>
              </a:defRPr>
            </a:lvl3pPr>
            <a:lvl4pPr marL="1028700" marR="0" lvl="3" indent="0" algn="l" rtl="0">
              <a:spcBef>
                <a:spcPts val="0"/>
              </a:spcBef>
              <a:buNone/>
              <a:defRPr sz="1400" b="0" i="0" u="none" strike="noStrike" cap="none">
                <a:solidFill>
                  <a:schemeClr val="lt1"/>
                </a:solidFill>
                <a:latin typeface="Questrial"/>
                <a:ea typeface="Questrial"/>
                <a:cs typeface="Questrial"/>
                <a:sym typeface="Questrial"/>
              </a:defRPr>
            </a:lvl4pPr>
            <a:lvl5pPr marL="1371600" marR="0" lvl="4" indent="0" algn="l" rtl="0">
              <a:spcBef>
                <a:spcPts val="0"/>
              </a:spcBef>
              <a:buNone/>
              <a:defRPr sz="1400" b="0" i="0" u="none" strike="noStrike" cap="none">
                <a:solidFill>
                  <a:schemeClr val="lt1"/>
                </a:solidFill>
                <a:latin typeface="Questrial"/>
                <a:ea typeface="Questrial"/>
                <a:cs typeface="Questrial"/>
                <a:sym typeface="Questrial"/>
              </a:defRPr>
            </a:lvl5pPr>
            <a:lvl6pPr marL="1714500" marR="0" lvl="5" indent="0" algn="l" rtl="0">
              <a:spcBef>
                <a:spcPts val="0"/>
              </a:spcBef>
              <a:buNone/>
              <a:defRPr sz="1400" b="0" i="0" u="none" strike="noStrike" cap="none">
                <a:solidFill>
                  <a:schemeClr val="lt1"/>
                </a:solidFill>
                <a:latin typeface="Questrial"/>
                <a:ea typeface="Questrial"/>
                <a:cs typeface="Questrial"/>
                <a:sym typeface="Questrial"/>
              </a:defRPr>
            </a:lvl6pPr>
            <a:lvl7pPr marL="2057400" marR="0" lvl="6" indent="0" algn="l" rtl="0">
              <a:spcBef>
                <a:spcPts val="0"/>
              </a:spcBef>
              <a:buNone/>
              <a:defRPr sz="1400" b="0" i="0" u="none" strike="noStrike" cap="none">
                <a:solidFill>
                  <a:schemeClr val="lt1"/>
                </a:solidFill>
                <a:latin typeface="Questrial"/>
                <a:ea typeface="Questrial"/>
                <a:cs typeface="Questrial"/>
                <a:sym typeface="Questrial"/>
              </a:defRPr>
            </a:lvl7pPr>
            <a:lvl8pPr marL="2400300" marR="0" lvl="7" indent="0" algn="l" rtl="0">
              <a:spcBef>
                <a:spcPts val="0"/>
              </a:spcBef>
              <a:buNone/>
              <a:defRPr sz="1400" b="0" i="0" u="none" strike="noStrike" cap="none">
                <a:solidFill>
                  <a:schemeClr val="lt1"/>
                </a:solidFill>
                <a:latin typeface="Questrial"/>
                <a:ea typeface="Questrial"/>
                <a:cs typeface="Questrial"/>
                <a:sym typeface="Questrial"/>
              </a:defRPr>
            </a:lvl8pPr>
            <a:lvl9pPr marL="2743200" marR="0" lvl="8" indent="0" algn="l" rtl="0">
              <a:spcBef>
                <a:spcPts val="0"/>
              </a:spcBef>
              <a:buNone/>
              <a:defRPr sz="1400" b="0" i="0" u="none" strike="noStrike" cap="none">
                <a:solidFill>
                  <a:schemeClr val="lt1"/>
                </a:solidFill>
                <a:latin typeface="Questrial"/>
                <a:ea typeface="Questrial"/>
                <a:cs typeface="Questrial"/>
                <a:sym typeface="Questrial"/>
              </a:defRPr>
            </a:lvl9pPr>
          </a:lstStyle>
          <a:p>
            <a:endParaRPr/>
          </a:p>
        </p:txBody>
      </p:sp>
      <p:sp>
        <p:nvSpPr>
          <p:cNvPr id="269" name="Shape 269"/>
          <p:cNvSpPr txBox="1">
            <a:spLocks noGrp="1"/>
          </p:cNvSpPr>
          <p:nvPr>
            <p:ph type="sldNum" idx="12"/>
          </p:nvPr>
        </p:nvSpPr>
        <p:spPr>
          <a:xfrm>
            <a:off x="7707240" y="4412455"/>
            <a:ext cx="578316" cy="273843"/>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 sz="800" b="0" i="0" u="none" strike="noStrike" cap="none">
                <a:solidFill>
                  <a:schemeClr val="lt1"/>
                </a:solidFill>
                <a:latin typeface="Questrial"/>
                <a:ea typeface="Questrial"/>
                <a:cs typeface="Questrial"/>
                <a:sym typeface="Questrial"/>
              </a:rPr>
              <a:t>‹#›</a:t>
            </a:fld>
            <a:endParaRPr lang="en" sz="800" b="0" i="0" u="none" strike="noStrike" cap="none">
              <a:solidFill>
                <a:schemeClr val="lt1"/>
              </a:solidFill>
              <a:latin typeface="Questrial"/>
              <a:ea typeface="Questrial"/>
              <a:cs typeface="Questrial"/>
              <a:sym typeface="Quest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270"/>
        <p:cNvGrpSpPr/>
        <p:nvPr/>
      </p:nvGrpSpPr>
      <p:grpSpPr>
        <a:xfrm>
          <a:off x="0" y="0"/>
          <a:ext cx="0" cy="0"/>
          <a:chOff x="0" y="0"/>
          <a:chExt cx="0" cy="0"/>
        </a:xfrm>
      </p:grpSpPr>
      <p:sp>
        <p:nvSpPr>
          <p:cNvPr id="271" name="Shape 271"/>
          <p:cNvSpPr txBox="1">
            <a:spLocks noGrp="1"/>
          </p:cNvSpPr>
          <p:nvPr>
            <p:ph type="title"/>
          </p:nvPr>
        </p:nvSpPr>
        <p:spPr>
          <a:xfrm>
            <a:off x="860028" y="457200"/>
            <a:ext cx="2892027" cy="1229912"/>
          </a:xfrm>
          <a:prstGeom prst="rect">
            <a:avLst/>
          </a:prstGeom>
          <a:noFill/>
          <a:ln>
            <a:noFill/>
          </a:ln>
        </p:spPr>
        <p:txBody>
          <a:bodyPr lIns="68575" tIns="68575" rIns="68575" bIns="68575" anchor="b" anchorCtr="0"/>
          <a:lstStyle>
            <a:lvl1pPr marL="0" marR="0" lvl="0" indent="0" algn="l" rtl="0">
              <a:lnSpc>
                <a:spcPct val="90000"/>
              </a:lnSpc>
              <a:spcBef>
                <a:spcPts val="0"/>
              </a:spcBef>
              <a:buClr>
                <a:schemeClr val="lt1"/>
              </a:buClr>
              <a:buFont typeface="Questrial"/>
              <a:buNone/>
              <a:defRPr sz="2400" b="0" i="0" u="none" strike="noStrike" cap="none">
                <a:solidFill>
                  <a:schemeClr val="lt1"/>
                </a:solidFill>
                <a:latin typeface="Questrial"/>
                <a:ea typeface="Questrial"/>
                <a:cs typeface="Questrial"/>
                <a:sym typeface="Questrial"/>
              </a:defRPr>
            </a:lvl1pPr>
            <a:lvl2pPr lvl="1" indent="0">
              <a:spcBef>
                <a:spcPts val="0"/>
              </a:spcBef>
              <a:buNone/>
              <a:defRPr sz="1400"/>
            </a:lvl2pPr>
            <a:lvl3pPr lvl="2" indent="0">
              <a:spcBef>
                <a:spcPts val="0"/>
              </a:spcBef>
              <a:buNone/>
              <a:defRPr sz="1400"/>
            </a:lvl3pPr>
            <a:lvl4pPr lvl="3" indent="0">
              <a:spcBef>
                <a:spcPts val="0"/>
              </a:spcBef>
              <a:buNone/>
              <a:defRPr sz="1400"/>
            </a:lvl4pPr>
            <a:lvl5pPr lvl="4" indent="0">
              <a:spcBef>
                <a:spcPts val="0"/>
              </a:spcBef>
              <a:buNone/>
              <a:defRPr sz="1400"/>
            </a:lvl5pPr>
            <a:lvl6pPr lvl="5" indent="0">
              <a:spcBef>
                <a:spcPts val="0"/>
              </a:spcBef>
              <a:buNone/>
              <a:defRPr sz="1400"/>
            </a:lvl6pPr>
            <a:lvl7pPr lvl="6" indent="0">
              <a:spcBef>
                <a:spcPts val="0"/>
              </a:spcBef>
              <a:buNone/>
              <a:defRPr sz="1400"/>
            </a:lvl7pPr>
            <a:lvl8pPr lvl="7" indent="0">
              <a:spcBef>
                <a:spcPts val="0"/>
              </a:spcBef>
              <a:buNone/>
              <a:defRPr sz="1400"/>
            </a:lvl8pPr>
            <a:lvl9pPr lvl="8" indent="0">
              <a:spcBef>
                <a:spcPts val="0"/>
              </a:spcBef>
              <a:buNone/>
              <a:defRPr sz="1400"/>
            </a:lvl9pPr>
          </a:lstStyle>
          <a:p>
            <a:endParaRPr/>
          </a:p>
        </p:txBody>
      </p:sp>
      <p:sp>
        <p:nvSpPr>
          <p:cNvPr id="272" name="Shape 272"/>
          <p:cNvSpPr txBox="1">
            <a:spLocks noGrp="1"/>
          </p:cNvSpPr>
          <p:nvPr>
            <p:ph type="body" idx="1"/>
          </p:nvPr>
        </p:nvSpPr>
        <p:spPr>
          <a:xfrm>
            <a:off x="3867150" y="444499"/>
            <a:ext cx="4418406" cy="3898900"/>
          </a:xfrm>
          <a:prstGeom prst="rect">
            <a:avLst/>
          </a:prstGeom>
          <a:noFill/>
          <a:ln>
            <a:noFill/>
          </a:ln>
        </p:spPr>
        <p:txBody>
          <a:bodyPr lIns="68575" tIns="68575" rIns="68575" bIns="68575" anchor="ctr" anchorCtr="0"/>
          <a:lstStyle>
            <a:lvl1pPr marL="177800" marR="0" lvl="0" indent="-38100" algn="l" rtl="0">
              <a:lnSpc>
                <a:spcPct val="120000"/>
              </a:lnSpc>
              <a:spcBef>
                <a:spcPts val="800"/>
              </a:spcBef>
              <a:buClr>
                <a:schemeClr val="lt1"/>
              </a:buClr>
              <a:buSzPct val="127777"/>
              <a:buFont typeface="Arial"/>
              <a:buChar char="•"/>
              <a:defRPr sz="1800" b="0" i="0" u="none" strike="noStrike" cap="none">
                <a:solidFill>
                  <a:schemeClr val="lt1"/>
                </a:solidFill>
                <a:latin typeface="Questrial"/>
                <a:ea typeface="Questrial"/>
                <a:cs typeface="Questrial"/>
                <a:sym typeface="Questrial"/>
              </a:defRPr>
            </a:lvl1pPr>
            <a:lvl2pPr marL="520700" marR="0" lvl="1" indent="-63500" algn="l" rtl="0">
              <a:lnSpc>
                <a:spcPct val="120000"/>
              </a:lnSpc>
              <a:spcBef>
                <a:spcPts val="400"/>
              </a:spcBef>
              <a:buClr>
                <a:schemeClr val="lt1"/>
              </a:buClr>
              <a:buSzPct val="126666"/>
              <a:buFont typeface="Arial"/>
              <a:buChar char="•"/>
              <a:defRPr sz="1500" b="0" i="0" u="none" strike="noStrike" cap="none">
                <a:solidFill>
                  <a:schemeClr val="lt1"/>
                </a:solidFill>
                <a:latin typeface="Questrial"/>
                <a:ea typeface="Questrial"/>
                <a:cs typeface="Questrial"/>
                <a:sym typeface="Questrial"/>
              </a:defRPr>
            </a:lvl2pPr>
            <a:lvl3pPr marL="863600" marR="0" lvl="2" indent="-76200" algn="l" rtl="0">
              <a:lnSpc>
                <a:spcPct val="120000"/>
              </a:lnSpc>
              <a:spcBef>
                <a:spcPts val="400"/>
              </a:spcBef>
              <a:buClr>
                <a:schemeClr val="lt1"/>
              </a:buClr>
              <a:buSzPct val="121428"/>
              <a:buFont typeface="Arial"/>
              <a:buChar char="•"/>
              <a:defRPr sz="1400" b="0" i="0" u="none" strike="noStrike" cap="none">
                <a:solidFill>
                  <a:schemeClr val="lt1"/>
                </a:solidFill>
                <a:latin typeface="Questrial"/>
                <a:ea typeface="Questrial"/>
                <a:cs typeface="Questrial"/>
                <a:sym typeface="Questrial"/>
              </a:defRPr>
            </a:lvl3pPr>
            <a:lvl4pPr marL="1206500" marR="0" lvl="3" indent="-76200" algn="l" rtl="0">
              <a:lnSpc>
                <a:spcPct val="120000"/>
              </a:lnSpc>
              <a:spcBef>
                <a:spcPts val="400"/>
              </a:spcBef>
              <a:buClr>
                <a:schemeClr val="lt1"/>
              </a:buClr>
              <a:buSzPct val="125000"/>
              <a:buFont typeface="Arial"/>
              <a:buChar char="•"/>
              <a:defRPr sz="1200" b="0" i="0" u="none" strike="noStrike" cap="none">
                <a:solidFill>
                  <a:schemeClr val="lt1"/>
                </a:solidFill>
                <a:latin typeface="Questrial"/>
                <a:ea typeface="Questrial"/>
                <a:cs typeface="Questrial"/>
                <a:sym typeface="Questrial"/>
              </a:defRPr>
            </a:lvl4pPr>
            <a:lvl5pPr marL="1549400" marR="0" lvl="4" indent="-76200" algn="l" rtl="0">
              <a:lnSpc>
                <a:spcPct val="120000"/>
              </a:lnSpc>
              <a:spcBef>
                <a:spcPts val="400"/>
              </a:spcBef>
              <a:buClr>
                <a:schemeClr val="lt1"/>
              </a:buClr>
              <a:buSzPct val="125000"/>
              <a:buFont typeface="Arial"/>
              <a:buChar char="•"/>
              <a:defRPr sz="1200" b="0" i="0" u="none" strike="noStrike" cap="none">
                <a:solidFill>
                  <a:schemeClr val="lt1"/>
                </a:solidFill>
                <a:latin typeface="Questrial"/>
                <a:ea typeface="Questrial"/>
                <a:cs typeface="Questrial"/>
                <a:sym typeface="Questrial"/>
              </a:defRPr>
            </a:lvl5pPr>
            <a:lvl6pPr marL="1892300" marR="0" lvl="5" indent="-88900" algn="l" rtl="0">
              <a:lnSpc>
                <a:spcPct val="120000"/>
              </a:lnSpc>
              <a:spcBef>
                <a:spcPts val="400"/>
              </a:spcBef>
              <a:buClr>
                <a:schemeClr val="lt1"/>
              </a:buClr>
              <a:buSzPct val="118181"/>
              <a:buFont typeface="Arial"/>
              <a:buChar char="•"/>
              <a:defRPr sz="1100" b="0" i="0" u="none" strike="noStrike" cap="none">
                <a:solidFill>
                  <a:schemeClr val="lt1"/>
                </a:solidFill>
                <a:latin typeface="Questrial"/>
                <a:ea typeface="Questrial"/>
                <a:cs typeface="Questrial"/>
                <a:sym typeface="Questrial"/>
              </a:defRPr>
            </a:lvl6pPr>
            <a:lvl7pPr marL="2235200" marR="0" lvl="6" indent="-88900" algn="l" rtl="0">
              <a:lnSpc>
                <a:spcPct val="120000"/>
              </a:lnSpc>
              <a:spcBef>
                <a:spcPts val="400"/>
              </a:spcBef>
              <a:buClr>
                <a:schemeClr val="lt1"/>
              </a:buClr>
              <a:buSzPct val="118181"/>
              <a:buFont typeface="Arial"/>
              <a:buChar char="•"/>
              <a:defRPr sz="1100" b="0" i="0" u="none" strike="noStrike" cap="none">
                <a:solidFill>
                  <a:schemeClr val="lt1"/>
                </a:solidFill>
                <a:latin typeface="Questrial"/>
                <a:ea typeface="Questrial"/>
                <a:cs typeface="Questrial"/>
                <a:sym typeface="Questrial"/>
              </a:defRPr>
            </a:lvl7pPr>
            <a:lvl8pPr marL="2578100" marR="0" lvl="7" indent="-88900" algn="l" rtl="0">
              <a:lnSpc>
                <a:spcPct val="120000"/>
              </a:lnSpc>
              <a:spcBef>
                <a:spcPts val="400"/>
              </a:spcBef>
              <a:buClr>
                <a:schemeClr val="lt1"/>
              </a:buClr>
              <a:buSzPct val="118181"/>
              <a:buFont typeface="Arial"/>
              <a:buChar char="•"/>
              <a:defRPr sz="1100" b="0" i="0" u="none" strike="noStrike" cap="none">
                <a:solidFill>
                  <a:schemeClr val="lt1"/>
                </a:solidFill>
                <a:latin typeface="Questrial"/>
                <a:ea typeface="Questrial"/>
                <a:cs typeface="Questrial"/>
                <a:sym typeface="Questrial"/>
              </a:defRPr>
            </a:lvl8pPr>
            <a:lvl9pPr marL="2921000" marR="0" lvl="8" indent="-88900" algn="l" rtl="0">
              <a:lnSpc>
                <a:spcPct val="120000"/>
              </a:lnSpc>
              <a:spcBef>
                <a:spcPts val="400"/>
              </a:spcBef>
              <a:buClr>
                <a:schemeClr val="lt1"/>
              </a:buClr>
              <a:buSzPct val="118181"/>
              <a:buFont typeface="Arial"/>
              <a:buChar char="•"/>
              <a:defRPr sz="1100" b="0" i="0" u="none" strike="noStrike" cap="none">
                <a:solidFill>
                  <a:schemeClr val="lt1"/>
                </a:solidFill>
                <a:latin typeface="Questrial"/>
                <a:ea typeface="Questrial"/>
                <a:cs typeface="Questrial"/>
                <a:sym typeface="Questrial"/>
              </a:defRPr>
            </a:lvl9pPr>
          </a:lstStyle>
          <a:p>
            <a:endParaRPr/>
          </a:p>
        </p:txBody>
      </p:sp>
      <p:sp>
        <p:nvSpPr>
          <p:cNvPr id="273" name="Shape 273"/>
          <p:cNvSpPr txBox="1">
            <a:spLocks noGrp="1"/>
          </p:cNvSpPr>
          <p:nvPr>
            <p:ph type="body" idx="2"/>
          </p:nvPr>
        </p:nvSpPr>
        <p:spPr>
          <a:xfrm>
            <a:off x="860028" y="1687114"/>
            <a:ext cx="2892027" cy="2656285"/>
          </a:xfrm>
          <a:prstGeom prst="rect">
            <a:avLst/>
          </a:prstGeom>
          <a:noFill/>
          <a:ln>
            <a:noFill/>
          </a:ln>
        </p:spPr>
        <p:txBody>
          <a:bodyPr lIns="68575" tIns="68575" rIns="68575" bIns="68575" anchor="t" anchorCtr="0"/>
          <a:lstStyle>
            <a:lvl1pPr marL="0" marR="0" lvl="0" indent="0" algn="l" rtl="0">
              <a:lnSpc>
                <a:spcPct val="120000"/>
              </a:lnSpc>
              <a:spcBef>
                <a:spcPts val="800"/>
              </a:spcBef>
              <a:buClr>
                <a:schemeClr val="lt1"/>
              </a:buClr>
              <a:buFont typeface="Arial"/>
              <a:buNone/>
              <a:defRPr sz="1200" b="0" i="0" u="none" strike="noStrike" cap="none">
                <a:solidFill>
                  <a:schemeClr val="lt1"/>
                </a:solidFill>
                <a:latin typeface="Questrial"/>
                <a:ea typeface="Questrial"/>
                <a:cs typeface="Questrial"/>
                <a:sym typeface="Questrial"/>
              </a:defRPr>
            </a:lvl1pPr>
            <a:lvl2pPr marL="342900" marR="0" lvl="1" indent="0" algn="l" rtl="0">
              <a:lnSpc>
                <a:spcPct val="120000"/>
              </a:lnSpc>
              <a:spcBef>
                <a:spcPts val="400"/>
              </a:spcBef>
              <a:buClr>
                <a:schemeClr val="lt1"/>
              </a:buClr>
              <a:buFont typeface="Arial"/>
              <a:buNone/>
              <a:defRPr sz="1100" b="0" i="0" u="none" strike="noStrike" cap="none">
                <a:solidFill>
                  <a:schemeClr val="lt1"/>
                </a:solidFill>
                <a:latin typeface="Questrial"/>
                <a:ea typeface="Questrial"/>
                <a:cs typeface="Questrial"/>
                <a:sym typeface="Questrial"/>
              </a:defRPr>
            </a:lvl2pPr>
            <a:lvl3pPr marL="685800" marR="0" lvl="2" indent="0" algn="l" rtl="0">
              <a:lnSpc>
                <a:spcPct val="120000"/>
              </a:lnSpc>
              <a:spcBef>
                <a:spcPts val="400"/>
              </a:spcBef>
              <a:buClr>
                <a:schemeClr val="lt1"/>
              </a:buClr>
              <a:buFont typeface="Arial"/>
              <a:buNone/>
              <a:defRPr sz="900" b="0" i="0" u="none" strike="noStrike" cap="none">
                <a:solidFill>
                  <a:schemeClr val="lt1"/>
                </a:solidFill>
                <a:latin typeface="Questrial"/>
                <a:ea typeface="Questrial"/>
                <a:cs typeface="Questrial"/>
                <a:sym typeface="Questrial"/>
              </a:defRPr>
            </a:lvl3pPr>
            <a:lvl4pPr marL="1028700" marR="0" lvl="3" indent="0" algn="l" rtl="0">
              <a:lnSpc>
                <a:spcPct val="120000"/>
              </a:lnSpc>
              <a:spcBef>
                <a:spcPts val="400"/>
              </a:spcBef>
              <a:buClr>
                <a:schemeClr val="lt1"/>
              </a:buClr>
              <a:buFont typeface="Arial"/>
              <a:buNone/>
              <a:defRPr sz="800" b="0" i="0" u="none" strike="noStrike" cap="none">
                <a:solidFill>
                  <a:schemeClr val="lt1"/>
                </a:solidFill>
                <a:latin typeface="Questrial"/>
                <a:ea typeface="Questrial"/>
                <a:cs typeface="Questrial"/>
                <a:sym typeface="Questrial"/>
              </a:defRPr>
            </a:lvl4pPr>
            <a:lvl5pPr marL="1371600" marR="0" lvl="4" indent="0" algn="l" rtl="0">
              <a:lnSpc>
                <a:spcPct val="120000"/>
              </a:lnSpc>
              <a:spcBef>
                <a:spcPts val="400"/>
              </a:spcBef>
              <a:buClr>
                <a:schemeClr val="lt1"/>
              </a:buClr>
              <a:buFont typeface="Arial"/>
              <a:buNone/>
              <a:defRPr sz="800" b="0" i="0" u="none" strike="noStrike" cap="none">
                <a:solidFill>
                  <a:schemeClr val="lt1"/>
                </a:solidFill>
                <a:latin typeface="Questrial"/>
                <a:ea typeface="Questrial"/>
                <a:cs typeface="Questrial"/>
                <a:sym typeface="Questrial"/>
              </a:defRPr>
            </a:lvl5pPr>
            <a:lvl6pPr marL="1714500" marR="0" lvl="5" indent="0" algn="l" rtl="0">
              <a:lnSpc>
                <a:spcPct val="120000"/>
              </a:lnSpc>
              <a:spcBef>
                <a:spcPts val="400"/>
              </a:spcBef>
              <a:buClr>
                <a:schemeClr val="lt1"/>
              </a:buClr>
              <a:buFont typeface="Arial"/>
              <a:buNone/>
              <a:defRPr sz="800" b="0" i="0" u="none" strike="noStrike" cap="none">
                <a:solidFill>
                  <a:schemeClr val="lt1"/>
                </a:solidFill>
                <a:latin typeface="Questrial"/>
                <a:ea typeface="Questrial"/>
                <a:cs typeface="Questrial"/>
                <a:sym typeface="Questrial"/>
              </a:defRPr>
            </a:lvl6pPr>
            <a:lvl7pPr marL="2057400" marR="0" lvl="6" indent="0" algn="l" rtl="0">
              <a:lnSpc>
                <a:spcPct val="120000"/>
              </a:lnSpc>
              <a:spcBef>
                <a:spcPts val="400"/>
              </a:spcBef>
              <a:buClr>
                <a:schemeClr val="lt1"/>
              </a:buClr>
              <a:buFont typeface="Arial"/>
              <a:buNone/>
              <a:defRPr sz="800" b="0" i="0" u="none" strike="noStrike" cap="none">
                <a:solidFill>
                  <a:schemeClr val="lt1"/>
                </a:solidFill>
                <a:latin typeface="Questrial"/>
                <a:ea typeface="Questrial"/>
                <a:cs typeface="Questrial"/>
                <a:sym typeface="Questrial"/>
              </a:defRPr>
            </a:lvl7pPr>
            <a:lvl8pPr marL="2400300" marR="0" lvl="7" indent="0" algn="l" rtl="0">
              <a:lnSpc>
                <a:spcPct val="120000"/>
              </a:lnSpc>
              <a:spcBef>
                <a:spcPts val="400"/>
              </a:spcBef>
              <a:buClr>
                <a:schemeClr val="lt1"/>
              </a:buClr>
              <a:buFont typeface="Arial"/>
              <a:buNone/>
              <a:defRPr sz="800" b="0" i="0" u="none" strike="noStrike" cap="none">
                <a:solidFill>
                  <a:schemeClr val="lt1"/>
                </a:solidFill>
                <a:latin typeface="Questrial"/>
                <a:ea typeface="Questrial"/>
                <a:cs typeface="Questrial"/>
                <a:sym typeface="Questrial"/>
              </a:defRPr>
            </a:lvl8pPr>
            <a:lvl9pPr marL="2743200" marR="0" lvl="8" indent="0" algn="l" rtl="0">
              <a:lnSpc>
                <a:spcPct val="120000"/>
              </a:lnSpc>
              <a:spcBef>
                <a:spcPts val="400"/>
              </a:spcBef>
              <a:buClr>
                <a:schemeClr val="lt1"/>
              </a:buClr>
              <a:buFont typeface="Arial"/>
              <a:buNone/>
              <a:defRPr sz="800" b="0" i="0" u="none" strike="noStrike" cap="none">
                <a:solidFill>
                  <a:schemeClr val="lt1"/>
                </a:solidFill>
                <a:latin typeface="Questrial"/>
                <a:ea typeface="Questrial"/>
                <a:cs typeface="Questrial"/>
                <a:sym typeface="Questrial"/>
              </a:defRPr>
            </a:lvl9pPr>
          </a:lstStyle>
          <a:p>
            <a:endParaRPr/>
          </a:p>
        </p:txBody>
      </p:sp>
      <p:sp>
        <p:nvSpPr>
          <p:cNvPr id="274" name="Shape 274"/>
          <p:cNvSpPr txBox="1">
            <a:spLocks noGrp="1"/>
          </p:cNvSpPr>
          <p:nvPr>
            <p:ph type="dt" idx="10"/>
          </p:nvPr>
        </p:nvSpPr>
        <p:spPr>
          <a:xfrm>
            <a:off x="5592690" y="4412457"/>
            <a:ext cx="2057399" cy="273843"/>
          </a:xfrm>
          <a:prstGeom prst="rect">
            <a:avLst/>
          </a:prstGeom>
          <a:noFill/>
          <a:ln>
            <a:noFill/>
          </a:ln>
        </p:spPr>
        <p:txBody>
          <a:bodyPr lIns="68575" tIns="68575" rIns="68575" bIns="68575" anchor="ctr" anchorCtr="0"/>
          <a:lstStyle>
            <a:lvl1pPr marL="0" marR="0" lvl="0" indent="0" algn="r" rtl="0">
              <a:spcBef>
                <a:spcPts val="0"/>
              </a:spcBef>
              <a:buNone/>
              <a:defRPr sz="800" b="0" i="0" u="none" strike="noStrike" cap="none">
                <a:solidFill>
                  <a:schemeClr val="lt1"/>
                </a:solidFill>
                <a:latin typeface="Questrial"/>
                <a:ea typeface="Questrial"/>
                <a:cs typeface="Questrial"/>
                <a:sym typeface="Questrial"/>
              </a:defRPr>
            </a:lvl1pPr>
            <a:lvl2pPr marL="342900" marR="0" lvl="1" indent="0" algn="l" rtl="0">
              <a:spcBef>
                <a:spcPts val="0"/>
              </a:spcBef>
              <a:buNone/>
              <a:defRPr sz="1400" b="0" i="0" u="none" strike="noStrike" cap="none">
                <a:solidFill>
                  <a:schemeClr val="lt1"/>
                </a:solidFill>
                <a:latin typeface="Questrial"/>
                <a:ea typeface="Questrial"/>
                <a:cs typeface="Questrial"/>
                <a:sym typeface="Questrial"/>
              </a:defRPr>
            </a:lvl2pPr>
            <a:lvl3pPr marL="685800" marR="0" lvl="2" indent="0" algn="l" rtl="0">
              <a:spcBef>
                <a:spcPts val="0"/>
              </a:spcBef>
              <a:buNone/>
              <a:defRPr sz="1400" b="0" i="0" u="none" strike="noStrike" cap="none">
                <a:solidFill>
                  <a:schemeClr val="lt1"/>
                </a:solidFill>
                <a:latin typeface="Questrial"/>
                <a:ea typeface="Questrial"/>
                <a:cs typeface="Questrial"/>
                <a:sym typeface="Questrial"/>
              </a:defRPr>
            </a:lvl3pPr>
            <a:lvl4pPr marL="1028700" marR="0" lvl="3" indent="0" algn="l" rtl="0">
              <a:spcBef>
                <a:spcPts val="0"/>
              </a:spcBef>
              <a:buNone/>
              <a:defRPr sz="1400" b="0" i="0" u="none" strike="noStrike" cap="none">
                <a:solidFill>
                  <a:schemeClr val="lt1"/>
                </a:solidFill>
                <a:latin typeface="Questrial"/>
                <a:ea typeface="Questrial"/>
                <a:cs typeface="Questrial"/>
                <a:sym typeface="Questrial"/>
              </a:defRPr>
            </a:lvl4pPr>
            <a:lvl5pPr marL="1371600" marR="0" lvl="4" indent="0" algn="l" rtl="0">
              <a:spcBef>
                <a:spcPts val="0"/>
              </a:spcBef>
              <a:buNone/>
              <a:defRPr sz="1400" b="0" i="0" u="none" strike="noStrike" cap="none">
                <a:solidFill>
                  <a:schemeClr val="lt1"/>
                </a:solidFill>
                <a:latin typeface="Questrial"/>
                <a:ea typeface="Questrial"/>
                <a:cs typeface="Questrial"/>
                <a:sym typeface="Questrial"/>
              </a:defRPr>
            </a:lvl5pPr>
            <a:lvl6pPr marL="1714500" marR="0" lvl="5" indent="0" algn="l" rtl="0">
              <a:spcBef>
                <a:spcPts val="0"/>
              </a:spcBef>
              <a:buNone/>
              <a:defRPr sz="1400" b="0" i="0" u="none" strike="noStrike" cap="none">
                <a:solidFill>
                  <a:schemeClr val="lt1"/>
                </a:solidFill>
                <a:latin typeface="Questrial"/>
                <a:ea typeface="Questrial"/>
                <a:cs typeface="Questrial"/>
                <a:sym typeface="Questrial"/>
              </a:defRPr>
            </a:lvl6pPr>
            <a:lvl7pPr marL="2057400" marR="0" lvl="6" indent="0" algn="l" rtl="0">
              <a:spcBef>
                <a:spcPts val="0"/>
              </a:spcBef>
              <a:buNone/>
              <a:defRPr sz="1400" b="0" i="0" u="none" strike="noStrike" cap="none">
                <a:solidFill>
                  <a:schemeClr val="lt1"/>
                </a:solidFill>
                <a:latin typeface="Questrial"/>
                <a:ea typeface="Questrial"/>
                <a:cs typeface="Questrial"/>
                <a:sym typeface="Questrial"/>
              </a:defRPr>
            </a:lvl7pPr>
            <a:lvl8pPr marL="2400300" marR="0" lvl="7" indent="0" algn="l" rtl="0">
              <a:spcBef>
                <a:spcPts val="0"/>
              </a:spcBef>
              <a:buNone/>
              <a:defRPr sz="1400" b="0" i="0" u="none" strike="noStrike" cap="none">
                <a:solidFill>
                  <a:schemeClr val="lt1"/>
                </a:solidFill>
                <a:latin typeface="Questrial"/>
                <a:ea typeface="Questrial"/>
                <a:cs typeface="Questrial"/>
                <a:sym typeface="Questrial"/>
              </a:defRPr>
            </a:lvl8pPr>
            <a:lvl9pPr marL="2743200" marR="0" lvl="8" indent="0" algn="l" rtl="0">
              <a:spcBef>
                <a:spcPts val="0"/>
              </a:spcBef>
              <a:buNone/>
              <a:defRPr sz="1400" b="0" i="0" u="none" strike="noStrike" cap="none">
                <a:solidFill>
                  <a:schemeClr val="lt1"/>
                </a:solidFill>
                <a:latin typeface="Questrial"/>
                <a:ea typeface="Questrial"/>
                <a:cs typeface="Questrial"/>
                <a:sym typeface="Questrial"/>
              </a:defRPr>
            </a:lvl9pPr>
          </a:lstStyle>
          <a:p>
            <a:endParaRPr/>
          </a:p>
        </p:txBody>
      </p:sp>
      <p:sp>
        <p:nvSpPr>
          <p:cNvPr id="275" name="Shape 275"/>
          <p:cNvSpPr txBox="1">
            <a:spLocks noGrp="1"/>
          </p:cNvSpPr>
          <p:nvPr>
            <p:ph type="ftr" idx="11"/>
          </p:nvPr>
        </p:nvSpPr>
        <p:spPr>
          <a:xfrm>
            <a:off x="856058" y="4412456"/>
            <a:ext cx="4679481" cy="273843"/>
          </a:xfrm>
          <a:prstGeom prst="rect">
            <a:avLst/>
          </a:prstGeom>
          <a:noFill/>
          <a:ln>
            <a:noFill/>
          </a:ln>
        </p:spPr>
        <p:txBody>
          <a:bodyPr lIns="68575" tIns="68575" rIns="68575" bIns="68575" anchor="ctr" anchorCtr="0"/>
          <a:lstStyle>
            <a:lvl1pPr marL="0" marR="0" lvl="0" indent="0" algn="l" rtl="0">
              <a:spcBef>
                <a:spcPts val="0"/>
              </a:spcBef>
              <a:buNone/>
              <a:defRPr sz="800" b="0" i="0" u="none" strike="noStrike" cap="none">
                <a:solidFill>
                  <a:schemeClr val="lt1"/>
                </a:solidFill>
                <a:latin typeface="Questrial"/>
                <a:ea typeface="Questrial"/>
                <a:cs typeface="Questrial"/>
                <a:sym typeface="Questrial"/>
              </a:defRPr>
            </a:lvl1pPr>
            <a:lvl2pPr marL="342900" marR="0" lvl="1" indent="0" algn="l" rtl="0">
              <a:spcBef>
                <a:spcPts val="0"/>
              </a:spcBef>
              <a:buNone/>
              <a:defRPr sz="1400" b="0" i="0" u="none" strike="noStrike" cap="none">
                <a:solidFill>
                  <a:schemeClr val="lt1"/>
                </a:solidFill>
                <a:latin typeface="Questrial"/>
                <a:ea typeface="Questrial"/>
                <a:cs typeface="Questrial"/>
                <a:sym typeface="Questrial"/>
              </a:defRPr>
            </a:lvl2pPr>
            <a:lvl3pPr marL="685800" marR="0" lvl="2" indent="0" algn="l" rtl="0">
              <a:spcBef>
                <a:spcPts val="0"/>
              </a:spcBef>
              <a:buNone/>
              <a:defRPr sz="1400" b="0" i="0" u="none" strike="noStrike" cap="none">
                <a:solidFill>
                  <a:schemeClr val="lt1"/>
                </a:solidFill>
                <a:latin typeface="Questrial"/>
                <a:ea typeface="Questrial"/>
                <a:cs typeface="Questrial"/>
                <a:sym typeface="Questrial"/>
              </a:defRPr>
            </a:lvl3pPr>
            <a:lvl4pPr marL="1028700" marR="0" lvl="3" indent="0" algn="l" rtl="0">
              <a:spcBef>
                <a:spcPts val="0"/>
              </a:spcBef>
              <a:buNone/>
              <a:defRPr sz="1400" b="0" i="0" u="none" strike="noStrike" cap="none">
                <a:solidFill>
                  <a:schemeClr val="lt1"/>
                </a:solidFill>
                <a:latin typeface="Questrial"/>
                <a:ea typeface="Questrial"/>
                <a:cs typeface="Questrial"/>
                <a:sym typeface="Questrial"/>
              </a:defRPr>
            </a:lvl4pPr>
            <a:lvl5pPr marL="1371600" marR="0" lvl="4" indent="0" algn="l" rtl="0">
              <a:spcBef>
                <a:spcPts val="0"/>
              </a:spcBef>
              <a:buNone/>
              <a:defRPr sz="1400" b="0" i="0" u="none" strike="noStrike" cap="none">
                <a:solidFill>
                  <a:schemeClr val="lt1"/>
                </a:solidFill>
                <a:latin typeface="Questrial"/>
                <a:ea typeface="Questrial"/>
                <a:cs typeface="Questrial"/>
                <a:sym typeface="Questrial"/>
              </a:defRPr>
            </a:lvl5pPr>
            <a:lvl6pPr marL="1714500" marR="0" lvl="5" indent="0" algn="l" rtl="0">
              <a:spcBef>
                <a:spcPts val="0"/>
              </a:spcBef>
              <a:buNone/>
              <a:defRPr sz="1400" b="0" i="0" u="none" strike="noStrike" cap="none">
                <a:solidFill>
                  <a:schemeClr val="lt1"/>
                </a:solidFill>
                <a:latin typeface="Questrial"/>
                <a:ea typeface="Questrial"/>
                <a:cs typeface="Questrial"/>
                <a:sym typeface="Questrial"/>
              </a:defRPr>
            </a:lvl6pPr>
            <a:lvl7pPr marL="2057400" marR="0" lvl="6" indent="0" algn="l" rtl="0">
              <a:spcBef>
                <a:spcPts val="0"/>
              </a:spcBef>
              <a:buNone/>
              <a:defRPr sz="1400" b="0" i="0" u="none" strike="noStrike" cap="none">
                <a:solidFill>
                  <a:schemeClr val="lt1"/>
                </a:solidFill>
                <a:latin typeface="Questrial"/>
                <a:ea typeface="Questrial"/>
                <a:cs typeface="Questrial"/>
                <a:sym typeface="Questrial"/>
              </a:defRPr>
            </a:lvl7pPr>
            <a:lvl8pPr marL="2400300" marR="0" lvl="7" indent="0" algn="l" rtl="0">
              <a:spcBef>
                <a:spcPts val="0"/>
              </a:spcBef>
              <a:buNone/>
              <a:defRPr sz="1400" b="0" i="0" u="none" strike="noStrike" cap="none">
                <a:solidFill>
                  <a:schemeClr val="lt1"/>
                </a:solidFill>
                <a:latin typeface="Questrial"/>
                <a:ea typeface="Questrial"/>
                <a:cs typeface="Questrial"/>
                <a:sym typeface="Questrial"/>
              </a:defRPr>
            </a:lvl8pPr>
            <a:lvl9pPr marL="2743200" marR="0" lvl="8" indent="0" algn="l" rtl="0">
              <a:spcBef>
                <a:spcPts val="0"/>
              </a:spcBef>
              <a:buNone/>
              <a:defRPr sz="1400" b="0" i="0" u="none" strike="noStrike" cap="none">
                <a:solidFill>
                  <a:schemeClr val="lt1"/>
                </a:solidFill>
                <a:latin typeface="Questrial"/>
                <a:ea typeface="Questrial"/>
                <a:cs typeface="Questrial"/>
                <a:sym typeface="Questrial"/>
              </a:defRPr>
            </a:lvl9pPr>
          </a:lstStyle>
          <a:p>
            <a:endParaRPr/>
          </a:p>
        </p:txBody>
      </p:sp>
      <p:sp>
        <p:nvSpPr>
          <p:cNvPr id="276" name="Shape 276"/>
          <p:cNvSpPr txBox="1">
            <a:spLocks noGrp="1"/>
          </p:cNvSpPr>
          <p:nvPr>
            <p:ph type="sldNum" idx="12"/>
          </p:nvPr>
        </p:nvSpPr>
        <p:spPr>
          <a:xfrm>
            <a:off x="7707240" y="4412455"/>
            <a:ext cx="578316" cy="273843"/>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 sz="800" b="0" i="0" u="none" strike="noStrike" cap="none">
                <a:solidFill>
                  <a:schemeClr val="lt1"/>
                </a:solidFill>
                <a:latin typeface="Questrial"/>
                <a:ea typeface="Questrial"/>
                <a:cs typeface="Questrial"/>
                <a:sym typeface="Questrial"/>
              </a:rPr>
              <a:t>‹#›</a:t>
            </a:fld>
            <a:endParaRPr lang="en" sz="800" b="0" i="0" u="none" strike="noStrike" cap="none">
              <a:solidFill>
                <a:schemeClr val="lt1"/>
              </a:solidFill>
              <a:latin typeface="Questrial"/>
              <a:ea typeface="Questrial"/>
              <a:cs typeface="Questrial"/>
              <a:sym typeface="Quest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bg>
      <p:bgPr>
        <a:solidFill>
          <a:schemeClr val="accent3"/>
        </a:solidFill>
        <a:effectLst/>
      </p:bgPr>
    </p:bg>
    <p:spTree>
      <p:nvGrpSpPr>
        <p:cNvPr id="1" name="Shape 37"/>
        <p:cNvGrpSpPr/>
        <p:nvPr/>
      </p:nvGrpSpPr>
      <p:grpSpPr>
        <a:xfrm>
          <a:off x="0" y="0"/>
          <a:ext cx="0" cy="0"/>
          <a:chOff x="0" y="0"/>
          <a:chExt cx="0" cy="0"/>
        </a:xfrm>
      </p:grpSpPr>
      <p:sp>
        <p:nvSpPr>
          <p:cNvPr id="38" name="Shape 38"/>
          <p:cNvSpPr/>
          <p:nvPr/>
        </p:nvSpPr>
        <p:spPr>
          <a:xfrm flipH="1">
            <a:off x="4757100" y="2309400"/>
            <a:ext cx="4386900" cy="2834100"/>
          </a:xfrm>
          <a:prstGeom prst="rtTriangle">
            <a:avLst/>
          </a:prstGeom>
          <a:solidFill>
            <a:schemeClr val="dk1"/>
          </a:solidFill>
          <a:ln>
            <a:noFill/>
          </a:ln>
        </p:spPr>
        <p:txBody>
          <a:bodyPr lIns="91425" tIns="91425" rIns="91425" bIns="91425" anchor="ctr" anchorCtr="0">
            <a:noAutofit/>
          </a:bodyPr>
          <a:lstStyle/>
          <a:p>
            <a:pPr lvl="0">
              <a:spcBef>
                <a:spcPts val="0"/>
              </a:spcBef>
              <a:buNone/>
            </a:pPr>
            <a:endParaRPr/>
          </a:p>
        </p:txBody>
      </p:sp>
      <p:grpSp>
        <p:nvGrpSpPr>
          <p:cNvPr id="39" name="Shape 39"/>
          <p:cNvGrpSpPr/>
          <p:nvPr/>
        </p:nvGrpSpPr>
        <p:grpSpPr>
          <a:xfrm>
            <a:off x="5594190" y="3961114"/>
            <a:ext cx="2910144" cy="1182339"/>
            <a:chOff x="6917200" y="0"/>
            <a:chExt cx="2227776" cy="863400"/>
          </a:xfrm>
        </p:grpSpPr>
        <p:sp>
          <p:nvSpPr>
            <p:cNvPr id="40" name="Shape 40"/>
            <p:cNvSpPr/>
            <p:nvPr/>
          </p:nvSpPr>
          <p:spPr>
            <a:xfrm>
              <a:off x="7641677" y="0"/>
              <a:ext cx="1503300" cy="863400"/>
            </a:xfrm>
            <a:prstGeom prst="parallelogram">
              <a:avLst>
                <a:gd name="adj" fmla="val 158024"/>
              </a:avLst>
            </a:prstGeom>
            <a:solidFill>
              <a:schemeClr val="accent3"/>
            </a:solidFill>
            <a:ln>
              <a:noFill/>
            </a:ln>
          </p:spPr>
          <p:txBody>
            <a:bodyPr lIns="91425" tIns="91425" rIns="91425" bIns="91425" anchor="ctr" anchorCtr="0">
              <a:noAutofit/>
            </a:bodyPr>
            <a:lstStyle/>
            <a:p>
              <a:pPr lvl="0">
                <a:spcBef>
                  <a:spcPts val="0"/>
                </a:spcBef>
                <a:buNone/>
              </a:pPr>
              <a:endParaRPr/>
            </a:p>
          </p:txBody>
        </p:sp>
        <p:sp>
          <p:nvSpPr>
            <p:cNvPr id="41" name="Shape 41"/>
            <p:cNvSpPr/>
            <p:nvPr/>
          </p:nvSpPr>
          <p:spPr>
            <a:xfrm>
              <a:off x="7279439" y="0"/>
              <a:ext cx="1503300" cy="863400"/>
            </a:xfrm>
            <a:prstGeom prst="parallelogram">
              <a:avLst>
                <a:gd name="adj" fmla="val 158024"/>
              </a:avLst>
            </a:prstGeom>
            <a:solidFill>
              <a:schemeClr val="accent3"/>
            </a:solidFill>
            <a:ln>
              <a:noFill/>
            </a:ln>
          </p:spPr>
          <p:txBody>
            <a:bodyPr lIns="91425" tIns="91425" rIns="91425" bIns="91425" anchor="ctr" anchorCtr="0">
              <a:noAutofit/>
            </a:bodyPr>
            <a:lstStyle/>
            <a:p>
              <a:pPr lvl="0">
                <a:spcBef>
                  <a:spcPts val="0"/>
                </a:spcBef>
                <a:buNone/>
              </a:pPr>
              <a:endParaRPr/>
            </a:p>
          </p:txBody>
        </p:sp>
        <p:sp>
          <p:nvSpPr>
            <p:cNvPr id="42" name="Shape 42"/>
            <p:cNvSpPr/>
            <p:nvPr/>
          </p:nvSpPr>
          <p:spPr>
            <a:xfrm>
              <a:off x="6917200" y="0"/>
              <a:ext cx="1503300" cy="863400"/>
            </a:xfrm>
            <a:prstGeom prst="parallelogram">
              <a:avLst>
                <a:gd name="adj" fmla="val 158024"/>
              </a:avLst>
            </a:prstGeom>
            <a:solidFill>
              <a:schemeClr val="accent3"/>
            </a:solidFill>
            <a:ln>
              <a:noFill/>
            </a:ln>
          </p:spPr>
          <p:txBody>
            <a:bodyPr lIns="91425" tIns="91425" rIns="91425" bIns="91425" anchor="ctr" anchorCtr="0">
              <a:noAutofit/>
            </a:bodyPr>
            <a:lstStyle/>
            <a:p>
              <a:pPr lvl="0">
                <a:spcBef>
                  <a:spcPts val="0"/>
                </a:spcBef>
                <a:buNone/>
              </a:pPr>
              <a:endParaRPr/>
            </a:p>
          </p:txBody>
        </p:sp>
      </p:grpSp>
      <p:grpSp>
        <p:nvGrpSpPr>
          <p:cNvPr id="43" name="Shape 43"/>
          <p:cNvGrpSpPr/>
          <p:nvPr/>
        </p:nvGrpSpPr>
        <p:grpSpPr>
          <a:xfrm>
            <a:off x="199148" y="2"/>
            <a:ext cx="2795414" cy="1083307"/>
            <a:chOff x="6917200" y="0"/>
            <a:chExt cx="2227776" cy="863400"/>
          </a:xfrm>
        </p:grpSpPr>
        <p:sp>
          <p:nvSpPr>
            <p:cNvPr id="44" name="Shape 44"/>
            <p:cNvSpPr/>
            <p:nvPr/>
          </p:nvSpPr>
          <p:spPr>
            <a:xfrm>
              <a:off x="7641677" y="0"/>
              <a:ext cx="1503300" cy="863400"/>
            </a:xfrm>
            <a:prstGeom prst="parallelogram">
              <a:avLst>
                <a:gd name="adj" fmla="val 158024"/>
              </a:avLst>
            </a:prstGeom>
            <a:solidFill>
              <a:schemeClr val="dk2"/>
            </a:solidFill>
            <a:ln>
              <a:noFill/>
            </a:ln>
          </p:spPr>
          <p:txBody>
            <a:bodyPr lIns="91425" tIns="91425" rIns="91425" bIns="91425" anchor="ctr" anchorCtr="0">
              <a:noAutofit/>
            </a:bodyPr>
            <a:lstStyle/>
            <a:p>
              <a:pPr lvl="0">
                <a:spcBef>
                  <a:spcPts val="0"/>
                </a:spcBef>
                <a:buNone/>
              </a:pPr>
              <a:endParaRPr/>
            </a:p>
          </p:txBody>
        </p:sp>
        <p:sp>
          <p:nvSpPr>
            <p:cNvPr id="45" name="Shape 45"/>
            <p:cNvSpPr/>
            <p:nvPr/>
          </p:nvSpPr>
          <p:spPr>
            <a:xfrm>
              <a:off x="7279439" y="0"/>
              <a:ext cx="1503300" cy="863400"/>
            </a:xfrm>
            <a:prstGeom prst="parallelogram">
              <a:avLst>
                <a:gd name="adj" fmla="val 158024"/>
              </a:avLst>
            </a:prstGeom>
            <a:solidFill>
              <a:schemeClr val="dk2"/>
            </a:solidFill>
            <a:ln>
              <a:noFill/>
            </a:ln>
          </p:spPr>
          <p:txBody>
            <a:bodyPr lIns="91425" tIns="91425" rIns="91425" bIns="91425" anchor="ctr" anchorCtr="0">
              <a:noAutofit/>
            </a:bodyPr>
            <a:lstStyle/>
            <a:p>
              <a:pPr lvl="0">
                <a:spcBef>
                  <a:spcPts val="0"/>
                </a:spcBef>
                <a:buNone/>
              </a:pPr>
              <a:endParaRPr/>
            </a:p>
          </p:txBody>
        </p:sp>
        <p:sp>
          <p:nvSpPr>
            <p:cNvPr id="46" name="Shape 46"/>
            <p:cNvSpPr/>
            <p:nvPr/>
          </p:nvSpPr>
          <p:spPr>
            <a:xfrm>
              <a:off x="6917200" y="0"/>
              <a:ext cx="1503300" cy="863400"/>
            </a:xfrm>
            <a:prstGeom prst="parallelogram">
              <a:avLst>
                <a:gd name="adj" fmla="val 158024"/>
              </a:avLst>
            </a:prstGeom>
            <a:solidFill>
              <a:schemeClr val="dk2"/>
            </a:solidFill>
            <a:ln>
              <a:noFill/>
            </a:ln>
          </p:spPr>
          <p:txBody>
            <a:bodyPr lIns="91425" tIns="91425" rIns="91425" bIns="91425" anchor="ctr" anchorCtr="0">
              <a:noAutofit/>
            </a:bodyPr>
            <a:lstStyle/>
            <a:p>
              <a:pPr lvl="0">
                <a:spcBef>
                  <a:spcPts val="0"/>
                </a:spcBef>
                <a:buNone/>
              </a:pPr>
              <a:endParaRPr/>
            </a:p>
          </p:txBody>
        </p:sp>
      </p:grpSp>
      <p:sp>
        <p:nvSpPr>
          <p:cNvPr id="47" name="Shape 47"/>
          <p:cNvSpPr txBox="1">
            <a:spLocks noGrp="1"/>
          </p:cNvSpPr>
          <p:nvPr>
            <p:ph type="title"/>
          </p:nvPr>
        </p:nvSpPr>
        <p:spPr>
          <a:xfrm>
            <a:off x="1888683" y="1746100"/>
            <a:ext cx="5377500" cy="1646100"/>
          </a:xfrm>
          <a:prstGeom prst="rect">
            <a:avLst/>
          </a:prstGeom>
        </p:spPr>
        <p:txBody>
          <a:bodyPr lIns="91425" tIns="91425" rIns="91425" bIns="91425" anchor="ctr" anchorCtr="0"/>
          <a:lstStyle>
            <a:lvl1pPr lvl="0" algn="ctr">
              <a:spcBef>
                <a:spcPts val="0"/>
              </a:spcBef>
              <a:buClr>
                <a:schemeClr val="dk2"/>
              </a:buClr>
              <a:buSzPct val="100000"/>
              <a:defRPr sz="3200">
                <a:solidFill>
                  <a:schemeClr val="dk2"/>
                </a:solidFill>
              </a:defRPr>
            </a:lvl1pPr>
            <a:lvl2pPr lvl="1" algn="ctr">
              <a:spcBef>
                <a:spcPts val="0"/>
              </a:spcBef>
              <a:buClr>
                <a:schemeClr val="dk2"/>
              </a:buClr>
              <a:buSzPct val="100000"/>
              <a:defRPr sz="3200">
                <a:solidFill>
                  <a:schemeClr val="dk2"/>
                </a:solidFill>
              </a:defRPr>
            </a:lvl2pPr>
            <a:lvl3pPr lvl="2" algn="ctr">
              <a:spcBef>
                <a:spcPts val="0"/>
              </a:spcBef>
              <a:buClr>
                <a:schemeClr val="dk2"/>
              </a:buClr>
              <a:buSzPct val="100000"/>
              <a:defRPr sz="3200">
                <a:solidFill>
                  <a:schemeClr val="dk2"/>
                </a:solidFill>
              </a:defRPr>
            </a:lvl3pPr>
            <a:lvl4pPr lvl="3" algn="ctr">
              <a:spcBef>
                <a:spcPts val="0"/>
              </a:spcBef>
              <a:buClr>
                <a:schemeClr val="dk2"/>
              </a:buClr>
              <a:buSzPct val="100000"/>
              <a:defRPr sz="3200">
                <a:solidFill>
                  <a:schemeClr val="dk2"/>
                </a:solidFill>
              </a:defRPr>
            </a:lvl4pPr>
            <a:lvl5pPr lvl="4" algn="ctr">
              <a:spcBef>
                <a:spcPts val="0"/>
              </a:spcBef>
              <a:buClr>
                <a:schemeClr val="dk2"/>
              </a:buClr>
              <a:buSzPct val="100000"/>
              <a:defRPr sz="3200">
                <a:solidFill>
                  <a:schemeClr val="dk2"/>
                </a:solidFill>
              </a:defRPr>
            </a:lvl5pPr>
            <a:lvl6pPr lvl="5" algn="ctr">
              <a:spcBef>
                <a:spcPts val="0"/>
              </a:spcBef>
              <a:buClr>
                <a:schemeClr val="dk2"/>
              </a:buClr>
              <a:buSzPct val="100000"/>
              <a:defRPr sz="3200">
                <a:solidFill>
                  <a:schemeClr val="dk2"/>
                </a:solidFill>
              </a:defRPr>
            </a:lvl6pPr>
            <a:lvl7pPr lvl="6" algn="ctr">
              <a:spcBef>
                <a:spcPts val="0"/>
              </a:spcBef>
              <a:buClr>
                <a:schemeClr val="dk2"/>
              </a:buClr>
              <a:buSzPct val="100000"/>
              <a:defRPr sz="3200">
                <a:solidFill>
                  <a:schemeClr val="dk2"/>
                </a:solidFill>
              </a:defRPr>
            </a:lvl7pPr>
            <a:lvl8pPr lvl="7" algn="ctr">
              <a:spcBef>
                <a:spcPts val="0"/>
              </a:spcBef>
              <a:buClr>
                <a:schemeClr val="dk2"/>
              </a:buClr>
              <a:buSzPct val="100000"/>
              <a:defRPr sz="3200">
                <a:solidFill>
                  <a:schemeClr val="dk2"/>
                </a:solidFill>
              </a:defRPr>
            </a:lvl8pPr>
            <a:lvl9pPr lvl="8" algn="ctr">
              <a:spcBef>
                <a:spcPts val="0"/>
              </a:spcBef>
              <a:buClr>
                <a:schemeClr val="dk2"/>
              </a:buClr>
              <a:buSzPct val="100000"/>
              <a:defRPr sz="3200">
                <a:solidFill>
                  <a:schemeClr val="dk2"/>
                </a:solidFill>
              </a:defRPr>
            </a:lvl9pPr>
          </a:lstStyle>
          <a:p>
            <a:endParaRPr/>
          </a:p>
        </p:txBody>
      </p:sp>
      <p:sp>
        <p:nvSpPr>
          <p:cNvPr id="48" name="Shape 48"/>
          <p:cNvSpPr txBox="1">
            <a:spLocks noGrp="1"/>
          </p:cNvSpPr>
          <p:nvPr>
            <p:ph type="sldNum" idx="12"/>
          </p:nvPr>
        </p:nvSpPr>
        <p:spPr>
          <a:xfrm>
            <a:off x="8390733" y="4543668"/>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277"/>
        <p:cNvGrpSpPr/>
        <p:nvPr/>
      </p:nvGrpSpPr>
      <p:grpSpPr>
        <a:xfrm>
          <a:off x="0" y="0"/>
          <a:ext cx="0" cy="0"/>
          <a:chOff x="0" y="0"/>
          <a:chExt cx="0" cy="0"/>
        </a:xfrm>
      </p:grpSpPr>
      <p:sp>
        <p:nvSpPr>
          <p:cNvPr id="278" name="Shape 278"/>
          <p:cNvSpPr txBox="1">
            <a:spLocks noGrp="1"/>
          </p:cNvSpPr>
          <p:nvPr>
            <p:ph type="title"/>
          </p:nvPr>
        </p:nvSpPr>
        <p:spPr>
          <a:xfrm>
            <a:off x="856059" y="457200"/>
            <a:ext cx="4450880" cy="1229914"/>
          </a:xfrm>
          <a:prstGeom prst="rect">
            <a:avLst/>
          </a:prstGeom>
          <a:noFill/>
          <a:ln>
            <a:noFill/>
          </a:ln>
        </p:spPr>
        <p:txBody>
          <a:bodyPr lIns="68575" tIns="68575" rIns="68575" bIns="68575" anchor="b" anchorCtr="0"/>
          <a:lstStyle>
            <a:lvl1pPr marL="0" marR="0" lvl="0" indent="0" algn="l" rtl="0">
              <a:lnSpc>
                <a:spcPct val="90000"/>
              </a:lnSpc>
              <a:spcBef>
                <a:spcPts val="0"/>
              </a:spcBef>
              <a:buClr>
                <a:schemeClr val="lt1"/>
              </a:buClr>
              <a:buFont typeface="Questrial"/>
              <a:buNone/>
              <a:defRPr sz="2400" b="0" i="0" u="none" strike="noStrike" cap="none">
                <a:solidFill>
                  <a:schemeClr val="lt1"/>
                </a:solidFill>
                <a:latin typeface="Questrial"/>
                <a:ea typeface="Questrial"/>
                <a:cs typeface="Questrial"/>
                <a:sym typeface="Questrial"/>
              </a:defRPr>
            </a:lvl1pPr>
            <a:lvl2pPr lvl="1" indent="0">
              <a:spcBef>
                <a:spcPts val="0"/>
              </a:spcBef>
              <a:buNone/>
              <a:defRPr sz="1400"/>
            </a:lvl2pPr>
            <a:lvl3pPr lvl="2" indent="0">
              <a:spcBef>
                <a:spcPts val="0"/>
              </a:spcBef>
              <a:buNone/>
              <a:defRPr sz="1400"/>
            </a:lvl3pPr>
            <a:lvl4pPr lvl="3" indent="0">
              <a:spcBef>
                <a:spcPts val="0"/>
              </a:spcBef>
              <a:buNone/>
              <a:defRPr sz="1400"/>
            </a:lvl4pPr>
            <a:lvl5pPr lvl="4" indent="0">
              <a:spcBef>
                <a:spcPts val="0"/>
              </a:spcBef>
              <a:buNone/>
              <a:defRPr sz="1400"/>
            </a:lvl5pPr>
            <a:lvl6pPr lvl="5" indent="0">
              <a:spcBef>
                <a:spcPts val="0"/>
              </a:spcBef>
              <a:buNone/>
              <a:defRPr sz="1400"/>
            </a:lvl6pPr>
            <a:lvl7pPr lvl="6" indent="0">
              <a:spcBef>
                <a:spcPts val="0"/>
              </a:spcBef>
              <a:buNone/>
              <a:defRPr sz="1400"/>
            </a:lvl7pPr>
            <a:lvl8pPr lvl="7" indent="0">
              <a:spcBef>
                <a:spcPts val="0"/>
              </a:spcBef>
              <a:buNone/>
              <a:defRPr sz="1400"/>
            </a:lvl8pPr>
            <a:lvl9pPr lvl="8" indent="0">
              <a:spcBef>
                <a:spcPts val="0"/>
              </a:spcBef>
              <a:buNone/>
              <a:defRPr sz="1400"/>
            </a:lvl9pPr>
          </a:lstStyle>
          <a:p>
            <a:endParaRPr/>
          </a:p>
        </p:txBody>
      </p:sp>
      <p:sp>
        <p:nvSpPr>
          <p:cNvPr id="279" name="Shape 279"/>
          <p:cNvSpPr>
            <a:spLocks noGrp="1"/>
          </p:cNvSpPr>
          <p:nvPr>
            <p:ph type="pic" idx="2"/>
          </p:nvPr>
        </p:nvSpPr>
        <p:spPr>
          <a:xfrm>
            <a:off x="5535540" y="457200"/>
            <a:ext cx="2750017" cy="3886199"/>
          </a:xfrm>
          <a:prstGeom prst="round2DiagRect">
            <a:avLst>
              <a:gd name="adj1" fmla="val 5608"/>
              <a:gd name="adj2" fmla="val 0"/>
            </a:avLst>
          </a:prstGeom>
          <a:noFill/>
          <a:ln w="19050" cap="sq" cmpd="sng">
            <a:solidFill>
              <a:srgbClr val="B3FFFF">
                <a:alpha val="60000"/>
              </a:srgbClr>
            </a:solidFill>
            <a:prstDash val="solid"/>
            <a:miter/>
            <a:headEnd type="none" w="med" len="med"/>
            <a:tailEnd type="none" w="med" len="med"/>
          </a:ln>
          <a:effectLst>
            <a:outerShdw blurRad="88900" dist="38100" dir="5400000" algn="t" rotWithShape="0">
              <a:srgbClr val="000000">
                <a:alpha val="40000"/>
              </a:srgbClr>
            </a:outerShdw>
          </a:effectLst>
        </p:spPr>
        <p:txBody>
          <a:bodyPr lIns="68575" tIns="68575" rIns="68575" bIns="68575" anchor="t" anchorCtr="0"/>
          <a:lstStyle>
            <a:lvl1pPr marL="0" marR="0" lvl="0" indent="0" algn="l" rtl="0">
              <a:lnSpc>
                <a:spcPct val="120000"/>
              </a:lnSpc>
              <a:spcBef>
                <a:spcPts val="800"/>
              </a:spcBef>
              <a:buClr>
                <a:schemeClr val="lt1"/>
              </a:buClr>
              <a:buSzPct val="45833"/>
              <a:buFont typeface="Arial"/>
              <a:buNone/>
              <a:defRPr sz="2400" b="0" i="0" u="none" strike="noStrike" cap="none">
                <a:solidFill>
                  <a:schemeClr val="lt1"/>
                </a:solidFill>
                <a:latin typeface="Questrial"/>
                <a:ea typeface="Questrial"/>
                <a:cs typeface="Questrial"/>
                <a:sym typeface="Questrial"/>
              </a:defRPr>
            </a:lvl1pPr>
            <a:lvl2pPr marL="342900" marR="0" lvl="1" indent="0" algn="l" rtl="0">
              <a:lnSpc>
                <a:spcPct val="120000"/>
              </a:lnSpc>
              <a:spcBef>
                <a:spcPts val="400"/>
              </a:spcBef>
              <a:buClr>
                <a:schemeClr val="lt1"/>
              </a:buClr>
              <a:buSzPct val="52380"/>
              <a:buFont typeface="Arial"/>
              <a:buNone/>
              <a:defRPr sz="2100" b="0" i="0" u="none" strike="noStrike" cap="none">
                <a:solidFill>
                  <a:schemeClr val="lt1"/>
                </a:solidFill>
                <a:latin typeface="Questrial"/>
                <a:ea typeface="Questrial"/>
                <a:cs typeface="Questrial"/>
                <a:sym typeface="Questrial"/>
              </a:defRPr>
            </a:lvl2pPr>
            <a:lvl3pPr marL="685800" marR="0" lvl="2" indent="0" algn="l" rtl="0">
              <a:lnSpc>
                <a:spcPct val="120000"/>
              </a:lnSpc>
              <a:spcBef>
                <a:spcPts val="400"/>
              </a:spcBef>
              <a:buClr>
                <a:schemeClr val="lt1"/>
              </a:buClr>
              <a:buSzPct val="61111"/>
              <a:buFont typeface="Arial"/>
              <a:buNone/>
              <a:defRPr sz="1800" b="0" i="0" u="none" strike="noStrike" cap="none">
                <a:solidFill>
                  <a:schemeClr val="lt1"/>
                </a:solidFill>
                <a:latin typeface="Questrial"/>
                <a:ea typeface="Questrial"/>
                <a:cs typeface="Questrial"/>
                <a:sym typeface="Questrial"/>
              </a:defRPr>
            </a:lvl3pPr>
            <a:lvl4pPr marL="1028700" marR="0" lvl="3" indent="0" algn="l" rtl="0">
              <a:lnSpc>
                <a:spcPct val="120000"/>
              </a:lnSpc>
              <a:spcBef>
                <a:spcPts val="400"/>
              </a:spcBef>
              <a:buClr>
                <a:schemeClr val="lt1"/>
              </a:buClr>
              <a:buSzPct val="73333"/>
              <a:buFont typeface="Arial"/>
              <a:buNone/>
              <a:defRPr sz="1500" b="0" i="0" u="none" strike="noStrike" cap="none">
                <a:solidFill>
                  <a:schemeClr val="lt1"/>
                </a:solidFill>
                <a:latin typeface="Questrial"/>
                <a:ea typeface="Questrial"/>
                <a:cs typeface="Questrial"/>
                <a:sym typeface="Questrial"/>
              </a:defRPr>
            </a:lvl4pPr>
            <a:lvl5pPr marL="1371600" marR="0" lvl="4" indent="0" algn="l" rtl="0">
              <a:lnSpc>
                <a:spcPct val="120000"/>
              </a:lnSpc>
              <a:spcBef>
                <a:spcPts val="400"/>
              </a:spcBef>
              <a:buClr>
                <a:schemeClr val="lt1"/>
              </a:buClr>
              <a:buSzPct val="73333"/>
              <a:buFont typeface="Arial"/>
              <a:buNone/>
              <a:defRPr sz="1500" b="0" i="0" u="none" strike="noStrike" cap="none">
                <a:solidFill>
                  <a:schemeClr val="lt1"/>
                </a:solidFill>
                <a:latin typeface="Questrial"/>
                <a:ea typeface="Questrial"/>
                <a:cs typeface="Questrial"/>
                <a:sym typeface="Questrial"/>
              </a:defRPr>
            </a:lvl5pPr>
            <a:lvl6pPr marL="1714500" marR="0" lvl="5" indent="0" algn="l" rtl="0">
              <a:lnSpc>
                <a:spcPct val="120000"/>
              </a:lnSpc>
              <a:spcBef>
                <a:spcPts val="400"/>
              </a:spcBef>
              <a:buClr>
                <a:schemeClr val="lt1"/>
              </a:buClr>
              <a:buSzPct val="73333"/>
              <a:buFont typeface="Arial"/>
              <a:buNone/>
              <a:defRPr sz="1500" b="0" i="0" u="none" strike="noStrike" cap="none">
                <a:solidFill>
                  <a:schemeClr val="lt1"/>
                </a:solidFill>
                <a:latin typeface="Questrial"/>
                <a:ea typeface="Questrial"/>
                <a:cs typeface="Questrial"/>
                <a:sym typeface="Questrial"/>
              </a:defRPr>
            </a:lvl6pPr>
            <a:lvl7pPr marL="2057400" marR="0" lvl="6" indent="0" algn="l" rtl="0">
              <a:lnSpc>
                <a:spcPct val="120000"/>
              </a:lnSpc>
              <a:spcBef>
                <a:spcPts val="400"/>
              </a:spcBef>
              <a:buClr>
                <a:schemeClr val="lt1"/>
              </a:buClr>
              <a:buSzPct val="73333"/>
              <a:buFont typeface="Arial"/>
              <a:buNone/>
              <a:defRPr sz="1500" b="0" i="0" u="none" strike="noStrike" cap="none">
                <a:solidFill>
                  <a:schemeClr val="lt1"/>
                </a:solidFill>
                <a:latin typeface="Questrial"/>
                <a:ea typeface="Questrial"/>
                <a:cs typeface="Questrial"/>
                <a:sym typeface="Questrial"/>
              </a:defRPr>
            </a:lvl7pPr>
            <a:lvl8pPr marL="2400300" marR="0" lvl="7" indent="0" algn="l" rtl="0">
              <a:lnSpc>
                <a:spcPct val="120000"/>
              </a:lnSpc>
              <a:spcBef>
                <a:spcPts val="400"/>
              </a:spcBef>
              <a:buClr>
                <a:schemeClr val="lt1"/>
              </a:buClr>
              <a:buSzPct val="73333"/>
              <a:buFont typeface="Arial"/>
              <a:buNone/>
              <a:defRPr sz="1500" b="0" i="0" u="none" strike="noStrike" cap="none">
                <a:solidFill>
                  <a:schemeClr val="lt1"/>
                </a:solidFill>
                <a:latin typeface="Questrial"/>
                <a:ea typeface="Questrial"/>
                <a:cs typeface="Questrial"/>
                <a:sym typeface="Questrial"/>
              </a:defRPr>
            </a:lvl8pPr>
            <a:lvl9pPr marL="2743200" marR="0" lvl="8" indent="0" algn="l" rtl="0">
              <a:lnSpc>
                <a:spcPct val="120000"/>
              </a:lnSpc>
              <a:spcBef>
                <a:spcPts val="400"/>
              </a:spcBef>
              <a:buClr>
                <a:schemeClr val="lt1"/>
              </a:buClr>
              <a:buSzPct val="73333"/>
              <a:buFont typeface="Arial"/>
              <a:buNone/>
              <a:defRPr sz="1500" b="0" i="0" u="none" strike="noStrike" cap="none">
                <a:solidFill>
                  <a:schemeClr val="lt1"/>
                </a:solidFill>
                <a:latin typeface="Questrial"/>
                <a:ea typeface="Questrial"/>
                <a:cs typeface="Questrial"/>
                <a:sym typeface="Questrial"/>
              </a:defRPr>
            </a:lvl9pPr>
          </a:lstStyle>
          <a:p>
            <a:endParaRPr/>
          </a:p>
        </p:txBody>
      </p:sp>
      <p:sp>
        <p:nvSpPr>
          <p:cNvPr id="280" name="Shape 280"/>
          <p:cNvSpPr txBox="1">
            <a:spLocks noGrp="1"/>
          </p:cNvSpPr>
          <p:nvPr>
            <p:ph type="body" idx="1"/>
          </p:nvPr>
        </p:nvSpPr>
        <p:spPr>
          <a:xfrm>
            <a:off x="856057" y="1687114"/>
            <a:ext cx="4450883" cy="2656285"/>
          </a:xfrm>
          <a:prstGeom prst="rect">
            <a:avLst/>
          </a:prstGeom>
          <a:noFill/>
          <a:ln>
            <a:noFill/>
          </a:ln>
        </p:spPr>
        <p:txBody>
          <a:bodyPr lIns="68575" tIns="68575" rIns="68575" bIns="68575" anchor="t" anchorCtr="0"/>
          <a:lstStyle>
            <a:lvl1pPr marL="0" marR="0" lvl="0" indent="0" algn="l" rtl="0">
              <a:lnSpc>
                <a:spcPct val="120000"/>
              </a:lnSpc>
              <a:spcBef>
                <a:spcPts val="800"/>
              </a:spcBef>
              <a:buClr>
                <a:schemeClr val="lt1"/>
              </a:buClr>
              <a:buFont typeface="Arial"/>
              <a:buNone/>
              <a:defRPr sz="1200" b="0" i="0" u="none" strike="noStrike" cap="none">
                <a:solidFill>
                  <a:schemeClr val="lt1"/>
                </a:solidFill>
                <a:latin typeface="Questrial"/>
                <a:ea typeface="Questrial"/>
                <a:cs typeface="Questrial"/>
                <a:sym typeface="Questrial"/>
              </a:defRPr>
            </a:lvl1pPr>
            <a:lvl2pPr marL="342900" marR="0" lvl="1" indent="0" algn="l" rtl="0">
              <a:lnSpc>
                <a:spcPct val="120000"/>
              </a:lnSpc>
              <a:spcBef>
                <a:spcPts val="400"/>
              </a:spcBef>
              <a:buClr>
                <a:schemeClr val="lt1"/>
              </a:buClr>
              <a:buFont typeface="Arial"/>
              <a:buNone/>
              <a:defRPr sz="1100" b="0" i="0" u="none" strike="noStrike" cap="none">
                <a:solidFill>
                  <a:schemeClr val="lt1"/>
                </a:solidFill>
                <a:latin typeface="Questrial"/>
                <a:ea typeface="Questrial"/>
                <a:cs typeface="Questrial"/>
                <a:sym typeface="Questrial"/>
              </a:defRPr>
            </a:lvl2pPr>
            <a:lvl3pPr marL="685800" marR="0" lvl="2" indent="0" algn="l" rtl="0">
              <a:lnSpc>
                <a:spcPct val="120000"/>
              </a:lnSpc>
              <a:spcBef>
                <a:spcPts val="400"/>
              </a:spcBef>
              <a:buClr>
                <a:schemeClr val="lt1"/>
              </a:buClr>
              <a:buFont typeface="Arial"/>
              <a:buNone/>
              <a:defRPr sz="900" b="0" i="0" u="none" strike="noStrike" cap="none">
                <a:solidFill>
                  <a:schemeClr val="lt1"/>
                </a:solidFill>
                <a:latin typeface="Questrial"/>
                <a:ea typeface="Questrial"/>
                <a:cs typeface="Questrial"/>
                <a:sym typeface="Questrial"/>
              </a:defRPr>
            </a:lvl3pPr>
            <a:lvl4pPr marL="1028700" marR="0" lvl="3" indent="0" algn="l" rtl="0">
              <a:lnSpc>
                <a:spcPct val="120000"/>
              </a:lnSpc>
              <a:spcBef>
                <a:spcPts val="400"/>
              </a:spcBef>
              <a:buClr>
                <a:schemeClr val="lt1"/>
              </a:buClr>
              <a:buFont typeface="Arial"/>
              <a:buNone/>
              <a:defRPr sz="800" b="0" i="0" u="none" strike="noStrike" cap="none">
                <a:solidFill>
                  <a:schemeClr val="lt1"/>
                </a:solidFill>
                <a:latin typeface="Questrial"/>
                <a:ea typeface="Questrial"/>
                <a:cs typeface="Questrial"/>
                <a:sym typeface="Questrial"/>
              </a:defRPr>
            </a:lvl4pPr>
            <a:lvl5pPr marL="1371600" marR="0" lvl="4" indent="0" algn="l" rtl="0">
              <a:lnSpc>
                <a:spcPct val="120000"/>
              </a:lnSpc>
              <a:spcBef>
                <a:spcPts val="400"/>
              </a:spcBef>
              <a:buClr>
                <a:schemeClr val="lt1"/>
              </a:buClr>
              <a:buFont typeface="Arial"/>
              <a:buNone/>
              <a:defRPr sz="800" b="0" i="0" u="none" strike="noStrike" cap="none">
                <a:solidFill>
                  <a:schemeClr val="lt1"/>
                </a:solidFill>
                <a:latin typeface="Questrial"/>
                <a:ea typeface="Questrial"/>
                <a:cs typeface="Questrial"/>
                <a:sym typeface="Questrial"/>
              </a:defRPr>
            </a:lvl5pPr>
            <a:lvl6pPr marL="1714500" marR="0" lvl="5" indent="0" algn="l" rtl="0">
              <a:lnSpc>
                <a:spcPct val="120000"/>
              </a:lnSpc>
              <a:spcBef>
                <a:spcPts val="400"/>
              </a:spcBef>
              <a:buClr>
                <a:schemeClr val="lt1"/>
              </a:buClr>
              <a:buFont typeface="Arial"/>
              <a:buNone/>
              <a:defRPr sz="800" b="0" i="0" u="none" strike="noStrike" cap="none">
                <a:solidFill>
                  <a:schemeClr val="lt1"/>
                </a:solidFill>
                <a:latin typeface="Questrial"/>
                <a:ea typeface="Questrial"/>
                <a:cs typeface="Questrial"/>
                <a:sym typeface="Questrial"/>
              </a:defRPr>
            </a:lvl6pPr>
            <a:lvl7pPr marL="2057400" marR="0" lvl="6" indent="0" algn="l" rtl="0">
              <a:lnSpc>
                <a:spcPct val="120000"/>
              </a:lnSpc>
              <a:spcBef>
                <a:spcPts val="400"/>
              </a:spcBef>
              <a:buClr>
                <a:schemeClr val="lt1"/>
              </a:buClr>
              <a:buFont typeface="Arial"/>
              <a:buNone/>
              <a:defRPr sz="800" b="0" i="0" u="none" strike="noStrike" cap="none">
                <a:solidFill>
                  <a:schemeClr val="lt1"/>
                </a:solidFill>
                <a:latin typeface="Questrial"/>
                <a:ea typeface="Questrial"/>
                <a:cs typeface="Questrial"/>
                <a:sym typeface="Questrial"/>
              </a:defRPr>
            </a:lvl7pPr>
            <a:lvl8pPr marL="2400300" marR="0" lvl="7" indent="0" algn="l" rtl="0">
              <a:lnSpc>
                <a:spcPct val="120000"/>
              </a:lnSpc>
              <a:spcBef>
                <a:spcPts val="400"/>
              </a:spcBef>
              <a:buClr>
                <a:schemeClr val="lt1"/>
              </a:buClr>
              <a:buFont typeface="Arial"/>
              <a:buNone/>
              <a:defRPr sz="800" b="0" i="0" u="none" strike="noStrike" cap="none">
                <a:solidFill>
                  <a:schemeClr val="lt1"/>
                </a:solidFill>
                <a:latin typeface="Questrial"/>
                <a:ea typeface="Questrial"/>
                <a:cs typeface="Questrial"/>
                <a:sym typeface="Questrial"/>
              </a:defRPr>
            </a:lvl8pPr>
            <a:lvl9pPr marL="2743200" marR="0" lvl="8" indent="0" algn="l" rtl="0">
              <a:lnSpc>
                <a:spcPct val="120000"/>
              </a:lnSpc>
              <a:spcBef>
                <a:spcPts val="400"/>
              </a:spcBef>
              <a:buClr>
                <a:schemeClr val="lt1"/>
              </a:buClr>
              <a:buFont typeface="Arial"/>
              <a:buNone/>
              <a:defRPr sz="800" b="0" i="0" u="none" strike="noStrike" cap="none">
                <a:solidFill>
                  <a:schemeClr val="lt1"/>
                </a:solidFill>
                <a:latin typeface="Questrial"/>
                <a:ea typeface="Questrial"/>
                <a:cs typeface="Questrial"/>
                <a:sym typeface="Questrial"/>
              </a:defRPr>
            </a:lvl9pPr>
          </a:lstStyle>
          <a:p>
            <a:endParaRPr/>
          </a:p>
        </p:txBody>
      </p:sp>
      <p:sp>
        <p:nvSpPr>
          <p:cNvPr id="281" name="Shape 281"/>
          <p:cNvSpPr txBox="1">
            <a:spLocks noGrp="1"/>
          </p:cNvSpPr>
          <p:nvPr>
            <p:ph type="dt" idx="10"/>
          </p:nvPr>
        </p:nvSpPr>
        <p:spPr>
          <a:xfrm>
            <a:off x="5592690" y="4412457"/>
            <a:ext cx="2057399" cy="273843"/>
          </a:xfrm>
          <a:prstGeom prst="rect">
            <a:avLst/>
          </a:prstGeom>
          <a:noFill/>
          <a:ln>
            <a:noFill/>
          </a:ln>
        </p:spPr>
        <p:txBody>
          <a:bodyPr lIns="68575" tIns="68575" rIns="68575" bIns="68575" anchor="ctr" anchorCtr="0"/>
          <a:lstStyle>
            <a:lvl1pPr marL="0" marR="0" lvl="0" indent="0" algn="r" rtl="0">
              <a:spcBef>
                <a:spcPts val="0"/>
              </a:spcBef>
              <a:buNone/>
              <a:defRPr sz="800" b="0" i="0" u="none" strike="noStrike" cap="none">
                <a:solidFill>
                  <a:schemeClr val="lt1"/>
                </a:solidFill>
                <a:latin typeface="Questrial"/>
                <a:ea typeface="Questrial"/>
                <a:cs typeface="Questrial"/>
                <a:sym typeface="Questrial"/>
              </a:defRPr>
            </a:lvl1pPr>
            <a:lvl2pPr marL="342900" marR="0" lvl="1" indent="0" algn="l" rtl="0">
              <a:spcBef>
                <a:spcPts val="0"/>
              </a:spcBef>
              <a:buNone/>
              <a:defRPr sz="1400" b="0" i="0" u="none" strike="noStrike" cap="none">
                <a:solidFill>
                  <a:schemeClr val="lt1"/>
                </a:solidFill>
                <a:latin typeface="Questrial"/>
                <a:ea typeface="Questrial"/>
                <a:cs typeface="Questrial"/>
                <a:sym typeface="Questrial"/>
              </a:defRPr>
            </a:lvl2pPr>
            <a:lvl3pPr marL="685800" marR="0" lvl="2" indent="0" algn="l" rtl="0">
              <a:spcBef>
                <a:spcPts val="0"/>
              </a:spcBef>
              <a:buNone/>
              <a:defRPr sz="1400" b="0" i="0" u="none" strike="noStrike" cap="none">
                <a:solidFill>
                  <a:schemeClr val="lt1"/>
                </a:solidFill>
                <a:latin typeface="Questrial"/>
                <a:ea typeface="Questrial"/>
                <a:cs typeface="Questrial"/>
                <a:sym typeface="Questrial"/>
              </a:defRPr>
            </a:lvl3pPr>
            <a:lvl4pPr marL="1028700" marR="0" lvl="3" indent="0" algn="l" rtl="0">
              <a:spcBef>
                <a:spcPts val="0"/>
              </a:spcBef>
              <a:buNone/>
              <a:defRPr sz="1400" b="0" i="0" u="none" strike="noStrike" cap="none">
                <a:solidFill>
                  <a:schemeClr val="lt1"/>
                </a:solidFill>
                <a:latin typeface="Questrial"/>
                <a:ea typeface="Questrial"/>
                <a:cs typeface="Questrial"/>
                <a:sym typeface="Questrial"/>
              </a:defRPr>
            </a:lvl4pPr>
            <a:lvl5pPr marL="1371600" marR="0" lvl="4" indent="0" algn="l" rtl="0">
              <a:spcBef>
                <a:spcPts val="0"/>
              </a:spcBef>
              <a:buNone/>
              <a:defRPr sz="1400" b="0" i="0" u="none" strike="noStrike" cap="none">
                <a:solidFill>
                  <a:schemeClr val="lt1"/>
                </a:solidFill>
                <a:latin typeface="Questrial"/>
                <a:ea typeface="Questrial"/>
                <a:cs typeface="Questrial"/>
                <a:sym typeface="Questrial"/>
              </a:defRPr>
            </a:lvl5pPr>
            <a:lvl6pPr marL="1714500" marR="0" lvl="5" indent="0" algn="l" rtl="0">
              <a:spcBef>
                <a:spcPts val="0"/>
              </a:spcBef>
              <a:buNone/>
              <a:defRPr sz="1400" b="0" i="0" u="none" strike="noStrike" cap="none">
                <a:solidFill>
                  <a:schemeClr val="lt1"/>
                </a:solidFill>
                <a:latin typeface="Questrial"/>
                <a:ea typeface="Questrial"/>
                <a:cs typeface="Questrial"/>
                <a:sym typeface="Questrial"/>
              </a:defRPr>
            </a:lvl6pPr>
            <a:lvl7pPr marL="2057400" marR="0" lvl="6" indent="0" algn="l" rtl="0">
              <a:spcBef>
                <a:spcPts val="0"/>
              </a:spcBef>
              <a:buNone/>
              <a:defRPr sz="1400" b="0" i="0" u="none" strike="noStrike" cap="none">
                <a:solidFill>
                  <a:schemeClr val="lt1"/>
                </a:solidFill>
                <a:latin typeface="Questrial"/>
                <a:ea typeface="Questrial"/>
                <a:cs typeface="Questrial"/>
                <a:sym typeface="Questrial"/>
              </a:defRPr>
            </a:lvl7pPr>
            <a:lvl8pPr marL="2400300" marR="0" lvl="7" indent="0" algn="l" rtl="0">
              <a:spcBef>
                <a:spcPts val="0"/>
              </a:spcBef>
              <a:buNone/>
              <a:defRPr sz="1400" b="0" i="0" u="none" strike="noStrike" cap="none">
                <a:solidFill>
                  <a:schemeClr val="lt1"/>
                </a:solidFill>
                <a:latin typeface="Questrial"/>
                <a:ea typeface="Questrial"/>
                <a:cs typeface="Questrial"/>
                <a:sym typeface="Questrial"/>
              </a:defRPr>
            </a:lvl8pPr>
            <a:lvl9pPr marL="2743200" marR="0" lvl="8" indent="0" algn="l" rtl="0">
              <a:spcBef>
                <a:spcPts val="0"/>
              </a:spcBef>
              <a:buNone/>
              <a:defRPr sz="1400" b="0" i="0" u="none" strike="noStrike" cap="none">
                <a:solidFill>
                  <a:schemeClr val="lt1"/>
                </a:solidFill>
                <a:latin typeface="Questrial"/>
                <a:ea typeface="Questrial"/>
                <a:cs typeface="Questrial"/>
                <a:sym typeface="Questrial"/>
              </a:defRPr>
            </a:lvl9pPr>
          </a:lstStyle>
          <a:p>
            <a:endParaRPr/>
          </a:p>
        </p:txBody>
      </p:sp>
      <p:sp>
        <p:nvSpPr>
          <p:cNvPr id="282" name="Shape 282"/>
          <p:cNvSpPr txBox="1">
            <a:spLocks noGrp="1"/>
          </p:cNvSpPr>
          <p:nvPr>
            <p:ph type="ftr" idx="11"/>
          </p:nvPr>
        </p:nvSpPr>
        <p:spPr>
          <a:xfrm>
            <a:off x="856058" y="4412456"/>
            <a:ext cx="4679481" cy="273843"/>
          </a:xfrm>
          <a:prstGeom prst="rect">
            <a:avLst/>
          </a:prstGeom>
          <a:noFill/>
          <a:ln>
            <a:noFill/>
          </a:ln>
        </p:spPr>
        <p:txBody>
          <a:bodyPr lIns="68575" tIns="68575" rIns="68575" bIns="68575" anchor="ctr" anchorCtr="0"/>
          <a:lstStyle>
            <a:lvl1pPr marL="0" marR="0" lvl="0" indent="0" algn="l" rtl="0">
              <a:spcBef>
                <a:spcPts val="0"/>
              </a:spcBef>
              <a:buNone/>
              <a:defRPr sz="800" b="0" i="0" u="none" strike="noStrike" cap="none">
                <a:solidFill>
                  <a:schemeClr val="lt1"/>
                </a:solidFill>
                <a:latin typeface="Questrial"/>
                <a:ea typeface="Questrial"/>
                <a:cs typeface="Questrial"/>
                <a:sym typeface="Questrial"/>
              </a:defRPr>
            </a:lvl1pPr>
            <a:lvl2pPr marL="342900" marR="0" lvl="1" indent="0" algn="l" rtl="0">
              <a:spcBef>
                <a:spcPts val="0"/>
              </a:spcBef>
              <a:buNone/>
              <a:defRPr sz="1400" b="0" i="0" u="none" strike="noStrike" cap="none">
                <a:solidFill>
                  <a:schemeClr val="lt1"/>
                </a:solidFill>
                <a:latin typeface="Questrial"/>
                <a:ea typeface="Questrial"/>
                <a:cs typeface="Questrial"/>
                <a:sym typeface="Questrial"/>
              </a:defRPr>
            </a:lvl2pPr>
            <a:lvl3pPr marL="685800" marR="0" lvl="2" indent="0" algn="l" rtl="0">
              <a:spcBef>
                <a:spcPts val="0"/>
              </a:spcBef>
              <a:buNone/>
              <a:defRPr sz="1400" b="0" i="0" u="none" strike="noStrike" cap="none">
                <a:solidFill>
                  <a:schemeClr val="lt1"/>
                </a:solidFill>
                <a:latin typeface="Questrial"/>
                <a:ea typeface="Questrial"/>
                <a:cs typeface="Questrial"/>
                <a:sym typeface="Questrial"/>
              </a:defRPr>
            </a:lvl3pPr>
            <a:lvl4pPr marL="1028700" marR="0" lvl="3" indent="0" algn="l" rtl="0">
              <a:spcBef>
                <a:spcPts val="0"/>
              </a:spcBef>
              <a:buNone/>
              <a:defRPr sz="1400" b="0" i="0" u="none" strike="noStrike" cap="none">
                <a:solidFill>
                  <a:schemeClr val="lt1"/>
                </a:solidFill>
                <a:latin typeface="Questrial"/>
                <a:ea typeface="Questrial"/>
                <a:cs typeface="Questrial"/>
                <a:sym typeface="Questrial"/>
              </a:defRPr>
            </a:lvl4pPr>
            <a:lvl5pPr marL="1371600" marR="0" lvl="4" indent="0" algn="l" rtl="0">
              <a:spcBef>
                <a:spcPts val="0"/>
              </a:spcBef>
              <a:buNone/>
              <a:defRPr sz="1400" b="0" i="0" u="none" strike="noStrike" cap="none">
                <a:solidFill>
                  <a:schemeClr val="lt1"/>
                </a:solidFill>
                <a:latin typeface="Questrial"/>
                <a:ea typeface="Questrial"/>
                <a:cs typeface="Questrial"/>
                <a:sym typeface="Questrial"/>
              </a:defRPr>
            </a:lvl5pPr>
            <a:lvl6pPr marL="1714500" marR="0" lvl="5" indent="0" algn="l" rtl="0">
              <a:spcBef>
                <a:spcPts val="0"/>
              </a:spcBef>
              <a:buNone/>
              <a:defRPr sz="1400" b="0" i="0" u="none" strike="noStrike" cap="none">
                <a:solidFill>
                  <a:schemeClr val="lt1"/>
                </a:solidFill>
                <a:latin typeface="Questrial"/>
                <a:ea typeface="Questrial"/>
                <a:cs typeface="Questrial"/>
                <a:sym typeface="Questrial"/>
              </a:defRPr>
            </a:lvl6pPr>
            <a:lvl7pPr marL="2057400" marR="0" lvl="6" indent="0" algn="l" rtl="0">
              <a:spcBef>
                <a:spcPts val="0"/>
              </a:spcBef>
              <a:buNone/>
              <a:defRPr sz="1400" b="0" i="0" u="none" strike="noStrike" cap="none">
                <a:solidFill>
                  <a:schemeClr val="lt1"/>
                </a:solidFill>
                <a:latin typeface="Questrial"/>
                <a:ea typeface="Questrial"/>
                <a:cs typeface="Questrial"/>
                <a:sym typeface="Questrial"/>
              </a:defRPr>
            </a:lvl7pPr>
            <a:lvl8pPr marL="2400300" marR="0" lvl="7" indent="0" algn="l" rtl="0">
              <a:spcBef>
                <a:spcPts val="0"/>
              </a:spcBef>
              <a:buNone/>
              <a:defRPr sz="1400" b="0" i="0" u="none" strike="noStrike" cap="none">
                <a:solidFill>
                  <a:schemeClr val="lt1"/>
                </a:solidFill>
                <a:latin typeface="Questrial"/>
                <a:ea typeface="Questrial"/>
                <a:cs typeface="Questrial"/>
                <a:sym typeface="Questrial"/>
              </a:defRPr>
            </a:lvl8pPr>
            <a:lvl9pPr marL="2743200" marR="0" lvl="8" indent="0" algn="l" rtl="0">
              <a:spcBef>
                <a:spcPts val="0"/>
              </a:spcBef>
              <a:buNone/>
              <a:defRPr sz="1400" b="0" i="0" u="none" strike="noStrike" cap="none">
                <a:solidFill>
                  <a:schemeClr val="lt1"/>
                </a:solidFill>
                <a:latin typeface="Questrial"/>
                <a:ea typeface="Questrial"/>
                <a:cs typeface="Questrial"/>
                <a:sym typeface="Questrial"/>
              </a:defRPr>
            </a:lvl9pPr>
          </a:lstStyle>
          <a:p>
            <a:endParaRPr/>
          </a:p>
        </p:txBody>
      </p:sp>
      <p:sp>
        <p:nvSpPr>
          <p:cNvPr id="283" name="Shape 283"/>
          <p:cNvSpPr txBox="1">
            <a:spLocks noGrp="1"/>
          </p:cNvSpPr>
          <p:nvPr>
            <p:ph type="sldNum" idx="12"/>
          </p:nvPr>
        </p:nvSpPr>
        <p:spPr>
          <a:xfrm>
            <a:off x="7707240" y="4412455"/>
            <a:ext cx="578316" cy="273843"/>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 sz="800" b="0" i="0" u="none" strike="noStrike" cap="none">
                <a:solidFill>
                  <a:schemeClr val="lt1"/>
                </a:solidFill>
                <a:latin typeface="Questrial"/>
                <a:ea typeface="Questrial"/>
                <a:cs typeface="Questrial"/>
                <a:sym typeface="Questrial"/>
              </a:rPr>
              <a:t>‹#›</a:t>
            </a:fld>
            <a:endParaRPr lang="en" sz="800" b="0" i="0" u="none" strike="noStrike" cap="none">
              <a:solidFill>
                <a:schemeClr val="lt1"/>
              </a:solidFill>
              <a:latin typeface="Questrial"/>
              <a:ea typeface="Questrial"/>
              <a:cs typeface="Questrial"/>
              <a:sym typeface="Quest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Panoramic Picture with Caption">
    <p:spTree>
      <p:nvGrpSpPr>
        <p:cNvPr id="1" name="Shape 284"/>
        <p:cNvGrpSpPr/>
        <p:nvPr/>
      </p:nvGrpSpPr>
      <p:grpSpPr>
        <a:xfrm>
          <a:off x="0" y="0"/>
          <a:ext cx="0" cy="0"/>
          <a:chOff x="0" y="0"/>
          <a:chExt cx="0" cy="0"/>
        </a:xfrm>
      </p:grpSpPr>
      <p:sp>
        <p:nvSpPr>
          <p:cNvPr id="285" name="Shape 285"/>
          <p:cNvSpPr txBox="1">
            <a:spLocks noGrp="1"/>
          </p:cNvSpPr>
          <p:nvPr>
            <p:ph type="title"/>
          </p:nvPr>
        </p:nvSpPr>
        <p:spPr>
          <a:xfrm>
            <a:off x="856057" y="3228498"/>
            <a:ext cx="7434266" cy="614516"/>
          </a:xfrm>
          <a:prstGeom prst="rect">
            <a:avLst/>
          </a:prstGeom>
          <a:noFill/>
          <a:ln>
            <a:noFill/>
          </a:ln>
        </p:spPr>
        <p:txBody>
          <a:bodyPr lIns="68575" tIns="68575" rIns="68575" bIns="68575" anchor="b" anchorCtr="0"/>
          <a:lstStyle>
            <a:lvl1pPr marL="0" marR="0" lvl="0" indent="0" algn="l" rtl="0">
              <a:lnSpc>
                <a:spcPct val="90000"/>
              </a:lnSpc>
              <a:spcBef>
                <a:spcPts val="0"/>
              </a:spcBef>
              <a:buClr>
                <a:schemeClr val="lt1"/>
              </a:buClr>
              <a:buFont typeface="Questrial"/>
              <a:buNone/>
              <a:defRPr sz="2400" b="0" i="0" u="none" strike="noStrike" cap="none">
                <a:solidFill>
                  <a:schemeClr val="lt1"/>
                </a:solidFill>
                <a:latin typeface="Questrial"/>
                <a:ea typeface="Questrial"/>
                <a:cs typeface="Questrial"/>
                <a:sym typeface="Questrial"/>
              </a:defRPr>
            </a:lvl1pPr>
            <a:lvl2pPr lvl="1" indent="0">
              <a:spcBef>
                <a:spcPts val="0"/>
              </a:spcBef>
              <a:buNone/>
              <a:defRPr sz="1400"/>
            </a:lvl2pPr>
            <a:lvl3pPr lvl="2" indent="0">
              <a:spcBef>
                <a:spcPts val="0"/>
              </a:spcBef>
              <a:buNone/>
              <a:defRPr sz="1400"/>
            </a:lvl3pPr>
            <a:lvl4pPr lvl="3" indent="0">
              <a:spcBef>
                <a:spcPts val="0"/>
              </a:spcBef>
              <a:buNone/>
              <a:defRPr sz="1400"/>
            </a:lvl4pPr>
            <a:lvl5pPr lvl="4" indent="0">
              <a:spcBef>
                <a:spcPts val="0"/>
              </a:spcBef>
              <a:buNone/>
              <a:defRPr sz="1400"/>
            </a:lvl5pPr>
            <a:lvl6pPr lvl="5" indent="0">
              <a:spcBef>
                <a:spcPts val="0"/>
              </a:spcBef>
              <a:buNone/>
              <a:defRPr sz="1400"/>
            </a:lvl6pPr>
            <a:lvl7pPr lvl="6" indent="0">
              <a:spcBef>
                <a:spcPts val="0"/>
              </a:spcBef>
              <a:buNone/>
              <a:defRPr sz="1400"/>
            </a:lvl7pPr>
            <a:lvl8pPr lvl="7" indent="0">
              <a:spcBef>
                <a:spcPts val="0"/>
              </a:spcBef>
              <a:buNone/>
              <a:defRPr sz="1400"/>
            </a:lvl8pPr>
            <a:lvl9pPr lvl="8" indent="0">
              <a:spcBef>
                <a:spcPts val="0"/>
              </a:spcBef>
              <a:buNone/>
              <a:defRPr sz="1400"/>
            </a:lvl9pPr>
          </a:lstStyle>
          <a:p>
            <a:endParaRPr/>
          </a:p>
        </p:txBody>
      </p:sp>
      <p:sp>
        <p:nvSpPr>
          <p:cNvPr id="286" name="Shape 286"/>
          <p:cNvSpPr>
            <a:spLocks noGrp="1"/>
          </p:cNvSpPr>
          <p:nvPr>
            <p:ph type="pic" idx="2"/>
          </p:nvPr>
        </p:nvSpPr>
        <p:spPr>
          <a:xfrm>
            <a:off x="856058" y="454819"/>
            <a:ext cx="7434265" cy="2474833"/>
          </a:xfrm>
          <a:prstGeom prst="round2DiagRect">
            <a:avLst>
              <a:gd name="adj1" fmla="val 4860"/>
              <a:gd name="adj2" fmla="val 0"/>
            </a:avLst>
          </a:prstGeom>
          <a:noFill/>
          <a:ln w="19050" cap="sq" cmpd="sng">
            <a:solidFill>
              <a:srgbClr val="B3FFFF">
                <a:alpha val="60000"/>
              </a:srgbClr>
            </a:solidFill>
            <a:prstDash val="solid"/>
            <a:miter/>
            <a:headEnd type="none" w="med" len="med"/>
            <a:tailEnd type="none" w="med" len="med"/>
          </a:ln>
          <a:effectLst>
            <a:outerShdw blurRad="88900" dist="38100" dir="5400000" algn="t" rotWithShape="0">
              <a:srgbClr val="000000">
                <a:alpha val="40000"/>
              </a:srgbClr>
            </a:outerShdw>
          </a:effectLst>
        </p:spPr>
        <p:txBody>
          <a:bodyPr lIns="68575" tIns="68575" rIns="68575" bIns="68575" anchor="t" anchorCtr="0"/>
          <a:lstStyle>
            <a:lvl1pPr marL="177800" marR="0" lvl="0" indent="-177800" algn="l" rtl="0">
              <a:lnSpc>
                <a:spcPct val="120000"/>
              </a:lnSpc>
              <a:spcBef>
                <a:spcPts val="800"/>
              </a:spcBef>
              <a:buClr>
                <a:schemeClr val="lt1"/>
              </a:buClr>
              <a:buSzPct val="45833"/>
              <a:buFont typeface="Arial"/>
              <a:buNone/>
              <a:defRPr sz="2400" b="0" i="0" u="none" strike="noStrike" cap="none">
                <a:solidFill>
                  <a:schemeClr val="lt1"/>
                </a:solidFill>
                <a:latin typeface="Questrial"/>
                <a:ea typeface="Questrial"/>
                <a:cs typeface="Questrial"/>
                <a:sym typeface="Questrial"/>
              </a:defRPr>
            </a:lvl1pPr>
            <a:lvl2pPr marL="520700" marR="0" lvl="1" indent="-63500" algn="l" rtl="0">
              <a:lnSpc>
                <a:spcPct val="120000"/>
              </a:lnSpc>
              <a:spcBef>
                <a:spcPts val="400"/>
              </a:spcBef>
              <a:buClr>
                <a:schemeClr val="lt1"/>
              </a:buClr>
              <a:buSzPct val="126666"/>
              <a:buFont typeface="Arial"/>
              <a:buChar char="•"/>
              <a:defRPr sz="1500" b="0" i="0" u="none" strike="noStrike" cap="none">
                <a:solidFill>
                  <a:schemeClr val="lt1"/>
                </a:solidFill>
                <a:latin typeface="Questrial"/>
                <a:ea typeface="Questrial"/>
                <a:cs typeface="Questrial"/>
                <a:sym typeface="Questrial"/>
              </a:defRPr>
            </a:lvl2pPr>
            <a:lvl3pPr marL="863600" marR="0" lvl="2" indent="-76200" algn="l" rtl="0">
              <a:lnSpc>
                <a:spcPct val="120000"/>
              </a:lnSpc>
              <a:spcBef>
                <a:spcPts val="400"/>
              </a:spcBef>
              <a:buClr>
                <a:schemeClr val="lt1"/>
              </a:buClr>
              <a:buSzPct val="121428"/>
              <a:buFont typeface="Arial"/>
              <a:buChar char="•"/>
              <a:defRPr sz="1400" b="0" i="0" u="none" strike="noStrike" cap="none">
                <a:solidFill>
                  <a:schemeClr val="lt1"/>
                </a:solidFill>
                <a:latin typeface="Questrial"/>
                <a:ea typeface="Questrial"/>
                <a:cs typeface="Questrial"/>
                <a:sym typeface="Questrial"/>
              </a:defRPr>
            </a:lvl3pPr>
            <a:lvl4pPr marL="1206500" marR="0" lvl="3" indent="-76200" algn="l" rtl="0">
              <a:lnSpc>
                <a:spcPct val="120000"/>
              </a:lnSpc>
              <a:spcBef>
                <a:spcPts val="400"/>
              </a:spcBef>
              <a:buClr>
                <a:schemeClr val="lt1"/>
              </a:buClr>
              <a:buSzPct val="125000"/>
              <a:buFont typeface="Arial"/>
              <a:buChar char="•"/>
              <a:defRPr sz="1200" b="0" i="0" u="none" strike="noStrike" cap="none">
                <a:solidFill>
                  <a:schemeClr val="lt1"/>
                </a:solidFill>
                <a:latin typeface="Questrial"/>
                <a:ea typeface="Questrial"/>
                <a:cs typeface="Questrial"/>
                <a:sym typeface="Questrial"/>
              </a:defRPr>
            </a:lvl4pPr>
            <a:lvl5pPr marL="1549400" marR="0" lvl="4" indent="-76200" algn="l" rtl="0">
              <a:lnSpc>
                <a:spcPct val="120000"/>
              </a:lnSpc>
              <a:spcBef>
                <a:spcPts val="400"/>
              </a:spcBef>
              <a:buClr>
                <a:schemeClr val="lt1"/>
              </a:buClr>
              <a:buSzPct val="125000"/>
              <a:buFont typeface="Arial"/>
              <a:buChar char="•"/>
              <a:defRPr sz="1200" b="0" i="0" u="none" strike="noStrike" cap="none">
                <a:solidFill>
                  <a:schemeClr val="lt1"/>
                </a:solidFill>
                <a:latin typeface="Questrial"/>
                <a:ea typeface="Questrial"/>
                <a:cs typeface="Questrial"/>
                <a:sym typeface="Questrial"/>
              </a:defRPr>
            </a:lvl5pPr>
            <a:lvl6pPr marL="1892300" marR="0" lvl="5" indent="-88900" algn="l" rtl="0">
              <a:lnSpc>
                <a:spcPct val="120000"/>
              </a:lnSpc>
              <a:spcBef>
                <a:spcPts val="400"/>
              </a:spcBef>
              <a:buClr>
                <a:schemeClr val="lt1"/>
              </a:buClr>
              <a:buSzPct val="118181"/>
              <a:buFont typeface="Arial"/>
              <a:buChar char="•"/>
              <a:defRPr sz="1100" b="0" i="0" u="none" strike="noStrike" cap="none">
                <a:solidFill>
                  <a:schemeClr val="lt1"/>
                </a:solidFill>
                <a:latin typeface="Questrial"/>
                <a:ea typeface="Questrial"/>
                <a:cs typeface="Questrial"/>
                <a:sym typeface="Questrial"/>
              </a:defRPr>
            </a:lvl6pPr>
            <a:lvl7pPr marL="2235200" marR="0" lvl="6" indent="-88900" algn="l" rtl="0">
              <a:lnSpc>
                <a:spcPct val="120000"/>
              </a:lnSpc>
              <a:spcBef>
                <a:spcPts val="400"/>
              </a:spcBef>
              <a:buClr>
                <a:schemeClr val="lt1"/>
              </a:buClr>
              <a:buSzPct val="118181"/>
              <a:buFont typeface="Arial"/>
              <a:buChar char="•"/>
              <a:defRPr sz="1100" b="0" i="0" u="none" strike="noStrike" cap="none">
                <a:solidFill>
                  <a:schemeClr val="lt1"/>
                </a:solidFill>
                <a:latin typeface="Questrial"/>
                <a:ea typeface="Questrial"/>
                <a:cs typeface="Questrial"/>
                <a:sym typeface="Questrial"/>
              </a:defRPr>
            </a:lvl7pPr>
            <a:lvl8pPr marL="2578100" marR="0" lvl="7" indent="-88900" algn="l" rtl="0">
              <a:lnSpc>
                <a:spcPct val="120000"/>
              </a:lnSpc>
              <a:spcBef>
                <a:spcPts val="400"/>
              </a:spcBef>
              <a:buClr>
                <a:schemeClr val="lt1"/>
              </a:buClr>
              <a:buSzPct val="118181"/>
              <a:buFont typeface="Arial"/>
              <a:buChar char="•"/>
              <a:defRPr sz="1100" b="0" i="0" u="none" strike="noStrike" cap="none">
                <a:solidFill>
                  <a:schemeClr val="lt1"/>
                </a:solidFill>
                <a:latin typeface="Questrial"/>
                <a:ea typeface="Questrial"/>
                <a:cs typeface="Questrial"/>
                <a:sym typeface="Questrial"/>
              </a:defRPr>
            </a:lvl8pPr>
            <a:lvl9pPr marL="2921000" marR="0" lvl="8" indent="-88900" algn="l" rtl="0">
              <a:lnSpc>
                <a:spcPct val="120000"/>
              </a:lnSpc>
              <a:spcBef>
                <a:spcPts val="400"/>
              </a:spcBef>
              <a:buClr>
                <a:schemeClr val="lt1"/>
              </a:buClr>
              <a:buSzPct val="118181"/>
              <a:buFont typeface="Arial"/>
              <a:buChar char="•"/>
              <a:defRPr sz="1100" b="0" i="0" u="none" strike="noStrike" cap="none">
                <a:solidFill>
                  <a:schemeClr val="lt1"/>
                </a:solidFill>
                <a:latin typeface="Questrial"/>
                <a:ea typeface="Questrial"/>
                <a:cs typeface="Questrial"/>
                <a:sym typeface="Questrial"/>
              </a:defRPr>
            </a:lvl9pPr>
          </a:lstStyle>
          <a:p>
            <a:endParaRPr/>
          </a:p>
        </p:txBody>
      </p:sp>
      <p:sp>
        <p:nvSpPr>
          <p:cNvPr id="287" name="Shape 287"/>
          <p:cNvSpPr txBox="1">
            <a:spLocks noGrp="1"/>
          </p:cNvSpPr>
          <p:nvPr>
            <p:ph type="body" idx="1"/>
          </p:nvPr>
        </p:nvSpPr>
        <p:spPr>
          <a:xfrm>
            <a:off x="856022" y="3843014"/>
            <a:ext cx="7433144" cy="511853"/>
          </a:xfrm>
          <a:prstGeom prst="rect">
            <a:avLst/>
          </a:prstGeom>
          <a:noFill/>
          <a:ln>
            <a:noFill/>
          </a:ln>
        </p:spPr>
        <p:txBody>
          <a:bodyPr lIns="68575" tIns="68575" rIns="68575" bIns="68575" anchor="t" anchorCtr="0"/>
          <a:lstStyle>
            <a:lvl1pPr marL="0" marR="0" lvl="0" indent="0" algn="l" rtl="0">
              <a:lnSpc>
                <a:spcPct val="120000"/>
              </a:lnSpc>
              <a:spcBef>
                <a:spcPts val="800"/>
              </a:spcBef>
              <a:buClr>
                <a:schemeClr val="lt1"/>
              </a:buClr>
              <a:buFont typeface="Arial"/>
              <a:buNone/>
              <a:defRPr sz="1200" b="0" i="0" u="none" strike="noStrike" cap="none">
                <a:solidFill>
                  <a:schemeClr val="lt1"/>
                </a:solidFill>
                <a:latin typeface="Questrial"/>
                <a:ea typeface="Questrial"/>
                <a:cs typeface="Questrial"/>
                <a:sym typeface="Questrial"/>
              </a:defRPr>
            </a:lvl1pPr>
            <a:lvl2pPr marL="342900" marR="0" lvl="1" indent="0" algn="l" rtl="0">
              <a:lnSpc>
                <a:spcPct val="120000"/>
              </a:lnSpc>
              <a:spcBef>
                <a:spcPts val="400"/>
              </a:spcBef>
              <a:buClr>
                <a:schemeClr val="lt1"/>
              </a:buClr>
              <a:buFont typeface="Arial"/>
              <a:buNone/>
              <a:defRPr sz="1100" b="0" i="0" u="none" strike="noStrike" cap="none">
                <a:solidFill>
                  <a:schemeClr val="lt1"/>
                </a:solidFill>
                <a:latin typeface="Questrial"/>
                <a:ea typeface="Questrial"/>
                <a:cs typeface="Questrial"/>
                <a:sym typeface="Questrial"/>
              </a:defRPr>
            </a:lvl2pPr>
            <a:lvl3pPr marL="685800" marR="0" lvl="2" indent="0" algn="l" rtl="0">
              <a:lnSpc>
                <a:spcPct val="120000"/>
              </a:lnSpc>
              <a:spcBef>
                <a:spcPts val="400"/>
              </a:spcBef>
              <a:buClr>
                <a:schemeClr val="lt1"/>
              </a:buClr>
              <a:buFont typeface="Arial"/>
              <a:buNone/>
              <a:defRPr sz="900" b="0" i="0" u="none" strike="noStrike" cap="none">
                <a:solidFill>
                  <a:schemeClr val="lt1"/>
                </a:solidFill>
                <a:latin typeface="Questrial"/>
                <a:ea typeface="Questrial"/>
                <a:cs typeface="Questrial"/>
                <a:sym typeface="Questrial"/>
              </a:defRPr>
            </a:lvl3pPr>
            <a:lvl4pPr marL="1028700" marR="0" lvl="3" indent="0" algn="l" rtl="0">
              <a:lnSpc>
                <a:spcPct val="120000"/>
              </a:lnSpc>
              <a:spcBef>
                <a:spcPts val="400"/>
              </a:spcBef>
              <a:buClr>
                <a:schemeClr val="lt1"/>
              </a:buClr>
              <a:buFont typeface="Arial"/>
              <a:buNone/>
              <a:defRPr sz="800" b="0" i="0" u="none" strike="noStrike" cap="none">
                <a:solidFill>
                  <a:schemeClr val="lt1"/>
                </a:solidFill>
                <a:latin typeface="Questrial"/>
                <a:ea typeface="Questrial"/>
                <a:cs typeface="Questrial"/>
                <a:sym typeface="Questrial"/>
              </a:defRPr>
            </a:lvl4pPr>
            <a:lvl5pPr marL="1371600" marR="0" lvl="4" indent="0" algn="l" rtl="0">
              <a:lnSpc>
                <a:spcPct val="120000"/>
              </a:lnSpc>
              <a:spcBef>
                <a:spcPts val="400"/>
              </a:spcBef>
              <a:buClr>
                <a:schemeClr val="lt1"/>
              </a:buClr>
              <a:buFont typeface="Arial"/>
              <a:buNone/>
              <a:defRPr sz="800" b="0" i="0" u="none" strike="noStrike" cap="none">
                <a:solidFill>
                  <a:schemeClr val="lt1"/>
                </a:solidFill>
                <a:latin typeface="Questrial"/>
                <a:ea typeface="Questrial"/>
                <a:cs typeface="Questrial"/>
                <a:sym typeface="Questrial"/>
              </a:defRPr>
            </a:lvl5pPr>
            <a:lvl6pPr marL="1714500" marR="0" lvl="5" indent="0" algn="l" rtl="0">
              <a:lnSpc>
                <a:spcPct val="120000"/>
              </a:lnSpc>
              <a:spcBef>
                <a:spcPts val="400"/>
              </a:spcBef>
              <a:buClr>
                <a:schemeClr val="lt1"/>
              </a:buClr>
              <a:buFont typeface="Arial"/>
              <a:buNone/>
              <a:defRPr sz="800" b="0" i="0" u="none" strike="noStrike" cap="none">
                <a:solidFill>
                  <a:schemeClr val="lt1"/>
                </a:solidFill>
                <a:latin typeface="Questrial"/>
                <a:ea typeface="Questrial"/>
                <a:cs typeface="Questrial"/>
                <a:sym typeface="Questrial"/>
              </a:defRPr>
            </a:lvl6pPr>
            <a:lvl7pPr marL="2057400" marR="0" lvl="6" indent="0" algn="l" rtl="0">
              <a:lnSpc>
                <a:spcPct val="120000"/>
              </a:lnSpc>
              <a:spcBef>
                <a:spcPts val="400"/>
              </a:spcBef>
              <a:buClr>
                <a:schemeClr val="lt1"/>
              </a:buClr>
              <a:buFont typeface="Arial"/>
              <a:buNone/>
              <a:defRPr sz="800" b="0" i="0" u="none" strike="noStrike" cap="none">
                <a:solidFill>
                  <a:schemeClr val="lt1"/>
                </a:solidFill>
                <a:latin typeface="Questrial"/>
                <a:ea typeface="Questrial"/>
                <a:cs typeface="Questrial"/>
                <a:sym typeface="Questrial"/>
              </a:defRPr>
            </a:lvl7pPr>
            <a:lvl8pPr marL="2400300" marR="0" lvl="7" indent="0" algn="l" rtl="0">
              <a:lnSpc>
                <a:spcPct val="120000"/>
              </a:lnSpc>
              <a:spcBef>
                <a:spcPts val="400"/>
              </a:spcBef>
              <a:buClr>
                <a:schemeClr val="lt1"/>
              </a:buClr>
              <a:buFont typeface="Arial"/>
              <a:buNone/>
              <a:defRPr sz="800" b="0" i="0" u="none" strike="noStrike" cap="none">
                <a:solidFill>
                  <a:schemeClr val="lt1"/>
                </a:solidFill>
                <a:latin typeface="Questrial"/>
                <a:ea typeface="Questrial"/>
                <a:cs typeface="Questrial"/>
                <a:sym typeface="Questrial"/>
              </a:defRPr>
            </a:lvl8pPr>
            <a:lvl9pPr marL="2743200" marR="0" lvl="8" indent="0" algn="l" rtl="0">
              <a:lnSpc>
                <a:spcPct val="120000"/>
              </a:lnSpc>
              <a:spcBef>
                <a:spcPts val="400"/>
              </a:spcBef>
              <a:buClr>
                <a:schemeClr val="lt1"/>
              </a:buClr>
              <a:buFont typeface="Arial"/>
              <a:buNone/>
              <a:defRPr sz="800" b="0" i="0" u="none" strike="noStrike" cap="none">
                <a:solidFill>
                  <a:schemeClr val="lt1"/>
                </a:solidFill>
                <a:latin typeface="Questrial"/>
                <a:ea typeface="Questrial"/>
                <a:cs typeface="Questrial"/>
                <a:sym typeface="Questrial"/>
              </a:defRPr>
            </a:lvl9pPr>
          </a:lstStyle>
          <a:p>
            <a:endParaRPr/>
          </a:p>
        </p:txBody>
      </p:sp>
      <p:sp>
        <p:nvSpPr>
          <p:cNvPr id="288" name="Shape 288"/>
          <p:cNvSpPr txBox="1">
            <a:spLocks noGrp="1"/>
          </p:cNvSpPr>
          <p:nvPr>
            <p:ph type="dt" idx="10"/>
          </p:nvPr>
        </p:nvSpPr>
        <p:spPr>
          <a:xfrm>
            <a:off x="5592690" y="4412457"/>
            <a:ext cx="2057399" cy="273843"/>
          </a:xfrm>
          <a:prstGeom prst="rect">
            <a:avLst/>
          </a:prstGeom>
          <a:noFill/>
          <a:ln>
            <a:noFill/>
          </a:ln>
        </p:spPr>
        <p:txBody>
          <a:bodyPr lIns="68575" tIns="68575" rIns="68575" bIns="68575" anchor="ctr" anchorCtr="0"/>
          <a:lstStyle>
            <a:lvl1pPr marL="0" marR="0" lvl="0" indent="0" algn="r" rtl="0">
              <a:spcBef>
                <a:spcPts val="0"/>
              </a:spcBef>
              <a:buNone/>
              <a:defRPr sz="800" b="0" i="0" u="none" strike="noStrike" cap="none">
                <a:solidFill>
                  <a:schemeClr val="lt1"/>
                </a:solidFill>
                <a:latin typeface="Questrial"/>
                <a:ea typeface="Questrial"/>
                <a:cs typeface="Questrial"/>
                <a:sym typeface="Questrial"/>
              </a:defRPr>
            </a:lvl1pPr>
            <a:lvl2pPr marL="342900" marR="0" lvl="1" indent="0" algn="l" rtl="0">
              <a:spcBef>
                <a:spcPts val="0"/>
              </a:spcBef>
              <a:buNone/>
              <a:defRPr sz="1400" b="0" i="0" u="none" strike="noStrike" cap="none">
                <a:solidFill>
                  <a:schemeClr val="lt1"/>
                </a:solidFill>
                <a:latin typeface="Questrial"/>
                <a:ea typeface="Questrial"/>
                <a:cs typeface="Questrial"/>
                <a:sym typeface="Questrial"/>
              </a:defRPr>
            </a:lvl2pPr>
            <a:lvl3pPr marL="685800" marR="0" lvl="2" indent="0" algn="l" rtl="0">
              <a:spcBef>
                <a:spcPts val="0"/>
              </a:spcBef>
              <a:buNone/>
              <a:defRPr sz="1400" b="0" i="0" u="none" strike="noStrike" cap="none">
                <a:solidFill>
                  <a:schemeClr val="lt1"/>
                </a:solidFill>
                <a:latin typeface="Questrial"/>
                <a:ea typeface="Questrial"/>
                <a:cs typeface="Questrial"/>
                <a:sym typeface="Questrial"/>
              </a:defRPr>
            </a:lvl3pPr>
            <a:lvl4pPr marL="1028700" marR="0" lvl="3" indent="0" algn="l" rtl="0">
              <a:spcBef>
                <a:spcPts val="0"/>
              </a:spcBef>
              <a:buNone/>
              <a:defRPr sz="1400" b="0" i="0" u="none" strike="noStrike" cap="none">
                <a:solidFill>
                  <a:schemeClr val="lt1"/>
                </a:solidFill>
                <a:latin typeface="Questrial"/>
                <a:ea typeface="Questrial"/>
                <a:cs typeface="Questrial"/>
                <a:sym typeface="Questrial"/>
              </a:defRPr>
            </a:lvl4pPr>
            <a:lvl5pPr marL="1371600" marR="0" lvl="4" indent="0" algn="l" rtl="0">
              <a:spcBef>
                <a:spcPts val="0"/>
              </a:spcBef>
              <a:buNone/>
              <a:defRPr sz="1400" b="0" i="0" u="none" strike="noStrike" cap="none">
                <a:solidFill>
                  <a:schemeClr val="lt1"/>
                </a:solidFill>
                <a:latin typeface="Questrial"/>
                <a:ea typeface="Questrial"/>
                <a:cs typeface="Questrial"/>
                <a:sym typeface="Questrial"/>
              </a:defRPr>
            </a:lvl5pPr>
            <a:lvl6pPr marL="1714500" marR="0" lvl="5" indent="0" algn="l" rtl="0">
              <a:spcBef>
                <a:spcPts val="0"/>
              </a:spcBef>
              <a:buNone/>
              <a:defRPr sz="1400" b="0" i="0" u="none" strike="noStrike" cap="none">
                <a:solidFill>
                  <a:schemeClr val="lt1"/>
                </a:solidFill>
                <a:latin typeface="Questrial"/>
                <a:ea typeface="Questrial"/>
                <a:cs typeface="Questrial"/>
                <a:sym typeface="Questrial"/>
              </a:defRPr>
            </a:lvl6pPr>
            <a:lvl7pPr marL="2057400" marR="0" lvl="6" indent="0" algn="l" rtl="0">
              <a:spcBef>
                <a:spcPts val="0"/>
              </a:spcBef>
              <a:buNone/>
              <a:defRPr sz="1400" b="0" i="0" u="none" strike="noStrike" cap="none">
                <a:solidFill>
                  <a:schemeClr val="lt1"/>
                </a:solidFill>
                <a:latin typeface="Questrial"/>
                <a:ea typeface="Questrial"/>
                <a:cs typeface="Questrial"/>
                <a:sym typeface="Questrial"/>
              </a:defRPr>
            </a:lvl7pPr>
            <a:lvl8pPr marL="2400300" marR="0" lvl="7" indent="0" algn="l" rtl="0">
              <a:spcBef>
                <a:spcPts val="0"/>
              </a:spcBef>
              <a:buNone/>
              <a:defRPr sz="1400" b="0" i="0" u="none" strike="noStrike" cap="none">
                <a:solidFill>
                  <a:schemeClr val="lt1"/>
                </a:solidFill>
                <a:latin typeface="Questrial"/>
                <a:ea typeface="Questrial"/>
                <a:cs typeface="Questrial"/>
                <a:sym typeface="Questrial"/>
              </a:defRPr>
            </a:lvl8pPr>
            <a:lvl9pPr marL="2743200" marR="0" lvl="8" indent="0" algn="l" rtl="0">
              <a:spcBef>
                <a:spcPts val="0"/>
              </a:spcBef>
              <a:buNone/>
              <a:defRPr sz="1400" b="0" i="0" u="none" strike="noStrike" cap="none">
                <a:solidFill>
                  <a:schemeClr val="lt1"/>
                </a:solidFill>
                <a:latin typeface="Questrial"/>
                <a:ea typeface="Questrial"/>
                <a:cs typeface="Questrial"/>
                <a:sym typeface="Questrial"/>
              </a:defRPr>
            </a:lvl9pPr>
          </a:lstStyle>
          <a:p>
            <a:endParaRPr/>
          </a:p>
        </p:txBody>
      </p:sp>
      <p:sp>
        <p:nvSpPr>
          <p:cNvPr id="289" name="Shape 289"/>
          <p:cNvSpPr txBox="1">
            <a:spLocks noGrp="1"/>
          </p:cNvSpPr>
          <p:nvPr>
            <p:ph type="ftr" idx="11"/>
          </p:nvPr>
        </p:nvSpPr>
        <p:spPr>
          <a:xfrm>
            <a:off x="856058" y="4412456"/>
            <a:ext cx="4679481" cy="273843"/>
          </a:xfrm>
          <a:prstGeom prst="rect">
            <a:avLst/>
          </a:prstGeom>
          <a:noFill/>
          <a:ln>
            <a:noFill/>
          </a:ln>
        </p:spPr>
        <p:txBody>
          <a:bodyPr lIns="68575" tIns="68575" rIns="68575" bIns="68575" anchor="ctr" anchorCtr="0"/>
          <a:lstStyle>
            <a:lvl1pPr marL="0" marR="0" lvl="0" indent="0" algn="l" rtl="0">
              <a:spcBef>
                <a:spcPts val="0"/>
              </a:spcBef>
              <a:buNone/>
              <a:defRPr sz="800" b="0" i="0" u="none" strike="noStrike" cap="none">
                <a:solidFill>
                  <a:schemeClr val="lt1"/>
                </a:solidFill>
                <a:latin typeface="Questrial"/>
                <a:ea typeface="Questrial"/>
                <a:cs typeface="Questrial"/>
                <a:sym typeface="Questrial"/>
              </a:defRPr>
            </a:lvl1pPr>
            <a:lvl2pPr marL="342900" marR="0" lvl="1" indent="0" algn="l" rtl="0">
              <a:spcBef>
                <a:spcPts val="0"/>
              </a:spcBef>
              <a:buNone/>
              <a:defRPr sz="1400" b="0" i="0" u="none" strike="noStrike" cap="none">
                <a:solidFill>
                  <a:schemeClr val="lt1"/>
                </a:solidFill>
                <a:latin typeface="Questrial"/>
                <a:ea typeface="Questrial"/>
                <a:cs typeface="Questrial"/>
                <a:sym typeface="Questrial"/>
              </a:defRPr>
            </a:lvl2pPr>
            <a:lvl3pPr marL="685800" marR="0" lvl="2" indent="0" algn="l" rtl="0">
              <a:spcBef>
                <a:spcPts val="0"/>
              </a:spcBef>
              <a:buNone/>
              <a:defRPr sz="1400" b="0" i="0" u="none" strike="noStrike" cap="none">
                <a:solidFill>
                  <a:schemeClr val="lt1"/>
                </a:solidFill>
                <a:latin typeface="Questrial"/>
                <a:ea typeface="Questrial"/>
                <a:cs typeface="Questrial"/>
                <a:sym typeface="Questrial"/>
              </a:defRPr>
            </a:lvl3pPr>
            <a:lvl4pPr marL="1028700" marR="0" lvl="3" indent="0" algn="l" rtl="0">
              <a:spcBef>
                <a:spcPts val="0"/>
              </a:spcBef>
              <a:buNone/>
              <a:defRPr sz="1400" b="0" i="0" u="none" strike="noStrike" cap="none">
                <a:solidFill>
                  <a:schemeClr val="lt1"/>
                </a:solidFill>
                <a:latin typeface="Questrial"/>
                <a:ea typeface="Questrial"/>
                <a:cs typeface="Questrial"/>
                <a:sym typeface="Questrial"/>
              </a:defRPr>
            </a:lvl4pPr>
            <a:lvl5pPr marL="1371600" marR="0" lvl="4" indent="0" algn="l" rtl="0">
              <a:spcBef>
                <a:spcPts val="0"/>
              </a:spcBef>
              <a:buNone/>
              <a:defRPr sz="1400" b="0" i="0" u="none" strike="noStrike" cap="none">
                <a:solidFill>
                  <a:schemeClr val="lt1"/>
                </a:solidFill>
                <a:latin typeface="Questrial"/>
                <a:ea typeface="Questrial"/>
                <a:cs typeface="Questrial"/>
                <a:sym typeface="Questrial"/>
              </a:defRPr>
            </a:lvl5pPr>
            <a:lvl6pPr marL="1714500" marR="0" lvl="5" indent="0" algn="l" rtl="0">
              <a:spcBef>
                <a:spcPts val="0"/>
              </a:spcBef>
              <a:buNone/>
              <a:defRPr sz="1400" b="0" i="0" u="none" strike="noStrike" cap="none">
                <a:solidFill>
                  <a:schemeClr val="lt1"/>
                </a:solidFill>
                <a:latin typeface="Questrial"/>
                <a:ea typeface="Questrial"/>
                <a:cs typeface="Questrial"/>
                <a:sym typeface="Questrial"/>
              </a:defRPr>
            </a:lvl6pPr>
            <a:lvl7pPr marL="2057400" marR="0" lvl="6" indent="0" algn="l" rtl="0">
              <a:spcBef>
                <a:spcPts val="0"/>
              </a:spcBef>
              <a:buNone/>
              <a:defRPr sz="1400" b="0" i="0" u="none" strike="noStrike" cap="none">
                <a:solidFill>
                  <a:schemeClr val="lt1"/>
                </a:solidFill>
                <a:latin typeface="Questrial"/>
                <a:ea typeface="Questrial"/>
                <a:cs typeface="Questrial"/>
                <a:sym typeface="Questrial"/>
              </a:defRPr>
            </a:lvl7pPr>
            <a:lvl8pPr marL="2400300" marR="0" lvl="7" indent="0" algn="l" rtl="0">
              <a:spcBef>
                <a:spcPts val="0"/>
              </a:spcBef>
              <a:buNone/>
              <a:defRPr sz="1400" b="0" i="0" u="none" strike="noStrike" cap="none">
                <a:solidFill>
                  <a:schemeClr val="lt1"/>
                </a:solidFill>
                <a:latin typeface="Questrial"/>
                <a:ea typeface="Questrial"/>
                <a:cs typeface="Questrial"/>
                <a:sym typeface="Questrial"/>
              </a:defRPr>
            </a:lvl8pPr>
            <a:lvl9pPr marL="2743200" marR="0" lvl="8" indent="0" algn="l" rtl="0">
              <a:spcBef>
                <a:spcPts val="0"/>
              </a:spcBef>
              <a:buNone/>
              <a:defRPr sz="1400" b="0" i="0" u="none" strike="noStrike" cap="none">
                <a:solidFill>
                  <a:schemeClr val="lt1"/>
                </a:solidFill>
                <a:latin typeface="Questrial"/>
                <a:ea typeface="Questrial"/>
                <a:cs typeface="Questrial"/>
                <a:sym typeface="Questrial"/>
              </a:defRPr>
            </a:lvl9pPr>
          </a:lstStyle>
          <a:p>
            <a:endParaRPr/>
          </a:p>
        </p:txBody>
      </p:sp>
      <p:sp>
        <p:nvSpPr>
          <p:cNvPr id="290" name="Shape 290"/>
          <p:cNvSpPr txBox="1">
            <a:spLocks noGrp="1"/>
          </p:cNvSpPr>
          <p:nvPr>
            <p:ph type="sldNum" idx="12"/>
          </p:nvPr>
        </p:nvSpPr>
        <p:spPr>
          <a:xfrm>
            <a:off x="7707240" y="4412455"/>
            <a:ext cx="578316" cy="273843"/>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 sz="800" b="0" i="0" u="none" strike="noStrike" cap="none">
                <a:solidFill>
                  <a:schemeClr val="lt1"/>
                </a:solidFill>
                <a:latin typeface="Questrial"/>
                <a:ea typeface="Questrial"/>
                <a:cs typeface="Questrial"/>
                <a:sym typeface="Questrial"/>
              </a:rPr>
              <a:t>‹#›</a:t>
            </a:fld>
            <a:endParaRPr lang="en" sz="800" b="0" i="0" u="none" strike="noStrike" cap="none">
              <a:solidFill>
                <a:schemeClr val="lt1"/>
              </a:solidFill>
              <a:latin typeface="Questrial"/>
              <a:ea typeface="Questrial"/>
              <a:cs typeface="Questrial"/>
              <a:sym typeface="Quest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Title and Caption">
    <p:spTree>
      <p:nvGrpSpPr>
        <p:cNvPr id="1" name="Shape 291"/>
        <p:cNvGrpSpPr/>
        <p:nvPr/>
      </p:nvGrpSpPr>
      <p:grpSpPr>
        <a:xfrm>
          <a:off x="0" y="0"/>
          <a:ext cx="0" cy="0"/>
          <a:chOff x="0" y="0"/>
          <a:chExt cx="0" cy="0"/>
        </a:xfrm>
      </p:grpSpPr>
      <p:sp>
        <p:nvSpPr>
          <p:cNvPr id="292" name="Shape 292"/>
          <p:cNvSpPr txBox="1">
            <a:spLocks noGrp="1"/>
          </p:cNvSpPr>
          <p:nvPr>
            <p:ph type="title"/>
          </p:nvPr>
        </p:nvSpPr>
        <p:spPr>
          <a:xfrm>
            <a:off x="856091" y="457200"/>
            <a:ext cx="7429466" cy="2571750"/>
          </a:xfrm>
          <a:prstGeom prst="rect">
            <a:avLst/>
          </a:prstGeom>
          <a:noFill/>
          <a:ln>
            <a:noFill/>
          </a:ln>
        </p:spPr>
        <p:txBody>
          <a:bodyPr lIns="68575" tIns="68575" rIns="68575" bIns="68575" anchor="ctr" anchorCtr="0"/>
          <a:lstStyle>
            <a:lvl1pPr marL="0" marR="0" lvl="0" indent="0" algn="l" rtl="0">
              <a:lnSpc>
                <a:spcPct val="90000"/>
              </a:lnSpc>
              <a:spcBef>
                <a:spcPts val="0"/>
              </a:spcBef>
              <a:buClr>
                <a:schemeClr val="lt1"/>
              </a:buClr>
              <a:buFont typeface="Questrial"/>
              <a:buNone/>
              <a:defRPr sz="2700" b="0" i="0" u="none" strike="noStrike" cap="none">
                <a:solidFill>
                  <a:schemeClr val="lt1"/>
                </a:solidFill>
                <a:latin typeface="Questrial"/>
                <a:ea typeface="Questrial"/>
                <a:cs typeface="Questrial"/>
                <a:sym typeface="Questrial"/>
              </a:defRPr>
            </a:lvl1pPr>
            <a:lvl2pPr lvl="1" indent="0">
              <a:spcBef>
                <a:spcPts val="0"/>
              </a:spcBef>
              <a:buNone/>
              <a:defRPr sz="1400"/>
            </a:lvl2pPr>
            <a:lvl3pPr lvl="2" indent="0">
              <a:spcBef>
                <a:spcPts val="0"/>
              </a:spcBef>
              <a:buNone/>
              <a:defRPr sz="1400"/>
            </a:lvl3pPr>
            <a:lvl4pPr lvl="3" indent="0">
              <a:spcBef>
                <a:spcPts val="0"/>
              </a:spcBef>
              <a:buNone/>
              <a:defRPr sz="1400"/>
            </a:lvl4pPr>
            <a:lvl5pPr lvl="4" indent="0">
              <a:spcBef>
                <a:spcPts val="0"/>
              </a:spcBef>
              <a:buNone/>
              <a:defRPr sz="1400"/>
            </a:lvl5pPr>
            <a:lvl6pPr lvl="5" indent="0">
              <a:spcBef>
                <a:spcPts val="0"/>
              </a:spcBef>
              <a:buNone/>
              <a:defRPr sz="1400"/>
            </a:lvl6pPr>
            <a:lvl7pPr lvl="6" indent="0">
              <a:spcBef>
                <a:spcPts val="0"/>
              </a:spcBef>
              <a:buNone/>
              <a:defRPr sz="1400"/>
            </a:lvl7pPr>
            <a:lvl8pPr lvl="7" indent="0">
              <a:spcBef>
                <a:spcPts val="0"/>
              </a:spcBef>
              <a:buNone/>
              <a:defRPr sz="1400"/>
            </a:lvl8pPr>
            <a:lvl9pPr lvl="8" indent="0">
              <a:spcBef>
                <a:spcPts val="0"/>
              </a:spcBef>
              <a:buNone/>
              <a:defRPr sz="1400"/>
            </a:lvl9pPr>
          </a:lstStyle>
          <a:p>
            <a:endParaRPr/>
          </a:p>
        </p:txBody>
      </p:sp>
      <p:sp>
        <p:nvSpPr>
          <p:cNvPr id="293" name="Shape 293"/>
          <p:cNvSpPr txBox="1">
            <a:spLocks noGrp="1"/>
          </p:cNvSpPr>
          <p:nvPr>
            <p:ph type="body" idx="1"/>
          </p:nvPr>
        </p:nvSpPr>
        <p:spPr>
          <a:xfrm>
            <a:off x="856057" y="3314699"/>
            <a:ext cx="7428344" cy="1028699"/>
          </a:xfrm>
          <a:prstGeom prst="rect">
            <a:avLst/>
          </a:prstGeom>
          <a:noFill/>
          <a:ln>
            <a:noFill/>
          </a:ln>
        </p:spPr>
        <p:txBody>
          <a:bodyPr lIns="68575" tIns="68575" rIns="68575" bIns="68575" anchor="ctr" anchorCtr="0"/>
          <a:lstStyle>
            <a:lvl1pPr marL="0" marR="0" lvl="0" indent="0" algn="l" rtl="0">
              <a:lnSpc>
                <a:spcPct val="120000"/>
              </a:lnSpc>
              <a:spcBef>
                <a:spcPts val="800"/>
              </a:spcBef>
              <a:buClr>
                <a:schemeClr val="lt1"/>
              </a:buClr>
              <a:buFont typeface="Arial"/>
              <a:buNone/>
              <a:defRPr sz="1400" b="0" i="0" u="none" strike="noStrike" cap="none">
                <a:solidFill>
                  <a:schemeClr val="lt1"/>
                </a:solidFill>
                <a:latin typeface="Questrial"/>
                <a:ea typeface="Questrial"/>
                <a:cs typeface="Questrial"/>
                <a:sym typeface="Questrial"/>
              </a:defRPr>
            </a:lvl1pPr>
            <a:lvl2pPr marL="342900" marR="0" lvl="1" indent="0" algn="l" rtl="0">
              <a:lnSpc>
                <a:spcPct val="120000"/>
              </a:lnSpc>
              <a:spcBef>
                <a:spcPts val="400"/>
              </a:spcBef>
              <a:buClr>
                <a:schemeClr val="lt1"/>
              </a:buClr>
              <a:buFont typeface="Arial"/>
              <a:buNone/>
              <a:defRPr sz="1100" b="0" i="0" u="none" strike="noStrike" cap="none">
                <a:solidFill>
                  <a:schemeClr val="lt1"/>
                </a:solidFill>
                <a:latin typeface="Questrial"/>
                <a:ea typeface="Questrial"/>
                <a:cs typeface="Questrial"/>
                <a:sym typeface="Questrial"/>
              </a:defRPr>
            </a:lvl2pPr>
            <a:lvl3pPr marL="685800" marR="0" lvl="2" indent="0" algn="l" rtl="0">
              <a:lnSpc>
                <a:spcPct val="120000"/>
              </a:lnSpc>
              <a:spcBef>
                <a:spcPts val="400"/>
              </a:spcBef>
              <a:buClr>
                <a:schemeClr val="lt1"/>
              </a:buClr>
              <a:buFont typeface="Arial"/>
              <a:buNone/>
              <a:defRPr sz="900" b="0" i="0" u="none" strike="noStrike" cap="none">
                <a:solidFill>
                  <a:schemeClr val="lt1"/>
                </a:solidFill>
                <a:latin typeface="Questrial"/>
                <a:ea typeface="Questrial"/>
                <a:cs typeface="Questrial"/>
                <a:sym typeface="Questrial"/>
              </a:defRPr>
            </a:lvl3pPr>
            <a:lvl4pPr marL="1028700" marR="0" lvl="3" indent="0" algn="l" rtl="0">
              <a:lnSpc>
                <a:spcPct val="120000"/>
              </a:lnSpc>
              <a:spcBef>
                <a:spcPts val="400"/>
              </a:spcBef>
              <a:buClr>
                <a:schemeClr val="lt1"/>
              </a:buClr>
              <a:buFont typeface="Arial"/>
              <a:buNone/>
              <a:defRPr sz="800" b="0" i="0" u="none" strike="noStrike" cap="none">
                <a:solidFill>
                  <a:schemeClr val="lt1"/>
                </a:solidFill>
                <a:latin typeface="Questrial"/>
                <a:ea typeface="Questrial"/>
                <a:cs typeface="Questrial"/>
                <a:sym typeface="Questrial"/>
              </a:defRPr>
            </a:lvl4pPr>
            <a:lvl5pPr marL="1371600" marR="0" lvl="4" indent="0" algn="l" rtl="0">
              <a:lnSpc>
                <a:spcPct val="120000"/>
              </a:lnSpc>
              <a:spcBef>
                <a:spcPts val="400"/>
              </a:spcBef>
              <a:buClr>
                <a:schemeClr val="lt1"/>
              </a:buClr>
              <a:buFont typeface="Arial"/>
              <a:buNone/>
              <a:defRPr sz="800" b="0" i="0" u="none" strike="noStrike" cap="none">
                <a:solidFill>
                  <a:schemeClr val="lt1"/>
                </a:solidFill>
                <a:latin typeface="Questrial"/>
                <a:ea typeface="Questrial"/>
                <a:cs typeface="Questrial"/>
                <a:sym typeface="Questrial"/>
              </a:defRPr>
            </a:lvl5pPr>
            <a:lvl6pPr marL="1714500" marR="0" lvl="5" indent="0" algn="l" rtl="0">
              <a:lnSpc>
                <a:spcPct val="120000"/>
              </a:lnSpc>
              <a:spcBef>
                <a:spcPts val="400"/>
              </a:spcBef>
              <a:buClr>
                <a:schemeClr val="lt1"/>
              </a:buClr>
              <a:buFont typeface="Arial"/>
              <a:buNone/>
              <a:defRPr sz="800" b="0" i="0" u="none" strike="noStrike" cap="none">
                <a:solidFill>
                  <a:schemeClr val="lt1"/>
                </a:solidFill>
                <a:latin typeface="Questrial"/>
                <a:ea typeface="Questrial"/>
                <a:cs typeface="Questrial"/>
                <a:sym typeface="Questrial"/>
              </a:defRPr>
            </a:lvl6pPr>
            <a:lvl7pPr marL="2057400" marR="0" lvl="6" indent="0" algn="l" rtl="0">
              <a:lnSpc>
                <a:spcPct val="120000"/>
              </a:lnSpc>
              <a:spcBef>
                <a:spcPts val="400"/>
              </a:spcBef>
              <a:buClr>
                <a:schemeClr val="lt1"/>
              </a:buClr>
              <a:buFont typeface="Arial"/>
              <a:buNone/>
              <a:defRPr sz="800" b="0" i="0" u="none" strike="noStrike" cap="none">
                <a:solidFill>
                  <a:schemeClr val="lt1"/>
                </a:solidFill>
                <a:latin typeface="Questrial"/>
                <a:ea typeface="Questrial"/>
                <a:cs typeface="Questrial"/>
                <a:sym typeface="Questrial"/>
              </a:defRPr>
            </a:lvl7pPr>
            <a:lvl8pPr marL="2400300" marR="0" lvl="7" indent="0" algn="l" rtl="0">
              <a:lnSpc>
                <a:spcPct val="120000"/>
              </a:lnSpc>
              <a:spcBef>
                <a:spcPts val="400"/>
              </a:spcBef>
              <a:buClr>
                <a:schemeClr val="lt1"/>
              </a:buClr>
              <a:buFont typeface="Arial"/>
              <a:buNone/>
              <a:defRPr sz="800" b="0" i="0" u="none" strike="noStrike" cap="none">
                <a:solidFill>
                  <a:schemeClr val="lt1"/>
                </a:solidFill>
                <a:latin typeface="Questrial"/>
                <a:ea typeface="Questrial"/>
                <a:cs typeface="Questrial"/>
                <a:sym typeface="Questrial"/>
              </a:defRPr>
            </a:lvl8pPr>
            <a:lvl9pPr marL="2743200" marR="0" lvl="8" indent="0" algn="l" rtl="0">
              <a:lnSpc>
                <a:spcPct val="120000"/>
              </a:lnSpc>
              <a:spcBef>
                <a:spcPts val="400"/>
              </a:spcBef>
              <a:buClr>
                <a:schemeClr val="lt1"/>
              </a:buClr>
              <a:buFont typeface="Arial"/>
              <a:buNone/>
              <a:defRPr sz="800" b="0" i="0" u="none" strike="noStrike" cap="none">
                <a:solidFill>
                  <a:schemeClr val="lt1"/>
                </a:solidFill>
                <a:latin typeface="Questrial"/>
                <a:ea typeface="Questrial"/>
                <a:cs typeface="Questrial"/>
                <a:sym typeface="Questrial"/>
              </a:defRPr>
            </a:lvl9pPr>
          </a:lstStyle>
          <a:p>
            <a:endParaRPr/>
          </a:p>
        </p:txBody>
      </p:sp>
      <p:sp>
        <p:nvSpPr>
          <p:cNvPr id="294" name="Shape 294"/>
          <p:cNvSpPr txBox="1">
            <a:spLocks noGrp="1"/>
          </p:cNvSpPr>
          <p:nvPr>
            <p:ph type="dt" idx="10"/>
          </p:nvPr>
        </p:nvSpPr>
        <p:spPr>
          <a:xfrm>
            <a:off x="5592690" y="4412457"/>
            <a:ext cx="2057399" cy="273843"/>
          </a:xfrm>
          <a:prstGeom prst="rect">
            <a:avLst/>
          </a:prstGeom>
          <a:noFill/>
          <a:ln>
            <a:noFill/>
          </a:ln>
        </p:spPr>
        <p:txBody>
          <a:bodyPr lIns="68575" tIns="68575" rIns="68575" bIns="68575" anchor="ctr" anchorCtr="0"/>
          <a:lstStyle>
            <a:lvl1pPr marL="0" marR="0" lvl="0" indent="0" algn="r" rtl="0">
              <a:spcBef>
                <a:spcPts val="0"/>
              </a:spcBef>
              <a:buNone/>
              <a:defRPr sz="800" b="0" i="0" u="none" strike="noStrike" cap="none">
                <a:solidFill>
                  <a:schemeClr val="lt1"/>
                </a:solidFill>
                <a:latin typeface="Questrial"/>
                <a:ea typeface="Questrial"/>
                <a:cs typeface="Questrial"/>
                <a:sym typeface="Questrial"/>
              </a:defRPr>
            </a:lvl1pPr>
            <a:lvl2pPr marL="342900" marR="0" lvl="1" indent="0" algn="l" rtl="0">
              <a:spcBef>
                <a:spcPts val="0"/>
              </a:spcBef>
              <a:buNone/>
              <a:defRPr sz="1400" b="0" i="0" u="none" strike="noStrike" cap="none">
                <a:solidFill>
                  <a:schemeClr val="lt1"/>
                </a:solidFill>
                <a:latin typeface="Questrial"/>
                <a:ea typeface="Questrial"/>
                <a:cs typeface="Questrial"/>
                <a:sym typeface="Questrial"/>
              </a:defRPr>
            </a:lvl2pPr>
            <a:lvl3pPr marL="685800" marR="0" lvl="2" indent="0" algn="l" rtl="0">
              <a:spcBef>
                <a:spcPts val="0"/>
              </a:spcBef>
              <a:buNone/>
              <a:defRPr sz="1400" b="0" i="0" u="none" strike="noStrike" cap="none">
                <a:solidFill>
                  <a:schemeClr val="lt1"/>
                </a:solidFill>
                <a:latin typeface="Questrial"/>
                <a:ea typeface="Questrial"/>
                <a:cs typeface="Questrial"/>
                <a:sym typeface="Questrial"/>
              </a:defRPr>
            </a:lvl3pPr>
            <a:lvl4pPr marL="1028700" marR="0" lvl="3" indent="0" algn="l" rtl="0">
              <a:spcBef>
                <a:spcPts val="0"/>
              </a:spcBef>
              <a:buNone/>
              <a:defRPr sz="1400" b="0" i="0" u="none" strike="noStrike" cap="none">
                <a:solidFill>
                  <a:schemeClr val="lt1"/>
                </a:solidFill>
                <a:latin typeface="Questrial"/>
                <a:ea typeface="Questrial"/>
                <a:cs typeface="Questrial"/>
                <a:sym typeface="Questrial"/>
              </a:defRPr>
            </a:lvl4pPr>
            <a:lvl5pPr marL="1371600" marR="0" lvl="4" indent="0" algn="l" rtl="0">
              <a:spcBef>
                <a:spcPts val="0"/>
              </a:spcBef>
              <a:buNone/>
              <a:defRPr sz="1400" b="0" i="0" u="none" strike="noStrike" cap="none">
                <a:solidFill>
                  <a:schemeClr val="lt1"/>
                </a:solidFill>
                <a:latin typeface="Questrial"/>
                <a:ea typeface="Questrial"/>
                <a:cs typeface="Questrial"/>
                <a:sym typeface="Questrial"/>
              </a:defRPr>
            </a:lvl5pPr>
            <a:lvl6pPr marL="1714500" marR="0" lvl="5" indent="0" algn="l" rtl="0">
              <a:spcBef>
                <a:spcPts val="0"/>
              </a:spcBef>
              <a:buNone/>
              <a:defRPr sz="1400" b="0" i="0" u="none" strike="noStrike" cap="none">
                <a:solidFill>
                  <a:schemeClr val="lt1"/>
                </a:solidFill>
                <a:latin typeface="Questrial"/>
                <a:ea typeface="Questrial"/>
                <a:cs typeface="Questrial"/>
                <a:sym typeface="Questrial"/>
              </a:defRPr>
            </a:lvl6pPr>
            <a:lvl7pPr marL="2057400" marR="0" lvl="6" indent="0" algn="l" rtl="0">
              <a:spcBef>
                <a:spcPts val="0"/>
              </a:spcBef>
              <a:buNone/>
              <a:defRPr sz="1400" b="0" i="0" u="none" strike="noStrike" cap="none">
                <a:solidFill>
                  <a:schemeClr val="lt1"/>
                </a:solidFill>
                <a:latin typeface="Questrial"/>
                <a:ea typeface="Questrial"/>
                <a:cs typeface="Questrial"/>
                <a:sym typeface="Questrial"/>
              </a:defRPr>
            </a:lvl7pPr>
            <a:lvl8pPr marL="2400300" marR="0" lvl="7" indent="0" algn="l" rtl="0">
              <a:spcBef>
                <a:spcPts val="0"/>
              </a:spcBef>
              <a:buNone/>
              <a:defRPr sz="1400" b="0" i="0" u="none" strike="noStrike" cap="none">
                <a:solidFill>
                  <a:schemeClr val="lt1"/>
                </a:solidFill>
                <a:latin typeface="Questrial"/>
                <a:ea typeface="Questrial"/>
                <a:cs typeface="Questrial"/>
                <a:sym typeface="Questrial"/>
              </a:defRPr>
            </a:lvl8pPr>
            <a:lvl9pPr marL="2743200" marR="0" lvl="8" indent="0" algn="l" rtl="0">
              <a:spcBef>
                <a:spcPts val="0"/>
              </a:spcBef>
              <a:buNone/>
              <a:defRPr sz="1400" b="0" i="0" u="none" strike="noStrike" cap="none">
                <a:solidFill>
                  <a:schemeClr val="lt1"/>
                </a:solidFill>
                <a:latin typeface="Questrial"/>
                <a:ea typeface="Questrial"/>
                <a:cs typeface="Questrial"/>
                <a:sym typeface="Questrial"/>
              </a:defRPr>
            </a:lvl9pPr>
          </a:lstStyle>
          <a:p>
            <a:endParaRPr/>
          </a:p>
        </p:txBody>
      </p:sp>
      <p:sp>
        <p:nvSpPr>
          <p:cNvPr id="295" name="Shape 295"/>
          <p:cNvSpPr txBox="1">
            <a:spLocks noGrp="1"/>
          </p:cNvSpPr>
          <p:nvPr>
            <p:ph type="ftr" idx="11"/>
          </p:nvPr>
        </p:nvSpPr>
        <p:spPr>
          <a:xfrm>
            <a:off x="856058" y="4412456"/>
            <a:ext cx="4679481" cy="273843"/>
          </a:xfrm>
          <a:prstGeom prst="rect">
            <a:avLst/>
          </a:prstGeom>
          <a:noFill/>
          <a:ln>
            <a:noFill/>
          </a:ln>
        </p:spPr>
        <p:txBody>
          <a:bodyPr lIns="68575" tIns="68575" rIns="68575" bIns="68575" anchor="ctr" anchorCtr="0"/>
          <a:lstStyle>
            <a:lvl1pPr marL="0" marR="0" lvl="0" indent="0" algn="l" rtl="0">
              <a:spcBef>
                <a:spcPts val="0"/>
              </a:spcBef>
              <a:buNone/>
              <a:defRPr sz="800" b="0" i="0" u="none" strike="noStrike" cap="none">
                <a:solidFill>
                  <a:schemeClr val="lt1"/>
                </a:solidFill>
                <a:latin typeface="Questrial"/>
                <a:ea typeface="Questrial"/>
                <a:cs typeface="Questrial"/>
                <a:sym typeface="Questrial"/>
              </a:defRPr>
            </a:lvl1pPr>
            <a:lvl2pPr marL="342900" marR="0" lvl="1" indent="0" algn="l" rtl="0">
              <a:spcBef>
                <a:spcPts val="0"/>
              </a:spcBef>
              <a:buNone/>
              <a:defRPr sz="1400" b="0" i="0" u="none" strike="noStrike" cap="none">
                <a:solidFill>
                  <a:schemeClr val="lt1"/>
                </a:solidFill>
                <a:latin typeface="Questrial"/>
                <a:ea typeface="Questrial"/>
                <a:cs typeface="Questrial"/>
                <a:sym typeface="Questrial"/>
              </a:defRPr>
            </a:lvl2pPr>
            <a:lvl3pPr marL="685800" marR="0" lvl="2" indent="0" algn="l" rtl="0">
              <a:spcBef>
                <a:spcPts val="0"/>
              </a:spcBef>
              <a:buNone/>
              <a:defRPr sz="1400" b="0" i="0" u="none" strike="noStrike" cap="none">
                <a:solidFill>
                  <a:schemeClr val="lt1"/>
                </a:solidFill>
                <a:latin typeface="Questrial"/>
                <a:ea typeface="Questrial"/>
                <a:cs typeface="Questrial"/>
                <a:sym typeface="Questrial"/>
              </a:defRPr>
            </a:lvl3pPr>
            <a:lvl4pPr marL="1028700" marR="0" lvl="3" indent="0" algn="l" rtl="0">
              <a:spcBef>
                <a:spcPts val="0"/>
              </a:spcBef>
              <a:buNone/>
              <a:defRPr sz="1400" b="0" i="0" u="none" strike="noStrike" cap="none">
                <a:solidFill>
                  <a:schemeClr val="lt1"/>
                </a:solidFill>
                <a:latin typeface="Questrial"/>
                <a:ea typeface="Questrial"/>
                <a:cs typeface="Questrial"/>
                <a:sym typeface="Questrial"/>
              </a:defRPr>
            </a:lvl4pPr>
            <a:lvl5pPr marL="1371600" marR="0" lvl="4" indent="0" algn="l" rtl="0">
              <a:spcBef>
                <a:spcPts val="0"/>
              </a:spcBef>
              <a:buNone/>
              <a:defRPr sz="1400" b="0" i="0" u="none" strike="noStrike" cap="none">
                <a:solidFill>
                  <a:schemeClr val="lt1"/>
                </a:solidFill>
                <a:latin typeface="Questrial"/>
                <a:ea typeface="Questrial"/>
                <a:cs typeface="Questrial"/>
                <a:sym typeface="Questrial"/>
              </a:defRPr>
            </a:lvl5pPr>
            <a:lvl6pPr marL="1714500" marR="0" lvl="5" indent="0" algn="l" rtl="0">
              <a:spcBef>
                <a:spcPts val="0"/>
              </a:spcBef>
              <a:buNone/>
              <a:defRPr sz="1400" b="0" i="0" u="none" strike="noStrike" cap="none">
                <a:solidFill>
                  <a:schemeClr val="lt1"/>
                </a:solidFill>
                <a:latin typeface="Questrial"/>
                <a:ea typeface="Questrial"/>
                <a:cs typeface="Questrial"/>
                <a:sym typeface="Questrial"/>
              </a:defRPr>
            </a:lvl6pPr>
            <a:lvl7pPr marL="2057400" marR="0" lvl="6" indent="0" algn="l" rtl="0">
              <a:spcBef>
                <a:spcPts val="0"/>
              </a:spcBef>
              <a:buNone/>
              <a:defRPr sz="1400" b="0" i="0" u="none" strike="noStrike" cap="none">
                <a:solidFill>
                  <a:schemeClr val="lt1"/>
                </a:solidFill>
                <a:latin typeface="Questrial"/>
                <a:ea typeface="Questrial"/>
                <a:cs typeface="Questrial"/>
                <a:sym typeface="Questrial"/>
              </a:defRPr>
            </a:lvl7pPr>
            <a:lvl8pPr marL="2400300" marR="0" lvl="7" indent="0" algn="l" rtl="0">
              <a:spcBef>
                <a:spcPts val="0"/>
              </a:spcBef>
              <a:buNone/>
              <a:defRPr sz="1400" b="0" i="0" u="none" strike="noStrike" cap="none">
                <a:solidFill>
                  <a:schemeClr val="lt1"/>
                </a:solidFill>
                <a:latin typeface="Questrial"/>
                <a:ea typeface="Questrial"/>
                <a:cs typeface="Questrial"/>
                <a:sym typeface="Questrial"/>
              </a:defRPr>
            </a:lvl8pPr>
            <a:lvl9pPr marL="2743200" marR="0" lvl="8" indent="0" algn="l" rtl="0">
              <a:spcBef>
                <a:spcPts val="0"/>
              </a:spcBef>
              <a:buNone/>
              <a:defRPr sz="1400" b="0" i="0" u="none" strike="noStrike" cap="none">
                <a:solidFill>
                  <a:schemeClr val="lt1"/>
                </a:solidFill>
                <a:latin typeface="Questrial"/>
                <a:ea typeface="Questrial"/>
                <a:cs typeface="Questrial"/>
                <a:sym typeface="Questrial"/>
              </a:defRPr>
            </a:lvl9pPr>
          </a:lstStyle>
          <a:p>
            <a:endParaRPr/>
          </a:p>
        </p:txBody>
      </p:sp>
      <p:sp>
        <p:nvSpPr>
          <p:cNvPr id="296" name="Shape 296"/>
          <p:cNvSpPr txBox="1">
            <a:spLocks noGrp="1"/>
          </p:cNvSpPr>
          <p:nvPr>
            <p:ph type="sldNum" idx="12"/>
          </p:nvPr>
        </p:nvSpPr>
        <p:spPr>
          <a:xfrm>
            <a:off x="7707240" y="4412455"/>
            <a:ext cx="578316" cy="273843"/>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 sz="800" b="0" i="0" u="none" strike="noStrike" cap="none">
                <a:solidFill>
                  <a:schemeClr val="lt1"/>
                </a:solidFill>
                <a:latin typeface="Questrial"/>
                <a:ea typeface="Questrial"/>
                <a:cs typeface="Questrial"/>
                <a:sym typeface="Questrial"/>
              </a:rPr>
              <a:t>‹#›</a:t>
            </a:fld>
            <a:endParaRPr lang="en" sz="800" b="0" i="0" u="none" strike="noStrike" cap="none">
              <a:solidFill>
                <a:schemeClr val="lt1"/>
              </a:solidFill>
              <a:latin typeface="Questrial"/>
              <a:ea typeface="Questrial"/>
              <a:cs typeface="Questrial"/>
              <a:sym typeface="Quest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Quote with Caption">
    <p:spTree>
      <p:nvGrpSpPr>
        <p:cNvPr id="1" name="Shape 297"/>
        <p:cNvGrpSpPr/>
        <p:nvPr/>
      </p:nvGrpSpPr>
      <p:grpSpPr>
        <a:xfrm>
          <a:off x="0" y="0"/>
          <a:ext cx="0" cy="0"/>
          <a:chOff x="0" y="0"/>
          <a:chExt cx="0" cy="0"/>
        </a:xfrm>
      </p:grpSpPr>
      <p:sp>
        <p:nvSpPr>
          <p:cNvPr id="298" name="Shape 298"/>
          <p:cNvSpPr txBox="1">
            <a:spLocks noGrp="1"/>
          </p:cNvSpPr>
          <p:nvPr>
            <p:ph type="title"/>
          </p:nvPr>
        </p:nvSpPr>
        <p:spPr>
          <a:xfrm>
            <a:off x="1084659" y="457199"/>
            <a:ext cx="6977064" cy="2061321"/>
          </a:xfrm>
          <a:prstGeom prst="rect">
            <a:avLst/>
          </a:prstGeom>
          <a:noFill/>
          <a:ln>
            <a:noFill/>
          </a:ln>
        </p:spPr>
        <p:txBody>
          <a:bodyPr lIns="68575" tIns="68575" rIns="68575" bIns="68575" anchor="ctr" anchorCtr="0"/>
          <a:lstStyle>
            <a:lvl1pPr marL="0" marR="0" lvl="0" indent="0" algn="l" rtl="0">
              <a:lnSpc>
                <a:spcPct val="90000"/>
              </a:lnSpc>
              <a:spcBef>
                <a:spcPts val="0"/>
              </a:spcBef>
              <a:buClr>
                <a:schemeClr val="lt1"/>
              </a:buClr>
              <a:buFont typeface="Questrial"/>
              <a:buNone/>
              <a:defRPr sz="2700" b="0" i="0" u="none" strike="noStrike" cap="none">
                <a:solidFill>
                  <a:schemeClr val="lt1"/>
                </a:solidFill>
                <a:latin typeface="Questrial"/>
                <a:ea typeface="Questrial"/>
                <a:cs typeface="Questrial"/>
                <a:sym typeface="Questrial"/>
              </a:defRPr>
            </a:lvl1pPr>
            <a:lvl2pPr lvl="1" indent="0">
              <a:spcBef>
                <a:spcPts val="0"/>
              </a:spcBef>
              <a:buNone/>
              <a:defRPr sz="1400"/>
            </a:lvl2pPr>
            <a:lvl3pPr lvl="2" indent="0">
              <a:spcBef>
                <a:spcPts val="0"/>
              </a:spcBef>
              <a:buNone/>
              <a:defRPr sz="1400"/>
            </a:lvl3pPr>
            <a:lvl4pPr lvl="3" indent="0">
              <a:spcBef>
                <a:spcPts val="0"/>
              </a:spcBef>
              <a:buNone/>
              <a:defRPr sz="1400"/>
            </a:lvl4pPr>
            <a:lvl5pPr lvl="4" indent="0">
              <a:spcBef>
                <a:spcPts val="0"/>
              </a:spcBef>
              <a:buNone/>
              <a:defRPr sz="1400"/>
            </a:lvl5pPr>
            <a:lvl6pPr lvl="5" indent="0">
              <a:spcBef>
                <a:spcPts val="0"/>
              </a:spcBef>
              <a:buNone/>
              <a:defRPr sz="1400"/>
            </a:lvl6pPr>
            <a:lvl7pPr lvl="6" indent="0">
              <a:spcBef>
                <a:spcPts val="0"/>
              </a:spcBef>
              <a:buNone/>
              <a:defRPr sz="1400"/>
            </a:lvl7pPr>
            <a:lvl8pPr lvl="7" indent="0">
              <a:spcBef>
                <a:spcPts val="0"/>
              </a:spcBef>
              <a:buNone/>
              <a:defRPr sz="1400"/>
            </a:lvl8pPr>
            <a:lvl9pPr lvl="8" indent="0">
              <a:spcBef>
                <a:spcPts val="0"/>
              </a:spcBef>
              <a:buNone/>
              <a:defRPr sz="1400"/>
            </a:lvl9pPr>
          </a:lstStyle>
          <a:p>
            <a:endParaRPr/>
          </a:p>
        </p:txBody>
      </p:sp>
      <p:sp>
        <p:nvSpPr>
          <p:cNvPr id="299" name="Shape 299"/>
          <p:cNvSpPr txBox="1">
            <a:spLocks noGrp="1"/>
          </p:cNvSpPr>
          <p:nvPr>
            <p:ph type="body" idx="1"/>
          </p:nvPr>
        </p:nvSpPr>
        <p:spPr>
          <a:xfrm>
            <a:off x="1290482" y="2524167"/>
            <a:ext cx="6564224" cy="411725"/>
          </a:xfrm>
          <a:prstGeom prst="rect">
            <a:avLst/>
          </a:prstGeom>
          <a:noFill/>
          <a:ln>
            <a:noFill/>
          </a:ln>
        </p:spPr>
        <p:txBody>
          <a:bodyPr lIns="68575" tIns="68575" rIns="68575" bIns="68575" anchor="t" anchorCtr="0"/>
          <a:lstStyle>
            <a:lvl1pPr marL="0" marR="0" lvl="0" indent="0" algn="l" rtl="0">
              <a:lnSpc>
                <a:spcPct val="120000"/>
              </a:lnSpc>
              <a:spcBef>
                <a:spcPts val="800"/>
              </a:spcBef>
              <a:buClr>
                <a:schemeClr val="lt1"/>
              </a:buClr>
              <a:buFont typeface="Arial"/>
              <a:buNone/>
              <a:defRPr sz="1100" b="0" i="0" u="none" strike="noStrike" cap="none">
                <a:solidFill>
                  <a:schemeClr val="lt1"/>
                </a:solidFill>
                <a:latin typeface="Questrial"/>
                <a:ea typeface="Questrial"/>
                <a:cs typeface="Questrial"/>
                <a:sym typeface="Questrial"/>
              </a:defRPr>
            </a:lvl1pPr>
            <a:lvl2pPr marL="342900" marR="0" lvl="1" indent="0" algn="l" rtl="0">
              <a:lnSpc>
                <a:spcPct val="120000"/>
              </a:lnSpc>
              <a:spcBef>
                <a:spcPts val="400"/>
              </a:spcBef>
              <a:buClr>
                <a:schemeClr val="lt1"/>
              </a:buClr>
              <a:buFont typeface="Arial"/>
              <a:buNone/>
              <a:defRPr sz="1100" b="0" i="0" u="none" strike="noStrike" cap="none">
                <a:solidFill>
                  <a:schemeClr val="lt1"/>
                </a:solidFill>
                <a:latin typeface="Questrial"/>
                <a:ea typeface="Questrial"/>
                <a:cs typeface="Questrial"/>
                <a:sym typeface="Questrial"/>
              </a:defRPr>
            </a:lvl2pPr>
            <a:lvl3pPr marL="685800" marR="0" lvl="2" indent="0" algn="l" rtl="0">
              <a:lnSpc>
                <a:spcPct val="120000"/>
              </a:lnSpc>
              <a:spcBef>
                <a:spcPts val="400"/>
              </a:spcBef>
              <a:buClr>
                <a:schemeClr val="lt1"/>
              </a:buClr>
              <a:buFont typeface="Arial"/>
              <a:buNone/>
              <a:defRPr sz="900" b="0" i="0" u="none" strike="noStrike" cap="none">
                <a:solidFill>
                  <a:schemeClr val="lt1"/>
                </a:solidFill>
                <a:latin typeface="Questrial"/>
                <a:ea typeface="Questrial"/>
                <a:cs typeface="Questrial"/>
                <a:sym typeface="Questrial"/>
              </a:defRPr>
            </a:lvl3pPr>
            <a:lvl4pPr marL="1028700" marR="0" lvl="3" indent="0" algn="l" rtl="0">
              <a:lnSpc>
                <a:spcPct val="120000"/>
              </a:lnSpc>
              <a:spcBef>
                <a:spcPts val="400"/>
              </a:spcBef>
              <a:buClr>
                <a:schemeClr val="lt1"/>
              </a:buClr>
              <a:buFont typeface="Arial"/>
              <a:buNone/>
              <a:defRPr sz="800" b="0" i="0" u="none" strike="noStrike" cap="none">
                <a:solidFill>
                  <a:schemeClr val="lt1"/>
                </a:solidFill>
                <a:latin typeface="Questrial"/>
                <a:ea typeface="Questrial"/>
                <a:cs typeface="Questrial"/>
                <a:sym typeface="Questrial"/>
              </a:defRPr>
            </a:lvl4pPr>
            <a:lvl5pPr marL="1371600" marR="0" lvl="4" indent="0" algn="l" rtl="0">
              <a:lnSpc>
                <a:spcPct val="120000"/>
              </a:lnSpc>
              <a:spcBef>
                <a:spcPts val="400"/>
              </a:spcBef>
              <a:buClr>
                <a:schemeClr val="lt1"/>
              </a:buClr>
              <a:buFont typeface="Arial"/>
              <a:buNone/>
              <a:defRPr sz="800" b="0" i="0" u="none" strike="noStrike" cap="none">
                <a:solidFill>
                  <a:schemeClr val="lt1"/>
                </a:solidFill>
                <a:latin typeface="Questrial"/>
                <a:ea typeface="Questrial"/>
                <a:cs typeface="Questrial"/>
                <a:sym typeface="Questrial"/>
              </a:defRPr>
            </a:lvl5pPr>
            <a:lvl6pPr marL="1714500" marR="0" lvl="5" indent="0" algn="l" rtl="0">
              <a:lnSpc>
                <a:spcPct val="120000"/>
              </a:lnSpc>
              <a:spcBef>
                <a:spcPts val="400"/>
              </a:spcBef>
              <a:buClr>
                <a:schemeClr val="lt1"/>
              </a:buClr>
              <a:buFont typeface="Arial"/>
              <a:buNone/>
              <a:defRPr sz="800" b="0" i="0" u="none" strike="noStrike" cap="none">
                <a:solidFill>
                  <a:schemeClr val="lt1"/>
                </a:solidFill>
                <a:latin typeface="Questrial"/>
                <a:ea typeface="Questrial"/>
                <a:cs typeface="Questrial"/>
                <a:sym typeface="Questrial"/>
              </a:defRPr>
            </a:lvl6pPr>
            <a:lvl7pPr marL="2057400" marR="0" lvl="6" indent="0" algn="l" rtl="0">
              <a:lnSpc>
                <a:spcPct val="120000"/>
              </a:lnSpc>
              <a:spcBef>
                <a:spcPts val="400"/>
              </a:spcBef>
              <a:buClr>
                <a:schemeClr val="lt1"/>
              </a:buClr>
              <a:buFont typeface="Arial"/>
              <a:buNone/>
              <a:defRPr sz="800" b="0" i="0" u="none" strike="noStrike" cap="none">
                <a:solidFill>
                  <a:schemeClr val="lt1"/>
                </a:solidFill>
                <a:latin typeface="Questrial"/>
                <a:ea typeface="Questrial"/>
                <a:cs typeface="Questrial"/>
                <a:sym typeface="Questrial"/>
              </a:defRPr>
            </a:lvl7pPr>
            <a:lvl8pPr marL="2400300" marR="0" lvl="7" indent="0" algn="l" rtl="0">
              <a:lnSpc>
                <a:spcPct val="120000"/>
              </a:lnSpc>
              <a:spcBef>
                <a:spcPts val="400"/>
              </a:spcBef>
              <a:buClr>
                <a:schemeClr val="lt1"/>
              </a:buClr>
              <a:buFont typeface="Arial"/>
              <a:buNone/>
              <a:defRPr sz="800" b="0" i="0" u="none" strike="noStrike" cap="none">
                <a:solidFill>
                  <a:schemeClr val="lt1"/>
                </a:solidFill>
                <a:latin typeface="Questrial"/>
                <a:ea typeface="Questrial"/>
                <a:cs typeface="Questrial"/>
                <a:sym typeface="Questrial"/>
              </a:defRPr>
            </a:lvl8pPr>
            <a:lvl9pPr marL="2743200" marR="0" lvl="8" indent="0" algn="l" rtl="0">
              <a:lnSpc>
                <a:spcPct val="120000"/>
              </a:lnSpc>
              <a:spcBef>
                <a:spcPts val="400"/>
              </a:spcBef>
              <a:buClr>
                <a:schemeClr val="lt1"/>
              </a:buClr>
              <a:buFont typeface="Arial"/>
              <a:buNone/>
              <a:defRPr sz="800" b="0" i="0" u="none" strike="noStrike" cap="none">
                <a:solidFill>
                  <a:schemeClr val="lt1"/>
                </a:solidFill>
                <a:latin typeface="Questrial"/>
                <a:ea typeface="Questrial"/>
                <a:cs typeface="Questrial"/>
                <a:sym typeface="Questrial"/>
              </a:defRPr>
            </a:lvl9pPr>
          </a:lstStyle>
          <a:p>
            <a:endParaRPr/>
          </a:p>
        </p:txBody>
      </p:sp>
      <p:sp>
        <p:nvSpPr>
          <p:cNvPr id="300" name="Shape 300"/>
          <p:cNvSpPr txBox="1">
            <a:spLocks noGrp="1"/>
          </p:cNvSpPr>
          <p:nvPr>
            <p:ph type="body" idx="2"/>
          </p:nvPr>
        </p:nvSpPr>
        <p:spPr>
          <a:xfrm>
            <a:off x="856058" y="3232439"/>
            <a:ext cx="7429501" cy="1117122"/>
          </a:xfrm>
          <a:prstGeom prst="rect">
            <a:avLst/>
          </a:prstGeom>
          <a:noFill/>
          <a:ln>
            <a:noFill/>
          </a:ln>
        </p:spPr>
        <p:txBody>
          <a:bodyPr lIns="68575" tIns="68575" rIns="68575" bIns="68575" anchor="ctr" anchorCtr="0"/>
          <a:lstStyle>
            <a:lvl1pPr marL="0" marR="0" lvl="0" indent="0" algn="l" rtl="0">
              <a:lnSpc>
                <a:spcPct val="120000"/>
              </a:lnSpc>
              <a:spcBef>
                <a:spcPts val="800"/>
              </a:spcBef>
              <a:buClr>
                <a:schemeClr val="lt1"/>
              </a:buClr>
              <a:buFont typeface="Arial"/>
              <a:buNone/>
              <a:defRPr sz="1400" b="0" i="0" u="none" strike="noStrike" cap="none">
                <a:solidFill>
                  <a:schemeClr val="lt1"/>
                </a:solidFill>
                <a:latin typeface="Questrial"/>
                <a:ea typeface="Questrial"/>
                <a:cs typeface="Questrial"/>
                <a:sym typeface="Questrial"/>
              </a:defRPr>
            </a:lvl1pPr>
            <a:lvl2pPr marL="342900" marR="0" lvl="1" indent="0" algn="l" rtl="0">
              <a:lnSpc>
                <a:spcPct val="120000"/>
              </a:lnSpc>
              <a:spcBef>
                <a:spcPts val="400"/>
              </a:spcBef>
              <a:buClr>
                <a:schemeClr val="lt1"/>
              </a:buClr>
              <a:buFont typeface="Arial"/>
              <a:buNone/>
              <a:defRPr sz="1100" b="0" i="0" u="none" strike="noStrike" cap="none">
                <a:solidFill>
                  <a:schemeClr val="lt1"/>
                </a:solidFill>
                <a:latin typeface="Questrial"/>
                <a:ea typeface="Questrial"/>
                <a:cs typeface="Questrial"/>
                <a:sym typeface="Questrial"/>
              </a:defRPr>
            </a:lvl2pPr>
            <a:lvl3pPr marL="685800" marR="0" lvl="2" indent="0" algn="l" rtl="0">
              <a:lnSpc>
                <a:spcPct val="120000"/>
              </a:lnSpc>
              <a:spcBef>
                <a:spcPts val="400"/>
              </a:spcBef>
              <a:buClr>
                <a:schemeClr val="lt1"/>
              </a:buClr>
              <a:buFont typeface="Arial"/>
              <a:buNone/>
              <a:defRPr sz="900" b="0" i="0" u="none" strike="noStrike" cap="none">
                <a:solidFill>
                  <a:schemeClr val="lt1"/>
                </a:solidFill>
                <a:latin typeface="Questrial"/>
                <a:ea typeface="Questrial"/>
                <a:cs typeface="Questrial"/>
                <a:sym typeface="Questrial"/>
              </a:defRPr>
            </a:lvl3pPr>
            <a:lvl4pPr marL="1028700" marR="0" lvl="3" indent="0" algn="l" rtl="0">
              <a:lnSpc>
                <a:spcPct val="120000"/>
              </a:lnSpc>
              <a:spcBef>
                <a:spcPts val="400"/>
              </a:spcBef>
              <a:buClr>
                <a:schemeClr val="lt1"/>
              </a:buClr>
              <a:buFont typeface="Arial"/>
              <a:buNone/>
              <a:defRPr sz="800" b="0" i="0" u="none" strike="noStrike" cap="none">
                <a:solidFill>
                  <a:schemeClr val="lt1"/>
                </a:solidFill>
                <a:latin typeface="Questrial"/>
                <a:ea typeface="Questrial"/>
                <a:cs typeface="Questrial"/>
                <a:sym typeface="Questrial"/>
              </a:defRPr>
            </a:lvl4pPr>
            <a:lvl5pPr marL="1371600" marR="0" lvl="4" indent="0" algn="l" rtl="0">
              <a:lnSpc>
                <a:spcPct val="120000"/>
              </a:lnSpc>
              <a:spcBef>
                <a:spcPts val="400"/>
              </a:spcBef>
              <a:buClr>
                <a:schemeClr val="lt1"/>
              </a:buClr>
              <a:buFont typeface="Arial"/>
              <a:buNone/>
              <a:defRPr sz="800" b="0" i="0" u="none" strike="noStrike" cap="none">
                <a:solidFill>
                  <a:schemeClr val="lt1"/>
                </a:solidFill>
                <a:latin typeface="Questrial"/>
                <a:ea typeface="Questrial"/>
                <a:cs typeface="Questrial"/>
                <a:sym typeface="Questrial"/>
              </a:defRPr>
            </a:lvl5pPr>
            <a:lvl6pPr marL="1714500" marR="0" lvl="5" indent="0" algn="l" rtl="0">
              <a:lnSpc>
                <a:spcPct val="120000"/>
              </a:lnSpc>
              <a:spcBef>
                <a:spcPts val="400"/>
              </a:spcBef>
              <a:buClr>
                <a:schemeClr val="lt1"/>
              </a:buClr>
              <a:buFont typeface="Arial"/>
              <a:buNone/>
              <a:defRPr sz="800" b="0" i="0" u="none" strike="noStrike" cap="none">
                <a:solidFill>
                  <a:schemeClr val="lt1"/>
                </a:solidFill>
                <a:latin typeface="Questrial"/>
                <a:ea typeface="Questrial"/>
                <a:cs typeface="Questrial"/>
                <a:sym typeface="Questrial"/>
              </a:defRPr>
            </a:lvl6pPr>
            <a:lvl7pPr marL="2057400" marR="0" lvl="6" indent="0" algn="l" rtl="0">
              <a:lnSpc>
                <a:spcPct val="120000"/>
              </a:lnSpc>
              <a:spcBef>
                <a:spcPts val="400"/>
              </a:spcBef>
              <a:buClr>
                <a:schemeClr val="lt1"/>
              </a:buClr>
              <a:buFont typeface="Arial"/>
              <a:buNone/>
              <a:defRPr sz="800" b="0" i="0" u="none" strike="noStrike" cap="none">
                <a:solidFill>
                  <a:schemeClr val="lt1"/>
                </a:solidFill>
                <a:latin typeface="Questrial"/>
                <a:ea typeface="Questrial"/>
                <a:cs typeface="Questrial"/>
                <a:sym typeface="Questrial"/>
              </a:defRPr>
            </a:lvl7pPr>
            <a:lvl8pPr marL="2400300" marR="0" lvl="7" indent="0" algn="l" rtl="0">
              <a:lnSpc>
                <a:spcPct val="120000"/>
              </a:lnSpc>
              <a:spcBef>
                <a:spcPts val="400"/>
              </a:spcBef>
              <a:buClr>
                <a:schemeClr val="lt1"/>
              </a:buClr>
              <a:buFont typeface="Arial"/>
              <a:buNone/>
              <a:defRPr sz="800" b="0" i="0" u="none" strike="noStrike" cap="none">
                <a:solidFill>
                  <a:schemeClr val="lt1"/>
                </a:solidFill>
                <a:latin typeface="Questrial"/>
                <a:ea typeface="Questrial"/>
                <a:cs typeface="Questrial"/>
                <a:sym typeface="Questrial"/>
              </a:defRPr>
            </a:lvl8pPr>
            <a:lvl9pPr marL="2743200" marR="0" lvl="8" indent="0" algn="l" rtl="0">
              <a:lnSpc>
                <a:spcPct val="120000"/>
              </a:lnSpc>
              <a:spcBef>
                <a:spcPts val="400"/>
              </a:spcBef>
              <a:buClr>
                <a:schemeClr val="lt1"/>
              </a:buClr>
              <a:buFont typeface="Arial"/>
              <a:buNone/>
              <a:defRPr sz="800" b="0" i="0" u="none" strike="noStrike" cap="none">
                <a:solidFill>
                  <a:schemeClr val="lt1"/>
                </a:solidFill>
                <a:latin typeface="Questrial"/>
                <a:ea typeface="Questrial"/>
                <a:cs typeface="Questrial"/>
                <a:sym typeface="Questrial"/>
              </a:defRPr>
            </a:lvl9pPr>
          </a:lstStyle>
          <a:p>
            <a:endParaRPr/>
          </a:p>
        </p:txBody>
      </p:sp>
      <p:sp>
        <p:nvSpPr>
          <p:cNvPr id="301" name="Shape 301"/>
          <p:cNvSpPr txBox="1">
            <a:spLocks noGrp="1"/>
          </p:cNvSpPr>
          <p:nvPr>
            <p:ph type="dt" idx="10"/>
          </p:nvPr>
        </p:nvSpPr>
        <p:spPr>
          <a:xfrm>
            <a:off x="5592690" y="4412457"/>
            <a:ext cx="2057399" cy="273843"/>
          </a:xfrm>
          <a:prstGeom prst="rect">
            <a:avLst/>
          </a:prstGeom>
          <a:noFill/>
          <a:ln>
            <a:noFill/>
          </a:ln>
        </p:spPr>
        <p:txBody>
          <a:bodyPr lIns="68575" tIns="68575" rIns="68575" bIns="68575" anchor="ctr" anchorCtr="0"/>
          <a:lstStyle>
            <a:lvl1pPr marL="0" marR="0" lvl="0" indent="0" algn="r" rtl="0">
              <a:spcBef>
                <a:spcPts val="0"/>
              </a:spcBef>
              <a:buNone/>
              <a:defRPr sz="800" b="0" i="0" u="none" strike="noStrike" cap="none">
                <a:solidFill>
                  <a:schemeClr val="lt1"/>
                </a:solidFill>
                <a:latin typeface="Questrial"/>
                <a:ea typeface="Questrial"/>
                <a:cs typeface="Questrial"/>
                <a:sym typeface="Questrial"/>
              </a:defRPr>
            </a:lvl1pPr>
            <a:lvl2pPr marL="342900" marR="0" lvl="1" indent="0" algn="l" rtl="0">
              <a:spcBef>
                <a:spcPts val="0"/>
              </a:spcBef>
              <a:buNone/>
              <a:defRPr sz="1400" b="0" i="0" u="none" strike="noStrike" cap="none">
                <a:solidFill>
                  <a:schemeClr val="lt1"/>
                </a:solidFill>
                <a:latin typeface="Questrial"/>
                <a:ea typeface="Questrial"/>
                <a:cs typeface="Questrial"/>
                <a:sym typeface="Questrial"/>
              </a:defRPr>
            </a:lvl2pPr>
            <a:lvl3pPr marL="685800" marR="0" lvl="2" indent="0" algn="l" rtl="0">
              <a:spcBef>
                <a:spcPts val="0"/>
              </a:spcBef>
              <a:buNone/>
              <a:defRPr sz="1400" b="0" i="0" u="none" strike="noStrike" cap="none">
                <a:solidFill>
                  <a:schemeClr val="lt1"/>
                </a:solidFill>
                <a:latin typeface="Questrial"/>
                <a:ea typeface="Questrial"/>
                <a:cs typeface="Questrial"/>
                <a:sym typeface="Questrial"/>
              </a:defRPr>
            </a:lvl3pPr>
            <a:lvl4pPr marL="1028700" marR="0" lvl="3" indent="0" algn="l" rtl="0">
              <a:spcBef>
                <a:spcPts val="0"/>
              </a:spcBef>
              <a:buNone/>
              <a:defRPr sz="1400" b="0" i="0" u="none" strike="noStrike" cap="none">
                <a:solidFill>
                  <a:schemeClr val="lt1"/>
                </a:solidFill>
                <a:latin typeface="Questrial"/>
                <a:ea typeface="Questrial"/>
                <a:cs typeface="Questrial"/>
                <a:sym typeface="Questrial"/>
              </a:defRPr>
            </a:lvl4pPr>
            <a:lvl5pPr marL="1371600" marR="0" lvl="4" indent="0" algn="l" rtl="0">
              <a:spcBef>
                <a:spcPts val="0"/>
              </a:spcBef>
              <a:buNone/>
              <a:defRPr sz="1400" b="0" i="0" u="none" strike="noStrike" cap="none">
                <a:solidFill>
                  <a:schemeClr val="lt1"/>
                </a:solidFill>
                <a:latin typeface="Questrial"/>
                <a:ea typeface="Questrial"/>
                <a:cs typeface="Questrial"/>
                <a:sym typeface="Questrial"/>
              </a:defRPr>
            </a:lvl5pPr>
            <a:lvl6pPr marL="1714500" marR="0" lvl="5" indent="0" algn="l" rtl="0">
              <a:spcBef>
                <a:spcPts val="0"/>
              </a:spcBef>
              <a:buNone/>
              <a:defRPr sz="1400" b="0" i="0" u="none" strike="noStrike" cap="none">
                <a:solidFill>
                  <a:schemeClr val="lt1"/>
                </a:solidFill>
                <a:latin typeface="Questrial"/>
                <a:ea typeface="Questrial"/>
                <a:cs typeface="Questrial"/>
                <a:sym typeface="Questrial"/>
              </a:defRPr>
            </a:lvl6pPr>
            <a:lvl7pPr marL="2057400" marR="0" lvl="6" indent="0" algn="l" rtl="0">
              <a:spcBef>
                <a:spcPts val="0"/>
              </a:spcBef>
              <a:buNone/>
              <a:defRPr sz="1400" b="0" i="0" u="none" strike="noStrike" cap="none">
                <a:solidFill>
                  <a:schemeClr val="lt1"/>
                </a:solidFill>
                <a:latin typeface="Questrial"/>
                <a:ea typeface="Questrial"/>
                <a:cs typeface="Questrial"/>
                <a:sym typeface="Questrial"/>
              </a:defRPr>
            </a:lvl7pPr>
            <a:lvl8pPr marL="2400300" marR="0" lvl="7" indent="0" algn="l" rtl="0">
              <a:spcBef>
                <a:spcPts val="0"/>
              </a:spcBef>
              <a:buNone/>
              <a:defRPr sz="1400" b="0" i="0" u="none" strike="noStrike" cap="none">
                <a:solidFill>
                  <a:schemeClr val="lt1"/>
                </a:solidFill>
                <a:latin typeface="Questrial"/>
                <a:ea typeface="Questrial"/>
                <a:cs typeface="Questrial"/>
                <a:sym typeface="Questrial"/>
              </a:defRPr>
            </a:lvl8pPr>
            <a:lvl9pPr marL="2743200" marR="0" lvl="8" indent="0" algn="l" rtl="0">
              <a:spcBef>
                <a:spcPts val="0"/>
              </a:spcBef>
              <a:buNone/>
              <a:defRPr sz="1400" b="0" i="0" u="none" strike="noStrike" cap="none">
                <a:solidFill>
                  <a:schemeClr val="lt1"/>
                </a:solidFill>
                <a:latin typeface="Questrial"/>
                <a:ea typeface="Questrial"/>
                <a:cs typeface="Questrial"/>
                <a:sym typeface="Questrial"/>
              </a:defRPr>
            </a:lvl9pPr>
          </a:lstStyle>
          <a:p>
            <a:endParaRPr/>
          </a:p>
        </p:txBody>
      </p:sp>
      <p:sp>
        <p:nvSpPr>
          <p:cNvPr id="302" name="Shape 302"/>
          <p:cNvSpPr txBox="1">
            <a:spLocks noGrp="1"/>
          </p:cNvSpPr>
          <p:nvPr>
            <p:ph type="ftr" idx="11"/>
          </p:nvPr>
        </p:nvSpPr>
        <p:spPr>
          <a:xfrm>
            <a:off x="856058" y="4412456"/>
            <a:ext cx="4679481" cy="273843"/>
          </a:xfrm>
          <a:prstGeom prst="rect">
            <a:avLst/>
          </a:prstGeom>
          <a:noFill/>
          <a:ln>
            <a:noFill/>
          </a:ln>
        </p:spPr>
        <p:txBody>
          <a:bodyPr lIns="68575" tIns="68575" rIns="68575" bIns="68575" anchor="ctr" anchorCtr="0"/>
          <a:lstStyle>
            <a:lvl1pPr marL="0" marR="0" lvl="0" indent="0" algn="l" rtl="0">
              <a:spcBef>
                <a:spcPts val="0"/>
              </a:spcBef>
              <a:buNone/>
              <a:defRPr sz="800" b="0" i="0" u="none" strike="noStrike" cap="none">
                <a:solidFill>
                  <a:schemeClr val="lt1"/>
                </a:solidFill>
                <a:latin typeface="Questrial"/>
                <a:ea typeface="Questrial"/>
                <a:cs typeface="Questrial"/>
                <a:sym typeface="Questrial"/>
              </a:defRPr>
            </a:lvl1pPr>
            <a:lvl2pPr marL="342900" marR="0" lvl="1" indent="0" algn="l" rtl="0">
              <a:spcBef>
                <a:spcPts val="0"/>
              </a:spcBef>
              <a:buNone/>
              <a:defRPr sz="1400" b="0" i="0" u="none" strike="noStrike" cap="none">
                <a:solidFill>
                  <a:schemeClr val="lt1"/>
                </a:solidFill>
                <a:latin typeface="Questrial"/>
                <a:ea typeface="Questrial"/>
                <a:cs typeface="Questrial"/>
                <a:sym typeface="Questrial"/>
              </a:defRPr>
            </a:lvl2pPr>
            <a:lvl3pPr marL="685800" marR="0" lvl="2" indent="0" algn="l" rtl="0">
              <a:spcBef>
                <a:spcPts val="0"/>
              </a:spcBef>
              <a:buNone/>
              <a:defRPr sz="1400" b="0" i="0" u="none" strike="noStrike" cap="none">
                <a:solidFill>
                  <a:schemeClr val="lt1"/>
                </a:solidFill>
                <a:latin typeface="Questrial"/>
                <a:ea typeface="Questrial"/>
                <a:cs typeface="Questrial"/>
                <a:sym typeface="Questrial"/>
              </a:defRPr>
            </a:lvl3pPr>
            <a:lvl4pPr marL="1028700" marR="0" lvl="3" indent="0" algn="l" rtl="0">
              <a:spcBef>
                <a:spcPts val="0"/>
              </a:spcBef>
              <a:buNone/>
              <a:defRPr sz="1400" b="0" i="0" u="none" strike="noStrike" cap="none">
                <a:solidFill>
                  <a:schemeClr val="lt1"/>
                </a:solidFill>
                <a:latin typeface="Questrial"/>
                <a:ea typeface="Questrial"/>
                <a:cs typeface="Questrial"/>
                <a:sym typeface="Questrial"/>
              </a:defRPr>
            </a:lvl4pPr>
            <a:lvl5pPr marL="1371600" marR="0" lvl="4" indent="0" algn="l" rtl="0">
              <a:spcBef>
                <a:spcPts val="0"/>
              </a:spcBef>
              <a:buNone/>
              <a:defRPr sz="1400" b="0" i="0" u="none" strike="noStrike" cap="none">
                <a:solidFill>
                  <a:schemeClr val="lt1"/>
                </a:solidFill>
                <a:latin typeface="Questrial"/>
                <a:ea typeface="Questrial"/>
                <a:cs typeface="Questrial"/>
                <a:sym typeface="Questrial"/>
              </a:defRPr>
            </a:lvl5pPr>
            <a:lvl6pPr marL="1714500" marR="0" lvl="5" indent="0" algn="l" rtl="0">
              <a:spcBef>
                <a:spcPts val="0"/>
              </a:spcBef>
              <a:buNone/>
              <a:defRPr sz="1400" b="0" i="0" u="none" strike="noStrike" cap="none">
                <a:solidFill>
                  <a:schemeClr val="lt1"/>
                </a:solidFill>
                <a:latin typeface="Questrial"/>
                <a:ea typeface="Questrial"/>
                <a:cs typeface="Questrial"/>
                <a:sym typeface="Questrial"/>
              </a:defRPr>
            </a:lvl6pPr>
            <a:lvl7pPr marL="2057400" marR="0" lvl="6" indent="0" algn="l" rtl="0">
              <a:spcBef>
                <a:spcPts val="0"/>
              </a:spcBef>
              <a:buNone/>
              <a:defRPr sz="1400" b="0" i="0" u="none" strike="noStrike" cap="none">
                <a:solidFill>
                  <a:schemeClr val="lt1"/>
                </a:solidFill>
                <a:latin typeface="Questrial"/>
                <a:ea typeface="Questrial"/>
                <a:cs typeface="Questrial"/>
                <a:sym typeface="Questrial"/>
              </a:defRPr>
            </a:lvl7pPr>
            <a:lvl8pPr marL="2400300" marR="0" lvl="7" indent="0" algn="l" rtl="0">
              <a:spcBef>
                <a:spcPts val="0"/>
              </a:spcBef>
              <a:buNone/>
              <a:defRPr sz="1400" b="0" i="0" u="none" strike="noStrike" cap="none">
                <a:solidFill>
                  <a:schemeClr val="lt1"/>
                </a:solidFill>
                <a:latin typeface="Questrial"/>
                <a:ea typeface="Questrial"/>
                <a:cs typeface="Questrial"/>
                <a:sym typeface="Questrial"/>
              </a:defRPr>
            </a:lvl8pPr>
            <a:lvl9pPr marL="2743200" marR="0" lvl="8" indent="0" algn="l" rtl="0">
              <a:spcBef>
                <a:spcPts val="0"/>
              </a:spcBef>
              <a:buNone/>
              <a:defRPr sz="1400" b="0" i="0" u="none" strike="noStrike" cap="none">
                <a:solidFill>
                  <a:schemeClr val="lt1"/>
                </a:solidFill>
                <a:latin typeface="Questrial"/>
                <a:ea typeface="Questrial"/>
                <a:cs typeface="Questrial"/>
                <a:sym typeface="Questrial"/>
              </a:defRPr>
            </a:lvl9pPr>
          </a:lstStyle>
          <a:p>
            <a:endParaRPr/>
          </a:p>
        </p:txBody>
      </p:sp>
      <p:sp>
        <p:nvSpPr>
          <p:cNvPr id="303" name="Shape 303"/>
          <p:cNvSpPr txBox="1">
            <a:spLocks noGrp="1"/>
          </p:cNvSpPr>
          <p:nvPr>
            <p:ph type="sldNum" idx="12"/>
          </p:nvPr>
        </p:nvSpPr>
        <p:spPr>
          <a:xfrm>
            <a:off x="7707240" y="4412455"/>
            <a:ext cx="578316" cy="273843"/>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 sz="800" b="0" i="0" u="none" strike="noStrike" cap="none">
                <a:solidFill>
                  <a:schemeClr val="lt1"/>
                </a:solidFill>
                <a:latin typeface="Questrial"/>
                <a:ea typeface="Questrial"/>
                <a:cs typeface="Questrial"/>
                <a:sym typeface="Questrial"/>
              </a:rPr>
              <a:t>‹#›</a:t>
            </a:fld>
            <a:endParaRPr lang="en" sz="800" b="0" i="0" u="none" strike="noStrike" cap="none">
              <a:solidFill>
                <a:schemeClr val="lt1"/>
              </a:solidFill>
              <a:latin typeface="Questrial"/>
              <a:ea typeface="Questrial"/>
              <a:cs typeface="Questrial"/>
              <a:sym typeface="Questrial"/>
            </a:endParaRPr>
          </a:p>
        </p:txBody>
      </p:sp>
      <p:sp>
        <p:nvSpPr>
          <p:cNvPr id="304" name="Shape 304"/>
          <p:cNvSpPr txBox="1"/>
          <p:nvPr/>
        </p:nvSpPr>
        <p:spPr>
          <a:xfrm>
            <a:off x="677634" y="549295"/>
            <a:ext cx="457199" cy="438582"/>
          </a:xfrm>
          <a:prstGeom prst="rect">
            <a:avLst/>
          </a:prstGeom>
          <a:noFill/>
          <a:ln>
            <a:noFill/>
          </a:ln>
        </p:spPr>
        <p:txBody>
          <a:bodyPr lIns="68575" tIns="34275" rIns="68575" bIns="34275" anchor="ctr" anchorCtr="0">
            <a:noAutofit/>
          </a:bodyPr>
          <a:lstStyle/>
          <a:p>
            <a:pPr marL="0" marR="0" lvl="0" indent="0" algn="r" rtl="0">
              <a:spcBef>
                <a:spcPts val="0"/>
              </a:spcBef>
              <a:buClr>
                <a:schemeClr val="lt1"/>
              </a:buClr>
              <a:buSzPct val="25000"/>
              <a:buFont typeface="Questrial"/>
              <a:buNone/>
            </a:pPr>
            <a:r>
              <a:rPr lang="en" sz="6000" b="0" i="0" u="none" strike="noStrike" cap="none">
                <a:solidFill>
                  <a:schemeClr val="lt1"/>
                </a:solidFill>
                <a:latin typeface="Questrial"/>
                <a:ea typeface="Questrial"/>
                <a:cs typeface="Questrial"/>
                <a:sym typeface="Questrial"/>
              </a:rPr>
              <a:t>“</a:t>
            </a:r>
          </a:p>
        </p:txBody>
      </p:sp>
      <p:sp>
        <p:nvSpPr>
          <p:cNvPr id="305" name="Shape 305"/>
          <p:cNvSpPr txBox="1"/>
          <p:nvPr/>
        </p:nvSpPr>
        <p:spPr>
          <a:xfrm>
            <a:off x="7903027" y="2073729"/>
            <a:ext cx="457199" cy="438582"/>
          </a:xfrm>
          <a:prstGeom prst="rect">
            <a:avLst/>
          </a:prstGeom>
          <a:noFill/>
          <a:ln>
            <a:noFill/>
          </a:ln>
        </p:spPr>
        <p:txBody>
          <a:bodyPr lIns="68575" tIns="34275" rIns="68575" bIns="34275" anchor="ctr" anchorCtr="0">
            <a:noAutofit/>
          </a:bodyPr>
          <a:lstStyle/>
          <a:p>
            <a:pPr marL="0" marR="0" lvl="0" indent="0" algn="r" rtl="0">
              <a:spcBef>
                <a:spcPts val="0"/>
              </a:spcBef>
              <a:buClr>
                <a:schemeClr val="lt1"/>
              </a:buClr>
              <a:buSzPct val="25000"/>
              <a:buFont typeface="Questrial"/>
              <a:buNone/>
            </a:pPr>
            <a:r>
              <a:rPr lang="en" sz="6000" b="0" i="0" u="none" strike="noStrike" cap="none">
                <a:solidFill>
                  <a:schemeClr val="lt1"/>
                </a:solidFill>
                <a:latin typeface="Questrial"/>
                <a:ea typeface="Questrial"/>
                <a:cs typeface="Questrial"/>
                <a:sym typeface="Questrial"/>
              </a:rPr>
              <a:t>”</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Name Card">
    <p:spTree>
      <p:nvGrpSpPr>
        <p:cNvPr id="1" name="Shape 306"/>
        <p:cNvGrpSpPr/>
        <p:nvPr/>
      </p:nvGrpSpPr>
      <p:grpSpPr>
        <a:xfrm>
          <a:off x="0" y="0"/>
          <a:ext cx="0" cy="0"/>
          <a:chOff x="0" y="0"/>
          <a:chExt cx="0" cy="0"/>
        </a:xfrm>
      </p:grpSpPr>
      <p:sp>
        <p:nvSpPr>
          <p:cNvPr id="307" name="Shape 307"/>
          <p:cNvSpPr txBox="1">
            <a:spLocks noGrp="1"/>
          </p:cNvSpPr>
          <p:nvPr>
            <p:ph type="title"/>
          </p:nvPr>
        </p:nvSpPr>
        <p:spPr>
          <a:xfrm>
            <a:off x="856057" y="1600530"/>
            <a:ext cx="7429500" cy="1883876"/>
          </a:xfrm>
          <a:prstGeom prst="rect">
            <a:avLst/>
          </a:prstGeom>
          <a:noFill/>
          <a:ln>
            <a:noFill/>
          </a:ln>
        </p:spPr>
        <p:txBody>
          <a:bodyPr lIns="68575" tIns="68575" rIns="68575" bIns="68575" anchor="b" anchorCtr="0"/>
          <a:lstStyle>
            <a:lvl1pPr marL="0" marR="0" lvl="0" indent="0" algn="l" rtl="0">
              <a:lnSpc>
                <a:spcPct val="90000"/>
              </a:lnSpc>
              <a:spcBef>
                <a:spcPts val="0"/>
              </a:spcBef>
              <a:buClr>
                <a:schemeClr val="lt1"/>
              </a:buClr>
              <a:buFont typeface="Questrial"/>
              <a:buNone/>
              <a:defRPr sz="2700" b="0" i="0" u="none" strike="noStrike" cap="none">
                <a:solidFill>
                  <a:schemeClr val="lt1"/>
                </a:solidFill>
                <a:latin typeface="Questrial"/>
                <a:ea typeface="Questrial"/>
                <a:cs typeface="Questrial"/>
                <a:sym typeface="Questrial"/>
              </a:defRPr>
            </a:lvl1pPr>
            <a:lvl2pPr lvl="1" indent="0">
              <a:spcBef>
                <a:spcPts val="0"/>
              </a:spcBef>
              <a:buNone/>
              <a:defRPr sz="1400"/>
            </a:lvl2pPr>
            <a:lvl3pPr lvl="2" indent="0">
              <a:spcBef>
                <a:spcPts val="0"/>
              </a:spcBef>
              <a:buNone/>
              <a:defRPr sz="1400"/>
            </a:lvl3pPr>
            <a:lvl4pPr lvl="3" indent="0">
              <a:spcBef>
                <a:spcPts val="0"/>
              </a:spcBef>
              <a:buNone/>
              <a:defRPr sz="1400"/>
            </a:lvl4pPr>
            <a:lvl5pPr lvl="4" indent="0">
              <a:spcBef>
                <a:spcPts val="0"/>
              </a:spcBef>
              <a:buNone/>
              <a:defRPr sz="1400"/>
            </a:lvl5pPr>
            <a:lvl6pPr lvl="5" indent="0">
              <a:spcBef>
                <a:spcPts val="0"/>
              </a:spcBef>
              <a:buNone/>
              <a:defRPr sz="1400"/>
            </a:lvl6pPr>
            <a:lvl7pPr lvl="6" indent="0">
              <a:spcBef>
                <a:spcPts val="0"/>
              </a:spcBef>
              <a:buNone/>
              <a:defRPr sz="1400"/>
            </a:lvl7pPr>
            <a:lvl8pPr lvl="7" indent="0">
              <a:spcBef>
                <a:spcPts val="0"/>
              </a:spcBef>
              <a:buNone/>
              <a:defRPr sz="1400"/>
            </a:lvl8pPr>
            <a:lvl9pPr lvl="8" indent="0">
              <a:spcBef>
                <a:spcPts val="0"/>
              </a:spcBef>
              <a:buNone/>
              <a:defRPr sz="1400"/>
            </a:lvl9pPr>
          </a:lstStyle>
          <a:p>
            <a:endParaRPr/>
          </a:p>
        </p:txBody>
      </p:sp>
      <p:sp>
        <p:nvSpPr>
          <p:cNvPr id="308" name="Shape 308"/>
          <p:cNvSpPr txBox="1">
            <a:spLocks noGrp="1"/>
          </p:cNvSpPr>
          <p:nvPr>
            <p:ph type="body" idx="1"/>
          </p:nvPr>
        </p:nvSpPr>
        <p:spPr>
          <a:xfrm>
            <a:off x="856022" y="3493241"/>
            <a:ext cx="7428378" cy="855482"/>
          </a:xfrm>
          <a:prstGeom prst="rect">
            <a:avLst/>
          </a:prstGeom>
          <a:noFill/>
          <a:ln>
            <a:noFill/>
          </a:ln>
        </p:spPr>
        <p:txBody>
          <a:bodyPr lIns="68575" tIns="68575" rIns="68575" bIns="68575" anchor="t" anchorCtr="0"/>
          <a:lstStyle>
            <a:lvl1pPr marL="0" marR="0" lvl="0" indent="0" algn="l" rtl="0">
              <a:lnSpc>
                <a:spcPct val="120000"/>
              </a:lnSpc>
              <a:spcBef>
                <a:spcPts val="800"/>
              </a:spcBef>
              <a:buClr>
                <a:schemeClr val="lt1"/>
              </a:buClr>
              <a:buFont typeface="Arial"/>
              <a:buNone/>
              <a:defRPr sz="1400" b="0" i="0" u="none" strike="noStrike" cap="none">
                <a:solidFill>
                  <a:schemeClr val="lt1"/>
                </a:solidFill>
                <a:latin typeface="Questrial"/>
                <a:ea typeface="Questrial"/>
                <a:cs typeface="Questrial"/>
                <a:sym typeface="Questrial"/>
              </a:defRPr>
            </a:lvl1pPr>
            <a:lvl2pPr marL="342900" marR="0" lvl="1" indent="0" algn="l" rtl="0">
              <a:lnSpc>
                <a:spcPct val="120000"/>
              </a:lnSpc>
              <a:spcBef>
                <a:spcPts val="400"/>
              </a:spcBef>
              <a:buClr>
                <a:schemeClr val="lt1"/>
              </a:buClr>
              <a:buFont typeface="Arial"/>
              <a:buNone/>
              <a:defRPr sz="1100" b="0" i="0" u="none" strike="noStrike" cap="none">
                <a:solidFill>
                  <a:schemeClr val="lt1"/>
                </a:solidFill>
                <a:latin typeface="Questrial"/>
                <a:ea typeface="Questrial"/>
                <a:cs typeface="Questrial"/>
                <a:sym typeface="Questrial"/>
              </a:defRPr>
            </a:lvl2pPr>
            <a:lvl3pPr marL="685800" marR="0" lvl="2" indent="0" algn="l" rtl="0">
              <a:lnSpc>
                <a:spcPct val="120000"/>
              </a:lnSpc>
              <a:spcBef>
                <a:spcPts val="400"/>
              </a:spcBef>
              <a:buClr>
                <a:schemeClr val="lt1"/>
              </a:buClr>
              <a:buFont typeface="Arial"/>
              <a:buNone/>
              <a:defRPr sz="900" b="0" i="0" u="none" strike="noStrike" cap="none">
                <a:solidFill>
                  <a:schemeClr val="lt1"/>
                </a:solidFill>
                <a:latin typeface="Questrial"/>
                <a:ea typeface="Questrial"/>
                <a:cs typeface="Questrial"/>
                <a:sym typeface="Questrial"/>
              </a:defRPr>
            </a:lvl3pPr>
            <a:lvl4pPr marL="1028700" marR="0" lvl="3" indent="0" algn="l" rtl="0">
              <a:lnSpc>
                <a:spcPct val="120000"/>
              </a:lnSpc>
              <a:spcBef>
                <a:spcPts val="400"/>
              </a:spcBef>
              <a:buClr>
                <a:schemeClr val="lt1"/>
              </a:buClr>
              <a:buFont typeface="Arial"/>
              <a:buNone/>
              <a:defRPr sz="800" b="0" i="0" u="none" strike="noStrike" cap="none">
                <a:solidFill>
                  <a:schemeClr val="lt1"/>
                </a:solidFill>
                <a:latin typeface="Questrial"/>
                <a:ea typeface="Questrial"/>
                <a:cs typeface="Questrial"/>
                <a:sym typeface="Questrial"/>
              </a:defRPr>
            </a:lvl4pPr>
            <a:lvl5pPr marL="1371600" marR="0" lvl="4" indent="0" algn="l" rtl="0">
              <a:lnSpc>
                <a:spcPct val="120000"/>
              </a:lnSpc>
              <a:spcBef>
                <a:spcPts val="400"/>
              </a:spcBef>
              <a:buClr>
                <a:schemeClr val="lt1"/>
              </a:buClr>
              <a:buFont typeface="Arial"/>
              <a:buNone/>
              <a:defRPr sz="800" b="0" i="0" u="none" strike="noStrike" cap="none">
                <a:solidFill>
                  <a:schemeClr val="lt1"/>
                </a:solidFill>
                <a:latin typeface="Questrial"/>
                <a:ea typeface="Questrial"/>
                <a:cs typeface="Questrial"/>
                <a:sym typeface="Questrial"/>
              </a:defRPr>
            </a:lvl5pPr>
            <a:lvl6pPr marL="1714500" marR="0" lvl="5" indent="0" algn="l" rtl="0">
              <a:lnSpc>
                <a:spcPct val="120000"/>
              </a:lnSpc>
              <a:spcBef>
                <a:spcPts val="400"/>
              </a:spcBef>
              <a:buClr>
                <a:schemeClr val="lt1"/>
              </a:buClr>
              <a:buFont typeface="Arial"/>
              <a:buNone/>
              <a:defRPr sz="800" b="0" i="0" u="none" strike="noStrike" cap="none">
                <a:solidFill>
                  <a:schemeClr val="lt1"/>
                </a:solidFill>
                <a:latin typeface="Questrial"/>
                <a:ea typeface="Questrial"/>
                <a:cs typeface="Questrial"/>
                <a:sym typeface="Questrial"/>
              </a:defRPr>
            </a:lvl6pPr>
            <a:lvl7pPr marL="2057400" marR="0" lvl="6" indent="0" algn="l" rtl="0">
              <a:lnSpc>
                <a:spcPct val="120000"/>
              </a:lnSpc>
              <a:spcBef>
                <a:spcPts val="400"/>
              </a:spcBef>
              <a:buClr>
                <a:schemeClr val="lt1"/>
              </a:buClr>
              <a:buFont typeface="Arial"/>
              <a:buNone/>
              <a:defRPr sz="800" b="0" i="0" u="none" strike="noStrike" cap="none">
                <a:solidFill>
                  <a:schemeClr val="lt1"/>
                </a:solidFill>
                <a:latin typeface="Questrial"/>
                <a:ea typeface="Questrial"/>
                <a:cs typeface="Questrial"/>
                <a:sym typeface="Questrial"/>
              </a:defRPr>
            </a:lvl7pPr>
            <a:lvl8pPr marL="2400300" marR="0" lvl="7" indent="0" algn="l" rtl="0">
              <a:lnSpc>
                <a:spcPct val="120000"/>
              </a:lnSpc>
              <a:spcBef>
                <a:spcPts val="400"/>
              </a:spcBef>
              <a:buClr>
                <a:schemeClr val="lt1"/>
              </a:buClr>
              <a:buFont typeface="Arial"/>
              <a:buNone/>
              <a:defRPr sz="800" b="0" i="0" u="none" strike="noStrike" cap="none">
                <a:solidFill>
                  <a:schemeClr val="lt1"/>
                </a:solidFill>
                <a:latin typeface="Questrial"/>
                <a:ea typeface="Questrial"/>
                <a:cs typeface="Questrial"/>
                <a:sym typeface="Questrial"/>
              </a:defRPr>
            </a:lvl8pPr>
            <a:lvl9pPr marL="2743200" marR="0" lvl="8" indent="0" algn="l" rtl="0">
              <a:lnSpc>
                <a:spcPct val="120000"/>
              </a:lnSpc>
              <a:spcBef>
                <a:spcPts val="400"/>
              </a:spcBef>
              <a:buClr>
                <a:schemeClr val="lt1"/>
              </a:buClr>
              <a:buFont typeface="Arial"/>
              <a:buNone/>
              <a:defRPr sz="800" b="0" i="0" u="none" strike="noStrike" cap="none">
                <a:solidFill>
                  <a:schemeClr val="lt1"/>
                </a:solidFill>
                <a:latin typeface="Questrial"/>
                <a:ea typeface="Questrial"/>
                <a:cs typeface="Questrial"/>
                <a:sym typeface="Questrial"/>
              </a:defRPr>
            </a:lvl9pPr>
          </a:lstStyle>
          <a:p>
            <a:endParaRPr/>
          </a:p>
        </p:txBody>
      </p:sp>
      <p:sp>
        <p:nvSpPr>
          <p:cNvPr id="309" name="Shape 309"/>
          <p:cNvSpPr txBox="1">
            <a:spLocks noGrp="1"/>
          </p:cNvSpPr>
          <p:nvPr>
            <p:ph type="dt" idx="10"/>
          </p:nvPr>
        </p:nvSpPr>
        <p:spPr>
          <a:xfrm>
            <a:off x="5592690" y="4412457"/>
            <a:ext cx="2057399" cy="273843"/>
          </a:xfrm>
          <a:prstGeom prst="rect">
            <a:avLst/>
          </a:prstGeom>
          <a:noFill/>
          <a:ln>
            <a:noFill/>
          </a:ln>
        </p:spPr>
        <p:txBody>
          <a:bodyPr lIns="68575" tIns="68575" rIns="68575" bIns="68575" anchor="ctr" anchorCtr="0"/>
          <a:lstStyle>
            <a:lvl1pPr marL="0" marR="0" lvl="0" indent="0" algn="r" rtl="0">
              <a:spcBef>
                <a:spcPts val="0"/>
              </a:spcBef>
              <a:buNone/>
              <a:defRPr sz="800" b="0" i="0" u="none" strike="noStrike" cap="none">
                <a:solidFill>
                  <a:schemeClr val="lt1"/>
                </a:solidFill>
                <a:latin typeface="Questrial"/>
                <a:ea typeface="Questrial"/>
                <a:cs typeface="Questrial"/>
                <a:sym typeface="Questrial"/>
              </a:defRPr>
            </a:lvl1pPr>
            <a:lvl2pPr marL="342900" marR="0" lvl="1" indent="0" algn="l" rtl="0">
              <a:spcBef>
                <a:spcPts val="0"/>
              </a:spcBef>
              <a:buNone/>
              <a:defRPr sz="1400" b="0" i="0" u="none" strike="noStrike" cap="none">
                <a:solidFill>
                  <a:schemeClr val="lt1"/>
                </a:solidFill>
                <a:latin typeface="Questrial"/>
                <a:ea typeface="Questrial"/>
                <a:cs typeface="Questrial"/>
                <a:sym typeface="Questrial"/>
              </a:defRPr>
            </a:lvl2pPr>
            <a:lvl3pPr marL="685800" marR="0" lvl="2" indent="0" algn="l" rtl="0">
              <a:spcBef>
                <a:spcPts val="0"/>
              </a:spcBef>
              <a:buNone/>
              <a:defRPr sz="1400" b="0" i="0" u="none" strike="noStrike" cap="none">
                <a:solidFill>
                  <a:schemeClr val="lt1"/>
                </a:solidFill>
                <a:latin typeface="Questrial"/>
                <a:ea typeface="Questrial"/>
                <a:cs typeface="Questrial"/>
                <a:sym typeface="Questrial"/>
              </a:defRPr>
            </a:lvl3pPr>
            <a:lvl4pPr marL="1028700" marR="0" lvl="3" indent="0" algn="l" rtl="0">
              <a:spcBef>
                <a:spcPts val="0"/>
              </a:spcBef>
              <a:buNone/>
              <a:defRPr sz="1400" b="0" i="0" u="none" strike="noStrike" cap="none">
                <a:solidFill>
                  <a:schemeClr val="lt1"/>
                </a:solidFill>
                <a:latin typeface="Questrial"/>
                <a:ea typeface="Questrial"/>
                <a:cs typeface="Questrial"/>
                <a:sym typeface="Questrial"/>
              </a:defRPr>
            </a:lvl4pPr>
            <a:lvl5pPr marL="1371600" marR="0" lvl="4" indent="0" algn="l" rtl="0">
              <a:spcBef>
                <a:spcPts val="0"/>
              </a:spcBef>
              <a:buNone/>
              <a:defRPr sz="1400" b="0" i="0" u="none" strike="noStrike" cap="none">
                <a:solidFill>
                  <a:schemeClr val="lt1"/>
                </a:solidFill>
                <a:latin typeface="Questrial"/>
                <a:ea typeface="Questrial"/>
                <a:cs typeface="Questrial"/>
                <a:sym typeface="Questrial"/>
              </a:defRPr>
            </a:lvl5pPr>
            <a:lvl6pPr marL="1714500" marR="0" lvl="5" indent="0" algn="l" rtl="0">
              <a:spcBef>
                <a:spcPts val="0"/>
              </a:spcBef>
              <a:buNone/>
              <a:defRPr sz="1400" b="0" i="0" u="none" strike="noStrike" cap="none">
                <a:solidFill>
                  <a:schemeClr val="lt1"/>
                </a:solidFill>
                <a:latin typeface="Questrial"/>
                <a:ea typeface="Questrial"/>
                <a:cs typeface="Questrial"/>
                <a:sym typeface="Questrial"/>
              </a:defRPr>
            </a:lvl6pPr>
            <a:lvl7pPr marL="2057400" marR="0" lvl="6" indent="0" algn="l" rtl="0">
              <a:spcBef>
                <a:spcPts val="0"/>
              </a:spcBef>
              <a:buNone/>
              <a:defRPr sz="1400" b="0" i="0" u="none" strike="noStrike" cap="none">
                <a:solidFill>
                  <a:schemeClr val="lt1"/>
                </a:solidFill>
                <a:latin typeface="Questrial"/>
                <a:ea typeface="Questrial"/>
                <a:cs typeface="Questrial"/>
                <a:sym typeface="Questrial"/>
              </a:defRPr>
            </a:lvl7pPr>
            <a:lvl8pPr marL="2400300" marR="0" lvl="7" indent="0" algn="l" rtl="0">
              <a:spcBef>
                <a:spcPts val="0"/>
              </a:spcBef>
              <a:buNone/>
              <a:defRPr sz="1400" b="0" i="0" u="none" strike="noStrike" cap="none">
                <a:solidFill>
                  <a:schemeClr val="lt1"/>
                </a:solidFill>
                <a:latin typeface="Questrial"/>
                <a:ea typeface="Questrial"/>
                <a:cs typeface="Questrial"/>
                <a:sym typeface="Questrial"/>
              </a:defRPr>
            </a:lvl8pPr>
            <a:lvl9pPr marL="2743200" marR="0" lvl="8" indent="0" algn="l" rtl="0">
              <a:spcBef>
                <a:spcPts val="0"/>
              </a:spcBef>
              <a:buNone/>
              <a:defRPr sz="1400" b="0" i="0" u="none" strike="noStrike" cap="none">
                <a:solidFill>
                  <a:schemeClr val="lt1"/>
                </a:solidFill>
                <a:latin typeface="Questrial"/>
                <a:ea typeface="Questrial"/>
                <a:cs typeface="Questrial"/>
                <a:sym typeface="Questrial"/>
              </a:defRPr>
            </a:lvl9pPr>
          </a:lstStyle>
          <a:p>
            <a:endParaRPr/>
          </a:p>
        </p:txBody>
      </p:sp>
      <p:sp>
        <p:nvSpPr>
          <p:cNvPr id="310" name="Shape 310"/>
          <p:cNvSpPr txBox="1">
            <a:spLocks noGrp="1"/>
          </p:cNvSpPr>
          <p:nvPr>
            <p:ph type="ftr" idx="11"/>
          </p:nvPr>
        </p:nvSpPr>
        <p:spPr>
          <a:xfrm>
            <a:off x="856058" y="4412456"/>
            <a:ext cx="4679481" cy="273843"/>
          </a:xfrm>
          <a:prstGeom prst="rect">
            <a:avLst/>
          </a:prstGeom>
          <a:noFill/>
          <a:ln>
            <a:noFill/>
          </a:ln>
        </p:spPr>
        <p:txBody>
          <a:bodyPr lIns="68575" tIns="68575" rIns="68575" bIns="68575" anchor="ctr" anchorCtr="0"/>
          <a:lstStyle>
            <a:lvl1pPr marL="0" marR="0" lvl="0" indent="0" algn="l" rtl="0">
              <a:spcBef>
                <a:spcPts val="0"/>
              </a:spcBef>
              <a:buNone/>
              <a:defRPr sz="800" b="0" i="0" u="none" strike="noStrike" cap="none">
                <a:solidFill>
                  <a:schemeClr val="lt1"/>
                </a:solidFill>
                <a:latin typeface="Questrial"/>
                <a:ea typeface="Questrial"/>
                <a:cs typeface="Questrial"/>
                <a:sym typeface="Questrial"/>
              </a:defRPr>
            </a:lvl1pPr>
            <a:lvl2pPr marL="342900" marR="0" lvl="1" indent="0" algn="l" rtl="0">
              <a:spcBef>
                <a:spcPts val="0"/>
              </a:spcBef>
              <a:buNone/>
              <a:defRPr sz="1400" b="0" i="0" u="none" strike="noStrike" cap="none">
                <a:solidFill>
                  <a:schemeClr val="lt1"/>
                </a:solidFill>
                <a:latin typeface="Questrial"/>
                <a:ea typeface="Questrial"/>
                <a:cs typeface="Questrial"/>
                <a:sym typeface="Questrial"/>
              </a:defRPr>
            </a:lvl2pPr>
            <a:lvl3pPr marL="685800" marR="0" lvl="2" indent="0" algn="l" rtl="0">
              <a:spcBef>
                <a:spcPts val="0"/>
              </a:spcBef>
              <a:buNone/>
              <a:defRPr sz="1400" b="0" i="0" u="none" strike="noStrike" cap="none">
                <a:solidFill>
                  <a:schemeClr val="lt1"/>
                </a:solidFill>
                <a:latin typeface="Questrial"/>
                <a:ea typeface="Questrial"/>
                <a:cs typeface="Questrial"/>
                <a:sym typeface="Questrial"/>
              </a:defRPr>
            </a:lvl3pPr>
            <a:lvl4pPr marL="1028700" marR="0" lvl="3" indent="0" algn="l" rtl="0">
              <a:spcBef>
                <a:spcPts val="0"/>
              </a:spcBef>
              <a:buNone/>
              <a:defRPr sz="1400" b="0" i="0" u="none" strike="noStrike" cap="none">
                <a:solidFill>
                  <a:schemeClr val="lt1"/>
                </a:solidFill>
                <a:latin typeface="Questrial"/>
                <a:ea typeface="Questrial"/>
                <a:cs typeface="Questrial"/>
                <a:sym typeface="Questrial"/>
              </a:defRPr>
            </a:lvl4pPr>
            <a:lvl5pPr marL="1371600" marR="0" lvl="4" indent="0" algn="l" rtl="0">
              <a:spcBef>
                <a:spcPts val="0"/>
              </a:spcBef>
              <a:buNone/>
              <a:defRPr sz="1400" b="0" i="0" u="none" strike="noStrike" cap="none">
                <a:solidFill>
                  <a:schemeClr val="lt1"/>
                </a:solidFill>
                <a:latin typeface="Questrial"/>
                <a:ea typeface="Questrial"/>
                <a:cs typeface="Questrial"/>
                <a:sym typeface="Questrial"/>
              </a:defRPr>
            </a:lvl5pPr>
            <a:lvl6pPr marL="1714500" marR="0" lvl="5" indent="0" algn="l" rtl="0">
              <a:spcBef>
                <a:spcPts val="0"/>
              </a:spcBef>
              <a:buNone/>
              <a:defRPr sz="1400" b="0" i="0" u="none" strike="noStrike" cap="none">
                <a:solidFill>
                  <a:schemeClr val="lt1"/>
                </a:solidFill>
                <a:latin typeface="Questrial"/>
                <a:ea typeface="Questrial"/>
                <a:cs typeface="Questrial"/>
                <a:sym typeface="Questrial"/>
              </a:defRPr>
            </a:lvl6pPr>
            <a:lvl7pPr marL="2057400" marR="0" lvl="6" indent="0" algn="l" rtl="0">
              <a:spcBef>
                <a:spcPts val="0"/>
              </a:spcBef>
              <a:buNone/>
              <a:defRPr sz="1400" b="0" i="0" u="none" strike="noStrike" cap="none">
                <a:solidFill>
                  <a:schemeClr val="lt1"/>
                </a:solidFill>
                <a:latin typeface="Questrial"/>
                <a:ea typeface="Questrial"/>
                <a:cs typeface="Questrial"/>
                <a:sym typeface="Questrial"/>
              </a:defRPr>
            </a:lvl7pPr>
            <a:lvl8pPr marL="2400300" marR="0" lvl="7" indent="0" algn="l" rtl="0">
              <a:spcBef>
                <a:spcPts val="0"/>
              </a:spcBef>
              <a:buNone/>
              <a:defRPr sz="1400" b="0" i="0" u="none" strike="noStrike" cap="none">
                <a:solidFill>
                  <a:schemeClr val="lt1"/>
                </a:solidFill>
                <a:latin typeface="Questrial"/>
                <a:ea typeface="Questrial"/>
                <a:cs typeface="Questrial"/>
                <a:sym typeface="Questrial"/>
              </a:defRPr>
            </a:lvl8pPr>
            <a:lvl9pPr marL="2743200" marR="0" lvl="8" indent="0" algn="l" rtl="0">
              <a:spcBef>
                <a:spcPts val="0"/>
              </a:spcBef>
              <a:buNone/>
              <a:defRPr sz="1400" b="0" i="0" u="none" strike="noStrike" cap="none">
                <a:solidFill>
                  <a:schemeClr val="lt1"/>
                </a:solidFill>
                <a:latin typeface="Questrial"/>
                <a:ea typeface="Questrial"/>
                <a:cs typeface="Questrial"/>
                <a:sym typeface="Questrial"/>
              </a:defRPr>
            </a:lvl9pPr>
          </a:lstStyle>
          <a:p>
            <a:endParaRPr/>
          </a:p>
        </p:txBody>
      </p:sp>
      <p:sp>
        <p:nvSpPr>
          <p:cNvPr id="311" name="Shape 311"/>
          <p:cNvSpPr txBox="1">
            <a:spLocks noGrp="1"/>
          </p:cNvSpPr>
          <p:nvPr>
            <p:ph type="sldNum" idx="12"/>
          </p:nvPr>
        </p:nvSpPr>
        <p:spPr>
          <a:xfrm>
            <a:off x="7707240" y="4412455"/>
            <a:ext cx="578316" cy="273843"/>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 sz="800" b="0" i="0" u="none" strike="noStrike" cap="none">
                <a:solidFill>
                  <a:schemeClr val="lt1"/>
                </a:solidFill>
                <a:latin typeface="Questrial"/>
                <a:ea typeface="Questrial"/>
                <a:cs typeface="Questrial"/>
                <a:sym typeface="Questrial"/>
              </a:rPr>
              <a:t>‹#›</a:t>
            </a:fld>
            <a:endParaRPr lang="en" sz="800" b="0" i="0" u="none" strike="noStrike" cap="none">
              <a:solidFill>
                <a:schemeClr val="lt1"/>
              </a:solidFill>
              <a:latin typeface="Questrial"/>
              <a:ea typeface="Questrial"/>
              <a:cs typeface="Questrial"/>
              <a:sym typeface="Quest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3 Column">
    <p:spTree>
      <p:nvGrpSpPr>
        <p:cNvPr id="1" name="Shape 312"/>
        <p:cNvGrpSpPr/>
        <p:nvPr/>
      </p:nvGrpSpPr>
      <p:grpSpPr>
        <a:xfrm>
          <a:off x="0" y="0"/>
          <a:ext cx="0" cy="0"/>
          <a:chOff x="0" y="0"/>
          <a:chExt cx="0" cy="0"/>
        </a:xfrm>
      </p:grpSpPr>
      <p:sp>
        <p:nvSpPr>
          <p:cNvPr id="313" name="Shape 313"/>
          <p:cNvSpPr txBox="1">
            <a:spLocks noGrp="1"/>
          </p:cNvSpPr>
          <p:nvPr>
            <p:ph type="title"/>
          </p:nvPr>
        </p:nvSpPr>
        <p:spPr>
          <a:xfrm>
            <a:off x="856059" y="457200"/>
            <a:ext cx="7429498" cy="1428749"/>
          </a:xfrm>
          <a:prstGeom prst="rect">
            <a:avLst/>
          </a:prstGeom>
          <a:noFill/>
          <a:ln>
            <a:noFill/>
          </a:ln>
        </p:spPr>
        <p:txBody>
          <a:bodyPr lIns="68575" tIns="68575" rIns="68575" bIns="68575" anchor="ctr" anchorCtr="0"/>
          <a:lstStyle>
            <a:lvl1pPr marL="0" marR="0" lvl="0" indent="0" algn="l" rtl="0">
              <a:lnSpc>
                <a:spcPct val="90000"/>
              </a:lnSpc>
              <a:spcBef>
                <a:spcPts val="0"/>
              </a:spcBef>
              <a:buClr>
                <a:schemeClr val="lt1"/>
              </a:buClr>
              <a:buFont typeface="Questrial"/>
              <a:buNone/>
              <a:defRPr sz="2700" b="0" i="0" u="none" strike="noStrike" cap="none">
                <a:solidFill>
                  <a:schemeClr val="lt1"/>
                </a:solidFill>
                <a:latin typeface="Questrial"/>
                <a:ea typeface="Questrial"/>
                <a:cs typeface="Questrial"/>
                <a:sym typeface="Questrial"/>
              </a:defRPr>
            </a:lvl1pPr>
            <a:lvl2pPr lvl="1" indent="0">
              <a:spcBef>
                <a:spcPts val="0"/>
              </a:spcBef>
              <a:buNone/>
              <a:defRPr sz="1400"/>
            </a:lvl2pPr>
            <a:lvl3pPr lvl="2" indent="0">
              <a:spcBef>
                <a:spcPts val="0"/>
              </a:spcBef>
              <a:buNone/>
              <a:defRPr sz="1400"/>
            </a:lvl3pPr>
            <a:lvl4pPr lvl="3" indent="0">
              <a:spcBef>
                <a:spcPts val="0"/>
              </a:spcBef>
              <a:buNone/>
              <a:defRPr sz="1400"/>
            </a:lvl4pPr>
            <a:lvl5pPr lvl="4" indent="0">
              <a:spcBef>
                <a:spcPts val="0"/>
              </a:spcBef>
              <a:buNone/>
              <a:defRPr sz="1400"/>
            </a:lvl5pPr>
            <a:lvl6pPr lvl="5" indent="0">
              <a:spcBef>
                <a:spcPts val="0"/>
              </a:spcBef>
              <a:buNone/>
              <a:defRPr sz="1400"/>
            </a:lvl6pPr>
            <a:lvl7pPr lvl="6" indent="0">
              <a:spcBef>
                <a:spcPts val="0"/>
              </a:spcBef>
              <a:buNone/>
              <a:defRPr sz="1400"/>
            </a:lvl7pPr>
            <a:lvl8pPr lvl="7" indent="0">
              <a:spcBef>
                <a:spcPts val="0"/>
              </a:spcBef>
              <a:buNone/>
              <a:defRPr sz="1400"/>
            </a:lvl8pPr>
            <a:lvl9pPr lvl="8" indent="0">
              <a:spcBef>
                <a:spcPts val="0"/>
              </a:spcBef>
              <a:buNone/>
              <a:defRPr sz="1400"/>
            </a:lvl9pPr>
          </a:lstStyle>
          <a:p>
            <a:endParaRPr/>
          </a:p>
        </p:txBody>
      </p:sp>
      <p:sp>
        <p:nvSpPr>
          <p:cNvPr id="314" name="Shape 314"/>
          <p:cNvSpPr txBox="1">
            <a:spLocks noGrp="1"/>
          </p:cNvSpPr>
          <p:nvPr>
            <p:ph type="body" idx="1"/>
          </p:nvPr>
        </p:nvSpPr>
        <p:spPr>
          <a:xfrm>
            <a:off x="856057" y="2005847"/>
            <a:ext cx="2397674" cy="514349"/>
          </a:xfrm>
          <a:prstGeom prst="rect">
            <a:avLst/>
          </a:prstGeom>
          <a:noFill/>
          <a:ln>
            <a:noFill/>
          </a:ln>
        </p:spPr>
        <p:txBody>
          <a:bodyPr lIns="68575" tIns="68575" rIns="68575" bIns="68575" anchor="b" anchorCtr="0"/>
          <a:lstStyle>
            <a:lvl1pPr marL="0" marR="0" lvl="0" indent="0" algn="l" rtl="0">
              <a:lnSpc>
                <a:spcPct val="90000"/>
              </a:lnSpc>
              <a:spcBef>
                <a:spcPts val="800"/>
              </a:spcBef>
              <a:buClr>
                <a:schemeClr val="lt1"/>
              </a:buClr>
              <a:buFont typeface="Arial"/>
              <a:buNone/>
              <a:defRPr sz="1800" b="0" i="0" u="none" strike="noStrike" cap="none">
                <a:solidFill>
                  <a:schemeClr val="lt1"/>
                </a:solidFill>
                <a:latin typeface="Questrial"/>
                <a:ea typeface="Questrial"/>
                <a:cs typeface="Questrial"/>
                <a:sym typeface="Questrial"/>
              </a:defRPr>
            </a:lvl1pPr>
            <a:lvl2pPr marL="342900" marR="0" lvl="1" indent="0" algn="l" rtl="0">
              <a:lnSpc>
                <a:spcPct val="120000"/>
              </a:lnSpc>
              <a:spcBef>
                <a:spcPts val="400"/>
              </a:spcBef>
              <a:buClr>
                <a:schemeClr val="lt1"/>
              </a:buClr>
              <a:buFont typeface="Arial"/>
              <a:buNone/>
              <a:defRPr sz="1500" b="1" i="0" u="none" strike="noStrike" cap="none">
                <a:solidFill>
                  <a:schemeClr val="lt1"/>
                </a:solidFill>
                <a:latin typeface="Questrial"/>
                <a:ea typeface="Questrial"/>
                <a:cs typeface="Questrial"/>
                <a:sym typeface="Questrial"/>
              </a:defRPr>
            </a:lvl2pPr>
            <a:lvl3pPr marL="685800" marR="0" lvl="2" indent="0" algn="l" rtl="0">
              <a:lnSpc>
                <a:spcPct val="120000"/>
              </a:lnSpc>
              <a:spcBef>
                <a:spcPts val="400"/>
              </a:spcBef>
              <a:buClr>
                <a:schemeClr val="lt1"/>
              </a:buClr>
              <a:buFont typeface="Arial"/>
              <a:buNone/>
              <a:defRPr sz="1400" b="1" i="0" u="none" strike="noStrike" cap="none">
                <a:solidFill>
                  <a:schemeClr val="lt1"/>
                </a:solidFill>
                <a:latin typeface="Questrial"/>
                <a:ea typeface="Questrial"/>
                <a:cs typeface="Questrial"/>
                <a:sym typeface="Questrial"/>
              </a:defRPr>
            </a:lvl3pPr>
            <a:lvl4pPr marL="1028700" marR="0" lvl="3" indent="0" algn="l" rtl="0">
              <a:lnSpc>
                <a:spcPct val="120000"/>
              </a:lnSpc>
              <a:spcBef>
                <a:spcPts val="400"/>
              </a:spcBef>
              <a:buClr>
                <a:schemeClr val="lt1"/>
              </a:buClr>
              <a:buFont typeface="Arial"/>
              <a:buNone/>
              <a:defRPr sz="1200" b="1" i="0" u="none" strike="noStrike" cap="none">
                <a:solidFill>
                  <a:schemeClr val="lt1"/>
                </a:solidFill>
                <a:latin typeface="Questrial"/>
                <a:ea typeface="Questrial"/>
                <a:cs typeface="Questrial"/>
                <a:sym typeface="Questrial"/>
              </a:defRPr>
            </a:lvl4pPr>
            <a:lvl5pPr marL="1371600" marR="0" lvl="4" indent="0" algn="l" rtl="0">
              <a:lnSpc>
                <a:spcPct val="120000"/>
              </a:lnSpc>
              <a:spcBef>
                <a:spcPts val="400"/>
              </a:spcBef>
              <a:buClr>
                <a:schemeClr val="lt1"/>
              </a:buClr>
              <a:buFont typeface="Arial"/>
              <a:buNone/>
              <a:defRPr sz="1200" b="1" i="0" u="none" strike="noStrike" cap="none">
                <a:solidFill>
                  <a:schemeClr val="lt1"/>
                </a:solidFill>
                <a:latin typeface="Questrial"/>
                <a:ea typeface="Questrial"/>
                <a:cs typeface="Questrial"/>
                <a:sym typeface="Questrial"/>
              </a:defRPr>
            </a:lvl5pPr>
            <a:lvl6pPr marL="1714500" marR="0" lvl="5" indent="0" algn="l" rtl="0">
              <a:lnSpc>
                <a:spcPct val="120000"/>
              </a:lnSpc>
              <a:spcBef>
                <a:spcPts val="400"/>
              </a:spcBef>
              <a:buClr>
                <a:schemeClr val="lt1"/>
              </a:buClr>
              <a:buFont typeface="Arial"/>
              <a:buNone/>
              <a:defRPr sz="1200" b="1" i="0" u="none" strike="noStrike" cap="none">
                <a:solidFill>
                  <a:schemeClr val="lt1"/>
                </a:solidFill>
                <a:latin typeface="Questrial"/>
                <a:ea typeface="Questrial"/>
                <a:cs typeface="Questrial"/>
                <a:sym typeface="Questrial"/>
              </a:defRPr>
            </a:lvl6pPr>
            <a:lvl7pPr marL="2057400" marR="0" lvl="6" indent="0" algn="l" rtl="0">
              <a:lnSpc>
                <a:spcPct val="120000"/>
              </a:lnSpc>
              <a:spcBef>
                <a:spcPts val="400"/>
              </a:spcBef>
              <a:buClr>
                <a:schemeClr val="lt1"/>
              </a:buClr>
              <a:buFont typeface="Arial"/>
              <a:buNone/>
              <a:defRPr sz="1200" b="1" i="0" u="none" strike="noStrike" cap="none">
                <a:solidFill>
                  <a:schemeClr val="lt1"/>
                </a:solidFill>
                <a:latin typeface="Questrial"/>
                <a:ea typeface="Questrial"/>
                <a:cs typeface="Questrial"/>
                <a:sym typeface="Questrial"/>
              </a:defRPr>
            </a:lvl7pPr>
            <a:lvl8pPr marL="2400300" marR="0" lvl="7" indent="0" algn="l" rtl="0">
              <a:lnSpc>
                <a:spcPct val="120000"/>
              </a:lnSpc>
              <a:spcBef>
                <a:spcPts val="400"/>
              </a:spcBef>
              <a:buClr>
                <a:schemeClr val="lt1"/>
              </a:buClr>
              <a:buFont typeface="Arial"/>
              <a:buNone/>
              <a:defRPr sz="1200" b="1" i="0" u="none" strike="noStrike" cap="none">
                <a:solidFill>
                  <a:schemeClr val="lt1"/>
                </a:solidFill>
                <a:latin typeface="Questrial"/>
                <a:ea typeface="Questrial"/>
                <a:cs typeface="Questrial"/>
                <a:sym typeface="Questrial"/>
              </a:defRPr>
            </a:lvl8pPr>
            <a:lvl9pPr marL="2743200" marR="0" lvl="8" indent="0" algn="l" rtl="0">
              <a:lnSpc>
                <a:spcPct val="120000"/>
              </a:lnSpc>
              <a:spcBef>
                <a:spcPts val="400"/>
              </a:spcBef>
              <a:buClr>
                <a:schemeClr val="lt1"/>
              </a:buClr>
              <a:buFont typeface="Arial"/>
              <a:buNone/>
              <a:defRPr sz="1200" b="1" i="0" u="none" strike="noStrike" cap="none">
                <a:solidFill>
                  <a:schemeClr val="lt1"/>
                </a:solidFill>
                <a:latin typeface="Questrial"/>
                <a:ea typeface="Questrial"/>
                <a:cs typeface="Questrial"/>
                <a:sym typeface="Questrial"/>
              </a:defRPr>
            </a:lvl9pPr>
          </a:lstStyle>
          <a:p>
            <a:endParaRPr/>
          </a:p>
        </p:txBody>
      </p:sp>
      <p:sp>
        <p:nvSpPr>
          <p:cNvPr id="315" name="Shape 315"/>
          <p:cNvSpPr txBox="1">
            <a:spLocks noGrp="1"/>
          </p:cNvSpPr>
          <p:nvPr>
            <p:ph type="body" idx="2"/>
          </p:nvPr>
        </p:nvSpPr>
        <p:spPr>
          <a:xfrm>
            <a:off x="845938" y="2520197"/>
            <a:ext cx="2406551" cy="1823201"/>
          </a:xfrm>
          <a:prstGeom prst="rect">
            <a:avLst/>
          </a:prstGeom>
          <a:noFill/>
          <a:ln>
            <a:noFill/>
          </a:ln>
        </p:spPr>
        <p:txBody>
          <a:bodyPr lIns="68575" tIns="68575" rIns="68575" bIns="68575" anchor="t" anchorCtr="0"/>
          <a:lstStyle>
            <a:lvl1pPr marL="0" marR="0" lvl="0" indent="0" algn="l" rtl="0">
              <a:lnSpc>
                <a:spcPct val="120000"/>
              </a:lnSpc>
              <a:spcBef>
                <a:spcPts val="800"/>
              </a:spcBef>
              <a:buClr>
                <a:schemeClr val="lt1"/>
              </a:buClr>
              <a:buFont typeface="Arial"/>
              <a:buNone/>
              <a:defRPr sz="1100" b="0" i="0" u="none" strike="noStrike" cap="none">
                <a:solidFill>
                  <a:schemeClr val="lt1"/>
                </a:solidFill>
                <a:latin typeface="Questrial"/>
                <a:ea typeface="Questrial"/>
                <a:cs typeface="Questrial"/>
                <a:sym typeface="Questrial"/>
              </a:defRPr>
            </a:lvl1pPr>
            <a:lvl2pPr marL="342900" marR="0" lvl="1" indent="0" algn="l" rtl="0">
              <a:lnSpc>
                <a:spcPct val="120000"/>
              </a:lnSpc>
              <a:spcBef>
                <a:spcPts val="400"/>
              </a:spcBef>
              <a:buClr>
                <a:schemeClr val="lt1"/>
              </a:buClr>
              <a:buFont typeface="Arial"/>
              <a:buNone/>
              <a:defRPr sz="900" b="0" i="0" u="none" strike="noStrike" cap="none">
                <a:solidFill>
                  <a:schemeClr val="lt1"/>
                </a:solidFill>
                <a:latin typeface="Questrial"/>
                <a:ea typeface="Questrial"/>
                <a:cs typeface="Questrial"/>
                <a:sym typeface="Questrial"/>
              </a:defRPr>
            </a:lvl2pPr>
            <a:lvl3pPr marL="685800" marR="0" lvl="2" indent="0" algn="l" rtl="0">
              <a:lnSpc>
                <a:spcPct val="120000"/>
              </a:lnSpc>
              <a:spcBef>
                <a:spcPts val="400"/>
              </a:spcBef>
              <a:buClr>
                <a:schemeClr val="lt1"/>
              </a:buClr>
              <a:buFont typeface="Arial"/>
              <a:buNone/>
              <a:defRPr sz="800" b="0" i="0" u="none" strike="noStrike" cap="none">
                <a:solidFill>
                  <a:schemeClr val="lt1"/>
                </a:solidFill>
                <a:latin typeface="Questrial"/>
                <a:ea typeface="Questrial"/>
                <a:cs typeface="Questrial"/>
                <a:sym typeface="Questrial"/>
              </a:defRPr>
            </a:lvl3pPr>
            <a:lvl4pPr marL="1028700" marR="0" lvl="3" indent="0" algn="l" rtl="0">
              <a:lnSpc>
                <a:spcPct val="120000"/>
              </a:lnSpc>
              <a:spcBef>
                <a:spcPts val="400"/>
              </a:spcBef>
              <a:buClr>
                <a:schemeClr val="lt1"/>
              </a:buClr>
              <a:buFont typeface="Arial"/>
              <a:buNone/>
              <a:defRPr sz="700" b="0" i="0" u="none" strike="noStrike" cap="none">
                <a:solidFill>
                  <a:schemeClr val="lt1"/>
                </a:solidFill>
                <a:latin typeface="Questrial"/>
                <a:ea typeface="Questrial"/>
                <a:cs typeface="Questrial"/>
                <a:sym typeface="Questrial"/>
              </a:defRPr>
            </a:lvl4pPr>
            <a:lvl5pPr marL="1371600" marR="0" lvl="4" indent="0" algn="l" rtl="0">
              <a:lnSpc>
                <a:spcPct val="120000"/>
              </a:lnSpc>
              <a:spcBef>
                <a:spcPts val="400"/>
              </a:spcBef>
              <a:buClr>
                <a:schemeClr val="lt1"/>
              </a:buClr>
              <a:buFont typeface="Arial"/>
              <a:buNone/>
              <a:defRPr sz="700" b="0" i="0" u="none" strike="noStrike" cap="none">
                <a:solidFill>
                  <a:schemeClr val="lt1"/>
                </a:solidFill>
                <a:latin typeface="Questrial"/>
                <a:ea typeface="Questrial"/>
                <a:cs typeface="Questrial"/>
                <a:sym typeface="Questrial"/>
              </a:defRPr>
            </a:lvl5pPr>
            <a:lvl6pPr marL="1714500" marR="0" lvl="5" indent="0" algn="l" rtl="0">
              <a:lnSpc>
                <a:spcPct val="120000"/>
              </a:lnSpc>
              <a:spcBef>
                <a:spcPts val="400"/>
              </a:spcBef>
              <a:buClr>
                <a:schemeClr val="lt1"/>
              </a:buClr>
              <a:buFont typeface="Arial"/>
              <a:buNone/>
              <a:defRPr sz="700" b="0" i="0" u="none" strike="noStrike" cap="none">
                <a:solidFill>
                  <a:schemeClr val="lt1"/>
                </a:solidFill>
                <a:latin typeface="Questrial"/>
                <a:ea typeface="Questrial"/>
                <a:cs typeface="Questrial"/>
                <a:sym typeface="Questrial"/>
              </a:defRPr>
            </a:lvl6pPr>
            <a:lvl7pPr marL="2057400" marR="0" lvl="6" indent="0" algn="l" rtl="0">
              <a:lnSpc>
                <a:spcPct val="120000"/>
              </a:lnSpc>
              <a:spcBef>
                <a:spcPts val="400"/>
              </a:spcBef>
              <a:buClr>
                <a:schemeClr val="lt1"/>
              </a:buClr>
              <a:buFont typeface="Arial"/>
              <a:buNone/>
              <a:defRPr sz="700" b="0" i="0" u="none" strike="noStrike" cap="none">
                <a:solidFill>
                  <a:schemeClr val="lt1"/>
                </a:solidFill>
                <a:latin typeface="Questrial"/>
                <a:ea typeface="Questrial"/>
                <a:cs typeface="Questrial"/>
                <a:sym typeface="Questrial"/>
              </a:defRPr>
            </a:lvl7pPr>
            <a:lvl8pPr marL="2400300" marR="0" lvl="7" indent="0" algn="l" rtl="0">
              <a:lnSpc>
                <a:spcPct val="120000"/>
              </a:lnSpc>
              <a:spcBef>
                <a:spcPts val="400"/>
              </a:spcBef>
              <a:buClr>
                <a:schemeClr val="lt1"/>
              </a:buClr>
              <a:buFont typeface="Arial"/>
              <a:buNone/>
              <a:defRPr sz="700" b="0" i="0" u="none" strike="noStrike" cap="none">
                <a:solidFill>
                  <a:schemeClr val="lt1"/>
                </a:solidFill>
                <a:latin typeface="Questrial"/>
                <a:ea typeface="Questrial"/>
                <a:cs typeface="Questrial"/>
                <a:sym typeface="Questrial"/>
              </a:defRPr>
            </a:lvl8pPr>
            <a:lvl9pPr marL="2743200" marR="0" lvl="8" indent="0" algn="l" rtl="0">
              <a:lnSpc>
                <a:spcPct val="120000"/>
              </a:lnSpc>
              <a:spcBef>
                <a:spcPts val="400"/>
              </a:spcBef>
              <a:buClr>
                <a:schemeClr val="lt1"/>
              </a:buClr>
              <a:buFont typeface="Arial"/>
              <a:buNone/>
              <a:defRPr sz="700" b="0" i="0" u="none" strike="noStrike" cap="none">
                <a:solidFill>
                  <a:schemeClr val="lt1"/>
                </a:solidFill>
                <a:latin typeface="Questrial"/>
                <a:ea typeface="Questrial"/>
                <a:cs typeface="Questrial"/>
                <a:sym typeface="Questrial"/>
              </a:defRPr>
            </a:lvl9pPr>
          </a:lstStyle>
          <a:p>
            <a:endParaRPr/>
          </a:p>
        </p:txBody>
      </p:sp>
      <p:sp>
        <p:nvSpPr>
          <p:cNvPr id="316" name="Shape 316"/>
          <p:cNvSpPr txBox="1">
            <a:spLocks noGrp="1"/>
          </p:cNvSpPr>
          <p:nvPr>
            <p:ph type="body" idx="3"/>
          </p:nvPr>
        </p:nvSpPr>
        <p:spPr>
          <a:xfrm>
            <a:off x="3386074" y="2008226"/>
            <a:ext cx="2388288" cy="514349"/>
          </a:xfrm>
          <a:prstGeom prst="rect">
            <a:avLst/>
          </a:prstGeom>
          <a:noFill/>
          <a:ln>
            <a:noFill/>
          </a:ln>
        </p:spPr>
        <p:txBody>
          <a:bodyPr lIns="68575" tIns="68575" rIns="68575" bIns="68575" anchor="b" anchorCtr="0"/>
          <a:lstStyle>
            <a:lvl1pPr marL="0" marR="0" lvl="0" indent="0" algn="l" rtl="0">
              <a:lnSpc>
                <a:spcPct val="90000"/>
              </a:lnSpc>
              <a:spcBef>
                <a:spcPts val="800"/>
              </a:spcBef>
              <a:buClr>
                <a:schemeClr val="lt1"/>
              </a:buClr>
              <a:buFont typeface="Arial"/>
              <a:buNone/>
              <a:defRPr sz="1800" b="0" i="0" u="none" strike="noStrike" cap="none">
                <a:solidFill>
                  <a:schemeClr val="lt1"/>
                </a:solidFill>
                <a:latin typeface="Questrial"/>
                <a:ea typeface="Questrial"/>
                <a:cs typeface="Questrial"/>
                <a:sym typeface="Questrial"/>
              </a:defRPr>
            </a:lvl1pPr>
            <a:lvl2pPr marL="342900" marR="0" lvl="1" indent="0" algn="l" rtl="0">
              <a:lnSpc>
                <a:spcPct val="120000"/>
              </a:lnSpc>
              <a:spcBef>
                <a:spcPts val="400"/>
              </a:spcBef>
              <a:buClr>
                <a:schemeClr val="lt1"/>
              </a:buClr>
              <a:buFont typeface="Arial"/>
              <a:buNone/>
              <a:defRPr sz="1500" b="1" i="0" u="none" strike="noStrike" cap="none">
                <a:solidFill>
                  <a:schemeClr val="lt1"/>
                </a:solidFill>
                <a:latin typeface="Questrial"/>
                <a:ea typeface="Questrial"/>
                <a:cs typeface="Questrial"/>
                <a:sym typeface="Questrial"/>
              </a:defRPr>
            </a:lvl2pPr>
            <a:lvl3pPr marL="685800" marR="0" lvl="2" indent="0" algn="l" rtl="0">
              <a:lnSpc>
                <a:spcPct val="120000"/>
              </a:lnSpc>
              <a:spcBef>
                <a:spcPts val="400"/>
              </a:spcBef>
              <a:buClr>
                <a:schemeClr val="lt1"/>
              </a:buClr>
              <a:buFont typeface="Arial"/>
              <a:buNone/>
              <a:defRPr sz="1400" b="1" i="0" u="none" strike="noStrike" cap="none">
                <a:solidFill>
                  <a:schemeClr val="lt1"/>
                </a:solidFill>
                <a:latin typeface="Questrial"/>
                <a:ea typeface="Questrial"/>
                <a:cs typeface="Questrial"/>
                <a:sym typeface="Questrial"/>
              </a:defRPr>
            </a:lvl3pPr>
            <a:lvl4pPr marL="1028700" marR="0" lvl="3" indent="0" algn="l" rtl="0">
              <a:lnSpc>
                <a:spcPct val="120000"/>
              </a:lnSpc>
              <a:spcBef>
                <a:spcPts val="400"/>
              </a:spcBef>
              <a:buClr>
                <a:schemeClr val="lt1"/>
              </a:buClr>
              <a:buFont typeface="Arial"/>
              <a:buNone/>
              <a:defRPr sz="1200" b="1" i="0" u="none" strike="noStrike" cap="none">
                <a:solidFill>
                  <a:schemeClr val="lt1"/>
                </a:solidFill>
                <a:latin typeface="Questrial"/>
                <a:ea typeface="Questrial"/>
                <a:cs typeface="Questrial"/>
                <a:sym typeface="Questrial"/>
              </a:defRPr>
            </a:lvl4pPr>
            <a:lvl5pPr marL="1371600" marR="0" lvl="4" indent="0" algn="l" rtl="0">
              <a:lnSpc>
                <a:spcPct val="120000"/>
              </a:lnSpc>
              <a:spcBef>
                <a:spcPts val="400"/>
              </a:spcBef>
              <a:buClr>
                <a:schemeClr val="lt1"/>
              </a:buClr>
              <a:buFont typeface="Arial"/>
              <a:buNone/>
              <a:defRPr sz="1200" b="1" i="0" u="none" strike="noStrike" cap="none">
                <a:solidFill>
                  <a:schemeClr val="lt1"/>
                </a:solidFill>
                <a:latin typeface="Questrial"/>
                <a:ea typeface="Questrial"/>
                <a:cs typeface="Questrial"/>
                <a:sym typeface="Questrial"/>
              </a:defRPr>
            </a:lvl5pPr>
            <a:lvl6pPr marL="1714500" marR="0" lvl="5" indent="0" algn="l" rtl="0">
              <a:lnSpc>
                <a:spcPct val="120000"/>
              </a:lnSpc>
              <a:spcBef>
                <a:spcPts val="400"/>
              </a:spcBef>
              <a:buClr>
                <a:schemeClr val="lt1"/>
              </a:buClr>
              <a:buFont typeface="Arial"/>
              <a:buNone/>
              <a:defRPr sz="1200" b="1" i="0" u="none" strike="noStrike" cap="none">
                <a:solidFill>
                  <a:schemeClr val="lt1"/>
                </a:solidFill>
                <a:latin typeface="Questrial"/>
                <a:ea typeface="Questrial"/>
                <a:cs typeface="Questrial"/>
                <a:sym typeface="Questrial"/>
              </a:defRPr>
            </a:lvl6pPr>
            <a:lvl7pPr marL="2057400" marR="0" lvl="6" indent="0" algn="l" rtl="0">
              <a:lnSpc>
                <a:spcPct val="120000"/>
              </a:lnSpc>
              <a:spcBef>
                <a:spcPts val="400"/>
              </a:spcBef>
              <a:buClr>
                <a:schemeClr val="lt1"/>
              </a:buClr>
              <a:buFont typeface="Arial"/>
              <a:buNone/>
              <a:defRPr sz="1200" b="1" i="0" u="none" strike="noStrike" cap="none">
                <a:solidFill>
                  <a:schemeClr val="lt1"/>
                </a:solidFill>
                <a:latin typeface="Questrial"/>
                <a:ea typeface="Questrial"/>
                <a:cs typeface="Questrial"/>
                <a:sym typeface="Questrial"/>
              </a:defRPr>
            </a:lvl7pPr>
            <a:lvl8pPr marL="2400300" marR="0" lvl="7" indent="0" algn="l" rtl="0">
              <a:lnSpc>
                <a:spcPct val="120000"/>
              </a:lnSpc>
              <a:spcBef>
                <a:spcPts val="400"/>
              </a:spcBef>
              <a:buClr>
                <a:schemeClr val="lt1"/>
              </a:buClr>
              <a:buFont typeface="Arial"/>
              <a:buNone/>
              <a:defRPr sz="1200" b="1" i="0" u="none" strike="noStrike" cap="none">
                <a:solidFill>
                  <a:schemeClr val="lt1"/>
                </a:solidFill>
                <a:latin typeface="Questrial"/>
                <a:ea typeface="Questrial"/>
                <a:cs typeface="Questrial"/>
                <a:sym typeface="Questrial"/>
              </a:defRPr>
            </a:lvl8pPr>
            <a:lvl9pPr marL="2743200" marR="0" lvl="8" indent="0" algn="l" rtl="0">
              <a:lnSpc>
                <a:spcPct val="120000"/>
              </a:lnSpc>
              <a:spcBef>
                <a:spcPts val="400"/>
              </a:spcBef>
              <a:buClr>
                <a:schemeClr val="lt1"/>
              </a:buClr>
              <a:buFont typeface="Arial"/>
              <a:buNone/>
              <a:defRPr sz="1200" b="1" i="0" u="none" strike="noStrike" cap="none">
                <a:solidFill>
                  <a:schemeClr val="lt1"/>
                </a:solidFill>
                <a:latin typeface="Questrial"/>
                <a:ea typeface="Questrial"/>
                <a:cs typeface="Questrial"/>
                <a:sym typeface="Questrial"/>
              </a:defRPr>
            </a:lvl9pPr>
          </a:lstStyle>
          <a:p>
            <a:endParaRPr/>
          </a:p>
        </p:txBody>
      </p:sp>
      <p:sp>
        <p:nvSpPr>
          <p:cNvPr id="317" name="Shape 317"/>
          <p:cNvSpPr txBox="1">
            <a:spLocks noGrp="1"/>
          </p:cNvSpPr>
          <p:nvPr>
            <p:ph type="body" idx="4"/>
          </p:nvPr>
        </p:nvSpPr>
        <p:spPr>
          <a:xfrm>
            <a:off x="3378159" y="2522576"/>
            <a:ext cx="2396872" cy="1823201"/>
          </a:xfrm>
          <a:prstGeom prst="rect">
            <a:avLst/>
          </a:prstGeom>
          <a:noFill/>
          <a:ln>
            <a:noFill/>
          </a:ln>
        </p:spPr>
        <p:txBody>
          <a:bodyPr lIns="68575" tIns="68575" rIns="68575" bIns="68575" anchor="t" anchorCtr="0"/>
          <a:lstStyle>
            <a:lvl1pPr marL="0" marR="0" lvl="0" indent="0" algn="l" rtl="0">
              <a:lnSpc>
                <a:spcPct val="120000"/>
              </a:lnSpc>
              <a:spcBef>
                <a:spcPts val="800"/>
              </a:spcBef>
              <a:buClr>
                <a:schemeClr val="lt1"/>
              </a:buClr>
              <a:buFont typeface="Arial"/>
              <a:buNone/>
              <a:defRPr sz="1100" b="0" i="0" u="none" strike="noStrike" cap="none">
                <a:solidFill>
                  <a:schemeClr val="lt1"/>
                </a:solidFill>
                <a:latin typeface="Questrial"/>
                <a:ea typeface="Questrial"/>
                <a:cs typeface="Questrial"/>
                <a:sym typeface="Questrial"/>
              </a:defRPr>
            </a:lvl1pPr>
            <a:lvl2pPr marL="342900" marR="0" lvl="1" indent="0" algn="l" rtl="0">
              <a:lnSpc>
                <a:spcPct val="120000"/>
              </a:lnSpc>
              <a:spcBef>
                <a:spcPts val="400"/>
              </a:spcBef>
              <a:buClr>
                <a:schemeClr val="lt1"/>
              </a:buClr>
              <a:buFont typeface="Arial"/>
              <a:buNone/>
              <a:defRPr sz="900" b="0" i="0" u="none" strike="noStrike" cap="none">
                <a:solidFill>
                  <a:schemeClr val="lt1"/>
                </a:solidFill>
                <a:latin typeface="Questrial"/>
                <a:ea typeface="Questrial"/>
                <a:cs typeface="Questrial"/>
                <a:sym typeface="Questrial"/>
              </a:defRPr>
            </a:lvl2pPr>
            <a:lvl3pPr marL="685800" marR="0" lvl="2" indent="0" algn="l" rtl="0">
              <a:lnSpc>
                <a:spcPct val="120000"/>
              </a:lnSpc>
              <a:spcBef>
                <a:spcPts val="400"/>
              </a:spcBef>
              <a:buClr>
                <a:schemeClr val="lt1"/>
              </a:buClr>
              <a:buFont typeface="Arial"/>
              <a:buNone/>
              <a:defRPr sz="800" b="0" i="0" u="none" strike="noStrike" cap="none">
                <a:solidFill>
                  <a:schemeClr val="lt1"/>
                </a:solidFill>
                <a:latin typeface="Questrial"/>
                <a:ea typeface="Questrial"/>
                <a:cs typeface="Questrial"/>
                <a:sym typeface="Questrial"/>
              </a:defRPr>
            </a:lvl3pPr>
            <a:lvl4pPr marL="1028700" marR="0" lvl="3" indent="0" algn="l" rtl="0">
              <a:lnSpc>
                <a:spcPct val="120000"/>
              </a:lnSpc>
              <a:spcBef>
                <a:spcPts val="400"/>
              </a:spcBef>
              <a:buClr>
                <a:schemeClr val="lt1"/>
              </a:buClr>
              <a:buFont typeface="Arial"/>
              <a:buNone/>
              <a:defRPr sz="700" b="0" i="0" u="none" strike="noStrike" cap="none">
                <a:solidFill>
                  <a:schemeClr val="lt1"/>
                </a:solidFill>
                <a:latin typeface="Questrial"/>
                <a:ea typeface="Questrial"/>
                <a:cs typeface="Questrial"/>
                <a:sym typeface="Questrial"/>
              </a:defRPr>
            </a:lvl4pPr>
            <a:lvl5pPr marL="1371600" marR="0" lvl="4" indent="0" algn="l" rtl="0">
              <a:lnSpc>
                <a:spcPct val="120000"/>
              </a:lnSpc>
              <a:spcBef>
                <a:spcPts val="400"/>
              </a:spcBef>
              <a:buClr>
                <a:schemeClr val="lt1"/>
              </a:buClr>
              <a:buFont typeface="Arial"/>
              <a:buNone/>
              <a:defRPr sz="700" b="0" i="0" u="none" strike="noStrike" cap="none">
                <a:solidFill>
                  <a:schemeClr val="lt1"/>
                </a:solidFill>
                <a:latin typeface="Questrial"/>
                <a:ea typeface="Questrial"/>
                <a:cs typeface="Questrial"/>
                <a:sym typeface="Questrial"/>
              </a:defRPr>
            </a:lvl5pPr>
            <a:lvl6pPr marL="1714500" marR="0" lvl="5" indent="0" algn="l" rtl="0">
              <a:lnSpc>
                <a:spcPct val="120000"/>
              </a:lnSpc>
              <a:spcBef>
                <a:spcPts val="400"/>
              </a:spcBef>
              <a:buClr>
                <a:schemeClr val="lt1"/>
              </a:buClr>
              <a:buFont typeface="Arial"/>
              <a:buNone/>
              <a:defRPr sz="700" b="0" i="0" u="none" strike="noStrike" cap="none">
                <a:solidFill>
                  <a:schemeClr val="lt1"/>
                </a:solidFill>
                <a:latin typeface="Questrial"/>
                <a:ea typeface="Questrial"/>
                <a:cs typeface="Questrial"/>
                <a:sym typeface="Questrial"/>
              </a:defRPr>
            </a:lvl6pPr>
            <a:lvl7pPr marL="2057400" marR="0" lvl="6" indent="0" algn="l" rtl="0">
              <a:lnSpc>
                <a:spcPct val="120000"/>
              </a:lnSpc>
              <a:spcBef>
                <a:spcPts val="400"/>
              </a:spcBef>
              <a:buClr>
                <a:schemeClr val="lt1"/>
              </a:buClr>
              <a:buFont typeface="Arial"/>
              <a:buNone/>
              <a:defRPr sz="700" b="0" i="0" u="none" strike="noStrike" cap="none">
                <a:solidFill>
                  <a:schemeClr val="lt1"/>
                </a:solidFill>
                <a:latin typeface="Questrial"/>
                <a:ea typeface="Questrial"/>
                <a:cs typeface="Questrial"/>
                <a:sym typeface="Questrial"/>
              </a:defRPr>
            </a:lvl7pPr>
            <a:lvl8pPr marL="2400300" marR="0" lvl="7" indent="0" algn="l" rtl="0">
              <a:lnSpc>
                <a:spcPct val="120000"/>
              </a:lnSpc>
              <a:spcBef>
                <a:spcPts val="400"/>
              </a:spcBef>
              <a:buClr>
                <a:schemeClr val="lt1"/>
              </a:buClr>
              <a:buFont typeface="Arial"/>
              <a:buNone/>
              <a:defRPr sz="700" b="0" i="0" u="none" strike="noStrike" cap="none">
                <a:solidFill>
                  <a:schemeClr val="lt1"/>
                </a:solidFill>
                <a:latin typeface="Questrial"/>
                <a:ea typeface="Questrial"/>
                <a:cs typeface="Questrial"/>
                <a:sym typeface="Questrial"/>
              </a:defRPr>
            </a:lvl8pPr>
            <a:lvl9pPr marL="2743200" marR="0" lvl="8" indent="0" algn="l" rtl="0">
              <a:lnSpc>
                <a:spcPct val="120000"/>
              </a:lnSpc>
              <a:spcBef>
                <a:spcPts val="400"/>
              </a:spcBef>
              <a:buClr>
                <a:schemeClr val="lt1"/>
              </a:buClr>
              <a:buFont typeface="Arial"/>
              <a:buNone/>
              <a:defRPr sz="700" b="0" i="0" u="none" strike="noStrike" cap="none">
                <a:solidFill>
                  <a:schemeClr val="lt1"/>
                </a:solidFill>
                <a:latin typeface="Questrial"/>
                <a:ea typeface="Questrial"/>
                <a:cs typeface="Questrial"/>
                <a:sym typeface="Questrial"/>
              </a:defRPr>
            </a:lvl9pPr>
          </a:lstStyle>
          <a:p>
            <a:endParaRPr/>
          </a:p>
        </p:txBody>
      </p:sp>
      <p:sp>
        <p:nvSpPr>
          <p:cNvPr id="318" name="Shape 318"/>
          <p:cNvSpPr txBox="1">
            <a:spLocks noGrp="1"/>
          </p:cNvSpPr>
          <p:nvPr>
            <p:ph type="body" idx="5"/>
          </p:nvPr>
        </p:nvSpPr>
        <p:spPr>
          <a:xfrm>
            <a:off x="5889331" y="2005847"/>
            <a:ext cx="2396225" cy="514349"/>
          </a:xfrm>
          <a:prstGeom prst="rect">
            <a:avLst/>
          </a:prstGeom>
          <a:noFill/>
          <a:ln>
            <a:noFill/>
          </a:ln>
        </p:spPr>
        <p:txBody>
          <a:bodyPr lIns="68575" tIns="68575" rIns="68575" bIns="68575" anchor="b" anchorCtr="0"/>
          <a:lstStyle>
            <a:lvl1pPr marL="0" marR="0" lvl="0" indent="0" algn="l" rtl="0">
              <a:lnSpc>
                <a:spcPct val="90000"/>
              </a:lnSpc>
              <a:spcBef>
                <a:spcPts val="800"/>
              </a:spcBef>
              <a:buClr>
                <a:schemeClr val="lt1"/>
              </a:buClr>
              <a:buFont typeface="Arial"/>
              <a:buNone/>
              <a:defRPr sz="1800" b="0" i="0" u="none" strike="noStrike" cap="none">
                <a:solidFill>
                  <a:schemeClr val="lt1"/>
                </a:solidFill>
                <a:latin typeface="Questrial"/>
                <a:ea typeface="Questrial"/>
                <a:cs typeface="Questrial"/>
                <a:sym typeface="Questrial"/>
              </a:defRPr>
            </a:lvl1pPr>
            <a:lvl2pPr marL="342900" marR="0" lvl="1" indent="0" algn="l" rtl="0">
              <a:lnSpc>
                <a:spcPct val="120000"/>
              </a:lnSpc>
              <a:spcBef>
                <a:spcPts val="400"/>
              </a:spcBef>
              <a:buClr>
                <a:schemeClr val="lt1"/>
              </a:buClr>
              <a:buFont typeface="Arial"/>
              <a:buNone/>
              <a:defRPr sz="1500" b="1" i="0" u="none" strike="noStrike" cap="none">
                <a:solidFill>
                  <a:schemeClr val="lt1"/>
                </a:solidFill>
                <a:latin typeface="Questrial"/>
                <a:ea typeface="Questrial"/>
                <a:cs typeface="Questrial"/>
                <a:sym typeface="Questrial"/>
              </a:defRPr>
            </a:lvl2pPr>
            <a:lvl3pPr marL="685800" marR="0" lvl="2" indent="0" algn="l" rtl="0">
              <a:lnSpc>
                <a:spcPct val="120000"/>
              </a:lnSpc>
              <a:spcBef>
                <a:spcPts val="400"/>
              </a:spcBef>
              <a:buClr>
                <a:schemeClr val="lt1"/>
              </a:buClr>
              <a:buFont typeface="Arial"/>
              <a:buNone/>
              <a:defRPr sz="1400" b="1" i="0" u="none" strike="noStrike" cap="none">
                <a:solidFill>
                  <a:schemeClr val="lt1"/>
                </a:solidFill>
                <a:latin typeface="Questrial"/>
                <a:ea typeface="Questrial"/>
                <a:cs typeface="Questrial"/>
                <a:sym typeface="Questrial"/>
              </a:defRPr>
            </a:lvl3pPr>
            <a:lvl4pPr marL="1028700" marR="0" lvl="3" indent="0" algn="l" rtl="0">
              <a:lnSpc>
                <a:spcPct val="120000"/>
              </a:lnSpc>
              <a:spcBef>
                <a:spcPts val="400"/>
              </a:spcBef>
              <a:buClr>
                <a:schemeClr val="lt1"/>
              </a:buClr>
              <a:buFont typeface="Arial"/>
              <a:buNone/>
              <a:defRPr sz="1200" b="1" i="0" u="none" strike="noStrike" cap="none">
                <a:solidFill>
                  <a:schemeClr val="lt1"/>
                </a:solidFill>
                <a:latin typeface="Questrial"/>
                <a:ea typeface="Questrial"/>
                <a:cs typeface="Questrial"/>
                <a:sym typeface="Questrial"/>
              </a:defRPr>
            </a:lvl4pPr>
            <a:lvl5pPr marL="1371600" marR="0" lvl="4" indent="0" algn="l" rtl="0">
              <a:lnSpc>
                <a:spcPct val="120000"/>
              </a:lnSpc>
              <a:spcBef>
                <a:spcPts val="400"/>
              </a:spcBef>
              <a:buClr>
                <a:schemeClr val="lt1"/>
              </a:buClr>
              <a:buFont typeface="Arial"/>
              <a:buNone/>
              <a:defRPr sz="1200" b="1" i="0" u="none" strike="noStrike" cap="none">
                <a:solidFill>
                  <a:schemeClr val="lt1"/>
                </a:solidFill>
                <a:latin typeface="Questrial"/>
                <a:ea typeface="Questrial"/>
                <a:cs typeface="Questrial"/>
                <a:sym typeface="Questrial"/>
              </a:defRPr>
            </a:lvl5pPr>
            <a:lvl6pPr marL="1714500" marR="0" lvl="5" indent="0" algn="l" rtl="0">
              <a:lnSpc>
                <a:spcPct val="120000"/>
              </a:lnSpc>
              <a:spcBef>
                <a:spcPts val="400"/>
              </a:spcBef>
              <a:buClr>
                <a:schemeClr val="lt1"/>
              </a:buClr>
              <a:buFont typeface="Arial"/>
              <a:buNone/>
              <a:defRPr sz="1200" b="1" i="0" u="none" strike="noStrike" cap="none">
                <a:solidFill>
                  <a:schemeClr val="lt1"/>
                </a:solidFill>
                <a:latin typeface="Questrial"/>
                <a:ea typeface="Questrial"/>
                <a:cs typeface="Questrial"/>
                <a:sym typeface="Questrial"/>
              </a:defRPr>
            </a:lvl6pPr>
            <a:lvl7pPr marL="2057400" marR="0" lvl="6" indent="0" algn="l" rtl="0">
              <a:lnSpc>
                <a:spcPct val="120000"/>
              </a:lnSpc>
              <a:spcBef>
                <a:spcPts val="400"/>
              </a:spcBef>
              <a:buClr>
                <a:schemeClr val="lt1"/>
              </a:buClr>
              <a:buFont typeface="Arial"/>
              <a:buNone/>
              <a:defRPr sz="1200" b="1" i="0" u="none" strike="noStrike" cap="none">
                <a:solidFill>
                  <a:schemeClr val="lt1"/>
                </a:solidFill>
                <a:latin typeface="Questrial"/>
                <a:ea typeface="Questrial"/>
                <a:cs typeface="Questrial"/>
                <a:sym typeface="Questrial"/>
              </a:defRPr>
            </a:lvl7pPr>
            <a:lvl8pPr marL="2400300" marR="0" lvl="7" indent="0" algn="l" rtl="0">
              <a:lnSpc>
                <a:spcPct val="120000"/>
              </a:lnSpc>
              <a:spcBef>
                <a:spcPts val="400"/>
              </a:spcBef>
              <a:buClr>
                <a:schemeClr val="lt1"/>
              </a:buClr>
              <a:buFont typeface="Arial"/>
              <a:buNone/>
              <a:defRPr sz="1200" b="1" i="0" u="none" strike="noStrike" cap="none">
                <a:solidFill>
                  <a:schemeClr val="lt1"/>
                </a:solidFill>
                <a:latin typeface="Questrial"/>
                <a:ea typeface="Questrial"/>
                <a:cs typeface="Questrial"/>
                <a:sym typeface="Questrial"/>
              </a:defRPr>
            </a:lvl8pPr>
            <a:lvl9pPr marL="2743200" marR="0" lvl="8" indent="0" algn="l" rtl="0">
              <a:lnSpc>
                <a:spcPct val="120000"/>
              </a:lnSpc>
              <a:spcBef>
                <a:spcPts val="400"/>
              </a:spcBef>
              <a:buClr>
                <a:schemeClr val="lt1"/>
              </a:buClr>
              <a:buFont typeface="Arial"/>
              <a:buNone/>
              <a:defRPr sz="1200" b="1" i="0" u="none" strike="noStrike" cap="none">
                <a:solidFill>
                  <a:schemeClr val="lt1"/>
                </a:solidFill>
                <a:latin typeface="Questrial"/>
                <a:ea typeface="Questrial"/>
                <a:cs typeface="Questrial"/>
                <a:sym typeface="Questrial"/>
              </a:defRPr>
            </a:lvl9pPr>
          </a:lstStyle>
          <a:p>
            <a:endParaRPr/>
          </a:p>
        </p:txBody>
      </p:sp>
      <p:sp>
        <p:nvSpPr>
          <p:cNvPr id="319" name="Shape 319"/>
          <p:cNvSpPr txBox="1">
            <a:spLocks noGrp="1"/>
          </p:cNvSpPr>
          <p:nvPr>
            <p:ph type="body" idx="6"/>
          </p:nvPr>
        </p:nvSpPr>
        <p:spPr>
          <a:xfrm>
            <a:off x="5889331" y="2520197"/>
            <a:ext cx="2396225" cy="1823201"/>
          </a:xfrm>
          <a:prstGeom prst="rect">
            <a:avLst/>
          </a:prstGeom>
          <a:noFill/>
          <a:ln>
            <a:noFill/>
          </a:ln>
        </p:spPr>
        <p:txBody>
          <a:bodyPr lIns="68575" tIns="68575" rIns="68575" bIns="68575" anchor="t" anchorCtr="0"/>
          <a:lstStyle>
            <a:lvl1pPr marL="0" marR="0" lvl="0" indent="0" algn="l" rtl="0">
              <a:lnSpc>
                <a:spcPct val="120000"/>
              </a:lnSpc>
              <a:spcBef>
                <a:spcPts val="800"/>
              </a:spcBef>
              <a:buClr>
                <a:schemeClr val="lt1"/>
              </a:buClr>
              <a:buFont typeface="Arial"/>
              <a:buNone/>
              <a:defRPr sz="1100" b="0" i="0" u="none" strike="noStrike" cap="none">
                <a:solidFill>
                  <a:schemeClr val="lt1"/>
                </a:solidFill>
                <a:latin typeface="Questrial"/>
                <a:ea typeface="Questrial"/>
                <a:cs typeface="Questrial"/>
                <a:sym typeface="Questrial"/>
              </a:defRPr>
            </a:lvl1pPr>
            <a:lvl2pPr marL="342900" marR="0" lvl="1" indent="0" algn="l" rtl="0">
              <a:lnSpc>
                <a:spcPct val="120000"/>
              </a:lnSpc>
              <a:spcBef>
                <a:spcPts val="400"/>
              </a:spcBef>
              <a:buClr>
                <a:schemeClr val="lt1"/>
              </a:buClr>
              <a:buFont typeface="Arial"/>
              <a:buNone/>
              <a:defRPr sz="900" b="0" i="0" u="none" strike="noStrike" cap="none">
                <a:solidFill>
                  <a:schemeClr val="lt1"/>
                </a:solidFill>
                <a:latin typeface="Questrial"/>
                <a:ea typeface="Questrial"/>
                <a:cs typeface="Questrial"/>
                <a:sym typeface="Questrial"/>
              </a:defRPr>
            </a:lvl2pPr>
            <a:lvl3pPr marL="685800" marR="0" lvl="2" indent="0" algn="l" rtl="0">
              <a:lnSpc>
                <a:spcPct val="120000"/>
              </a:lnSpc>
              <a:spcBef>
                <a:spcPts val="400"/>
              </a:spcBef>
              <a:buClr>
                <a:schemeClr val="lt1"/>
              </a:buClr>
              <a:buFont typeface="Arial"/>
              <a:buNone/>
              <a:defRPr sz="800" b="0" i="0" u="none" strike="noStrike" cap="none">
                <a:solidFill>
                  <a:schemeClr val="lt1"/>
                </a:solidFill>
                <a:latin typeface="Questrial"/>
                <a:ea typeface="Questrial"/>
                <a:cs typeface="Questrial"/>
                <a:sym typeface="Questrial"/>
              </a:defRPr>
            </a:lvl3pPr>
            <a:lvl4pPr marL="1028700" marR="0" lvl="3" indent="0" algn="l" rtl="0">
              <a:lnSpc>
                <a:spcPct val="120000"/>
              </a:lnSpc>
              <a:spcBef>
                <a:spcPts val="400"/>
              </a:spcBef>
              <a:buClr>
                <a:schemeClr val="lt1"/>
              </a:buClr>
              <a:buFont typeface="Arial"/>
              <a:buNone/>
              <a:defRPr sz="700" b="0" i="0" u="none" strike="noStrike" cap="none">
                <a:solidFill>
                  <a:schemeClr val="lt1"/>
                </a:solidFill>
                <a:latin typeface="Questrial"/>
                <a:ea typeface="Questrial"/>
                <a:cs typeface="Questrial"/>
                <a:sym typeface="Questrial"/>
              </a:defRPr>
            </a:lvl4pPr>
            <a:lvl5pPr marL="1371600" marR="0" lvl="4" indent="0" algn="l" rtl="0">
              <a:lnSpc>
                <a:spcPct val="120000"/>
              </a:lnSpc>
              <a:spcBef>
                <a:spcPts val="400"/>
              </a:spcBef>
              <a:buClr>
                <a:schemeClr val="lt1"/>
              </a:buClr>
              <a:buFont typeface="Arial"/>
              <a:buNone/>
              <a:defRPr sz="700" b="0" i="0" u="none" strike="noStrike" cap="none">
                <a:solidFill>
                  <a:schemeClr val="lt1"/>
                </a:solidFill>
                <a:latin typeface="Questrial"/>
                <a:ea typeface="Questrial"/>
                <a:cs typeface="Questrial"/>
                <a:sym typeface="Questrial"/>
              </a:defRPr>
            </a:lvl5pPr>
            <a:lvl6pPr marL="1714500" marR="0" lvl="5" indent="0" algn="l" rtl="0">
              <a:lnSpc>
                <a:spcPct val="120000"/>
              </a:lnSpc>
              <a:spcBef>
                <a:spcPts val="400"/>
              </a:spcBef>
              <a:buClr>
                <a:schemeClr val="lt1"/>
              </a:buClr>
              <a:buFont typeface="Arial"/>
              <a:buNone/>
              <a:defRPr sz="700" b="0" i="0" u="none" strike="noStrike" cap="none">
                <a:solidFill>
                  <a:schemeClr val="lt1"/>
                </a:solidFill>
                <a:latin typeface="Questrial"/>
                <a:ea typeface="Questrial"/>
                <a:cs typeface="Questrial"/>
                <a:sym typeface="Questrial"/>
              </a:defRPr>
            </a:lvl6pPr>
            <a:lvl7pPr marL="2057400" marR="0" lvl="6" indent="0" algn="l" rtl="0">
              <a:lnSpc>
                <a:spcPct val="120000"/>
              </a:lnSpc>
              <a:spcBef>
                <a:spcPts val="400"/>
              </a:spcBef>
              <a:buClr>
                <a:schemeClr val="lt1"/>
              </a:buClr>
              <a:buFont typeface="Arial"/>
              <a:buNone/>
              <a:defRPr sz="700" b="0" i="0" u="none" strike="noStrike" cap="none">
                <a:solidFill>
                  <a:schemeClr val="lt1"/>
                </a:solidFill>
                <a:latin typeface="Questrial"/>
                <a:ea typeface="Questrial"/>
                <a:cs typeface="Questrial"/>
                <a:sym typeface="Questrial"/>
              </a:defRPr>
            </a:lvl7pPr>
            <a:lvl8pPr marL="2400300" marR="0" lvl="7" indent="0" algn="l" rtl="0">
              <a:lnSpc>
                <a:spcPct val="120000"/>
              </a:lnSpc>
              <a:spcBef>
                <a:spcPts val="400"/>
              </a:spcBef>
              <a:buClr>
                <a:schemeClr val="lt1"/>
              </a:buClr>
              <a:buFont typeface="Arial"/>
              <a:buNone/>
              <a:defRPr sz="700" b="0" i="0" u="none" strike="noStrike" cap="none">
                <a:solidFill>
                  <a:schemeClr val="lt1"/>
                </a:solidFill>
                <a:latin typeface="Questrial"/>
                <a:ea typeface="Questrial"/>
                <a:cs typeface="Questrial"/>
                <a:sym typeface="Questrial"/>
              </a:defRPr>
            </a:lvl8pPr>
            <a:lvl9pPr marL="2743200" marR="0" lvl="8" indent="0" algn="l" rtl="0">
              <a:lnSpc>
                <a:spcPct val="120000"/>
              </a:lnSpc>
              <a:spcBef>
                <a:spcPts val="400"/>
              </a:spcBef>
              <a:buClr>
                <a:schemeClr val="lt1"/>
              </a:buClr>
              <a:buFont typeface="Arial"/>
              <a:buNone/>
              <a:defRPr sz="700" b="0" i="0" u="none" strike="noStrike" cap="none">
                <a:solidFill>
                  <a:schemeClr val="lt1"/>
                </a:solidFill>
                <a:latin typeface="Questrial"/>
                <a:ea typeface="Questrial"/>
                <a:cs typeface="Questrial"/>
                <a:sym typeface="Questrial"/>
              </a:defRPr>
            </a:lvl9pPr>
          </a:lstStyle>
          <a:p>
            <a:endParaRPr/>
          </a:p>
        </p:txBody>
      </p:sp>
      <p:sp>
        <p:nvSpPr>
          <p:cNvPr id="320" name="Shape 320"/>
          <p:cNvSpPr txBox="1">
            <a:spLocks noGrp="1"/>
          </p:cNvSpPr>
          <p:nvPr>
            <p:ph type="dt" idx="10"/>
          </p:nvPr>
        </p:nvSpPr>
        <p:spPr>
          <a:xfrm>
            <a:off x="5592690" y="4412457"/>
            <a:ext cx="2057399" cy="273843"/>
          </a:xfrm>
          <a:prstGeom prst="rect">
            <a:avLst/>
          </a:prstGeom>
          <a:noFill/>
          <a:ln>
            <a:noFill/>
          </a:ln>
        </p:spPr>
        <p:txBody>
          <a:bodyPr lIns="68575" tIns="68575" rIns="68575" bIns="68575" anchor="ctr" anchorCtr="0"/>
          <a:lstStyle>
            <a:lvl1pPr marL="0" marR="0" lvl="0" indent="0" algn="r" rtl="0">
              <a:spcBef>
                <a:spcPts val="0"/>
              </a:spcBef>
              <a:buNone/>
              <a:defRPr sz="800" b="0" i="0" u="none" strike="noStrike" cap="none">
                <a:solidFill>
                  <a:schemeClr val="lt1"/>
                </a:solidFill>
                <a:latin typeface="Questrial"/>
                <a:ea typeface="Questrial"/>
                <a:cs typeface="Questrial"/>
                <a:sym typeface="Questrial"/>
              </a:defRPr>
            </a:lvl1pPr>
            <a:lvl2pPr marL="342900" marR="0" lvl="1" indent="0" algn="l" rtl="0">
              <a:spcBef>
                <a:spcPts val="0"/>
              </a:spcBef>
              <a:buNone/>
              <a:defRPr sz="1400" b="0" i="0" u="none" strike="noStrike" cap="none">
                <a:solidFill>
                  <a:schemeClr val="lt1"/>
                </a:solidFill>
                <a:latin typeface="Questrial"/>
                <a:ea typeface="Questrial"/>
                <a:cs typeface="Questrial"/>
                <a:sym typeface="Questrial"/>
              </a:defRPr>
            </a:lvl2pPr>
            <a:lvl3pPr marL="685800" marR="0" lvl="2" indent="0" algn="l" rtl="0">
              <a:spcBef>
                <a:spcPts val="0"/>
              </a:spcBef>
              <a:buNone/>
              <a:defRPr sz="1400" b="0" i="0" u="none" strike="noStrike" cap="none">
                <a:solidFill>
                  <a:schemeClr val="lt1"/>
                </a:solidFill>
                <a:latin typeface="Questrial"/>
                <a:ea typeface="Questrial"/>
                <a:cs typeface="Questrial"/>
                <a:sym typeface="Questrial"/>
              </a:defRPr>
            </a:lvl3pPr>
            <a:lvl4pPr marL="1028700" marR="0" lvl="3" indent="0" algn="l" rtl="0">
              <a:spcBef>
                <a:spcPts val="0"/>
              </a:spcBef>
              <a:buNone/>
              <a:defRPr sz="1400" b="0" i="0" u="none" strike="noStrike" cap="none">
                <a:solidFill>
                  <a:schemeClr val="lt1"/>
                </a:solidFill>
                <a:latin typeface="Questrial"/>
                <a:ea typeface="Questrial"/>
                <a:cs typeface="Questrial"/>
                <a:sym typeface="Questrial"/>
              </a:defRPr>
            </a:lvl4pPr>
            <a:lvl5pPr marL="1371600" marR="0" lvl="4" indent="0" algn="l" rtl="0">
              <a:spcBef>
                <a:spcPts val="0"/>
              </a:spcBef>
              <a:buNone/>
              <a:defRPr sz="1400" b="0" i="0" u="none" strike="noStrike" cap="none">
                <a:solidFill>
                  <a:schemeClr val="lt1"/>
                </a:solidFill>
                <a:latin typeface="Questrial"/>
                <a:ea typeface="Questrial"/>
                <a:cs typeface="Questrial"/>
                <a:sym typeface="Questrial"/>
              </a:defRPr>
            </a:lvl5pPr>
            <a:lvl6pPr marL="1714500" marR="0" lvl="5" indent="0" algn="l" rtl="0">
              <a:spcBef>
                <a:spcPts val="0"/>
              </a:spcBef>
              <a:buNone/>
              <a:defRPr sz="1400" b="0" i="0" u="none" strike="noStrike" cap="none">
                <a:solidFill>
                  <a:schemeClr val="lt1"/>
                </a:solidFill>
                <a:latin typeface="Questrial"/>
                <a:ea typeface="Questrial"/>
                <a:cs typeface="Questrial"/>
                <a:sym typeface="Questrial"/>
              </a:defRPr>
            </a:lvl6pPr>
            <a:lvl7pPr marL="2057400" marR="0" lvl="6" indent="0" algn="l" rtl="0">
              <a:spcBef>
                <a:spcPts val="0"/>
              </a:spcBef>
              <a:buNone/>
              <a:defRPr sz="1400" b="0" i="0" u="none" strike="noStrike" cap="none">
                <a:solidFill>
                  <a:schemeClr val="lt1"/>
                </a:solidFill>
                <a:latin typeface="Questrial"/>
                <a:ea typeface="Questrial"/>
                <a:cs typeface="Questrial"/>
                <a:sym typeface="Questrial"/>
              </a:defRPr>
            </a:lvl7pPr>
            <a:lvl8pPr marL="2400300" marR="0" lvl="7" indent="0" algn="l" rtl="0">
              <a:spcBef>
                <a:spcPts val="0"/>
              </a:spcBef>
              <a:buNone/>
              <a:defRPr sz="1400" b="0" i="0" u="none" strike="noStrike" cap="none">
                <a:solidFill>
                  <a:schemeClr val="lt1"/>
                </a:solidFill>
                <a:latin typeface="Questrial"/>
                <a:ea typeface="Questrial"/>
                <a:cs typeface="Questrial"/>
                <a:sym typeface="Questrial"/>
              </a:defRPr>
            </a:lvl8pPr>
            <a:lvl9pPr marL="2743200" marR="0" lvl="8" indent="0" algn="l" rtl="0">
              <a:spcBef>
                <a:spcPts val="0"/>
              </a:spcBef>
              <a:buNone/>
              <a:defRPr sz="1400" b="0" i="0" u="none" strike="noStrike" cap="none">
                <a:solidFill>
                  <a:schemeClr val="lt1"/>
                </a:solidFill>
                <a:latin typeface="Questrial"/>
                <a:ea typeface="Questrial"/>
                <a:cs typeface="Questrial"/>
                <a:sym typeface="Questrial"/>
              </a:defRPr>
            </a:lvl9pPr>
          </a:lstStyle>
          <a:p>
            <a:endParaRPr/>
          </a:p>
        </p:txBody>
      </p:sp>
      <p:sp>
        <p:nvSpPr>
          <p:cNvPr id="321" name="Shape 321"/>
          <p:cNvSpPr txBox="1">
            <a:spLocks noGrp="1"/>
          </p:cNvSpPr>
          <p:nvPr>
            <p:ph type="ftr" idx="11"/>
          </p:nvPr>
        </p:nvSpPr>
        <p:spPr>
          <a:xfrm>
            <a:off x="856058" y="4412456"/>
            <a:ext cx="4679481" cy="273843"/>
          </a:xfrm>
          <a:prstGeom prst="rect">
            <a:avLst/>
          </a:prstGeom>
          <a:noFill/>
          <a:ln>
            <a:noFill/>
          </a:ln>
        </p:spPr>
        <p:txBody>
          <a:bodyPr lIns="68575" tIns="68575" rIns="68575" bIns="68575" anchor="ctr" anchorCtr="0"/>
          <a:lstStyle>
            <a:lvl1pPr marL="0" marR="0" lvl="0" indent="0" algn="l" rtl="0">
              <a:spcBef>
                <a:spcPts val="0"/>
              </a:spcBef>
              <a:buNone/>
              <a:defRPr sz="800" b="0" i="0" u="none" strike="noStrike" cap="none">
                <a:solidFill>
                  <a:schemeClr val="lt1"/>
                </a:solidFill>
                <a:latin typeface="Questrial"/>
                <a:ea typeface="Questrial"/>
                <a:cs typeface="Questrial"/>
                <a:sym typeface="Questrial"/>
              </a:defRPr>
            </a:lvl1pPr>
            <a:lvl2pPr marL="342900" marR="0" lvl="1" indent="0" algn="l" rtl="0">
              <a:spcBef>
                <a:spcPts val="0"/>
              </a:spcBef>
              <a:buNone/>
              <a:defRPr sz="1400" b="0" i="0" u="none" strike="noStrike" cap="none">
                <a:solidFill>
                  <a:schemeClr val="lt1"/>
                </a:solidFill>
                <a:latin typeface="Questrial"/>
                <a:ea typeface="Questrial"/>
                <a:cs typeface="Questrial"/>
                <a:sym typeface="Questrial"/>
              </a:defRPr>
            </a:lvl2pPr>
            <a:lvl3pPr marL="685800" marR="0" lvl="2" indent="0" algn="l" rtl="0">
              <a:spcBef>
                <a:spcPts val="0"/>
              </a:spcBef>
              <a:buNone/>
              <a:defRPr sz="1400" b="0" i="0" u="none" strike="noStrike" cap="none">
                <a:solidFill>
                  <a:schemeClr val="lt1"/>
                </a:solidFill>
                <a:latin typeface="Questrial"/>
                <a:ea typeface="Questrial"/>
                <a:cs typeface="Questrial"/>
                <a:sym typeface="Questrial"/>
              </a:defRPr>
            </a:lvl3pPr>
            <a:lvl4pPr marL="1028700" marR="0" lvl="3" indent="0" algn="l" rtl="0">
              <a:spcBef>
                <a:spcPts val="0"/>
              </a:spcBef>
              <a:buNone/>
              <a:defRPr sz="1400" b="0" i="0" u="none" strike="noStrike" cap="none">
                <a:solidFill>
                  <a:schemeClr val="lt1"/>
                </a:solidFill>
                <a:latin typeface="Questrial"/>
                <a:ea typeface="Questrial"/>
                <a:cs typeface="Questrial"/>
                <a:sym typeface="Questrial"/>
              </a:defRPr>
            </a:lvl4pPr>
            <a:lvl5pPr marL="1371600" marR="0" lvl="4" indent="0" algn="l" rtl="0">
              <a:spcBef>
                <a:spcPts val="0"/>
              </a:spcBef>
              <a:buNone/>
              <a:defRPr sz="1400" b="0" i="0" u="none" strike="noStrike" cap="none">
                <a:solidFill>
                  <a:schemeClr val="lt1"/>
                </a:solidFill>
                <a:latin typeface="Questrial"/>
                <a:ea typeface="Questrial"/>
                <a:cs typeface="Questrial"/>
                <a:sym typeface="Questrial"/>
              </a:defRPr>
            </a:lvl5pPr>
            <a:lvl6pPr marL="1714500" marR="0" lvl="5" indent="0" algn="l" rtl="0">
              <a:spcBef>
                <a:spcPts val="0"/>
              </a:spcBef>
              <a:buNone/>
              <a:defRPr sz="1400" b="0" i="0" u="none" strike="noStrike" cap="none">
                <a:solidFill>
                  <a:schemeClr val="lt1"/>
                </a:solidFill>
                <a:latin typeface="Questrial"/>
                <a:ea typeface="Questrial"/>
                <a:cs typeface="Questrial"/>
                <a:sym typeface="Questrial"/>
              </a:defRPr>
            </a:lvl6pPr>
            <a:lvl7pPr marL="2057400" marR="0" lvl="6" indent="0" algn="l" rtl="0">
              <a:spcBef>
                <a:spcPts val="0"/>
              </a:spcBef>
              <a:buNone/>
              <a:defRPr sz="1400" b="0" i="0" u="none" strike="noStrike" cap="none">
                <a:solidFill>
                  <a:schemeClr val="lt1"/>
                </a:solidFill>
                <a:latin typeface="Questrial"/>
                <a:ea typeface="Questrial"/>
                <a:cs typeface="Questrial"/>
                <a:sym typeface="Questrial"/>
              </a:defRPr>
            </a:lvl7pPr>
            <a:lvl8pPr marL="2400300" marR="0" lvl="7" indent="0" algn="l" rtl="0">
              <a:spcBef>
                <a:spcPts val="0"/>
              </a:spcBef>
              <a:buNone/>
              <a:defRPr sz="1400" b="0" i="0" u="none" strike="noStrike" cap="none">
                <a:solidFill>
                  <a:schemeClr val="lt1"/>
                </a:solidFill>
                <a:latin typeface="Questrial"/>
                <a:ea typeface="Questrial"/>
                <a:cs typeface="Questrial"/>
                <a:sym typeface="Questrial"/>
              </a:defRPr>
            </a:lvl8pPr>
            <a:lvl9pPr marL="2743200" marR="0" lvl="8" indent="0" algn="l" rtl="0">
              <a:spcBef>
                <a:spcPts val="0"/>
              </a:spcBef>
              <a:buNone/>
              <a:defRPr sz="1400" b="0" i="0" u="none" strike="noStrike" cap="none">
                <a:solidFill>
                  <a:schemeClr val="lt1"/>
                </a:solidFill>
                <a:latin typeface="Questrial"/>
                <a:ea typeface="Questrial"/>
                <a:cs typeface="Questrial"/>
                <a:sym typeface="Questrial"/>
              </a:defRPr>
            </a:lvl9pPr>
          </a:lstStyle>
          <a:p>
            <a:endParaRPr/>
          </a:p>
        </p:txBody>
      </p:sp>
      <p:sp>
        <p:nvSpPr>
          <p:cNvPr id="322" name="Shape 322"/>
          <p:cNvSpPr txBox="1">
            <a:spLocks noGrp="1"/>
          </p:cNvSpPr>
          <p:nvPr>
            <p:ph type="sldNum" idx="12"/>
          </p:nvPr>
        </p:nvSpPr>
        <p:spPr>
          <a:xfrm>
            <a:off x="7707240" y="4412455"/>
            <a:ext cx="578316" cy="273843"/>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 sz="800" b="0" i="0" u="none" strike="noStrike" cap="none">
                <a:solidFill>
                  <a:schemeClr val="lt1"/>
                </a:solidFill>
                <a:latin typeface="Questrial"/>
                <a:ea typeface="Questrial"/>
                <a:cs typeface="Questrial"/>
                <a:sym typeface="Questrial"/>
              </a:rPr>
              <a:t>‹#›</a:t>
            </a:fld>
            <a:endParaRPr lang="en" sz="800" b="0" i="0" u="none" strike="noStrike" cap="none">
              <a:solidFill>
                <a:schemeClr val="lt1"/>
              </a:solidFill>
              <a:latin typeface="Questrial"/>
              <a:ea typeface="Questrial"/>
              <a:cs typeface="Questrial"/>
              <a:sym typeface="Questria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3 Picture Column">
    <p:spTree>
      <p:nvGrpSpPr>
        <p:cNvPr id="1" name="Shape 323"/>
        <p:cNvGrpSpPr/>
        <p:nvPr/>
      </p:nvGrpSpPr>
      <p:grpSpPr>
        <a:xfrm>
          <a:off x="0" y="0"/>
          <a:ext cx="0" cy="0"/>
          <a:chOff x="0" y="0"/>
          <a:chExt cx="0" cy="0"/>
        </a:xfrm>
      </p:grpSpPr>
      <p:sp>
        <p:nvSpPr>
          <p:cNvPr id="324" name="Shape 324"/>
          <p:cNvSpPr txBox="1">
            <a:spLocks noGrp="1"/>
          </p:cNvSpPr>
          <p:nvPr>
            <p:ph type="title"/>
          </p:nvPr>
        </p:nvSpPr>
        <p:spPr>
          <a:xfrm>
            <a:off x="856058" y="457200"/>
            <a:ext cx="7429499" cy="1428749"/>
          </a:xfrm>
          <a:prstGeom prst="rect">
            <a:avLst/>
          </a:prstGeom>
          <a:noFill/>
          <a:ln>
            <a:noFill/>
          </a:ln>
        </p:spPr>
        <p:txBody>
          <a:bodyPr lIns="68575" tIns="68575" rIns="68575" bIns="68575" anchor="ctr" anchorCtr="0"/>
          <a:lstStyle>
            <a:lvl1pPr marL="0" marR="0" lvl="0" indent="0" algn="l" rtl="0">
              <a:lnSpc>
                <a:spcPct val="90000"/>
              </a:lnSpc>
              <a:spcBef>
                <a:spcPts val="0"/>
              </a:spcBef>
              <a:buClr>
                <a:schemeClr val="lt1"/>
              </a:buClr>
              <a:buFont typeface="Questrial"/>
              <a:buNone/>
              <a:defRPr sz="2700" b="0" i="0" u="none" strike="noStrike" cap="none">
                <a:solidFill>
                  <a:schemeClr val="lt1"/>
                </a:solidFill>
                <a:latin typeface="Questrial"/>
                <a:ea typeface="Questrial"/>
                <a:cs typeface="Questrial"/>
                <a:sym typeface="Questrial"/>
              </a:defRPr>
            </a:lvl1pPr>
            <a:lvl2pPr lvl="1" indent="0">
              <a:spcBef>
                <a:spcPts val="0"/>
              </a:spcBef>
              <a:buNone/>
              <a:defRPr sz="1400"/>
            </a:lvl2pPr>
            <a:lvl3pPr lvl="2" indent="0">
              <a:spcBef>
                <a:spcPts val="0"/>
              </a:spcBef>
              <a:buNone/>
              <a:defRPr sz="1400"/>
            </a:lvl3pPr>
            <a:lvl4pPr lvl="3" indent="0">
              <a:spcBef>
                <a:spcPts val="0"/>
              </a:spcBef>
              <a:buNone/>
              <a:defRPr sz="1400"/>
            </a:lvl4pPr>
            <a:lvl5pPr lvl="4" indent="0">
              <a:spcBef>
                <a:spcPts val="0"/>
              </a:spcBef>
              <a:buNone/>
              <a:defRPr sz="1400"/>
            </a:lvl5pPr>
            <a:lvl6pPr lvl="5" indent="0">
              <a:spcBef>
                <a:spcPts val="0"/>
              </a:spcBef>
              <a:buNone/>
              <a:defRPr sz="1400"/>
            </a:lvl6pPr>
            <a:lvl7pPr lvl="6" indent="0">
              <a:spcBef>
                <a:spcPts val="0"/>
              </a:spcBef>
              <a:buNone/>
              <a:defRPr sz="1400"/>
            </a:lvl7pPr>
            <a:lvl8pPr lvl="7" indent="0">
              <a:spcBef>
                <a:spcPts val="0"/>
              </a:spcBef>
              <a:buNone/>
              <a:defRPr sz="1400"/>
            </a:lvl8pPr>
            <a:lvl9pPr lvl="8" indent="0">
              <a:spcBef>
                <a:spcPts val="0"/>
              </a:spcBef>
              <a:buNone/>
              <a:defRPr sz="1400"/>
            </a:lvl9pPr>
          </a:lstStyle>
          <a:p>
            <a:endParaRPr/>
          </a:p>
        </p:txBody>
      </p:sp>
      <p:sp>
        <p:nvSpPr>
          <p:cNvPr id="325" name="Shape 325"/>
          <p:cNvSpPr txBox="1">
            <a:spLocks noGrp="1"/>
          </p:cNvSpPr>
          <p:nvPr>
            <p:ph type="body" idx="1"/>
          </p:nvPr>
        </p:nvSpPr>
        <p:spPr>
          <a:xfrm>
            <a:off x="856059" y="3303447"/>
            <a:ext cx="2396430" cy="432196"/>
          </a:xfrm>
          <a:prstGeom prst="rect">
            <a:avLst/>
          </a:prstGeom>
          <a:noFill/>
          <a:ln>
            <a:noFill/>
          </a:ln>
        </p:spPr>
        <p:txBody>
          <a:bodyPr lIns="68575" tIns="68575" rIns="68575" bIns="68575" anchor="b" anchorCtr="0"/>
          <a:lstStyle>
            <a:lvl1pPr marL="0" marR="0" lvl="0" indent="0" algn="l" rtl="0">
              <a:lnSpc>
                <a:spcPct val="90000"/>
              </a:lnSpc>
              <a:spcBef>
                <a:spcPts val="800"/>
              </a:spcBef>
              <a:buClr>
                <a:schemeClr val="lt1"/>
              </a:buClr>
              <a:buFont typeface="Arial"/>
              <a:buNone/>
              <a:defRPr sz="1500" b="0" i="0" u="none" strike="noStrike" cap="none">
                <a:solidFill>
                  <a:schemeClr val="lt1"/>
                </a:solidFill>
                <a:latin typeface="Questrial"/>
                <a:ea typeface="Questrial"/>
                <a:cs typeface="Questrial"/>
                <a:sym typeface="Questrial"/>
              </a:defRPr>
            </a:lvl1pPr>
            <a:lvl2pPr marL="342900" marR="0" lvl="1" indent="0" algn="l" rtl="0">
              <a:lnSpc>
                <a:spcPct val="120000"/>
              </a:lnSpc>
              <a:spcBef>
                <a:spcPts val="400"/>
              </a:spcBef>
              <a:buClr>
                <a:schemeClr val="lt1"/>
              </a:buClr>
              <a:buFont typeface="Arial"/>
              <a:buNone/>
              <a:defRPr sz="1500" b="1" i="0" u="none" strike="noStrike" cap="none">
                <a:solidFill>
                  <a:schemeClr val="lt1"/>
                </a:solidFill>
                <a:latin typeface="Questrial"/>
                <a:ea typeface="Questrial"/>
                <a:cs typeface="Questrial"/>
                <a:sym typeface="Questrial"/>
              </a:defRPr>
            </a:lvl2pPr>
            <a:lvl3pPr marL="685800" marR="0" lvl="2" indent="0" algn="l" rtl="0">
              <a:lnSpc>
                <a:spcPct val="120000"/>
              </a:lnSpc>
              <a:spcBef>
                <a:spcPts val="400"/>
              </a:spcBef>
              <a:buClr>
                <a:schemeClr val="lt1"/>
              </a:buClr>
              <a:buFont typeface="Arial"/>
              <a:buNone/>
              <a:defRPr sz="1400" b="1" i="0" u="none" strike="noStrike" cap="none">
                <a:solidFill>
                  <a:schemeClr val="lt1"/>
                </a:solidFill>
                <a:latin typeface="Questrial"/>
                <a:ea typeface="Questrial"/>
                <a:cs typeface="Questrial"/>
                <a:sym typeface="Questrial"/>
              </a:defRPr>
            </a:lvl3pPr>
            <a:lvl4pPr marL="1028700" marR="0" lvl="3" indent="0" algn="l" rtl="0">
              <a:lnSpc>
                <a:spcPct val="120000"/>
              </a:lnSpc>
              <a:spcBef>
                <a:spcPts val="400"/>
              </a:spcBef>
              <a:buClr>
                <a:schemeClr val="lt1"/>
              </a:buClr>
              <a:buFont typeface="Arial"/>
              <a:buNone/>
              <a:defRPr sz="1200" b="1" i="0" u="none" strike="noStrike" cap="none">
                <a:solidFill>
                  <a:schemeClr val="lt1"/>
                </a:solidFill>
                <a:latin typeface="Questrial"/>
                <a:ea typeface="Questrial"/>
                <a:cs typeface="Questrial"/>
                <a:sym typeface="Questrial"/>
              </a:defRPr>
            </a:lvl4pPr>
            <a:lvl5pPr marL="1371600" marR="0" lvl="4" indent="0" algn="l" rtl="0">
              <a:lnSpc>
                <a:spcPct val="120000"/>
              </a:lnSpc>
              <a:spcBef>
                <a:spcPts val="400"/>
              </a:spcBef>
              <a:buClr>
                <a:schemeClr val="lt1"/>
              </a:buClr>
              <a:buFont typeface="Arial"/>
              <a:buNone/>
              <a:defRPr sz="1200" b="1" i="0" u="none" strike="noStrike" cap="none">
                <a:solidFill>
                  <a:schemeClr val="lt1"/>
                </a:solidFill>
                <a:latin typeface="Questrial"/>
                <a:ea typeface="Questrial"/>
                <a:cs typeface="Questrial"/>
                <a:sym typeface="Questrial"/>
              </a:defRPr>
            </a:lvl5pPr>
            <a:lvl6pPr marL="1714500" marR="0" lvl="5" indent="0" algn="l" rtl="0">
              <a:lnSpc>
                <a:spcPct val="120000"/>
              </a:lnSpc>
              <a:spcBef>
                <a:spcPts val="400"/>
              </a:spcBef>
              <a:buClr>
                <a:schemeClr val="lt1"/>
              </a:buClr>
              <a:buFont typeface="Arial"/>
              <a:buNone/>
              <a:defRPr sz="1200" b="1" i="0" u="none" strike="noStrike" cap="none">
                <a:solidFill>
                  <a:schemeClr val="lt1"/>
                </a:solidFill>
                <a:latin typeface="Questrial"/>
                <a:ea typeface="Questrial"/>
                <a:cs typeface="Questrial"/>
                <a:sym typeface="Questrial"/>
              </a:defRPr>
            </a:lvl6pPr>
            <a:lvl7pPr marL="2057400" marR="0" lvl="6" indent="0" algn="l" rtl="0">
              <a:lnSpc>
                <a:spcPct val="120000"/>
              </a:lnSpc>
              <a:spcBef>
                <a:spcPts val="400"/>
              </a:spcBef>
              <a:buClr>
                <a:schemeClr val="lt1"/>
              </a:buClr>
              <a:buFont typeface="Arial"/>
              <a:buNone/>
              <a:defRPr sz="1200" b="1" i="0" u="none" strike="noStrike" cap="none">
                <a:solidFill>
                  <a:schemeClr val="lt1"/>
                </a:solidFill>
                <a:latin typeface="Questrial"/>
                <a:ea typeface="Questrial"/>
                <a:cs typeface="Questrial"/>
                <a:sym typeface="Questrial"/>
              </a:defRPr>
            </a:lvl7pPr>
            <a:lvl8pPr marL="2400300" marR="0" lvl="7" indent="0" algn="l" rtl="0">
              <a:lnSpc>
                <a:spcPct val="120000"/>
              </a:lnSpc>
              <a:spcBef>
                <a:spcPts val="400"/>
              </a:spcBef>
              <a:buClr>
                <a:schemeClr val="lt1"/>
              </a:buClr>
              <a:buFont typeface="Arial"/>
              <a:buNone/>
              <a:defRPr sz="1200" b="1" i="0" u="none" strike="noStrike" cap="none">
                <a:solidFill>
                  <a:schemeClr val="lt1"/>
                </a:solidFill>
                <a:latin typeface="Questrial"/>
                <a:ea typeface="Questrial"/>
                <a:cs typeface="Questrial"/>
                <a:sym typeface="Questrial"/>
              </a:defRPr>
            </a:lvl8pPr>
            <a:lvl9pPr marL="2743200" marR="0" lvl="8" indent="0" algn="l" rtl="0">
              <a:lnSpc>
                <a:spcPct val="120000"/>
              </a:lnSpc>
              <a:spcBef>
                <a:spcPts val="400"/>
              </a:spcBef>
              <a:buClr>
                <a:schemeClr val="lt1"/>
              </a:buClr>
              <a:buFont typeface="Arial"/>
              <a:buNone/>
              <a:defRPr sz="1200" b="1" i="0" u="none" strike="noStrike" cap="none">
                <a:solidFill>
                  <a:schemeClr val="lt1"/>
                </a:solidFill>
                <a:latin typeface="Questrial"/>
                <a:ea typeface="Questrial"/>
                <a:cs typeface="Questrial"/>
                <a:sym typeface="Questrial"/>
              </a:defRPr>
            </a:lvl9pPr>
          </a:lstStyle>
          <a:p>
            <a:endParaRPr/>
          </a:p>
        </p:txBody>
      </p:sp>
      <p:sp>
        <p:nvSpPr>
          <p:cNvPr id="326" name="Shape 326"/>
          <p:cNvSpPr>
            <a:spLocks noGrp="1"/>
          </p:cNvSpPr>
          <p:nvPr>
            <p:ph type="pic" idx="2"/>
          </p:nvPr>
        </p:nvSpPr>
        <p:spPr>
          <a:xfrm>
            <a:off x="856059" y="2000248"/>
            <a:ext cx="2396430" cy="1143000"/>
          </a:xfrm>
          <a:prstGeom prst="round2DiagRect">
            <a:avLst>
              <a:gd name="adj1" fmla="val 16667"/>
              <a:gd name="adj2" fmla="val 0"/>
            </a:avLst>
          </a:prstGeom>
          <a:noFill/>
          <a:ln w="19050" cap="sq" cmpd="sng">
            <a:solidFill>
              <a:srgbClr val="B3FFFF">
                <a:alpha val="60000"/>
              </a:srgbClr>
            </a:solidFill>
            <a:prstDash val="solid"/>
            <a:miter/>
            <a:headEnd type="none" w="med" len="med"/>
            <a:tailEnd type="none" w="med" len="med"/>
          </a:ln>
          <a:effectLst>
            <a:outerShdw blurRad="88900" dist="38100" dir="5400000" algn="t" rotWithShape="0">
              <a:srgbClr val="000000">
                <a:alpha val="40000"/>
              </a:srgbClr>
            </a:outerShdw>
          </a:effectLst>
        </p:spPr>
        <p:txBody>
          <a:bodyPr lIns="68575" tIns="68575" rIns="68575" bIns="68575" anchor="t" anchorCtr="0"/>
          <a:lstStyle>
            <a:lvl1pPr marL="177800" marR="0" lvl="0" indent="-177800" algn="l" rtl="0">
              <a:lnSpc>
                <a:spcPct val="120000"/>
              </a:lnSpc>
              <a:spcBef>
                <a:spcPts val="800"/>
              </a:spcBef>
              <a:buClr>
                <a:schemeClr val="lt1"/>
              </a:buClr>
              <a:buSzPct val="73333"/>
              <a:buFont typeface="Arial"/>
              <a:buNone/>
              <a:defRPr sz="1500" b="0" i="0" u="none" strike="noStrike" cap="none">
                <a:solidFill>
                  <a:schemeClr val="lt1"/>
                </a:solidFill>
                <a:latin typeface="Questrial"/>
                <a:ea typeface="Questrial"/>
                <a:cs typeface="Questrial"/>
                <a:sym typeface="Questrial"/>
              </a:defRPr>
            </a:lvl1pPr>
            <a:lvl2pPr marL="520700" marR="0" lvl="1" indent="-63500" algn="l" rtl="0">
              <a:lnSpc>
                <a:spcPct val="120000"/>
              </a:lnSpc>
              <a:spcBef>
                <a:spcPts val="400"/>
              </a:spcBef>
              <a:buClr>
                <a:schemeClr val="lt1"/>
              </a:buClr>
              <a:buSzPct val="126666"/>
              <a:buFont typeface="Arial"/>
              <a:buChar char="•"/>
              <a:defRPr sz="1500" b="0" i="0" u="none" strike="noStrike" cap="none">
                <a:solidFill>
                  <a:schemeClr val="lt1"/>
                </a:solidFill>
                <a:latin typeface="Questrial"/>
                <a:ea typeface="Questrial"/>
                <a:cs typeface="Questrial"/>
                <a:sym typeface="Questrial"/>
              </a:defRPr>
            </a:lvl2pPr>
            <a:lvl3pPr marL="863600" marR="0" lvl="2" indent="-76200" algn="l" rtl="0">
              <a:lnSpc>
                <a:spcPct val="120000"/>
              </a:lnSpc>
              <a:spcBef>
                <a:spcPts val="400"/>
              </a:spcBef>
              <a:buClr>
                <a:schemeClr val="lt1"/>
              </a:buClr>
              <a:buSzPct val="121428"/>
              <a:buFont typeface="Arial"/>
              <a:buChar char="•"/>
              <a:defRPr sz="1400" b="0" i="0" u="none" strike="noStrike" cap="none">
                <a:solidFill>
                  <a:schemeClr val="lt1"/>
                </a:solidFill>
                <a:latin typeface="Questrial"/>
                <a:ea typeface="Questrial"/>
                <a:cs typeface="Questrial"/>
                <a:sym typeface="Questrial"/>
              </a:defRPr>
            </a:lvl3pPr>
            <a:lvl4pPr marL="1206500" marR="0" lvl="3" indent="-76200" algn="l" rtl="0">
              <a:lnSpc>
                <a:spcPct val="120000"/>
              </a:lnSpc>
              <a:spcBef>
                <a:spcPts val="400"/>
              </a:spcBef>
              <a:buClr>
                <a:schemeClr val="lt1"/>
              </a:buClr>
              <a:buSzPct val="125000"/>
              <a:buFont typeface="Arial"/>
              <a:buChar char="•"/>
              <a:defRPr sz="1200" b="0" i="0" u="none" strike="noStrike" cap="none">
                <a:solidFill>
                  <a:schemeClr val="lt1"/>
                </a:solidFill>
                <a:latin typeface="Questrial"/>
                <a:ea typeface="Questrial"/>
                <a:cs typeface="Questrial"/>
                <a:sym typeface="Questrial"/>
              </a:defRPr>
            </a:lvl4pPr>
            <a:lvl5pPr marL="1549400" marR="0" lvl="4" indent="-76200" algn="l" rtl="0">
              <a:lnSpc>
                <a:spcPct val="120000"/>
              </a:lnSpc>
              <a:spcBef>
                <a:spcPts val="400"/>
              </a:spcBef>
              <a:buClr>
                <a:schemeClr val="lt1"/>
              </a:buClr>
              <a:buSzPct val="125000"/>
              <a:buFont typeface="Arial"/>
              <a:buChar char="•"/>
              <a:defRPr sz="1200" b="0" i="0" u="none" strike="noStrike" cap="none">
                <a:solidFill>
                  <a:schemeClr val="lt1"/>
                </a:solidFill>
                <a:latin typeface="Questrial"/>
                <a:ea typeface="Questrial"/>
                <a:cs typeface="Questrial"/>
                <a:sym typeface="Questrial"/>
              </a:defRPr>
            </a:lvl5pPr>
            <a:lvl6pPr marL="1892300" marR="0" lvl="5" indent="-88900" algn="l" rtl="0">
              <a:lnSpc>
                <a:spcPct val="120000"/>
              </a:lnSpc>
              <a:spcBef>
                <a:spcPts val="400"/>
              </a:spcBef>
              <a:buClr>
                <a:schemeClr val="lt1"/>
              </a:buClr>
              <a:buSzPct val="118181"/>
              <a:buFont typeface="Arial"/>
              <a:buChar char="•"/>
              <a:defRPr sz="1100" b="0" i="0" u="none" strike="noStrike" cap="none">
                <a:solidFill>
                  <a:schemeClr val="lt1"/>
                </a:solidFill>
                <a:latin typeface="Questrial"/>
                <a:ea typeface="Questrial"/>
                <a:cs typeface="Questrial"/>
                <a:sym typeface="Questrial"/>
              </a:defRPr>
            </a:lvl6pPr>
            <a:lvl7pPr marL="2235200" marR="0" lvl="6" indent="-88900" algn="l" rtl="0">
              <a:lnSpc>
                <a:spcPct val="120000"/>
              </a:lnSpc>
              <a:spcBef>
                <a:spcPts val="400"/>
              </a:spcBef>
              <a:buClr>
                <a:schemeClr val="lt1"/>
              </a:buClr>
              <a:buSzPct val="118181"/>
              <a:buFont typeface="Arial"/>
              <a:buChar char="•"/>
              <a:defRPr sz="1100" b="0" i="0" u="none" strike="noStrike" cap="none">
                <a:solidFill>
                  <a:schemeClr val="lt1"/>
                </a:solidFill>
                <a:latin typeface="Questrial"/>
                <a:ea typeface="Questrial"/>
                <a:cs typeface="Questrial"/>
                <a:sym typeface="Questrial"/>
              </a:defRPr>
            </a:lvl7pPr>
            <a:lvl8pPr marL="2578100" marR="0" lvl="7" indent="-88900" algn="l" rtl="0">
              <a:lnSpc>
                <a:spcPct val="120000"/>
              </a:lnSpc>
              <a:spcBef>
                <a:spcPts val="400"/>
              </a:spcBef>
              <a:buClr>
                <a:schemeClr val="lt1"/>
              </a:buClr>
              <a:buSzPct val="118181"/>
              <a:buFont typeface="Arial"/>
              <a:buChar char="•"/>
              <a:defRPr sz="1100" b="0" i="0" u="none" strike="noStrike" cap="none">
                <a:solidFill>
                  <a:schemeClr val="lt1"/>
                </a:solidFill>
                <a:latin typeface="Questrial"/>
                <a:ea typeface="Questrial"/>
                <a:cs typeface="Questrial"/>
                <a:sym typeface="Questrial"/>
              </a:defRPr>
            </a:lvl8pPr>
            <a:lvl9pPr marL="2921000" marR="0" lvl="8" indent="-88900" algn="l" rtl="0">
              <a:lnSpc>
                <a:spcPct val="120000"/>
              </a:lnSpc>
              <a:spcBef>
                <a:spcPts val="400"/>
              </a:spcBef>
              <a:buClr>
                <a:schemeClr val="lt1"/>
              </a:buClr>
              <a:buSzPct val="118181"/>
              <a:buFont typeface="Arial"/>
              <a:buChar char="•"/>
              <a:defRPr sz="1100" b="0" i="0" u="none" strike="noStrike" cap="none">
                <a:solidFill>
                  <a:schemeClr val="lt1"/>
                </a:solidFill>
                <a:latin typeface="Questrial"/>
                <a:ea typeface="Questrial"/>
                <a:cs typeface="Questrial"/>
                <a:sym typeface="Questrial"/>
              </a:defRPr>
            </a:lvl9pPr>
          </a:lstStyle>
          <a:p>
            <a:endParaRPr/>
          </a:p>
        </p:txBody>
      </p:sp>
      <p:sp>
        <p:nvSpPr>
          <p:cNvPr id="327" name="Shape 327"/>
          <p:cNvSpPr txBox="1">
            <a:spLocks noGrp="1"/>
          </p:cNvSpPr>
          <p:nvPr>
            <p:ph type="body" idx="3"/>
          </p:nvPr>
        </p:nvSpPr>
        <p:spPr>
          <a:xfrm>
            <a:off x="856059" y="3735643"/>
            <a:ext cx="2396430" cy="613382"/>
          </a:xfrm>
          <a:prstGeom prst="rect">
            <a:avLst/>
          </a:prstGeom>
          <a:noFill/>
          <a:ln>
            <a:noFill/>
          </a:ln>
        </p:spPr>
        <p:txBody>
          <a:bodyPr lIns="68575" tIns="68575" rIns="68575" bIns="68575" anchor="t" anchorCtr="0"/>
          <a:lstStyle>
            <a:lvl1pPr marL="0" marR="0" lvl="0" indent="0" algn="l" rtl="0">
              <a:lnSpc>
                <a:spcPct val="120000"/>
              </a:lnSpc>
              <a:spcBef>
                <a:spcPts val="800"/>
              </a:spcBef>
              <a:buClr>
                <a:schemeClr val="lt1"/>
              </a:buClr>
              <a:buFont typeface="Arial"/>
              <a:buNone/>
              <a:defRPr sz="1100" b="0" i="0" u="none" strike="noStrike" cap="none">
                <a:solidFill>
                  <a:schemeClr val="lt1"/>
                </a:solidFill>
                <a:latin typeface="Questrial"/>
                <a:ea typeface="Questrial"/>
                <a:cs typeface="Questrial"/>
                <a:sym typeface="Questrial"/>
              </a:defRPr>
            </a:lvl1pPr>
            <a:lvl2pPr marL="342900" marR="0" lvl="1" indent="0" algn="l" rtl="0">
              <a:lnSpc>
                <a:spcPct val="120000"/>
              </a:lnSpc>
              <a:spcBef>
                <a:spcPts val="400"/>
              </a:spcBef>
              <a:buClr>
                <a:schemeClr val="lt1"/>
              </a:buClr>
              <a:buFont typeface="Arial"/>
              <a:buNone/>
              <a:defRPr sz="900" b="0" i="0" u="none" strike="noStrike" cap="none">
                <a:solidFill>
                  <a:schemeClr val="lt1"/>
                </a:solidFill>
                <a:latin typeface="Questrial"/>
                <a:ea typeface="Questrial"/>
                <a:cs typeface="Questrial"/>
                <a:sym typeface="Questrial"/>
              </a:defRPr>
            </a:lvl2pPr>
            <a:lvl3pPr marL="685800" marR="0" lvl="2" indent="0" algn="l" rtl="0">
              <a:lnSpc>
                <a:spcPct val="120000"/>
              </a:lnSpc>
              <a:spcBef>
                <a:spcPts val="400"/>
              </a:spcBef>
              <a:buClr>
                <a:schemeClr val="lt1"/>
              </a:buClr>
              <a:buFont typeface="Arial"/>
              <a:buNone/>
              <a:defRPr sz="800" b="0" i="0" u="none" strike="noStrike" cap="none">
                <a:solidFill>
                  <a:schemeClr val="lt1"/>
                </a:solidFill>
                <a:latin typeface="Questrial"/>
                <a:ea typeface="Questrial"/>
                <a:cs typeface="Questrial"/>
                <a:sym typeface="Questrial"/>
              </a:defRPr>
            </a:lvl3pPr>
            <a:lvl4pPr marL="1028700" marR="0" lvl="3" indent="0" algn="l" rtl="0">
              <a:lnSpc>
                <a:spcPct val="120000"/>
              </a:lnSpc>
              <a:spcBef>
                <a:spcPts val="400"/>
              </a:spcBef>
              <a:buClr>
                <a:schemeClr val="lt1"/>
              </a:buClr>
              <a:buFont typeface="Arial"/>
              <a:buNone/>
              <a:defRPr sz="700" b="0" i="0" u="none" strike="noStrike" cap="none">
                <a:solidFill>
                  <a:schemeClr val="lt1"/>
                </a:solidFill>
                <a:latin typeface="Questrial"/>
                <a:ea typeface="Questrial"/>
                <a:cs typeface="Questrial"/>
                <a:sym typeface="Questrial"/>
              </a:defRPr>
            </a:lvl4pPr>
            <a:lvl5pPr marL="1371600" marR="0" lvl="4" indent="0" algn="l" rtl="0">
              <a:lnSpc>
                <a:spcPct val="120000"/>
              </a:lnSpc>
              <a:spcBef>
                <a:spcPts val="400"/>
              </a:spcBef>
              <a:buClr>
                <a:schemeClr val="lt1"/>
              </a:buClr>
              <a:buFont typeface="Arial"/>
              <a:buNone/>
              <a:defRPr sz="700" b="0" i="0" u="none" strike="noStrike" cap="none">
                <a:solidFill>
                  <a:schemeClr val="lt1"/>
                </a:solidFill>
                <a:latin typeface="Questrial"/>
                <a:ea typeface="Questrial"/>
                <a:cs typeface="Questrial"/>
                <a:sym typeface="Questrial"/>
              </a:defRPr>
            </a:lvl5pPr>
            <a:lvl6pPr marL="1714500" marR="0" lvl="5" indent="0" algn="l" rtl="0">
              <a:lnSpc>
                <a:spcPct val="120000"/>
              </a:lnSpc>
              <a:spcBef>
                <a:spcPts val="400"/>
              </a:spcBef>
              <a:buClr>
                <a:schemeClr val="lt1"/>
              </a:buClr>
              <a:buFont typeface="Arial"/>
              <a:buNone/>
              <a:defRPr sz="700" b="0" i="0" u="none" strike="noStrike" cap="none">
                <a:solidFill>
                  <a:schemeClr val="lt1"/>
                </a:solidFill>
                <a:latin typeface="Questrial"/>
                <a:ea typeface="Questrial"/>
                <a:cs typeface="Questrial"/>
                <a:sym typeface="Questrial"/>
              </a:defRPr>
            </a:lvl6pPr>
            <a:lvl7pPr marL="2057400" marR="0" lvl="6" indent="0" algn="l" rtl="0">
              <a:lnSpc>
                <a:spcPct val="120000"/>
              </a:lnSpc>
              <a:spcBef>
                <a:spcPts val="400"/>
              </a:spcBef>
              <a:buClr>
                <a:schemeClr val="lt1"/>
              </a:buClr>
              <a:buFont typeface="Arial"/>
              <a:buNone/>
              <a:defRPr sz="700" b="0" i="0" u="none" strike="noStrike" cap="none">
                <a:solidFill>
                  <a:schemeClr val="lt1"/>
                </a:solidFill>
                <a:latin typeface="Questrial"/>
                <a:ea typeface="Questrial"/>
                <a:cs typeface="Questrial"/>
                <a:sym typeface="Questrial"/>
              </a:defRPr>
            </a:lvl7pPr>
            <a:lvl8pPr marL="2400300" marR="0" lvl="7" indent="0" algn="l" rtl="0">
              <a:lnSpc>
                <a:spcPct val="120000"/>
              </a:lnSpc>
              <a:spcBef>
                <a:spcPts val="400"/>
              </a:spcBef>
              <a:buClr>
                <a:schemeClr val="lt1"/>
              </a:buClr>
              <a:buFont typeface="Arial"/>
              <a:buNone/>
              <a:defRPr sz="700" b="0" i="0" u="none" strike="noStrike" cap="none">
                <a:solidFill>
                  <a:schemeClr val="lt1"/>
                </a:solidFill>
                <a:latin typeface="Questrial"/>
                <a:ea typeface="Questrial"/>
                <a:cs typeface="Questrial"/>
                <a:sym typeface="Questrial"/>
              </a:defRPr>
            </a:lvl8pPr>
            <a:lvl9pPr marL="2743200" marR="0" lvl="8" indent="0" algn="l" rtl="0">
              <a:lnSpc>
                <a:spcPct val="120000"/>
              </a:lnSpc>
              <a:spcBef>
                <a:spcPts val="400"/>
              </a:spcBef>
              <a:buClr>
                <a:schemeClr val="lt1"/>
              </a:buClr>
              <a:buFont typeface="Arial"/>
              <a:buNone/>
              <a:defRPr sz="700" b="0" i="0" u="none" strike="noStrike" cap="none">
                <a:solidFill>
                  <a:schemeClr val="lt1"/>
                </a:solidFill>
                <a:latin typeface="Questrial"/>
                <a:ea typeface="Questrial"/>
                <a:cs typeface="Questrial"/>
                <a:sym typeface="Questrial"/>
              </a:defRPr>
            </a:lvl9pPr>
          </a:lstStyle>
          <a:p>
            <a:endParaRPr/>
          </a:p>
        </p:txBody>
      </p:sp>
      <p:sp>
        <p:nvSpPr>
          <p:cNvPr id="328" name="Shape 328"/>
          <p:cNvSpPr txBox="1">
            <a:spLocks noGrp="1"/>
          </p:cNvSpPr>
          <p:nvPr>
            <p:ph type="body" idx="4"/>
          </p:nvPr>
        </p:nvSpPr>
        <p:spPr>
          <a:xfrm>
            <a:off x="3366789" y="3303447"/>
            <a:ext cx="2400299" cy="432196"/>
          </a:xfrm>
          <a:prstGeom prst="rect">
            <a:avLst/>
          </a:prstGeom>
          <a:noFill/>
          <a:ln>
            <a:noFill/>
          </a:ln>
        </p:spPr>
        <p:txBody>
          <a:bodyPr lIns="68575" tIns="68575" rIns="68575" bIns="68575" anchor="b" anchorCtr="0"/>
          <a:lstStyle>
            <a:lvl1pPr marL="0" marR="0" lvl="0" indent="0" algn="l" rtl="0">
              <a:lnSpc>
                <a:spcPct val="90000"/>
              </a:lnSpc>
              <a:spcBef>
                <a:spcPts val="800"/>
              </a:spcBef>
              <a:buClr>
                <a:schemeClr val="lt1"/>
              </a:buClr>
              <a:buFont typeface="Arial"/>
              <a:buNone/>
              <a:defRPr sz="1500" b="0" i="0" u="none" strike="noStrike" cap="none">
                <a:solidFill>
                  <a:schemeClr val="lt1"/>
                </a:solidFill>
                <a:latin typeface="Questrial"/>
                <a:ea typeface="Questrial"/>
                <a:cs typeface="Questrial"/>
                <a:sym typeface="Questrial"/>
              </a:defRPr>
            </a:lvl1pPr>
            <a:lvl2pPr marL="342900" marR="0" lvl="1" indent="0" algn="l" rtl="0">
              <a:lnSpc>
                <a:spcPct val="120000"/>
              </a:lnSpc>
              <a:spcBef>
                <a:spcPts val="400"/>
              </a:spcBef>
              <a:buClr>
                <a:schemeClr val="lt1"/>
              </a:buClr>
              <a:buFont typeface="Arial"/>
              <a:buNone/>
              <a:defRPr sz="1500" b="1" i="0" u="none" strike="noStrike" cap="none">
                <a:solidFill>
                  <a:schemeClr val="lt1"/>
                </a:solidFill>
                <a:latin typeface="Questrial"/>
                <a:ea typeface="Questrial"/>
                <a:cs typeface="Questrial"/>
                <a:sym typeface="Questrial"/>
              </a:defRPr>
            </a:lvl2pPr>
            <a:lvl3pPr marL="685800" marR="0" lvl="2" indent="0" algn="l" rtl="0">
              <a:lnSpc>
                <a:spcPct val="120000"/>
              </a:lnSpc>
              <a:spcBef>
                <a:spcPts val="400"/>
              </a:spcBef>
              <a:buClr>
                <a:schemeClr val="lt1"/>
              </a:buClr>
              <a:buFont typeface="Arial"/>
              <a:buNone/>
              <a:defRPr sz="1400" b="1" i="0" u="none" strike="noStrike" cap="none">
                <a:solidFill>
                  <a:schemeClr val="lt1"/>
                </a:solidFill>
                <a:latin typeface="Questrial"/>
                <a:ea typeface="Questrial"/>
                <a:cs typeface="Questrial"/>
                <a:sym typeface="Questrial"/>
              </a:defRPr>
            </a:lvl3pPr>
            <a:lvl4pPr marL="1028700" marR="0" lvl="3" indent="0" algn="l" rtl="0">
              <a:lnSpc>
                <a:spcPct val="120000"/>
              </a:lnSpc>
              <a:spcBef>
                <a:spcPts val="400"/>
              </a:spcBef>
              <a:buClr>
                <a:schemeClr val="lt1"/>
              </a:buClr>
              <a:buFont typeface="Arial"/>
              <a:buNone/>
              <a:defRPr sz="1200" b="1" i="0" u="none" strike="noStrike" cap="none">
                <a:solidFill>
                  <a:schemeClr val="lt1"/>
                </a:solidFill>
                <a:latin typeface="Questrial"/>
                <a:ea typeface="Questrial"/>
                <a:cs typeface="Questrial"/>
                <a:sym typeface="Questrial"/>
              </a:defRPr>
            </a:lvl4pPr>
            <a:lvl5pPr marL="1371600" marR="0" lvl="4" indent="0" algn="l" rtl="0">
              <a:lnSpc>
                <a:spcPct val="120000"/>
              </a:lnSpc>
              <a:spcBef>
                <a:spcPts val="400"/>
              </a:spcBef>
              <a:buClr>
                <a:schemeClr val="lt1"/>
              </a:buClr>
              <a:buFont typeface="Arial"/>
              <a:buNone/>
              <a:defRPr sz="1200" b="1" i="0" u="none" strike="noStrike" cap="none">
                <a:solidFill>
                  <a:schemeClr val="lt1"/>
                </a:solidFill>
                <a:latin typeface="Questrial"/>
                <a:ea typeface="Questrial"/>
                <a:cs typeface="Questrial"/>
                <a:sym typeface="Questrial"/>
              </a:defRPr>
            </a:lvl5pPr>
            <a:lvl6pPr marL="1714500" marR="0" lvl="5" indent="0" algn="l" rtl="0">
              <a:lnSpc>
                <a:spcPct val="120000"/>
              </a:lnSpc>
              <a:spcBef>
                <a:spcPts val="400"/>
              </a:spcBef>
              <a:buClr>
                <a:schemeClr val="lt1"/>
              </a:buClr>
              <a:buFont typeface="Arial"/>
              <a:buNone/>
              <a:defRPr sz="1200" b="1" i="0" u="none" strike="noStrike" cap="none">
                <a:solidFill>
                  <a:schemeClr val="lt1"/>
                </a:solidFill>
                <a:latin typeface="Questrial"/>
                <a:ea typeface="Questrial"/>
                <a:cs typeface="Questrial"/>
                <a:sym typeface="Questrial"/>
              </a:defRPr>
            </a:lvl6pPr>
            <a:lvl7pPr marL="2057400" marR="0" lvl="6" indent="0" algn="l" rtl="0">
              <a:lnSpc>
                <a:spcPct val="120000"/>
              </a:lnSpc>
              <a:spcBef>
                <a:spcPts val="400"/>
              </a:spcBef>
              <a:buClr>
                <a:schemeClr val="lt1"/>
              </a:buClr>
              <a:buFont typeface="Arial"/>
              <a:buNone/>
              <a:defRPr sz="1200" b="1" i="0" u="none" strike="noStrike" cap="none">
                <a:solidFill>
                  <a:schemeClr val="lt1"/>
                </a:solidFill>
                <a:latin typeface="Questrial"/>
                <a:ea typeface="Questrial"/>
                <a:cs typeface="Questrial"/>
                <a:sym typeface="Questrial"/>
              </a:defRPr>
            </a:lvl7pPr>
            <a:lvl8pPr marL="2400300" marR="0" lvl="7" indent="0" algn="l" rtl="0">
              <a:lnSpc>
                <a:spcPct val="120000"/>
              </a:lnSpc>
              <a:spcBef>
                <a:spcPts val="400"/>
              </a:spcBef>
              <a:buClr>
                <a:schemeClr val="lt1"/>
              </a:buClr>
              <a:buFont typeface="Arial"/>
              <a:buNone/>
              <a:defRPr sz="1200" b="1" i="0" u="none" strike="noStrike" cap="none">
                <a:solidFill>
                  <a:schemeClr val="lt1"/>
                </a:solidFill>
                <a:latin typeface="Questrial"/>
                <a:ea typeface="Questrial"/>
                <a:cs typeface="Questrial"/>
                <a:sym typeface="Questrial"/>
              </a:defRPr>
            </a:lvl8pPr>
            <a:lvl9pPr marL="2743200" marR="0" lvl="8" indent="0" algn="l" rtl="0">
              <a:lnSpc>
                <a:spcPct val="120000"/>
              </a:lnSpc>
              <a:spcBef>
                <a:spcPts val="400"/>
              </a:spcBef>
              <a:buClr>
                <a:schemeClr val="lt1"/>
              </a:buClr>
              <a:buFont typeface="Arial"/>
              <a:buNone/>
              <a:defRPr sz="1200" b="1" i="0" u="none" strike="noStrike" cap="none">
                <a:solidFill>
                  <a:schemeClr val="lt1"/>
                </a:solidFill>
                <a:latin typeface="Questrial"/>
                <a:ea typeface="Questrial"/>
                <a:cs typeface="Questrial"/>
                <a:sym typeface="Questrial"/>
              </a:defRPr>
            </a:lvl9pPr>
          </a:lstStyle>
          <a:p>
            <a:endParaRPr/>
          </a:p>
        </p:txBody>
      </p:sp>
      <p:sp>
        <p:nvSpPr>
          <p:cNvPr id="329" name="Shape 329"/>
          <p:cNvSpPr>
            <a:spLocks noGrp="1"/>
          </p:cNvSpPr>
          <p:nvPr>
            <p:ph type="pic" idx="5"/>
          </p:nvPr>
        </p:nvSpPr>
        <p:spPr>
          <a:xfrm>
            <a:off x="3366789" y="2000248"/>
            <a:ext cx="2399205" cy="1143000"/>
          </a:xfrm>
          <a:prstGeom prst="round2DiagRect">
            <a:avLst>
              <a:gd name="adj1" fmla="val 16667"/>
              <a:gd name="adj2" fmla="val 0"/>
            </a:avLst>
          </a:prstGeom>
          <a:noFill/>
          <a:ln w="19050" cap="sq" cmpd="sng">
            <a:solidFill>
              <a:srgbClr val="B3FFFF">
                <a:alpha val="60000"/>
              </a:srgbClr>
            </a:solidFill>
            <a:prstDash val="solid"/>
            <a:miter/>
            <a:headEnd type="none" w="med" len="med"/>
            <a:tailEnd type="none" w="med" len="med"/>
          </a:ln>
          <a:effectLst>
            <a:outerShdw blurRad="88900" dist="38100" dir="5400000" algn="t" rotWithShape="0">
              <a:srgbClr val="000000">
                <a:alpha val="40000"/>
              </a:srgbClr>
            </a:outerShdw>
          </a:effectLst>
        </p:spPr>
        <p:txBody>
          <a:bodyPr lIns="68575" tIns="68575" rIns="68575" bIns="68575" anchor="t" anchorCtr="0"/>
          <a:lstStyle>
            <a:lvl1pPr marL="177800" marR="0" lvl="0" indent="-177800" algn="l" rtl="0">
              <a:lnSpc>
                <a:spcPct val="120000"/>
              </a:lnSpc>
              <a:spcBef>
                <a:spcPts val="800"/>
              </a:spcBef>
              <a:buClr>
                <a:schemeClr val="lt1"/>
              </a:buClr>
              <a:buSzPct val="73333"/>
              <a:buFont typeface="Arial"/>
              <a:buNone/>
              <a:defRPr sz="1500" b="0" i="0" u="none" strike="noStrike" cap="none">
                <a:solidFill>
                  <a:schemeClr val="lt1"/>
                </a:solidFill>
                <a:latin typeface="Questrial"/>
                <a:ea typeface="Questrial"/>
                <a:cs typeface="Questrial"/>
                <a:sym typeface="Questrial"/>
              </a:defRPr>
            </a:lvl1pPr>
            <a:lvl2pPr marL="520700" marR="0" lvl="1" indent="-63500" algn="l" rtl="0">
              <a:lnSpc>
                <a:spcPct val="120000"/>
              </a:lnSpc>
              <a:spcBef>
                <a:spcPts val="400"/>
              </a:spcBef>
              <a:buClr>
                <a:schemeClr val="lt1"/>
              </a:buClr>
              <a:buSzPct val="126666"/>
              <a:buFont typeface="Arial"/>
              <a:buChar char="•"/>
              <a:defRPr sz="1500" b="0" i="0" u="none" strike="noStrike" cap="none">
                <a:solidFill>
                  <a:schemeClr val="lt1"/>
                </a:solidFill>
                <a:latin typeface="Questrial"/>
                <a:ea typeface="Questrial"/>
                <a:cs typeface="Questrial"/>
                <a:sym typeface="Questrial"/>
              </a:defRPr>
            </a:lvl2pPr>
            <a:lvl3pPr marL="863600" marR="0" lvl="2" indent="-76200" algn="l" rtl="0">
              <a:lnSpc>
                <a:spcPct val="120000"/>
              </a:lnSpc>
              <a:spcBef>
                <a:spcPts val="400"/>
              </a:spcBef>
              <a:buClr>
                <a:schemeClr val="lt1"/>
              </a:buClr>
              <a:buSzPct val="121428"/>
              <a:buFont typeface="Arial"/>
              <a:buChar char="•"/>
              <a:defRPr sz="1400" b="0" i="0" u="none" strike="noStrike" cap="none">
                <a:solidFill>
                  <a:schemeClr val="lt1"/>
                </a:solidFill>
                <a:latin typeface="Questrial"/>
                <a:ea typeface="Questrial"/>
                <a:cs typeface="Questrial"/>
                <a:sym typeface="Questrial"/>
              </a:defRPr>
            </a:lvl3pPr>
            <a:lvl4pPr marL="1206500" marR="0" lvl="3" indent="-76200" algn="l" rtl="0">
              <a:lnSpc>
                <a:spcPct val="120000"/>
              </a:lnSpc>
              <a:spcBef>
                <a:spcPts val="400"/>
              </a:spcBef>
              <a:buClr>
                <a:schemeClr val="lt1"/>
              </a:buClr>
              <a:buSzPct val="125000"/>
              <a:buFont typeface="Arial"/>
              <a:buChar char="•"/>
              <a:defRPr sz="1200" b="0" i="0" u="none" strike="noStrike" cap="none">
                <a:solidFill>
                  <a:schemeClr val="lt1"/>
                </a:solidFill>
                <a:latin typeface="Questrial"/>
                <a:ea typeface="Questrial"/>
                <a:cs typeface="Questrial"/>
                <a:sym typeface="Questrial"/>
              </a:defRPr>
            </a:lvl4pPr>
            <a:lvl5pPr marL="1549400" marR="0" lvl="4" indent="-76200" algn="l" rtl="0">
              <a:lnSpc>
                <a:spcPct val="120000"/>
              </a:lnSpc>
              <a:spcBef>
                <a:spcPts val="400"/>
              </a:spcBef>
              <a:buClr>
                <a:schemeClr val="lt1"/>
              </a:buClr>
              <a:buSzPct val="125000"/>
              <a:buFont typeface="Arial"/>
              <a:buChar char="•"/>
              <a:defRPr sz="1200" b="0" i="0" u="none" strike="noStrike" cap="none">
                <a:solidFill>
                  <a:schemeClr val="lt1"/>
                </a:solidFill>
                <a:latin typeface="Questrial"/>
                <a:ea typeface="Questrial"/>
                <a:cs typeface="Questrial"/>
                <a:sym typeface="Questrial"/>
              </a:defRPr>
            </a:lvl5pPr>
            <a:lvl6pPr marL="1892300" marR="0" lvl="5" indent="-88900" algn="l" rtl="0">
              <a:lnSpc>
                <a:spcPct val="120000"/>
              </a:lnSpc>
              <a:spcBef>
                <a:spcPts val="400"/>
              </a:spcBef>
              <a:buClr>
                <a:schemeClr val="lt1"/>
              </a:buClr>
              <a:buSzPct val="118181"/>
              <a:buFont typeface="Arial"/>
              <a:buChar char="•"/>
              <a:defRPr sz="1100" b="0" i="0" u="none" strike="noStrike" cap="none">
                <a:solidFill>
                  <a:schemeClr val="lt1"/>
                </a:solidFill>
                <a:latin typeface="Questrial"/>
                <a:ea typeface="Questrial"/>
                <a:cs typeface="Questrial"/>
                <a:sym typeface="Questrial"/>
              </a:defRPr>
            </a:lvl6pPr>
            <a:lvl7pPr marL="2235200" marR="0" lvl="6" indent="-88900" algn="l" rtl="0">
              <a:lnSpc>
                <a:spcPct val="120000"/>
              </a:lnSpc>
              <a:spcBef>
                <a:spcPts val="400"/>
              </a:spcBef>
              <a:buClr>
                <a:schemeClr val="lt1"/>
              </a:buClr>
              <a:buSzPct val="118181"/>
              <a:buFont typeface="Arial"/>
              <a:buChar char="•"/>
              <a:defRPr sz="1100" b="0" i="0" u="none" strike="noStrike" cap="none">
                <a:solidFill>
                  <a:schemeClr val="lt1"/>
                </a:solidFill>
                <a:latin typeface="Questrial"/>
                <a:ea typeface="Questrial"/>
                <a:cs typeface="Questrial"/>
                <a:sym typeface="Questrial"/>
              </a:defRPr>
            </a:lvl7pPr>
            <a:lvl8pPr marL="2578100" marR="0" lvl="7" indent="-88900" algn="l" rtl="0">
              <a:lnSpc>
                <a:spcPct val="120000"/>
              </a:lnSpc>
              <a:spcBef>
                <a:spcPts val="400"/>
              </a:spcBef>
              <a:buClr>
                <a:schemeClr val="lt1"/>
              </a:buClr>
              <a:buSzPct val="118181"/>
              <a:buFont typeface="Arial"/>
              <a:buChar char="•"/>
              <a:defRPr sz="1100" b="0" i="0" u="none" strike="noStrike" cap="none">
                <a:solidFill>
                  <a:schemeClr val="lt1"/>
                </a:solidFill>
                <a:latin typeface="Questrial"/>
                <a:ea typeface="Questrial"/>
                <a:cs typeface="Questrial"/>
                <a:sym typeface="Questrial"/>
              </a:defRPr>
            </a:lvl8pPr>
            <a:lvl9pPr marL="2921000" marR="0" lvl="8" indent="-88900" algn="l" rtl="0">
              <a:lnSpc>
                <a:spcPct val="120000"/>
              </a:lnSpc>
              <a:spcBef>
                <a:spcPts val="400"/>
              </a:spcBef>
              <a:buClr>
                <a:schemeClr val="lt1"/>
              </a:buClr>
              <a:buSzPct val="118181"/>
              <a:buFont typeface="Arial"/>
              <a:buChar char="•"/>
              <a:defRPr sz="1100" b="0" i="0" u="none" strike="noStrike" cap="none">
                <a:solidFill>
                  <a:schemeClr val="lt1"/>
                </a:solidFill>
                <a:latin typeface="Questrial"/>
                <a:ea typeface="Questrial"/>
                <a:cs typeface="Questrial"/>
                <a:sym typeface="Questrial"/>
              </a:defRPr>
            </a:lvl9pPr>
          </a:lstStyle>
          <a:p>
            <a:endParaRPr/>
          </a:p>
        </p:txBody>
      </p:sp>
      <p:sp>
        <p:nvSpPr>
          <p:cNvPr id="330" name="Shape 330"/>
          <p:cNvSpPr txBox="1">
            <a:spLocks noGrp="1"/>
          </p:cNvSpPr>
          <p:nvPr>
            <p:ph type="body" idx="6"/>
          </p:nvPr>
        </p:nvSpPr>
        <p:spPr>
          <a:xfrm>
            <a:off x="3365694" y="3735642"/>
            <a:ext cx="2400299" cy="607756"/>
          </a:xfrm>
          <a:prstGeom prst="rect">
            <a:avLst/>
          </a:prstGeom>
          <a:noFill/>
          <a:ln>
            <a:noFill/>
          </a:ln>
        </p:spPr>
        <p:txBody>
          <a:bodyPr lIns="68575" tIns="68575" rIns="68575" bIns="68575" anchor="t" anchorCtr="0"/>
          <a:lstStyle>
            <a:lvl1pPr marL="0" marR="0" lvl="0" indent="0" algn="l" rtl="0">
              <a:lnSpc>
                <a:spcPct val="120000"/>
              </a:lnSpc>
              <a:spcBef>
                <a:spcPts val="800"/>
              </a:spcBef>
              <a:buClr>
                <a:schemeClr val="lt1"/>
              </a:buClr>
              <a:buFont typeface="Arial"/>
              <a:buNone/>
              <a:defRPr sz="1100" b="0" i="0" u="none" strike="noStrike" cap="none">
                <a:solidFill>
                  <a:schemeClr val="lt1"/>
                </a:solidFill>
                <a:latin typeface="Questrial"/>
                <a:ea typeface="Questrial"/>
                <a:cs typeface="Questrial"/>
                <a:sym typeface="Questrial"/>
              </a:defRPr>
            </a:lvl1pPr>
            <a:lvl2pPr marL="342900" marR="0" lvl="1" indent="0" algn="l" rtl="0">
              <a:lnSpc>
                <a:spcPct val="120000"/>
              </a:lnSpc>
              <a:spcBef>
                <a:spcPts val="400"/>
              </a:spcBef>
              <a:buClr>
                <a:schemeClr val="lt1"/>
              </a:buClr>
              <a:buFont typeface="Arial"/>
              <a:buNone/>
              <a:defRPr sz="900" b="0" i="0" u="none" strike="noStrike" cap="none">
                <a:solidFill>
                  <a:schemeClr val="lt1"/>
                </a:solidFill>
                <a:latin typeface="Questrial"/>
                <a:ea typeface="Questrial"/>
                <a:cs typeface="Questrial"/>
                <a:sym typeface="Questrial"/>
              </a:defRPr>
            </a:lvl2pPr>
            <a:lvl3pPr marL="685800" marR="0" lvl="2" indent="0" algn="l" rtl="0">
              <a:lnSpc>
                <a:spcPct val="120000"/>
              </a:lnSpc>
              <a:spcBef>
                <a:spcPts val="400"/>
              </a:spcBef>
              <a:buClr>
                <a:schemeClr val="lt1"/>
              </a:buClr>
              <a:buFont typeface="Arial"/>
              <a:buNone/>
              <a:defRPr sz="800" b="0" i="0" u="none" strike="noStrike" cap="none">
                <a:solidFill>
                  <a:schemeClr val="lt1"/>
                </a:solidFill>
                <a:latin typeface="Questrial"/>
                <a:ea typeface="Questrial"/>
                <a:cs typeface="Questrial"/>
                <a:sym typeface="Questrial"/>
              </a:defRPr>
            </a:lvl3pPr>
            <a:lvl4pPr marL="1028700" marR="0" lvl="3" indent="0" algn="l" rtl="0">
              <a:lnSpc>
                <a:spcPct val="120000"/>
              </a:lnSpc>
              <a:spcBef>
                <a:spcPts val="400"/>
              </a:spcBef>
              <a:buClr>
                <a:schemeClr val="lt1"/>
              </a:buClr>
              <a:buFont typeface="Arial"/>
              <a:buNone/>
              <a:defRPr sz="700" b="0" i="0" u="none" strike="noStrike" cap="none">
                <a:solidFill>
                  <a:schemeClr val="lt1"/>
                </a:solidFill>
                <a:latin typeface="Questrial"/>
                <a:ea typeface="Questrial"/>
                <a:cs typeface="Questrial"/>
                <a:sym typeface="Questrial"/>
              </a:defRPr>
            </a:lvl4pPr>
            <a:lvl5pPr marL="1371600" marR="0" lvl="4" indent="0" algn="l" rtl="0">
              <a:lnSpc>
                <a:spcPct val="120000"/>
              </a:lnSpc>
              <a:spcBef>
                <a:spcPts val="400"/>
              </a:spcBef>
              <a:buClr>
                <a:schemeClr val="lt1"/>
              </a:buClr>
              <a:buFont typeface="Arial"/>
              <a:buNone/>
              <a:defRPr sz="700" b="0" i="0" u="none" strike="noStrike" cap="none">
                <a:solidFill>
                  <a:schemeClr val="lt1"/>
                </a:solidFill>
                <a:latin typeface="Questrial"/>
                <a:ea typeface="Questrial"/>
                <a:cs typeface="Questrial"/>
                <a:sym typeface="Questrial"/>
              </a:defRPr>
            </a:lvl5pPr>
            <a:lvl6pPr marL="1714500" marR="0" lvl="5" indent="0" algn="l" rtl="0">
              <a:lnSpc>
                <a:spcPct val="120000"/>
              </a:lnSpc>
              <a:spcBef>
                <a:spcPts val="400"/>
              </a:spcBef>
              <a:buClr>
                <a:schemeClr val="lt1"/>
              </a:buClr>
              <a:buFont typeface="Arial"/>
              <a:buNone/>
              <a:defRPr sz="700" b="0" i="0" u="none" strike="noStrike" cap="none">
                <a:solidFill>
                  <a:schemeClr val="lt1"/>
                </a:solidFill>
                <a:latin typeface="Questrial"/>
                <a:ea typeface="Questrial"/>
                <a:cs typeface="Questrial"/>
                <a:sym typeface="Questrial"/>
              </a:defRPr>
            </a:lvl6pPr>
            <a:lvl7pPr marL="2057400" marR="0" lvl="6" indent="0" algn="l" rtl="0">
              <a:lnSpc>
                <a:spcPct val="120000"/>
              </a:lnSpc>
              <a:spcBef>
                <a:spcPts val="400"/>
              </a:spcBef>
              <a:buClr>
                <a:schemeClr val="lt1"/>
              </a:buClr>
              <a:buFont typeface="Arial"/>
              <a:buNone/>
              <a:defRPr sz="700" b="0" i="0" u="none" strike="noStrike" cap="none">
                <a:solidFill>
                  <a:schemeClr val="lt1"/>
                </a:solidFill>
                <a:latin typeface="Questrial"/>
                <a:ea typeface="Questrial"/>
                <a:cs typeface="Questrial"/>
                <a:sym typeface="Questrial"/>
              </a:defRPr>
            </a:lvl7pPr>
            <a:lvl8pPr marL="2400300" marR="0" lvl="7" indent="0" algn="l" rtl="0">
              <a:lnSpc>
                <a:spcPct val="120000"/>
              </a:lnSpc>
              <a:spcBef>
                <a:spcPts val="400"/>
              </a:spcBef>
              <a:buClr>
                <a:schemeClr val="lt1"/>
              </a:buClr>
              <a:buFont typeface="Arial"/>
              <a:buNone/>
              <a:defRPr sz="700" b="0" i="0" u="none" strike="noStrike" cap="none">
                <a:solidFill>
                  <a:schemeClr val="lt1"/>
                </a:solidFill>
                <a:latin typeface="Questrial"/>
                <a:ea typeface="Questrial"/>
                <a:cs typeface="Questrial"/>
                <a:sym typeface="Questrial"/>
              </a:defRPr>
            </a:lvl8pPr>
            <a:lvl9pPr marL="2743200" marR="0" lvl="8" indent="0" algn="l" rtl="0">
              <a:lnSpc>
                <a:spcPct val="120000"/>
              </a:lnSpc>
              <a:spcBef>
                <a:spcPts val="400"/>
              </a:spcBef>
              <a:buClr>
                <a:schemeClr val="lt1"/>
              </a:buClr>
              <a:buFont typeface="Arial"/>
              <a:buNone/>
              <a:defRPr sz="700" b="0" i="0" u="none" strike="noStrike" cap="none">
                <a:solidFill>
                  <a:schemeClr val="lt1"/>
                </a:solidFill>
                <a:latin typeface="Questrial"/>
                <a:ea typeface="Questrial"/>
                <a:cs typeface="Questrial"/>
                <a:sym typeface="Questrial"/>
              </a:defRPr>
            </a:lvl9pPr>
          </a:lstStyle>
          <a:p>
            <a:endParaRPr/>
          </a:p>
        </p:txBody>
      </p:sp>
      <p:sp>
        <p:nvSpPr>
          <p:cNvPr id="331" name="Shape 331"/>
          <p:cNvSpPr txBox="1">
            <a:spLocks noGrp="1"/>
          </p:cNvSpPr>
          <p:nvPr>
            <p:ph type="body" idx="7"/>
          </p:nvPr>
        </p:nvSpPr>
        <p:spPr>
          <a:xfrm>
            <a:off x="5889425" y="3303446"/>
            <a:ext cx="2393055" cy="432196"/>
          </a:xfrm>
          <a:prstGeom prst="rect">
            <a:avLst/>
          </a:prstGeom>
          <a:noFill/>
          <a:ln>
            <a:noFill/>
          </a:ln>
        </p:spPr>
        <p:txBody>
          <a:bodyPr lIns="68575" tIns="68575" rIns="68575" bIns="68575" anchor="b" anchorCtr="0"/>
          <a:lstStyle>
            <a:lvl1pPr marL="0" marR="0" lvl="0" indent="0" algn="l" rtl="0">
              <a:lnSpc>
                <a:spcPct val="90000"/>
              </a:lnSpc>
              <a:spcBef>
                <a:spcPts val="800"/>
              </a:spcBef>
              <a:buClr>
                <a:schemeClr val="lt1"/>
              </a:buClr>
              <a:buFont typeface="Arial"/>
              <a:buNone/>
              <a:defRPr sz="1500" b="0" i="0" u="none" strike="noStrike" cap="none">
                <a:solidFill>
                  <a:schemeClr val="lt1"/>
                </a:solidFill>
                <a:latin typeface="Questrial"/>
                <a:ea typeface="Questrial"/>
                <a:cs typeface="Questrial"/>
                <a:sym typeface="Questrial"/>
              </a:defRPr>
            </a:lvl1pPr>
            <a:lvl2pPr marL="342900" marR="0" lvl="1" indent="0" algn="l" rtl="0">
              <a:lnSpc>
                <a:spcPct val="120000"/>
              </a:lnSpc>
              <a:spcBef>
                <a:spcPts val="400"/>
              </a:spcBef>
              <a:buClr>
                <a:schemeClr val="lt1"/>
              </a:buClr>
              <a:buFont typeface="Arial"/>
              <a:buNone/>
              <a:defRPr sz="1500" b="1" i="0" u="none" strike="noStrike" cap="none">
                <a:solidFill>
                  <a:schemeClr val="lt1"/>
                </a:solidFill>
                <a:latin typeface="Questrial"/>
                <a:ea typeface="Questrial"/>
                <a:cs typeface="Questrial"/>
                <a:sym typeface="Questrial"/>
              </a:defRPr>
            </a:lvl2pPr>
            <a:lvl3pPr marL="685800" marR="0" lvl="2" indent="0" algn="l" rtl="0">
              <a:lnSpc>
                <a:spcPct val="120000"/>
              </a:lnSpc>
              <a:spcBef>
                <a:spcPts val="400"/>
              </a:spcBef>
              <a:buClr>
                <a:schemeClr val="lt1"/>
              </a:buClr>
              <a:buFont typeface="Arial"/>
              <a:buNone/>
              <a:defRPr sz="1400" b="1" i="0" u="none" strike="noStrike" cap="none">
                <a:solidFill>
                  <a:schemeClr val="lt1"/>
                </a:solidFill>
                <a:latin typeface="Questrial"/>
                <a:ea typeface="Questrial"/>
                <a:cs typeface="Questrial"/>
                <a:sym typeface="Questrial"/>
              </a:defRPr>
            </a:lvl3pPr>
            <a:lvl4pPr marL="1028700" marR="0" lvl="3" indent="0" algn="l" rtl="0">
              <a:lnSpc>
                <a:spcPct val="120000"/>
              </a:lnSpc>
              <a:spcBef>
                <a:spcPts val="400"/>
              </a:spcBef>
              <a:buClr>
                <a:schemeClr val="lt1"/>
              </a:buClr>
              <a:buFont typeface="Arial"/>
              <a:buNone/>
              <a:defRPr sz="1200" b="1" i="0" u="none" strike="noStrike" cap="none">
                <a:solidFill>
                  <a:schemeClr val="lt1"/>
                </a:solidFill>
                <a:latin typeface="Questrial"/>
                <a:ea typeface="Questrial"/>
                <a:cs typeface="Questrial"/>
                <a:sym typeface="Questrial"/>
              </a:defRPr>
            </a:lvl4pPr>
            <a:lvl5pPr marL="1371600" marR="0" lvl="4" indent="0" algn="l" rtl="0">
              <a:lnSpc>
                <a:spcPct val="120000"/>
              </a:lnSpc>
              <a:spcBef>
                <a:spcPts val="400"/>
              </a:spcBef>
              <a:buClr>
                <a:schemeClr val="lt1"/>
              </a:buClr>
              <a:buFont typeface="Arial"/>
              <a:buNone/>
              <a:defRPr sz="1200" b="1" i="0" u="none" strike="noStrike" cap="none">
                <a:solidFill>
                  <a:schemeClr val="lt1"/>
                </a:solidFill>
                <a:latin typeface="Questrial"/>
                <a:ea typeface="Questrial"/>
                <a:cs typeface="Questrial"/>
                <a:sym typeface="Questrial"/>
              </a:defRPr>
            </a:lvl5pPr>
            <a:lvl6pPr marL="1714500" marR="0" lvl="5" indent="0" algn="l" rtl="0">
              <a:lnSpc>
                <a:spcPct val="120000"/>
              </a:lnSpc>
              <a:spcBef>
                <a:spcPts val="400"/>
              </a:spcBef>
              <a:buClr>
                <a:schemeClr val="lt1"/>
              </a:buClr>
              <a:buFont typeface="Arial"/>
              <a:buNone/>
              <a:defRPr sz="1200" b="1" i="0" u="none" strike="noStrike" cap="none">
                <a:solidFill>
                  <a:schemeClr val="lt1"/>
                </a:solidFill>
                <a:latin typeface="Questrial"/>
                <a:ea typeface="Questrial"/>
                <a:cs typeface="Questrial"/>
                <a:sym typeface="Questrial"/>
              </a:defRPr>
            </a:lvl6pPr>
            <a:lvl7pPr marL="2057400" marR="0" lvl="6" indent="0" algn="l" rtl="0">
              <a:lnSpc>
                <a:spcPct val="120000"/>
              </a:lnSpc>
              <a:spcBef>
                <a:spcPts val="400"/>
              </a:spcBef>
              <a:buClr>
                <a:schemeClr val="lt1"/>
              </a:buClr>
              <a:buFont typeface="Arial"/>
              <a:buNone/>
              <a:defRPr sz="1200" b="1" i="0" u="none" strike="noStrike" cap="none">
                <a:solidFill>
                  <a:schemeClr val="lt1"/>
                </a:solidFill>
                <a:latin typeface="Questrial"/>
                <a:ea typeface="Questrial"/>
                <a:cs typeface="Questrial"/>
                <a:sym typeface="Questrial"/>
              </a:defRPr>
            </a:lvl7pPr>
            <a:lvl8pPr marL="2400300" marR="0" lvl="7" indent="0" algn="l" rtl="0">
              <a:lnSpc>
                <a:spcPct val="120000"/>
              </a:lnSpc>
              <a:spcBef>
                <a:spcPts val="400"/>
              </a:spcBef>
              <a:buClr>
                <a:schemeClr val="lt1"/>
              </a:buClr>
              <a:buFont typeface="Arial"/>
              <a:buNone/>
              <a:defRPr sz="1200" b="1" i="0" u="none" strike="noStrike" cap="none">
                <a:solidFill>
                  <a:schemeClr val="lt1"/>
                </a:solidFill>
                <a:latin typeface="Questrial"/>
                <a:ea typeface="Questrial"/>
                <a:cs typeface="Questrial"/>
                <a:sym typeface="Questrial"/>
              </a:defRPr>
            </a:lvl8pPr>
            <a:lvl9pPr marL="2743200" marR="0" lvl="8" indent="0" algn="l" rtl="0">
              <a:lnSpc>
                <a:spcPct val="120000"/>
              </a:lnSpc>
              <a:spcBef>
                <a:spcPts val="400"/>
              </a:spcBef>
              <a:buClr>
                <a:schemeClr val="lt1"/>
              </a:buClr>
              <a:buFont typeface="Arial"/>
              <a:buNone/>
              <a:defRPr sz="1200" b="1" i="0" u="none" strike="noStrike" cap="none">
                <a:solidFill>
                  <a:schemeClr val="lt1"/>
                </a:solidFill>
                <a:latin typeface="Questrial"/>
                <a:ea typeface="Questrial"/>
                <a:cs typeface="Questrial"/>
                <a:sym typeface="Questrial"/>
              </a:defRPr>
            </a:lvl9pPr>
          </a:lstStyle>
          <a:p>
            <a:endParaRPr/>
          </a:p>
        </p:txBody>
      </p:sp>
      <p:sp>
        <p:nvSpPr>
          <p:cNvPr id="332" name="Shape 332"/>
          <p:cNvSpPr>
            <a:spLocks noGrp="1"/>
          </p:cNvSpPr>
          <p:nvPr>
            <p:ph type="pic" idx="8"/>
          </p:nvPr>
        </p:nvSpPr>
        <p:spPr>
          <a:xfrm>
            <a:off x="5889331" y="2000248"/>
            <a:ext cx="2396226" cy="1143000"/>
          </a:xfrm>
          <a:prstGeom prst="round2DiagRect">
            <a:avLst>
              <a:gd name="adj1" fmla="val 16667"/>
              <a:gd name="adj2" fmla="val 0"/>
            </a:avLst>
          </a:prstGeom>
          <a:noFill/>
          <a:ln w="19050" cap="sq" cmpd="sng">
            <a:solidFill>
              <a:srgbClr val="B3FFFF">
                <a:alpha val="60000"/>
              </a:srgbClr>
            </a:solidFill>
            <a:prstDash val="solid"/>
            <a:miter/>
            <a:headEnd type="none" w="med" len="med"/>
            <a:tailEnd type="none" w="med" len="med"/>
          </a:ln>
          <a:effectLst>
            <a:outerShdw blurRad="88900" dist="38100" dir="5400000" algn="t" rotWithShape="0">
              <a:srgbClr val="000000">
                <a:alpha val="40000"/>
              </a:srgbClr>
            </a:outerShdw>
          </a:effectLst>
        </p:spPr>
        <p:txBody>
          <a:bodyPr lIns="68575" tIns="68575" rIns="68575" bIns="68575" anchor="t" anchorCtr="0"/>
          <a:lstStyle>
            <a:lvl1pPr marL="177800" marR="0" lvl="0" indent="-177800" algn="l" rtl="0">
              <a:lnSpc>
                <a:spcPct val="120000"/>
              </a:lnSpc>
              <a:spcBef>
                <a:spcPts val="800"/>
              </a:spcBef>
              <a:buClr>
                <a:schemeClr val="lt1"/>
              </a:buClr>
              <a:buSzPct val="73333"/>
              <a:buFont typeface="Arial"/>
              <a:buNone/>
              <a:defRPr sz="1500" b="0" i="0" u="none" strike="noStrike" cap="none">
                <a:solidFill>
                  <a:schemeClr val="lt1"/>
                </a:solidFill>
                <a:latin typeface="Questrial"/>
                <a:ea typeface="Questrial"/>
                <a:cs typeface="Questrial"/>
                <a:sym typeface="Questrial"/>
              </a:defRPr>
            </a:lvl1pPr>
            <a:lvl2pPr marL="520700" marR="0" lvl="1" indent="-63500" algn="l" rtl="0">
              <a:lnSpc>
                <a:spcPct val="120000"/>
              </a:lnSpc>
              <a:spcBef>
                <a:spcPts val="400"/>
              </a:spcBef>
              <a:buClr>
                <a:schemeClr val="lt1"/>
              </a:buClr>
              <a:buSzPct val="126666"/>
              <a:buFont typeface="Arial"/>
              <a:buChar char="•"/>
              <a:defRPr sz="1500" b="0" i="0" u="none" strike="noStrike" cap="none">
                <a:solidFill>
                  <a:schemeClr val="lt1"/>
                </a:solidFill>
                <a:latin typeface="Questrial"/>
                <a:ea typeface="Questrial"/>
                <a:cs typeface="Questrial"/>
                <a:sym typeface="Questrial"/>
              </a:defRPr>
            </a:lvl2pPr>
            <a:lvl3pPr marL="863600" marR="0" lvl="2" indent="-76200" algn="l" rtl="0">
              <a:lnSpc>
                <a:spcPct val="120000"/>
              </a:lnSpc>
              <a:spcBef>
                <a:spcPts val="400"/>
              </a:spcBef>
              <a:buClr>
                <a:schemeClr val="lt1"/>
              </a:buClr>
              <a:buSzPct val="121428"/>
              <a:buFont typeface="Arial"/>
              <a:buChar char="•"/>
              <a:defRPr sz="1400" b="0" i="0" u="none" strike="noStrike" cap="none">
                <a:solidFill>
                  <a:schemeClr val="lt1"/>
                </a:solidFill>
                <a:latin typeface="Questrial"/>
                <a:ea typeface="Questrial"/>
                <a:cs typeface="Questrial"/>
                <a:sym typeface="Questrial"/>
              </a:defRPr>
            </a:lvl3pPr>
            <a:lvl4pPr marL="1206500" marR="0" lvl="3" indent="-76200" algn="l" rtl="0">
              <a:lnSpc>
                <a:spcPct val="120000"/>
              </a:lnSpc>
              <a:spcBef>
                <a:spcPts val="400"/>
              </a:spcBef>
              <a:buClr>
                <a:schemeClr val="lt1"/>
              </a:buClr>
              <a:buSzPct val="125000"/>
              <a:buFont typeface="Arial"/>
              <a:buChar char="•"/>
              <a:defRPr sz="1200" b="0" i="0" u="none" strike="noStrike" cap="none">
                <a:solidFill>
                  <a:schemeClr val="lt1"/>
                </a:solidFill>
                <a:latin typeface="Questrial"/>
                <a:ea typeface="Questrial"/>
                <a:cs typeface="Questrial"/>
                <a:sym typeface="Questrial"/>
              </a:defRPr>
            </a:lvl4pPr>
            <a:lvl5pPr marL="1549400" marR="0" lvl="4" indent="-76200" algn="l" rtl="0">
              <a:lnSpc>
                <a:spcPct val="120000"/>
              </a:lnSpc>
              <a:spcBef>
                <a:spcPts val="400"/>
              </a:spcBef>
              <a:buClr>
                <a:schemeClr val="lt1"/>
              </a:buClr>
              <a:buSzPct val="125000"/>
              <a:buFont typeface="Arial"/>
              <a:buChar char="•"/>
              <a:defRPr sz="1200" b="0" i="0" u="none" strike="noStrike" cap="none">
                <a:solidFill>
                  <a:schemeClr val="lt1"/>
                </a:solidFill>
                <a:latin typeface="Questrial"/>
                <a:ea typeface="Questrial"/>
                <a:cs typeface="Questrial"/>
                <a:sym typeface="Questrial"/>
              </a:defRPr>
            </a:lvl5pPr>
            <a:lvl6pPr marL="1892300" marR="0" lvl="5" indent="-88900" algn="l" rtl="0">
              <a:lnSpc>
                <a:spcPct val="120000"/>
              </a:lnSpc>
              <a:spcBef>
                <a:spcPts val="400"/>
              </a:spcBef>
              <a:buClr>
                <a:schemeClr val="lt1"/>
              </a:buClr>
              <a:buSzPct val="118181"/>
              <a:buFont typeface="Arial"/>
              <a:buChar char="•"/>
              <a:defRPr sz="1100" b="0" i="0" u="none" strike="noStrike" cap="none">
                <a:solidFill>
                  <a:schemeClr val="lt1"/>
                </a:solidFill>
                <a:latin typeface="Questrial"/>
                <a:ea typeface="Questrial"/>
                <a:cs typeface="Questrial"/>
                <a:sym typeface="Questrial"/>
              </a:defRPr>
            </a:lvl6pPr>
            <a:lvl7pPr marL="2235200" marR="0" lvl="6" indent="-88900" algn="l" rtl="0">
              <a:lnSpc>
                <a:spcPct val="120000"/>
              </a:lnSpc>
              <a:spcBef>
                <a:spcPts val="400"/>
              </a:spcBef>
              <a:buClr>
                <a:schemeClr val="lt1"/>
              </a:buClr>
              <a:buSzPct val="118181"/>
              <a:buFont typeface="Arial"/>
              <a:buChar char="•"/>
              <a:defRPr sz="1100" b="0" i="0" u="none" strike="noStrike" cap="none">
                <a:solidFill>
                  <a:schemeClr val="lt1"/>
                </a:solidFill>
                <a:latin typeface="Questrial"/>
                <a:ea typeface="Questrial"/>
                <a:cs typeface="Questrial"/>
                <a:sym typeface="Questrial"/>
              </a:defRPr>
            </a:lvl7pPr>
            <a:lvl8pPr marL="2578100" marR="0" lvl="7" indent="-88900" algn="l" rtl="0">
              <a:lnSpc>
                <a:spcPct val="120000"/>
              </a:lnSpc>
              <a:spcBef>
                <a:spcPts val="400"/>
              </a:spcBef>
              <a:buClr>
                <a:schemeClr val="lt1"/>
              </a:buClr>
              <a:buSzPct val="118181"/>
              <a:buFont typeface="Arial"/>
              <a:buChar char="•"/>
              <a:defRPr sz="1100" b="0" i="0" u="none" strike="noStrike" cap="none">
                <a:solidFill>
                  <a:schemeClr val="lt1"/>
                </a:solidFill>
                <a:latin typeface="Questrial"/>
                <a:ea typeface="Questrial"/>
                <a:cs typeface="Questrial"/>
                <a:sym typeface="Questrial"/>
              </a:defRPr>
            </a:lvl8pPr>
            <a:lvl9pPr marL="2921000" marR="0" lvl="8" indent="-88900" algn="l" rtl="0">
              <a:lnSpc>
                <a:spcPct val="120000"/>
              </a:lnSpc>
              <a:spcBef>
                <a:spcPts val="400"/>
              </a:spcBef>
              <a:buClr>
                <a:schemeClr val="lt1"/>
              </a:buClr>
              <a:buSzPct val="118181"/>
              <a:buFont typeface="Arial"/>
              <a:buChar char="•"/>
              <a:defRPr sz="1100" b="0" i="0" u="none" strike="noStrike" cap="none">
                <a:solidFill>
                  <a:schemeClr val="lt1"/>
                </a:solidFill>
                <a:latin typeface="Questrial"/>
                <a:ea typeface="Questrial"/>
                <a:cs typeface="Questrial"/>
                <a:sym typeface="Questrial"/>
              </a:defRPr>
            </a:lvl9pPr>
          </a:lstStyle>
          <a:p>
            <a:endParaRPr/>
          </a:p>
        </p:txBody>
      </p:sp>
      <p:sp>
        <p:nvSpPr>
          <p:cNvPr id="333" name="Shape 333"/>
          <p:cNvSpPr txBox="1">
            <a:spLocks noGrp="1"/>
          </p:cNvSpPr>
          <p:nvPr>
            <p:ph type="body" idx="9"/>
          </p:nvPr>
        </p:nvSpPr>
        <p:spPr>
          <a:xfrm>
            <a:off x="5889331" y="3735640"/>
            <a:ext cx="2396225" cy="607758"/>
          </a:xfrm>
          <a:prstGeom prst="rect">
            <a:avLst/>
          </a:prstGeom>
          <a:noFill/>
          <a:ln>
            <a:noFill/>
          </a:ln>
        </p:spPr>
        <p:txBody>
          <a:bodyPr lIns="68575" tIns="68575" rIns="68575" bIns="68575" anchor="t" anchorCtr="0"/>
          <a:lstStyle>
            <a:lvl1pPr marL="0" marR="0" lvl="0" indent="0" algn="l" rtl="0">
              <a:lnSpc>
                <a:spcPct val="120000"/>
              </a:lnSpc>
              <a:spcBef>
                <a:spcPts val="800"/>
              </a:spcBef>
              <a:buClr>
                <a:schemeClr val="lt1"/>
              </a:buClr>
              <a:buFont typeface="Arial"/>
              <a:buNone/>
              <a:defRPr sz="1100" b="0" i="0" u="none" strike="noStrike" cap="none">
                <a:solidFill>
                  <a:schemeClr val="lt1"/>
                </a:solidFill>
                <a:latin typeface="Questrial"/>
                <a:ea typeface="Questrial"/>
                <a:cs typeface="Questrial"/>
                <a:sym typeface="Questrial"/>
              </a:defRPr>
            </a:lvl1pPr>
            <a:lvl2pPr marL="342900" marR="0" lvl="1" indent="0" algn="l" rtl="0">
              <a:lnSpc>
                <a:spcPct val="120000"/>
              </a:lnSpc>
              <a:spcBef>
                <a:spcPts val="400"/>
              </a:spcBef>
              <a:buClr>
                <a:schemeClr val="lt1"/>
              </a:buClr>
              <a:buFont typeface="Arial"/>
              <a:buNone/>
              <a:defRPr sz="900" b="0" i="0" u="none" strike="noStrike" cap="none">
                <a:solidFill>
                  <a:schemeClr val="lt1"/>
                </a:solidFill>
                <a:latin typeface="Questrial"/>
                <a:ea typeface="Questrial"/>
                <a:cs typeface="Questrial"/>
                <a:sym typeface="Questrial"/>
              </a:defRPr>
            </a:lvl2pPr>
            <a:lvl3pPr marL="685800" marR="0" lvl="2" indent="0" algn="l" rtl="0">
              <a:lnSpc>
                <a:spcPct val="120000"/>
              </a:lnSpc>
              <a:spcBef>
                <a:spcPts val="400"/>
              </a:spcBef>
              <a:buClr>
                <a:schemeClr val="lt1"/>
              </a:buClr>
              <a:buFont typeface="Arial"/>
              <a:buNone/>
              <a:defRPr sz="800" b="0" i="0" u="none" strike="noStrike" cap="none">
                <a:solidFill>
                  <a:schemeClr val="lt1"/>
                </a:solidFill>
                <a:latin typeface="Questrial"/>
                <a:ea typeface="Questrial"/>
                <a:cs typeface="Questrial"/>
                <a:sym typeface="Questrial"/>
              </a:defRPr>
            </a:lvl3pPr>
            <a:lvl4pPr marL="1028700" marR="0" lvl="3" indent="0" algn="l" rtl="0">
              <a:lnSpc>
                <a:spcPct val="120000"/>
              </a:lnSpc>
              <a:spcBef>
                <a:spcPts val="400"/>
              </a:spcBef>
              <a:buClr>
                <a:schemeClr val="lt1"/>
              </a:buClr>
              <a:buFont typeface="Arial"/>
              <a:buNone/>
              <a:defRPr sz="700" b="0" i="0" u="none" strike="noStrike" cap="none">
                <a:solidFill>
                  <a:schemeClr val="lt1"/>
                </a:solidFill>
                <a:latin typeface="Questrial"/>
                <a:ea typeface="Questrial"/>
                <a:cs typeface="Questrial"/>
                <a:sym typeface="Questrial"/>
              </a:defRPr>
            </a:lvl4pPr>
            <a:lvl5pPr marL="1371600" marR="0" lvl="4" indent="0" algn="l" rtl="0">
              <a:lnSpc>
                <a:spcPct val="120000"/>
              </a:lnSpc>
              <a:spcBef>
                <a:spcPts val="400"/>
              </a:spcBef>
              <a:buClr>
                <a:schemeClr val="lt1"/>
              </a:buClr>
              <a:buFont typeface="Arial"/>
              <a:buNone/>
              <a:defRPr sz="700" b="0" i="0" u="none" strike="noStrike" cap="none">
                <a:solidFill>
                  <a:schemeClr val="lt1"/>
                </a:solidFill>
                <a:latin typeface="Questrial"/>
                <a:ea typeface="Questrial"/>
                <a:cs typeface="Questrial"/>
                <a:sym typeface="Questrial"/>
              </a:defRPr>
            </a:lvl5pPr>
            <a:lvl6pPr marL="1714500" marR="0" lvl="5" indent="0" algn="l" rtl="0">
              <a:lnSpc>
                <a:spcPct val="120000"/>
              </a:lnSpc>
              <a:spcBef>
                <a:spcPts val="400"/>
              </a:spcBef>
              <a:buClr>
                <a:schemeClr val="lt1"/>
              </a:buClr>
              <a:buFont typeface="Arial"/>
              <a:buNone/>
              <a:defRPr sz="700" b="0" i="0" u="none" strike="noStrike" cap="none">
                <a:solidFill>
                  <a:schemeClr val="lt1"/>
                </a:solidFill>
                <a:latin typeface="Questrial"/>
                <a:ea typeface="Questrial"/>
                <a:cs typeface="Questrial"/>
                <a:sym typeface="Questrial"/>
              </a:defRPr>
            </a:lvl6pPr>
            <a:lvl7pPr marL="2057400" marR="0" lvl="6" indent="0" algn="l" rtl="0">
              <a:lnSpc>
                <a:spcPct val="120000"/>
              </a:lnSpc>
              <a:spcBef>
                <a:spcPts val="400"/>
              </a:spcBef>
              <a:buClr>
                <a:schemeClr val="lt1"/>
              </a:buClr>
              <a:buFont typeface="Arial"/>
              <a:buNone/>
              <a:defRPr sz="700" b="0" i="0" u="none" strike="noStrike" cap="none">
                <a:solidFill>
                  <a:schemeClr val="lt1"/>
                </a:solidFill>
                <a:latin typeface="Questrial"/>
                <a:ea typeface="Questrial"/>
                <a:cs typeface="Questrial"/>
                <a:sym typeface="Questrial"/>
              </a:defRPr>
            </a:lvl7pPr>
            <a:lvl8pPr marL="2400300" marR="0" lvl="7" indent="0" algn="l" rtl="0">
              <a:lnSpc>
                <a:spcPct val="120000"/>
              </a:lnSpc>
              <a:spcBef>
                <a:spcPts val="400"/>
              </a:spcBef>
              <a:buClr>
                <a:schemeClr val="lt1"/>
              </a:buClr>
              <a:buFont typeface="Arial"/>
              <a:buNone/>
              <a:defRPr sz="700" b="0" i="0" u="none" strike="noStrike" cap="none">
                <a:solidFill>
                  <a:schemeClr val="lt1"/>
                </a:solidFill>
                <a:latin typeface="Questrial"/>
                <a:ea typeface="Questrial"/>
                <a:cs typeface="Questrial"/>
                <a:sym typeface="Questrial"/>
              </a:defRPr>
            </a:lvl8pPr>
            <a:lvl9pPr marL="2743200" marR="0" lvl="8" indent="0" algn="l" rtl="0">
              <a:lnSpc>
                <a:spcPct val="120000"/>
              </a:lnSpc>
              <a:spcBef>
                <a:spcPts val="400"/>
              </a:spcBef>
              <a:buClr>
                <a:schemeClr val="lt1"/>
              </a:buClr>
              <a:buFont typeface="Arial"/>
              <a:buNone/>
              <a:defRPr sz="700" b="0" i="0" u="none" strike="noStrike" cap="none">
                <a:solidFill>
                  <a:schemeClr val="lt1"/>
                </a:solidFill>
                <a:latin typeface="Questrial"/>
                <a:ea typeface="Questrial"/>
                <a:cs typeface="Questrial"/>
                <a:sym typeface="Questrial"/>
              </a:defRPr>
            </a:lvl9pPr>
          </a:lstStyle>
          <a:p>
            <a:endParaRPr/>
          </a:p>
        </p:txBody>
      </p:sp>
      <p:sp>
        <p:nvSpPr>
          <p:cNvPr id="334" name="Shape 334"/>
          <p:cNvSpPr txBox="1">
            <a:spLocks noGrp="1"/>
          </p:cNvSpPr>
          <p:nvPr>
            <p:ph type="dt" idx="10"/>
          </p:nvPr>
        </p:nvSpPr>
        <p:spPr>
          <a:xfrm>
            <a:off x="5592690" y="4412457"/>
            <a:ext cx="2057399" cy="273843"/>
          </a:xfrm>
          <a:prstGeom prst="rect">
            <a:avLst/>
          </a:prstGeom>
          <a:noFill/>
          <a:ln>
            <a:noFill/>
          </a:ln>
        </p:spPr>
        <p:txBody>
          <a:bodyPr lIns="68575" tIns="68575" rIns="68575" bIns="68575" anchor="ctr" anchorCtr="0"/>
          <a:lstStyle>
            <a:lvl1pPr marL="0" marR="0" lvl="0" indent="0" algn="r" rtl="0">
              <a:spcBef>
                <a:spcPts val="0"/>
              </a:spcBef>
              <a:buNone/>
              <a:defRPr sz="800" b="0" i="0" u="none" strike="noStrike" cap="none">
                <a:solidFill>
                  <a:schemeClr val="lt1"/>
                </a:solidFill>
                <a:latin typeface="Questrial"/>
                <a:ea typeface="Questrial"/>
                <a:cs typeface="Questrial"/>
                <a:sym typeface="Questrial"/>
              </a:defRPr>
            </a:lvl1pPr>
            <a:lvl2pPr marL="342900" marR="0" lvl="1" indent="0" algn="l" rtl="0">
              <a:spcBef>
                <a:spcPts val="0"/>
              </a:spcBef>
              <a:buNone/>
              <a:defRPr sz="1400" b="0" i="0" u="none" strike="noStrike" cap="none">
                <a:solidFill>
                  <a:schemeClr val="lt1"/>
                </a:solidFill>
                <a:latin typeface="Questrial"/>
                <a:ea typeface="Questrial"/>
                <a:cs typeface="Questrial"/>
                <a:sym typeface="Questrial"/>
              </a:defRPr>
            </a:lvl2pPr>
            <a:lvl3pPr marL="685800" marR="0" lvl="2" indent="0" algn="l" rtl="0">
              <a:spcBef>
                <a:spcPts val="0"/>
              </a:spcBef>
              <a:buNone/>
              <a:defRPr sz="1400" b="0" i="0" u="none" strike="noStrike" cap="none">
                <a:solidFill>
                  <a:schemeClr val="lt1"/>
                </a:solidFill>
                <a:latin typeface="Questrial"/>
                <a:ea typeface="Questrial"/>
                <a:cs typeface="Questrial"/>
                <a:sym typeface="Questrial"/>
              </a:defRPr>
            </a:lvl3pPr>
            <a:lvl4pPr marL="1028700" marR="0" lvl="3" indent="0" algn="l" rtl="0">
              <a:spcBef>
                <a:spcPts val="0"/>
              </a:spcBef>
              <a:buNone/>
              <a:defRPr sz="1400" b="0" i="0" u="none" strike="noStrike" cap="none">
                <a:solidFill>
                  <a:schemeClr val="lt1"/>
                </a:solidFill>
                <a:latin typeface="Questrial"/>
                <a:ea typeface="Questrial"/>
                <a:cs typeface="Questrial"/>
                <a:sym typeface="Questrial"/>
              </a:defRPr>
            </a:lvl4pPr>
            <a:lvl5pPr marL="1371600" marR="0" lvl="4" indent="0" algn="l" rtl="0">
              <a:spcBef>
                <a:spcPts val="0"/>
              </a:spcBef>
              <a:buNone/>
              <a:defRPr sz="1400" b="0" i="0" u="none" strike="noStrike" cap="none">
                <a:solidFill>
                  <a:schemeClr val="lt1"/>
                </a:solidFill>
                <a:latin typeface="Questrial"/>
                <a:ea typeface="Questrial"/>
                <a:cs typeface="Questrial"/>
                <a:sym typeface="Questrial"/>
              </a:defRPr>
            </a:lvl5pPr>
            <a:lvl6pPr marL="1714500" marR="0" lvl="5" indent="0" algn="l" rtl="0">
              <a:spcBef>
                <a:spcPts val="0"/>
              </a:spcBef>
              <a:buNone/>
              <a:defRPr sz="1400" b="0" i="0" u="none" strike="noStrike" cap="none">
                <a:solidFill>
                  <a:schemeClr val="lt1"/>
                </a:solidFill>
                <a:latin typeface="Questrial"/>
                <a:ea typeface="Questrial"/>
                <a:cs typeface="Questrial"/>
                <a:sym typeface="Questrial"/>
              </a:defRPr>
            </a:lvl6pPr>
            <a:lvl7pPr marL="2057400" marR="0" lvl="6" indent="0" algn="l" rtl="0">
              <a:spcBef>
                <a:spcPts val="0"/>
              </a:spcBef>
              <a:buNone/>
              <a:defRPr sz="1400" b="0" i="0" u="none" strike="noStrike" cap="none">
                <a:solidFill>
                  <a:schemeClr val="lt1"/>
                </a:solidFill>
                <a:latin typeface="Questrial"/>
                <a:ea typeface="Questrial"/>
                <a:cs typeface="Questrial"/>
                <a:sym typeface="Questrial"/>
              </a:defRPr>
            </a:lvl7pPr>
            <a:lvl8pPr marL="2400300" marR="0" lvl="7" indent="0" algn="l" rtl="0">
              <a:spcBef>
                <a:spcPts val="0"/>
              </a:spcBef>
              <a:buNone/>
              <a:defRPr sz="1400" b="0" i="0" u="none" strike="noStrike" cap="none">
                <a:solidFill>
                  <a:schemeClr val="lt1"/>
                </a:solidFill>
                <a:latin typeface="Questrial"/>
                <a:ea typeface="Questrial"/>
                <a:cs typeface="Questrial"/>
                <a:sym typeface="Questrial"/>
              </a:defRPr>
            </a:lvl8pPr>
            <a:lvl9pPr marL="2743200" marR="0" lvl="8" indent="0" algn="l" rtl="0">
              <a:spcBef>
                <a:spcPts val="0"/>
              </a:spcBef>
              <a:buNone/>
              <a:defRPr sz="1400" b="0" i="0" u="none" strike="noStrike" cap="none">
                <a:solidFill>
                  <a:schemeClr val="lt1"/>
                </a:solidFill>
                <a:latin typeface="Questrial"/>
                <a:ea typeface="Questrial"/>
                <a:cs typeface="Questrial"/>
                <a:sym typeface="Questrial"/>
              </a:defRPr>
            </a:lvl9pPr>
          </a:lstStyle>
          <a:p>
            <a:endParaRPr/>
          </a:p>
        </p:txBody>
      </p:sp>
      <p:sp>
        <p:nvSpPr>
          <p:cNvPr id="335" name="Shape 335"/>
          <p:cNvSpPr txBox="1">
            <a:spLocks noGrp="1"/>
          </p:cNvSpPr>
          <p:nvPr>
            <p:ph type="ftr" idx="11"/>
          </p:nvPr>
        </p:nvSpPr>
        <p:spPr>
          <a:xfrm>
            <a:off x="856058" y="4412456"/>
            <a:ext cx="4679481" cy="273843"/>
          </a:xfrm>
          <a:prstGeom prst="rect">
            <a:avLst/>
          </a:prstGeom>
          <a:noFill/>
          <a:ln>
            <a:noFill/>
          </a:ln>
        </p:spPr>
        <p:txBody>
          <a:bodyPr lIns="68575" tIns="68575" rIns="68575" bIns="68575" anchor="ctr" anchorCtr="0"/>
          <a:lstStyle>
            <a:lvl1pPr marL="0" marR="0" lvl="0" indent="0" algn="l" rtl="0">
              <a:spcBef>
                <a:spcPts val="0"/>
              </a:spcBef>
              <a:buNone/>
              <a:defRPr sz="800" b="0" i="0" u="none" strike="noStrike" cap="none">
                <a:solidFill>
                  <a:schemeClr val="lt1"/>
                </a:solidFill>
                <a:latin typeface="Questrial"/>
                <a:ea typeface="Questrial"/>
                <a:cs typeface="Questrial"/>
                <a:sym typeface="Questrial"/>
              </a:defRPr>
            </a:lvl1pPr>
            <a:lvl2pPr marL="342900" marR="0" lvl="1" indent="0" algn="l" rtl="0">
              <a:spcBef>
                <a:spcPts val="0"/>
              </a:spcBef>
              <a:buNone/>
              <a:defRPr sz="1400" b="0" i="0" u="none" strike="noStrike" cap="none">
                <a:solidFill>
                  <a:schemeClr val="lt1"/>
                </a:solidFill>
                <a:latin typeface="Questrial"/>
                <a:ea typeface="Questrial"/>
                <a:cs typeface="Questrial"/>
                <a:sym typeface="Questrial"/>
              </a:defRPr>
            </a:lvl2pPr>
            <a:lvl3pPr marL="685800" marR="0" lvl="2" indent="0" algn="l" rtl="0">
              <a:spcBef>
                <a:spcPts val="0"/>
              </a:spcBef>
              <a:buNone/>
              <a:defRPr sz="1400" b="0" i="0" u="none" strike="noStrike" cap="none">
                <a:solidFill>
                  <a:schemeClr val="lt1"/>
                </a:solidFill>
                <a:latin typeface="Questrial"/>
                <a:ea typeface="Questrial"/>
                <a:cs typeface="Questrial"/>
                <a:sym typeface="Questrial"/>
              </a:defRPr>
            </a:lvl3pPr>
            <a:lvl4pPr marL="1028700" marR="0" lvl="3" indent="0" algn="l" rtl="0">
              <a:spcBef>
                <a:spcPts val="0"/>
              </a:spcBef>
              <a:buNone/>
              <a:defRPr sz="1400" b="0" i="0" u="none" strike="noStrike" cap="none">
                <a:solidFill>
                  <a:schemeClr val="lt1"/>
                </a:solidFill>
                <a:latin typeface="Questrial"/>
                <a:ea typeface="Questrial"/>
                <a:cs typeface="Questrial"/>
                <a:sym typeface="Questrial"/>
              </a:defRPr>
            </a:lvl4pPr>
            <a:lvl5pPr marL="1371600" marR="0" lvl="4" indent="0" algn="l" rtl="0">
              <a:spcBef>
                <a:spcPts val="0"/>
              </a:spcBef>
              <a:buNone/>
              <a:defRPr sz="1400" b="0" i="0" u="none" strike="noStrike" cap="none">
                <a:solidFill>
                  <a:schemeClr val="lt1"/>
                </a:solidFill>
                <a:latin typeface="Questrial"/>
                <a:ea typeface="Questrial"/>
                <a:cs typeface="Questrial"/>
                <a:sym typeface="Questrial"/>
              </a:defRPr>
            </a:lvl5pPr>
            <a:lvl6pPr marL="1714500" marR="0" lvl="5" indent="0" algn="l" rtl="0">
              <a:spcBef>
                <a:spcPts val="0"/>
              </a:spcBef>
              <a:buNone/>
              <a:defRPr sz="1400" b="0" i="0" u="none" strike="noStrike" cap="none">
                <a:solidFill>
                  <a:schemeClr val="lt1"/>
                </a:solidFill>
                <a:latin typeface="Questrial"/>
                <a:ea typeface="Questrial"/>
                <a:cs typeface="Questrial"/>
                <a:sym typeface="Questrial"/>
              </a:defRPr>
            </a:lvl6pPr>
            <a:lvl7pPr marL="2057400" marR="0" lvl="6" indent="0" algn="l" rtl="0">
              <a:spcBef>
                <a:spcPts val="0"/>
              </a:spcBef>
              <a:buNone/>
              <a:defRPr sz="1400" b="0" i="0" u="none" strike="noStrike" cap="none">
                <a:solidFill>
                  <a:schemeClr val="lt1"/>
                </a:solidFill>
                <a:latin typeface="Questrial"/>
                <a:ea typeface="Questrial"/>
                <a:cs typeface="Questrial"/>
                <a:sym typeface="Questrial"/>
              </a:defRPr>
            </a:lvl7pPr>
            <a:lvl8pPr marL="2400300" marR="0" lvl="7" indent="0" algn="l" rtl="0">
              <a:spcBef>
                <a:spcPts val="0"/>
              </a:spcBef>
              <a:buNone/>
              <a:defRPr sz="1400" b="0" i="0" u="none" strike="noStrike" cap="none">
                <a:solidFill>
                  <a:schemeClr val="lt1"/>
                </a:solidFill>
                <a:latin typeface="Questrial"/>
                <a:ea typeface="Questrial"/>
                <a:cs typeface="Questrial"/>
                <a:sym typeface="Questrial"/>
              </a:defRPr>
            </a:lvl8pPr>
            <a:lvl9pPr marL="2743200" marR="0" lvl="8" indent="0" algn="l" rtl="0">
              <a:spcBef>
                <a:spcPts val="0"/>
              </a:spcBef>
              <a:buNone/>
              <a:defRPr sz="1400" b="0" i="0" u="none" strike="noStrike" cap="none">
                <a:solidFill>
                  <a:schemeClr val="lt1"/>
                </a:solidFill>
                <a:latin typeface="Questrial"/>
                <a:ea typeface="Questrial"/>
                <a:cs typeface="Questrial"/>
                <a:sym typeface="Questrial"/>
              </a:defRPr>
            </a:lvl9pPr>
          </a:lstStyle>
          <a:p>
            <a:endParaRPr/>
          </a:p>
        </p:txBody>
      </p:sp>
      <p:sp>
        <p:nvSpPr>
          <p:cNvPr id="336" name="Shape 336"/>
          <p:cNvSpPr txBox="1">
            <a:spLocks noGrp="1"/>
          </p:cNvSpPr>
          <p:nvPr>
            <p:ph type="sldNum" idx="12"/>
          </p:nvPr>
        </p:nvSpPr>
        <p:spPr>
          <a:xfrm>
            <a:off x="7707240" y="4412455"/>
            <a:ext cx="578316" cy="273843"/>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 sz="800" b="0" i="0" u="none" strike="noStrike" cap="none">
                <a:solidFill>
                  <a:schemeClr val="lt1"/>
                </a:solidFill>
                <a:latin typeface="Questrial"/>
                <a:ea typeface="Questrial"/>
                <a:cs typeface="Questrial"/>
                <a:sym typeface="Questrial"/>
              </a:rPr>
              <a:t>‹#›</a:t>
            </a:fld>
            <a:endParaRPr lang="en" sz="800" b="0" i="0" u="none" strike="noStrike" cap="none">
              <a:solidFill>
                <a:schemeClr val="lt1"/>
              </a:solidFill>
              <a:latin typeface="Questrial"/>
              <a:ea typeface="Questrial"/>
              <a:cs typeface="Questrial"/>
              <a:sym typeface="Quest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337"/>
        <p:cNvGrpSpPr/>
        <p:nvPr/>
      </p:nvGrpSpPr>
      <p:grpSpPr>
        <a:xfrm>
          <a:off x="0" y="0"/>
          <a:ext cx="0" cy="0"/>
          <a:chOff x="0" y="0"/>
          <a:chExt cx="0" cy="0"/>
        </a:xfrm>
      </p:grpSpPr>
      <p:sp>
        <p:nvSpPr>
          <p:cNvPr id="338" name="Shape 338"/>
          <p:cNvSpPr txBox="1">
            <a:spLocks noGrp="1"/>
          </p:cNvSpPr>
          <p:nvPr>
            <p:ph type="title"/>
          </p:nvPr>
        </p:nvSpPr>
        <p:spPr>
          <a:xfrm>
            <a:off x="856059" y="463888"/>
            <a:ext cx="7429498" cy="1108927"/>
          </a:xfrm>
          <a:prstGeom prst="rect">
            <a:avLst/>
          </a:prstGeom>
          <a:noFill/>
          <a:ln>
            <a:noFill/>
          </a:ln>
        </p:spPr>
        <p:txBody>
          <a:bodyPr lIns="68575" tIns="68575" rIns="68575" bIns="68575" anchor="ctr" anchorCtr="0"/>
          <a:lstStyle>
            <a:lvl1pPr marL="0" marR="0" lvl="0" indent="0" algn="l" rtl="0">
              <a:lnSpc>
                <a:spcPct val="90000"/>
              </a:lnSpc>
              <a:spcBef>
                <a:spcPts val="0"/>
              </a:spcBef>
              <a:buClr>
                <a:schemeClr val="lt1"/>
              </a:buClr>
              <a:buFont typeface="Questrial"/>
              <a:buNone/>
              <a:defRPr sz="2700" b="0" i="0" u="none" strike="noStrike" cap="none">
                <a:solidFill>
                  <a:schemeClr val="lt1"/>
                </a:solidFill>
                <a:latin typeface="Questrial"/>
                <a:ea typeface="Questrial"/>
                <a:cs typeface="Questrial"/>
                <a:sym typeface="Questrial"/>
              </a:defRPr>
            </a:lvl1pPr>
            <a:lvl2pPr lvl="1" indent="0">
              <a:spcBef>
                <a:spcPts val="0"/>
              </a:spcBef>
              <a:buNone/>
              <a:defRPr sz="1400"/>
            </a:lvl2pPr>
            <a:lvl3pPr lvl="2" indent="0">
              <a:spcBef>
                <a:spcPts val="0"/>
              </a:spcBef>
              <a:buNone/>
              <a:defRPr sz="1400"/>
            </a:lvl3pPr>
            <a:lvl4pPr lvl="3" indent="0">
              <a:spcBef>
                <a:spcPts val="0"/>
              </a:spcBef>
              <a:buNone/>
              <a:defRPr sz="1400"/>
            </a:lvl4pPr>
            <a:lvl5pPr lvl="4" indent="0">
              <a:spcBef>
                <a:spcPts val="0"/>
              </a:spcBef>
              <a:buNone/>
              <a:defRPr sz="1400"/>
            </a:lvl5pPr>
            <a:lvl6pPr lvl="5" indent="0">
              <a:spcBef>
                <a:spcPts val="0"/>
              </a:spcBef>
              <a:buNone/>
              <a:defRPr sz="1400"/>
            </a:lvl6pPr>
            <a:lvl7pPr lvl="6" indent="0">
              <a:spcBef>
                <a:spcPts val="0"/>
              </a:spcBef>
              <a:buNone/>
              <a:defRPr sz="1400"/>
            </a:lvl7pPr>
            <a:lvl8pPr lvl="7" indent="0">
              <a:spcBef>
                <a:spcPts val="0"/>
              </a:spcBef>
              <a:buNone/>
              <a:defRPr sz="1400"/>
            </a:lvl8pPr>
            <a:lvl9pPr lvl="8" indent="0">
              <a:spcBef>
                <a:spcPts val="0"/>
              </a:spcBef>
              <a:buNone/>
              <a:defRPr sz="1400"/>
            </a:lvl9pPr>
          </a:lstStyle>
          <a:p>
            <a:endParaRPr/>
          </a:p>
        </p:txBody>
      </p:sp>
      <p:sp>
        <p:nvSpPr>
          <p:cNvPr id="339" name="Shape 339"/>
          <p:cNvSpPr txBox="1">
            <a:spLocks noGrp="1"/>
          </p:cNvSpPr>
          <p:nvPr>
            <p:ph type="body" idx="1"/>
          </p:nvPr>
        </p:nvSpPr>
        <p:spPr>
          <a:xfrm rot="5400000">
            <a:off x="3242665" y="-699491"/>
            <a:ext cx="2656285" cy="7429499"/>
          </a:xfrm>
          <a:prstGeom prst="rect">
            <a:avLst/>
          </a:prstGeom>
          <a:noFill/>
          <a:ln>
            <a:noFill/>
          </a:ln>
        </p:spPr>
        <p:txBody>
          <a:bodyPr lIns="68575" tIns="68575" rIns="68575" bIns="68575" anchor="t" anchorCtr="0"/>
          <a:lstStyle>
            <a:lvl1pPr marL="177800" marR="0" lvl="0" indent="-38100" algn="l" rtl="0">
              <a:lnSpc>
                <a:spcPct val="120000"/>
              </a:lnSpc>
              <a:spcBef>
                <a:spcPts val="800"/>
              </a:spcBef>
              <a:buClr>
                <a:schemeClr val="lt1"/>
              </a:buClr>
              <a:buSzPct val="127777"/>
              <a:buFont typeface="Arial"/>
              <a:buChar char="•"/>
              <a:defRPr sz="1800" b="0" i="0" u="none" strike="noStrike" cap="none">
                <a:solidFill>
                  <a:schemeClr val="lt1"/>
                </a:solidFill>
                <a:latin typeface="Questrial"/>
                <a:ea typeface="Questrial"/>
                <a:cs typeface="Questrial"/>
                <a:sym typeface="Questrial"/>
              </a:defRPr>
            </a:lvl1pPr>
            <a:lvl2pPr marL="520700" marR="0" lvl="1" indent="-63500" algn="l" rtl="0">
              <a:lnSpc>
                <a:spcPct val="120000"/>
              </a:lnSpc>
              <a:spcBef>
                <a:spcPts val="400"/>
              </a:spcBef>
              <a:buClr>
                <a:schemeClr val="lt1"/>
              </a:buClr>
              <a:buSzPct val="126666"/>
              <a:buFont typeface="Arial"/>
              <a:buChar char="•"/>
              <a:defRPr sz="1500" b="0" i="0" u="none" strike="noStrike" cap="none">
                <a:solidFill>
                  <a:schemeClr val="lt1"/>
                </a:solidFill>
                <a:latin typeface="Questrial"/>
                <a:ea typeface="Questrial"/>
                <a:cs typeface="Questrial"/>
                <a:sym typeface="Questrial"/>
              </a:defRPr>
            </a:lvl2pPr>
            <a:lvl3pPr marL="863600" marR="0" lvl="2" indent="-76200" algn="l" rtl="0">
              <a:lnSpc>
                <a:spcPct val="120000"/>
              </a:lnSpc>
              <a:spcBef>
                <a:spcPts val="400"/>
              </a:spcBef>
              <a:buClr>
                <a:schemeClr val="lt1"/>
              </a:buClr>
              <a:buSzPct val="121428"/>
              <a:buFont typeface="Arial"/>
              <a:buChar char="•"/>
              <a:defRPr sz="1400" b="0" i="0" u="none" strike="noStrike" cap="none">
                <a:solidFill>
                  <a:schemeClr val="lt1"/>
                </a:solidFill>
                <a:latin typeface="Questrial"/>
                <a:ea typeface="Questrial"/>
                <a:cs typeface="Questrial"/>
                <a:sym typeface="Questrial"/>
              </a:defRPr>
            </a:lvl3pPr>
            <a:lvl4pPr marL="1206500" marR="0" lvl="3" indent="-76200" algn="l" rtl="0">
              <a:lnSpc>
                <a:spcPct val="120000"/>
              </a:lnSpc>
              <a:spcBef>
                <a:spcPts val="400"/>
              </a:spcBef>
              <a:buClr>
                <a:schemeClr val="lt1"/>
              </a:buClr>
              <a:buSzPct val="125000"/>
              <a:buFont typeface="Arial"/>
              <a:buChar char="•"/>
              <a:defRPr sz="1200" b="0" i="0" u="none" strike="noStrike" cap="none">
                <a:solidFill>
                  <a:schemeClr val="lt1"/>
                </a:solidFill>
                <a:latin typeface="Questrial"/>
                <a:ea typeface="Questrial"/>
                <a:cs typeface="Questrial"/>
                <a:sym typeface="Questrial"/>
              </a:defRPr>
            </a:lvl4pPr>
            <a:lvl5pPr marL="1549400" marR="0" lvl="4" indent="-76200" algn="l" rtl="0">
              <a:lnSpc>
                <a:spcPct val="120000"/>
              </a:lnSpc>
              <a:spcBef>
                <a:spcPts val="400"/>
              </a:spcBef>
              <a:buClr>
                <a:schemeClr val="lt1"/>
              </a:buClr>
              <a:buSzPct val="125000"/>
              <a:buFont typeface="Arial"/>
              <a:buChar char="•"/>
              <a:defRPr sz="1200" b="0" i="0" u="none" strike="noStrike" cap="none">
                <a:solidFill>
                  <a:schemeClr val="lt1"/>
                </a:solidFill>
                <a:latin typeface="Questrial"/>
                <a:ea typeface="Questrial"/>
                <a:cs typeface="Questrial"/>
                <a:sym typeface="Questrial"/>
              </a:defRPr>
            </a:lvl5pPr>
            <a:lvl6pPr marL="1892300" marR="0" lvl="5" indent="-88900" algn="l" rtl="0">
              <a:lnSpc>
                <a:spcPct val="120000"/>
              </a:lnSpc>
              <a:spcBef>
                <a:spcPts val="400"/>
              </a:spcBef>
              <a:buClr>
                <a:schemeClr val="lt1"/>
              </a:buClr>
              <a:buSzPct val="118181"/>
              <a:buFont typeface="Arial"/>
              <a:buChar char="•"/>
              <a:defRPr sz="1100" b="0" i="0" u="none" strike="noStrike" cap="none">
                <a:solidFill>
                  <a:schemeClr val="lt1"/>
                </a:solidFill>
                <a:latin typeface="Questrial"/>
                <a:ea typeface="Questrial"/>
                <a:cs typeface="Questrial"/>
                <a:sym typeface="Questrial"/>
              </a:defRPr>
            </a:lvl6pPr>
            <a:lvl7pPr marL="2235200" marR="0" lvl="6" indent="-88900" algn="l" rtl="0">
              <a:lnSpc>
                <a:spcPct val="120000"/>
              </a:lnSpc>
              <a:spcBef>
                <a:spcPts val="400"/>
              </a:spcBef>
              <a:buClr>
                <a:schemeClr val="lt1"/>
              </a:buClr>
              <a:buSzPct val="118181"/>
              <a:buFont typeface="Arial"/>
              <a:buChar char="•"/>
              <a:defRPr sz="1100" b="0" i="0" u="none" strike="noStrike" cap="none">
                <a:solidFill>
                  <a:schemeClr val="lt1"/>
                </a:solidFill>
                <a:latin typeface="Questrial"/>
                <a:ea typeface="Questrial"/>
                <a:cs typeface="Questrial"/>
                <a:sym typeface="Questrial"/>
              </a:defRPr>
            </a:lvl7pPr>
            <a:lvl8pPr marL="2578100" marR="0" lvl="7" indent="-88900" algn="l" rtl="0">
              <a:lnSpc>
                <a:spcPct val="120000"/>
              </a:lnSpc>
              <a:spcBef>
                <a:spcPts val="400"/>
              </a:spcBef>
              <a:buClr>
                <a:schemeClr val="lt1"/>
              </a:buClr>
              <a:buSzPct val="118181"/>
              <a:buFont typeface="Arial"/>
              <a:buChar char="•"/>
              <a:defRPr sz="1100" b="0" i="0" u="none" strike="noStrike" cap="none">
                <a:solidFill>
                  <a:schemeClr val="lt1"/>
                </a:solidFill>
                <a:latin typeface="Questrial"/>
                <a:ea typeface="Questrial"/>
                <a:cs typeface="Questrial"/>
                <a:sym typeface="Questrial"/>
              </a:defRPr>
            </a:lvl8pPr>
            <a:lvl9pPr marL="2921000" marR="0" lvl="8" indent="-88900" algn="l" rtl="0">
              <a:lnSpc>
                <a:spcPct val="120000"/>
              </a:lnSpc>
              <a:spcBef>
                <a:spcPts val="400"/>
              </a:spcBef>
              <a:buClr>
                <a:schemeClr val="lt1"/>
              </a:buClr>
              <a:buSzPct val="118181"/>
              <a:buFont typeface="Arial"/>
              <a:buChar char="•"/>
              <a:defRPr sz="1100" b="0" i="0" u="none" strike="noStrike" cap="none">
                <a:solidFill>
                  <a:schemeClr val="lt1"/>
                </a:solidFill>
                <a:latin typeface="Questrial"/>
                <a:ea typeface="Questrial"/>
                <a:cs typeface="Questrial"/>
                <a:sym typeface="Questrial"/>
              </a:defRPr>
            </a:lvl9pPr>
          </a:lstStyle>
          <a:p>
            <a:endParaRPr/>
          </a:p>
        </p:txBody>
      </p:sp>
      <p:sp>
        <p:nvSpPr>
          <p:cNvPr id="340" name="Shape 340"/>
          <p:cNvSpPr txBox="1">
            <a:spLocks noGrp="1"/>
          </p:cNvSpPr>
          <p:nvPr>
            <p:ph type="dt" idx="10"/>
          </p:nvPr>
        </p:nvSpPr>
        <p:spPr>
          <a:xfrm>
            <a:off x="5592690" y="4412457"/>
            <a:ext cx="2057399" cy="273843"/>
          </a:xfrm>
          <a:prstGeom prst="rect">
            <a:avLst/>
          </a:prstGeom>
          <a:noFill/>
          <a:ln>
            <a:noFill/>
          </a:ln>
        </p:spPr>
        <p:txBody>
          <a:bodyPr lIns="68575" tIns="68575" rIns="68575" bIns="68575" anchor="ctr" anchorCtr="0"/>
          <a:lstStyle>
            <a:lvl1pPr marL="0" marR="0" lvl="0" indent="0" algn="r" rtl="0">
              <a:spcBef>
                <a:spcPts val="0"/>
              </a:spcBef>
              <a:buNone/>
              <a:defRPr sz="800" b="0" i="0" u="none" strike="noStrike" cap="none">
                <a:solidFill>
                  <a:schemeClr val="lt1"/>
                </a:solidFill>
                <a:latin typeface="Questrial"/>
                <a:ea typeface="Questrial"/>
                <a:cs typeface="Questrial"/>
                <a:sym typeface="Questrial"/>
              </a:defRPr>
            </a:lvl1pPr>
            <a:lvl2pPr marL="342900" marR="0" lvl="1" indent="0" algn="l" rtl="0">
              <a:spcBef>
                <a:spcPts val="0"/>
              </a:spcBef>
              <a:buNone/>
              <a:defRPr sz="1400" b="0" i="0" u="none" strike="noStrike" cap="none">
                <a:solidFill>
                  <a:schemeClr val="lt1"/>
                </a:solidFill>
                <a:latin typeface="Questrial"/>
                <a:ea typeface="Questrial"/>
                <a:cs typeface="Questrial"/>
                <a:sym typeface="Questrial"/>
              </a:defRPr>
            </a:lvl2pPr>
            <a:lvl3pPr marL="685800" marR="0" lvl="2" indent="0" algn="l" rtl="0">
              <a:spcBef>
                <a:spcPts val="0"/>
              </a:spcBef>
              <a:buNone/>
              <a:defRPr sz="1400" b="0" i="0" u="none" strike="noStrike" cap="none">
                <a:solidFill>
                  <a:schemeClr val="lt1"/>
                </a:solidFill>
                <a:latin typeface="Questrial"/>
                <a:ea typeface="Questrial"/>
                <a:cs typeface="Questrial"/>
                <a:sym typeface="Questrial"/>
              </a:defRPr>
            </a:lvl3pPr>
            <a:lvl4pPr marL="1028700" marR="0" lvl="3" indent="0" algn="l" rtl="0">
              <a:spcBef>
                <a:spcPts val="0"/>
              </a:spcBef>
              <a:buNone/>
              <a:defRPr sz="1400" b="0" i="0" u="none" strike="noStrike" cap="none">
                <a:solidFill>
                  <a:schemeClr val="lt1"/>
                </a:solidFill>
                <a:latin typeface="Questrial"/>
                <a:ea typeface="Questrial"/>
                <a:cs typeface="Questrial"/>
                <a:sym typeface="Questrial"/>
              </a:defRPr>
            </a:lvl4pPr>
            <a:lvl5pPr marL="1371600" marR="0" lvl="4" indent="0" algn="l" rtl="0">
              <a:spcBef>
                <a:spcPts val="0"/>
              </a:spcBef>
              <a:buNone/>
              <a:defRPr sz="1400" b="0" i="0" u="none" strike="noStrike" cap="none">
                <a:solidFill>
                  <a:schemeClr val="lt1"/>
                </a:solidFill>
                <a:latin typeface="Questrial"/>
                <a:ea typeface="Questrial"/>
                <a:cs typeface="Questrial"/>
                <a:sym typeface="Questrial"/>
              </a:defRPr>
            </a:lvl5pPr>
            <a:lvl6pPr marL="1714500" marR="0" lvl="5" indent="0" algn="l" rtl="0">
              <a:spcBef>
                <a:spcPts val="0"/>
              </a:spcBef>
              <a:buNone/>
              <a:defRPr sz="1400" b="0" i="0" u="none" strike="noStrike" cap="none">
                <a:solidFill>
                  <a:schemeClr val="lt1"/>
                </a:solidFill>
                <a:latin typeface="Questrial"/>
                <a:ea typeface="Questrial"/>
                <a:cs typeface="Questrial"/>
                <a:sym typeface="Questrial"/>
              </a:defRPr>
            </a:lvl6pPr>
            <a:lvl7pPr marL="2057400" marR="0" lvl="6" indent="0" algn="l" rtl="0">
              <a:spcBef>
                <a:spcPts val="0"/>
              </a:spcBef>
              <a:buNone/>
              <a:defRPr sz="1400" b="0" i="0" u="none" strike="noStrike" cap="none">
                <a:solidFill>
                  <a:schemeClr val="lt1"/>
                </a:solidFill>
                <a:latin typeface="Questrial"/>
                <a:ea typeface="Questrial"/>
                <a:cs typeface="Questrial"/>
                <a:sym typeface="Questrial"/>
              </a:defRPr>
            </a:lvl7pPr>
            <a:lvl8pPr marL="2400300" marR="0" lvl="7" indent="0" algn="l" rtl="0">
              <a:spcBef>
                <a:spcPts val="0"/>
              </a:spcBef>
              <a:buNone/>
              <a:defRPr sz="1400" b="0" i="0" u="none" strike="noStrike" cap="none">
                <a:solidFill>
                  <a:schemeClr val="lt1"/>
                </a:solidFill>
                <a:latin typeface="Questrial"/>
                <a:ea typeface="Questrial"/>
                <a:cs typeface="Questrial"/>
                <a:sym typeface="Questrial"/>
              </a:defRPr>
            </a:lvl8pPr>
            <a:lvl9pPr marL="2743200" marR="0" lvl="8" indent="0" algn="l" rtl="0">
              <a:spcBef>
                <a:spcPts val="0"/>
              </a:spcBef>
              <a:buNone/>
              <a:defRPr sz="1400" b="0" i="0" u="none" strike="noStrike" cap="none">
                <a:solidFill>
                  <a:schemeClr val="lt1"/>
                </a:solidFill>
                <a:latin typeface="Questrial"/>
                <a:ea typeface="Questrial"/>
                <a:cs typeface="Questrial"/>
                <a:sym typeface="Questrial"/>
              </a:defRPr>
            </a:lvl9pPr>
          </a:lstStyle>
          <a:p>
            <a:endParaRPr/>
          </a:p>
        </p:txBody>
      </p:sp>
      <p:sp>
        <p:nvSpPr>
          <p:cNvPr id="341" name="Shape 341"/>
          <p:cNvSpPr txBox="1">
            <a:spLocks noGrp="1"/>
          </p:cNvSpPr>
          <p:nvPr>
            <p:ph type="ftr" idx="11"/>
          </p:nvPr>
        </p:nvSpPr>
        <p:spPr>
          <a:xfrm>
            <a:off x="856058" y="4412456"/>
            <a:ext cx="4679481" cy="273843"/>
          </a:xfrm>
          <a:prstGeom prst="rect">
            <a:avLst/>
          </a:prstGeom>
          <a:noFill/>
          <a:ln>
            <a:noFill/>
          </a:ln>
        </p:spPr>
        <p:txBody>
          <a:bodyPr lIns="68575" tIns="68575" rIns="68575" bIns="68575" anchor="ctr" anchorCtr="0"/>
          <a:lstStyle>
            <a:lvl1pPr marL="0" marR="0" lvl="0" indent="0" algn="l" rtl="0">
              <a:spcBef>
                <a:spcPts val="0"/>
              </a:spcBef>
              <a:buNone/>
              <a:defRPr sz="800" b="0" i="0" u="none" strike="noStrike" cap="none">
                <a:solidFill>
                  <a:schemeClr val="lt1"/>
                </a:solidFill>
                <a:latin typeface="Questrial"/>
                <a:ea typeface="Questrial"/>
                <a:cs typeface="Questrial"/>
                <a:sym typeface="Questrial"/>
              </a:defRPr>
            </a:lvl1pPr>
            <a:lvl2pPr marL="342900" marR="0" lvl="1" indent="0" algn="l" rtl="0">
              <a:spcBef>
                <a:spcPts val="0"/>
              </a:spcBef>
              <a:buNone/>
              <a:defRPr sz="1400" b="0" i="0" u="none" strike="noStrike" cap="none">
                <a:solidFill>
                  <a:schemeClr val="lt1"/>
                </a:solidFill>
                <a:latin typeface="Questrial"/>
                <a:ea typeface="Questrial"/>
                <a:cs typeface="Questrial"/>
                <a:sym typeface="Questrial"/>
              </a:defRPr>
            </a:lvl2pPr>
            <a:lvl3pPr marL="685800" marR="0" lvl="2" indent="0" algn="l" rtl="0">
              <a:spcBef>
                <a:spcPts val="0"/>
              </a:spcBef>
              <a:buNone/>
              <a:defRPr sz="1400" b="0" i="0" u="none" strike="noStrike" cap="none">
                <a:solidFill>
                  <a:schemeClr val="lt1"/>
                </a:solidFill>
                <a:latin typeface="Questrial"/>
                <a:ea typeface="Questrial"/>
                <a:cs typeface="Questrial"/>
                <a:sym typeface="Questrial"/>
              </a:defRPr>
            </a:lvl3pPr>
            <a:lvl4pPr marL="1028700" marR="0" lvl="3" indent="0" algn="l" rtl="0">
              <a:spcBef>
                <a:spcPts val="0"/>
              </a:spcBef>
              <a:buNone/>
              <a:defRPr sz="1400" b="0" i="0" u="none" strike="noStrike" cap="none">
                <a:solidFill>
                  <a:schemeClr val="lt1"/>
                </a:solidFill>
                <a:latin typeface="Questrial"/>
                <a:ea typeface="Questrial"/>
                <a:cs typeface="Questrial"/>
                <a:sym typeface="Questrial"/>
              </a:defRPr>
            </a:lvl4pPr>
            <a:lvl5pPr marL="1371600" marR="0" lvl="4" indent="0" algn="l" rtl="0">
              <a:spcBef>
                <a:spcPts val="0"/>
              </a:spcBef>
              <a:buNone/>
              <a:defRPr sz="1400" b="0" i="0" u="none" strike="noStrike" cap="none">
                <a:solidFill>
                  <a:schemeClr val="lt1"/>
                </a:solidFill>
                <a:latin typeface="Questrial"/>
                <a:ea typeface="Questrial"/>
                <a:cs typeface="Questrial"/>
                <a:sym typeface="Questrial"/>
              </a:defRPr>
            </a:lvl5pPr>
            <a:lvl6pPr marL="1714500" marR="0" lvl="5" indent="0" algn="l" rtl="0">
              <a:spcBef>
                <a:spcPts val="0"/>
              </a:spcBef>
              <a:buNone/>
              <a:defRPr sz="1400" b="0" i="0" u="none" strike="noStrike" cap="none">
                <a:solidFill>
                  <a:schemeClr val="lt1"/>
                </a:solidFill>
                <a:latin typeface="Questrial"/>
                <a:ea typeface="Questrial"/>
                <a:cs typeface="Questrial"/>
                <a:sym typeface="Questrial"/>
              </a:defRPr>
            </a:lvl6pPr>
            <a:lvl7pPr marL="2057400" marR="0" lvl="6" indent="0" algn="l" rtl="0">
              <a:spcBef>
                <a:spcPts val="0"/>
              </a:spcBef>
              <a:buNone/>
              <a:defRPr sz="1400" b="0" i="0" u="none" strike="noStrike" cap="none">
                <a:solidFill>
                  <a:schemeClr val="lt1"/>
                </a:solidFill>
                <a:latin typeface="Questrial"/>
                <a:ea typeface="Questrial"/>
                <a:cs typeface="Questrial"/>
                <a:sym typeface="Questrial"/>
              </a:defRPr>
            </a:lvl7pPr>
            <a:lvl8pPr marL="2400300" marR="0" lvl="7" indent="0" algn="l" rtl="0">
              <a:spcBef>
                <a:spcPts val="0"/>
              </a:spcBef>
              <a:buNone/>
              <a:defRPr sz="1400" b="0" i="0" u="none" strike="noStrike" cap="none">
                <a:solidFill>
                  <a:schemeClr val="lt1"/>
                </a:solidFill>
                <a:latin typeface="Questrial"/>
                <a:ea typeface="Questrial"/>
                <a:cs typeface="Questrial"/>
                <a:sym typeface="Questrial"/>
              </a:defRPr>
            </a:lvl8pPr>
            <a:lvl9pPr marL="2743200" marR="0" lvl="8" indent="0" algn="l" rtl="0">
              <a:spcBef>
                <a:spcPts val="0"/>
              </a:spcBef>
              <a:buNone/>
              <a:defRPr sz="1400" b="0" i="0" u="none" strike="noStrike" cap="none">
                <a:solidFill>
                  <a:schemeClr val="lt1"/>
                </a:solidFill>
                <a:latin typeface="Questrial"/>
                <a:ea typeface="Questrial"/>
                <a:cs typeface="Questrial"/>
                <a:sym typeface="Questrial"/>
              </a:defRPr>
            </a:lvl9pPr>
          </a:lstStyle>
          <a:p>
            <a:endParaRPr/>
          </a:p>
        </p:txBody>
      </p:sp>
      <p:sp>
        <p:nvSpPr>
          <p:cNvPr id="342" name="Shape 342"/>
          <p:cNvSpPr txBox="1">
            <a:spLocks noGrp="1"/>
          </p:cNvSpPr>
          <p:nvPr>
            <p:ph type="sldNum" idx="12"/>
          </p:nvPr>
        </p:nvSpPr>
        <p:spPr>
          <a:xfrm>
            <a:off x="7707240" y="4412455"/>
            <a:ext cx="578316" cy="273843"/>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 sz="800" b="0" i="0" u="none" strike="noStrike" cap="none">
                <a:solidFill>
                  <a:schemeClr val="lt1"/>
                </a:solidFill>
                <a:latin typeface="Questrial"/>
                <a:ea typeface="Questrial"/>
                <a:cs typeface="Questrial"/>
                <a:sym typeface="Questrial"/>
              </a:rPr>
              <a:t>‹#›</a:t>
            </a:fld>
            <a:endParaRPr lang="en" sz="800" b="0" i="0" u="none" strike="noStrike" cap="none">
              <a:solidFill>
                <a:schemeClr val="lt1"/>
              </a:solidFill>
              <a:latin typeface="Questrial"/>
              <a:ea typeface="Questrial"/>
              <a:cs typeface="Questrial"/>
              <a:sym typeface="Quest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343"/>
        <p:cNvGrpSpPr/>
        <p:nvPr/>
      </p:nvGrpSpPr>
      <p:grpSpPr>
        <a:xfrm>
          <a:off x="0" y="0"/>
          <a:ext cx="0" cy="0"/>
          <a:chOff x="0" y="0"/>
          <a:chExt cx="0" cy="0"/>
        </a:xfrm>
      </p:grpSpPr>
      <p:sp>
        <p:nvSpPr>
          <p:cNvPr id="344" name="Shape 344"/>
          <p:cNvSpPr txBox="1">
            <a:spLocks noGrp="1"/>
          </p:cNvSpPr>
          <p:nvPr>
            <p:ph type="title"/>
          </p:nvPr>
        </p:nvSpPr>
        <p:spPr>
          <a:xfrm rot="5400000">
            <a:off x="5590578" y="1648420"/>
            <a:ext cx="3886200" cy="1503758"/>
          </a:xfrm>
          <a:prstGeom prst="rect">
            <a:avLst/>
          </a:prstGeom>
          <a:noFill/>
          <a:ln>
            <a:noFill/>
          </a:ln>
        </p:spPr>
        <p:txBody>
          <a:bodyPr lIns="68575" tIns="68575" rIns="68575" bIns="68575" anchor="ctr" anchorCtr="0"/>
          <a:lstStyle>
            <a:lvl1pPr marL="0" marR="0" lvl="0" indent="0" algn="l" rtl="0">
              <a:lnSpc>
                <a:spcPct val="90000"/>
              </a:lnSpc>
              <a:spcBef>
                <a:spcPts val="0"/>
              </a:spcBef>
              <a:buClr>
                <a:schemeClr val="lt1"/>
              </a:buClr>
              <a:buFont typeface="Questrial"/>
              <a:buNone/>
              <a:defRPr sz="2700" b="0" i="0" u="none" strike="noStrike" cap="none">
                <a:solidFill>
                  <a:schemeClr val="lt1"/>
                </a:solidFill>
                <a:latin typeface="Questrial"/>
                <a:ea typeface="Questrial"/>
                <a:cs typeface="Questrial"/>
                <a:sym typeface="Questrial"/>
              </a:defRPr>
            </a:lvl1pPr>
            <a:lvl2pPr lvl="1" indent="0">
              <a:spcBef>
                <a:spcPts val="0"/>
              </a:spcBef>
              <a:buNone/>
              <a:defRPr sz="1400"/>
            </a:lvl2pPr>
            <a:lvl3pPr lvl="2" indent="0">
              <a:spcBef>
                <a:spcPts val="0"/>
              </a:spcBef>
              <a:buNone/>
              <a:defRPr sz="1400"/>
            </a:lvl3pPr>
            <a:lvl4pPr lvl="3" indent="0">
              <a:spcBef>
                <a:spcPts val="0"/>
              </a:spcBef>
              <a:buNone/>
              <a:defRPr sz="1400"/>
            </a:lvl4pPr>
            <a:lvl5pPr lvl="4" indent="0">
              <a:spcBef>
                <a:spcPts val="0"/>
              </a:spcBef>
              <a:buNone/>
              <a:defRPr sz="1400"/>
            </a:lvl5pPr>
            <a:lvl6pPr lvl="5" indent="0">
              <a:spcBef>
                <a:spcPts val="0"/>
              </a:spcBef>
              <a:buNone/>
              <a:defRPr sz="1400"/>
            </a:lvl6pPr>
            <a:lvl7pPr lvl="6" indent="0">
              <a:spcBef>
                <a:spcPts val="0"/>
              </a:spcBef>
              <a:buNone/>
              <a:defRPr sz="1400"/>
            </a:lvl7pPr>
            <a:lvl8pPr lvl="7" indent="0">
              <a:spcBef>
                <a:spcPts val="0"/>
              </a:spcBef>
              <a:buNone/>
              <a:defRPr sz="1400"/>
            </a:lvl8pPr>
            <a:lvl9pPr lvl="8" indent="0">
              <a:spcBef>
                <a:spcPts val="0"/>
              </a:spcBef>
              <a:buNone/>
              <a:defRPr sz="1400"/>
            </a:lvl9pPr>
          </a:lstStyle>
          <a:p>
            <a:endParaRPr/>
          </a:p>
        </p:txBody>
      </p:sp>
      <p:sp>
        <p:nvSpPr>
          <p:cNvPr id="345" name="Shape 345"/>
          <p:cNvSpPr txBox="1">
            <a:spLocks noGrp="1"/>
          </p:cNvSpPr>
          <p:nvPr>
            <p:ph type="body" idx="1"/>
          </p:nvPr>
        </p:nvSpPr>
        <p:spPr>
          <a:xfrm rot="5400000">
            <a:off x="1818678" y="-505421"/>
            <a:ext cx="3886200" cy="5811442"/>
          </a:xfrm>
          <a:prstGeom prst="rect">
            <a:avLst/>
          </a:prstGeom>
          <a:noFill/>
          <a:ln>
            <a:noFill/>
          </a:ln>
        </p:spPr>
        <p:txBody>
          <a:bodyPr lIns="68575" tIns="68575" rIns="68575" bIns="68575" anchor="t" anchorCtr="0"/>
          <a:lstStyle>
            <a:lvl1pPr marL="177800" marR="0" lvl="0" indent="-38100" algn="l" rtl="0">
              <a:lnSpc>
                <a:spcPct val="120000"/>
              </a:lnSpc>
              <a:spcBef>
                <a:spcPts val="800"/>
              </a:spcBef>
              <a:buClr>
                <a:schemeClr val="lt1"/>
              </a:buClr>
              <a:buSzPct val="127777"/>
              <a:buFont typeface="Arial"/>
              <a:buChar char="•"/>
              <a:defRPr sz="1800" b="0" i="0" u="none" strike="noStrike" cap="none">
                <a:solidFill>
                  <a:schemeClr val="lt1"/>
                </a:solidFill>
                <a:latin typeface="Questrial"/>
                <a:ea typeface="Questrial"/>
                <a:cs typeface="Questrial"/>
                <a:sym typeface="Questrial"/>
              </a:defRPr>
            </a:lvl1pPr>
            <a:lvl2pPr marL="520700" marR="0" lvl="1" indent="-63500" algn="l" rtl="0">
              <a:lnSpc>
                <a:spcPct val="120000"/>
              </a:lnSpc>
              <a:spcBef>
                <a:spcPts val="400"/>
              </a:spcBef>
              <a:buClr>
                <a:schemeClr val="lt1"/>
              </a:buClr>
              <a:buSzPct val="126666"/>
              <a:buFont typeface="Arial"/>
              <a:buChar char="•"/>
              <a:defRPr sz="1500" b="0" i="0" u="none" strike="noStrike" cap="none">
                <a:solidFill>
                  <a:schemeClr val="lt1"/>
                </a:solidFill>
                <a:latin typeface="Questrial"/>
                <a:ea typeface="Questrial"/>
                <a:cs typeface="Questrial"/>
                <a:sym typeface="Questrial"/>
              </a:defRPr>
            </a:lvl2pPr>
            <a:lvl3pPr marL="863600" marR="0" lvl="2" indent="-76200" algn="l" rtl="0">
              <a:lnSpc>
                <a:spcPct val="120000"/>
              </a:lnSpc>
              <a:spcBef>
                <a:spcPts val="400"/>
              </a:spcBef>
              <a:buClr>
                <a:schemeClr val="lt1"/>
              </a:buClr>
              <a:buSzPct val="121428"/>
              <a:buFont typeface="Arial"/>
              <a:buChar char="•"/>
              <a:defRPr sz="1400" b="0" i="0" u="none" strike="noStrike" cap="none">
                <a:solidFill>
                  <a:schemeClr val="lt1"/>
                </a:solidFill>
                <a:latin typeface="Questrial"/>
                <a:ea typeface="Questrial"/>
                <a:cs typeface="Questrial"/>
                <a:sym typeface="Questrial"/>
              </a:defRPr>
            </a:lvl3pPr>
            <a:lvl4pPr marL="1206500" marR="0" lvl="3" indent="-76200" algn="l" rtl="0">
              <a:lnSpc>
                <a:spcPct val="120000"/>
              </a:lnSpc>
              <a:spcBef>
                <a:spcPts val="400"/>
              </a:spcBef>
              <a:buClr>
                <a:schemeClr val="lt1"/>
              </a:buClr>
              <a:buSzPct val="125000"/>
              <a:buFont typeface="Arial"/>
              <a:buChar char="•"/>
              <a:defRPr sz="1200" b="0" i="0" u="none" strike="noStrike" cap="none">
                <a:solidFill>
                  <a:schemeClr val="lt1"/>
                </a:solidFill>
                <a:latin typeface="Questrial"/>
                <a:ea typeface="Questrial"/>
                <a:cs typeface="Questrial"/>
                <a:sym typeface="Questrial"/>
              </a:defRPr>
            </a:lvl4pPr>
            <a:lvl5pPr marL="1549400" marR="0" lvl="4" indent="-76200" algn="l" rtl="0">
              <a:lnSpc>
                <a:spcPct val="120000"/>
              </a:lnSpc>
              <a:spcBef>
                <a:spcPts val="400"/>
              </a:spcBef>
              <a:buClr>
                <a:schemeClr val="lt1"/>
              </a:buClr>
              <a:buSzPct val="125000"/>
              <a:buFont typeface="Arial"/>
              <a:buChar char="•"/>
              <a:defRPr sz="1200" b="0" i="0" u="none" strike="noStrike" cap="none">
                <a:solidFill>
                  <a:schemeClr val="lt1"/>
                </a:solidFill>
                <a:latin typeface="Questrial"/>
                <a:ea typeface="Questrial"/>
                <a:cs typeface="Questrial"/>
                <a:sym typeface="Questrial"/>
              </a:defRPr>
            </a:lvl5pPr>
            <a:lvl6pPr marL="1892300" marR="0" lvl="5" indent="-88900" algn="l" rtl="0">
              <a:lnSpc>
                <a:spcPct val="120000"/>
              </a:lnSpc>
              <a:spcBef>
                <a:spcPts val="400"/>
              </a:spcBef>
              <a:buClr>
                <a:schemeClr val="lt1"/>
              </a:buClr>
              <a:buSzPct val="118181"/>
              <a:buFont typeface="Arial"/>
              <a:buChar char="•"/>
              <a:defRPr sz="1100" b="0" i="0" u="none" strike="noStrike" cap="none">
                <a:solidFill>
                  <a:schemeClr val="lt1"/>
                </a:solidFill>
                <a:latin typeface="Questrial"/>
                <a:ea typeface="Questrial"/>
                <a:cs typeface="Questrial"/>
                <a:sym typeface="Questrial"/>
              </a:defRPr>
            </a:lvl6pPr>
            <a:lvl7pPr marL="2235200" marR="0" lvl="6" indent="-88900" algn="l" rtl="0">
              <a:lnSpc>
                <a:spcPct val="120000"/>
              </a:lnSpc>
              <a:spcBef>
                <a:spcPts val="400"/>
              </a:spcBef>
              <a:buClr>
                <a:schemeClr val="lt1"/>
              </a:buClr>
              <a:buSzPct val="118181"/>
              <a:buFont typeface="Arial"/>
              <a:buChar char="•"/>
              <a:defRPr sz="1100" b="0" i="0" u="none" strike="noStrike" cap="none">
                <a:solidFill>
                  <a:schemeClr val="lt1"/>
                </a:solidFill>
                <a:latin typeface="Questrial"/>
                <a:ea typeface="Questrial"/>
                <a:cs typeface="Questrial"/>
                <a:sym typeface="Questrial"/>
              </a:defRPr>
            </a:lvl7pPr>
            <a:lvl8pPr marL="2578100" marR="0" lvl="7" indent="-88900" algn="l" rtl="0">
              <a:lnSpc>
                <a:spcPct val="120000"/>
              </a:lnSpc>
              <a:spcBef>
                <a:spcPts val="400"/>
              </a:spcBef>
              <a:buClr>
                <a:schemeClr val="lt1"/>
              </a:buClr>
              <a:buSzPct val="118181"/>
              <a:buFont typeface="Arial"/>
              <a:buChar char="•"/>
              <a:defRPr sz="1100" b="0" i="0" u="none" strike="noStrike" cap="none">
                <a:solidFill>
                  <a:schemeClr val="lt1"/>
                </a:solidFill>
                <a:latin typeface="Questrial"/>
                <a:ea typeface="Questrial"/>
                <a:cs typeface="Questrial"/>
                <a:sym typeface="Questrial"/>
              </a:defRPr>
            </a:lvl8pPr>
            <a:lvl9pPr marL="2921000" marR="0" lvl="8" indent="-88900" algn="l" rtl="0">
              <a:lnSpc>
                <a:spcPct val="120000"/>
              </a:lnSpc>
              <a:spcBef>
                <a:spcPts val="400"/>
              </a:spcBef>
              <a:buClr>
                <a:schemeClr val="lt1"/>
              </a:buClr>
              <a:buSzPct val="118181"/>
              <a:buFont typeface="Arial"/>
              <a:buChar char="•"/>
              <a:defRPr sz="1100" b="0" i="0" u="none" strike="noStrike" cap="none">
                <a:solidFill>
                  <a:schemeClr val="lt1"/>
                </a:solidFill>
                <a:latin typeface="Questrial"/>
                <a:ea typeface="Questrial"/>
                <a:cs typeface="Questrial"/>
                <a:sym typeface="Questrial"/>
              </a:defRPr>
            </a:lvl9pPr>
          </a:lstStyle>
          <a:p>
            <a:endParaRPr/>
          </a:p>
        </p:txBody>
      </p:sp>
      <p:sp>
        <p:nvSpPr>
          <p:cNvPr id="346" name="Shape 346"/>
          <p:cNvSpPr txBox="1">
            <a:spLocks noGrp="1"/>
          </p:cNvSpPr>
          <p:nvPr>
            <p:ph type="dt" idx="10"/>
          </p:nvPr>
        </p:nvSpPr>
        <p:spPr>
          <a:xfrm>
            <a:off x="5592690" y="4412457"/>
            <a:ext cx="2057399" cy="273843"/>
          </a:xfrm>
          <a:prstGeom prst="rect">
            <a:avLst/>
          </a:prstGeom>
          <a:noFill/>
          <a:ln>
            <a:noFill/>
          </a:ln>
        </p:spPr>
        <p:txBody>
          <a:bodyPr lIns="68575" tIns="68575" rIns="68575" bIns="68575" anchor="ctr" anchorCtr="0"/>
          <a:lstStyle>
            <a:lvl1pPr marL="0" marR="0" lvl="0" indent="0" algn="r" rtl="0">
              <a:spcBef>
                <a:spcPts val="0"/>
              </a:spcBef>
              <a:buNone/>
              <a:defRPr sz="800" b="0" i="0" u="none" strike="noStrike" cap="none">
                <a:solidFill>
                  <a:schemeClr val="lt1"/>
                </a:solidFill>
                <a:latin typeface="Questrial"/>
                <a:ea typeface="Questrial"/>
                <a:cs typeface="Questrial"/>
                <a:sym typeface="Questrial"/>
              </a:defRPr>
            </a:lvl1pPr>
            <a:lvl2pPr marL="342900" marR="0" lvl="1" indent="0" algn="l" rtl="0">
              <a:spcBef>
                <a:spcPts val="0"/>
              </a:spcBef>
              <a:buNone/>
              <a:defRPr sz="1400" b="0" i="0" u="none" strike="noStrike" cap="none">
                <a:solidFill>
                  <a:schemeClr val="lt1"/>
                </a:solidFill>
                <a:latin typeface="Questrial"/>
                <a:ea typeface="Questrial"/>
                <a:cs typeface="Questrial"/>
                <a:sym typeface="Questrial"/>
              </a:defRPr>
            </a:lvl2pPr>
            <a:lvl3pPr marL="685800" marR="0" lvl="2" indent="0" algn="l" rtl="0">
              <a:spcBef>
                <a:spcPts val="0"/>
              </a:spcBef>
              <a:buNone/>
              <a:defRPr sz="1400" b="0" i="0" u="none" strike="noStrike" cap="none">
                <a:solidFill>
                  <a:schemeClr val="lt1"/>
                </a:solidFill>
                <a:latin typeface="Questrial"/>
                <a:ea typeface="Questrial"/>
                <a:cs typeface="Questrial"/>
                <a:sym typeface="Questrial"/>
              </a:defRPr>
            </a:lvl3pPr>
            <a:lvl4pPr marL="1028700" marR="0" lvl="3" indent="0" algn="l" rtl="0">
              <a:spcBef>
                <a:spcPts val="0"/>
              </a:spcBef>
              <a:buNone/>
              <a:defRPr sz="1400" b="0" i="0" u="none" strike="noStrike" cap="none">
                <a:solidFill>
                  <a:schemeClr val="lt1"/>
                </a:solidFill>
                <a:latin typeface="Questrial"/>
                <a:ea typeface="Questrial"/>
                <a:cs typeface="Questrial"/>
                <a:sym typeface="Questrial"/>
              </a:defRPr>
            </a:lvl4pPr>
            <a:lvl5pPr marL="1371600" marR="0" lvl="4" indent="0" algn="l" rtl="0">
              <a:spcBef>
                <a:spcPts val="0"/>
              </a:spcBef>
              <a:buNone/>
              <a:defRPr sz="1400" b="0" i="0" u="none" strike="noStrike" cap="none">
                <a:solidFill>
                  <a:schemeClr val="lt1"/>
                </a:solidFill>
                <a:latin typeface="Questrial"/>
                <a:ea typeface="Questrial"/>
                <a:cs typeface="Questrial"/>
                <a:sym typeface="Questrial"/>
              </a:defRPr>
            </a:lvl5pPr>
            <a:lvl6pPr marL="1714500" marR="0" lvl="5" indent="0" algn="l" rtl="0">
              <a:spcBef>
                <a:spcPts val="0"/>
              </a:spcBef>
              <a:buNone/>
              <a:defRPr sz="1400" b="0" i="0" u="none" strike="noStrike" cap="none">
                <a:solidFill>
                  <a:schemeClr val="lt1"/>
                </a:solidFill>
                <a:latin typeface="Questrial"/>
                <a:ea typeface="Questrial"/>
                <a:cs typeface="Questrial"/>
                <a:sym typeface="Questrial"/>
              </a:defRPr>
            </a:lvl6pPr>
            <a:lvl7pPr marL="2057400" marR="0" lvl="6" indent="0" algn="l" rtl="0">
              <a:spcBef>
                <a:spcPts val="0"/>
              </a:spcBef>
              <a:buNone/>
              <a:defRPr sz="1400" b="0" i="0" u="none" strike="noStrike" cap="none">
                <a:solidFill>
                  <a:schemeClr val="lt1"/>
                </a:solidFill>
                <a:latin typeface="Questrial"/>
                <a:ea typeface="Questrial"/>
                <a:cs typeface="Questrial"/>
                <a:sym typeface="Questrial"/>
              </a:defRPr>
            </a:lvl7pPr>
            <a:lvl8pPr marL="2400300" marR="0" lvl="7" indent="0" algn="l" rtl="0">
              <a:spcBef>
                <a:spcPts val="0"/>
              </a:spcBef>
              <a:buNone/>
              <a:defRPr sz="1400" b="0" i="0" u="none" strike="noStrike" cap="none">
                <a:solidFill>
                  <a:schemeClr val="lt1"/>
                </a:solidFill>
                <a:latin typeface="Questrial"/>
                <a:ea typeface="Questrial"/>
                <a:cs typeface="Questrial"/>
                <a:sym typeface="Questrial"/>
              </a:defRPr>
            </a:lvl8pPr>
            <a:lvl9pPr marL="2743200" marR="0" lvl="8" indent="0" algn="l" rtl="0">
              <a:spcBef>
                <a:spcPts val="0"/>
              </a:spcBef>
              <a:buNone/>
              <a:defRPr sz="1400" b="0" i="0" u="none" strike="noStrike" cap="none">
                <a:solidFill>
                  <a:schemeClr val="lt1"/>
                </a:solidFill>
                <a:latin typeface="Questrial"/>
                <a:ea typeface="Questrial"/>
                <a:cs typeface="Questrial"/>
                <a:sym typeface="Questrial"/>
              </a:defRPr>
            </a:lvl9pPr>
          </a:lstStyle>
          <a:p>
            <a:endParaRPr/>
          </a:p>
        </p:txBody>
      </p:sp>
      <p:sp>
        <p:nvSpPr>
          <p:cNvPr id="347" name="Shape 347"/>
          <p:cNvSpPr txBox="1">
            <a:spLocks noGrp="1"/>
          </p:cNvSpPr>
          <p:nvPr>
            <p:ph type="ftr" idx="11"/>
          </p:nvPr>
        </p:nvSpPr>
        <p:spPr>
          <a:xfrm>
            <a:off x="856058" y="4412456"/>
            <a:ext cx="4679481" cy="273843"/>
          </a:xfrm>
          <a:prstGeom prst="rect">
            <a:avLst/>
          </a:prstGeom>
          <a:noFill/>
          <a:ln>
            <a:noFill/>
          </a:ln>
        </p:spPr>
        <p:txBody>
          <a:bodyPr lIns="68575" tIns="68575" rIns="68575" bIns="68575" anchor="ctr" anchorCtr="0"/>
          <a:lstStyle>
            <a:lvl1pPr marL="0" marR="0" lvl="0" indent="0" algn="l" rtl="0">
              <a:spcBef>
                <a:spcPts val="0"/>
              </a:spcBef>
              <a:buNone/>
              <a:defRPr sz="800" b="0" i="0" u="none" strike="noStrike" cap="none">
                <a:solidFill>
                  <a:schemeClr val="lt1"/>
                </a:solidFill>
                <a:latin typeface="Questrial"/>
                <a:ea typeface="Questrial"/>
                <a:cs typeface="Questrial"/>
                <a:sym typeface="Questrial"/>
              </a:defRPr>
            </a:lvl1pPr>
            <a:lvl2pPr marL="342900" marR="0" lvl="1" indent="0" algn="l" rtl="0">
              <a:spcBef>
                <a:spcPts val="0"/>
              </a:spcBef>
              <a:buNone/>
              <a:defRPr sz="1400" b="0" i="0" u="none" strike="noStrike" cap="none">
                <a:solidFill>
                  <a:schemeClr val="lt1"/>
                </a:solidFill>
                <a:latin typeface="Questrial"/>
                <a:ea typeface="Questrial"/>
                <a:cs typeface="Questrial"/>
                <a:sym typeface="Questrial"/>
              </a:defRPr>
            </a:lvl2pPr>
            <a:lvl3pPr marL="685800" marR="0" lvl="2" indent="0" algn="l" rtl="0">
              <a:spcBef>
                <a:spcPts val="0"/>
              </a:spcBef>
              <a:buNone/>
              <a:defRPr sz="1400" b="0" i="0" u="none" strike="noStrike" cap="none">
                <a:solidFill>
                  <a:schemeClr val="lt1"/>
                </a:solidFill>
                <a:latin typeface="Questrial"/>
                <a:ea typeface="Questrial"/>
                <a:cs typeface="Questrial"/>
                <a:sym typeface="Questrial"/>
              </a:defRPr>
            </a:lvl3pPr>
            <a:lvl4pPr marL="1028700" marR="0" lvl="3" indent="0" algn="l" rtl="0">
              <a:spcBef>
                <a:spcPts val="0"/>
              </a:spcBef>
              <a:buNone/>
              <a:defRPr sz="1400" b="0" i="0" u="none" strike="noStrike" cap="none">
                <a:solidFill>
                  <a:schemeClr val="lt1"/>
                </a:solidFill>
                <a:latin typeface="Questrial"/>
                <a:ea typeface="Questrial"/>
                <a:cs typeface="Questrial"/>
                <a:sym typeface="Questrial"/>
              </a:defRPr>
            </a:lvl4pPr>
            <a:lvl5pPr marL="1371600" marR="0" lvl="4" indent="0" algn="l" rtl="0">
              <a:spcBef>
                <a:spcPts val="0"/>
              </a:spcBef>
              <a:buNone/>
              <a:defRPr sz="1400" b="0" i="0" u="none" strike="noStrike" cap="none">
                <a:solidFill>
                  <a:schemeClr val="lt1"/>
                </a:solidFill>
                <a:latin typeface="Questrial"/>
                <a:ea typeface="Questrial"/>
                <a:cs typeface="Questrial"/>
                <a:sym typeface="Questrial"/>
              </a:defRPr>
            </a:lvl5pPr>
            <a:lvl6pPr marL="1714500" marR="0" lvl="5" indent="0" algn="l" rtl="0">
              <a:spcBef>
                <a:spcPts val="0"/>
              </a:spcBef>
              <a:buNone/>
              <a:defRPr sz="1400" b="0" i="0" u="none" strike="noStrike" cap="none">
                <a:solidFill>
                  <a:schemeClr val="lt1"/>
                </a:solidFill>
                <a:latin typeface="Questrial"/>
                <a:ea typeface="Questrial"/>
                <a:cs typeface="Questrial"/>
                <a:sym typeface="Questrial"/>
              </a:defRPr>
            </a:lvl6pPr>
            <a:lvl7pPr marL="2057400" marR="0" lvl="6" indent="0" algn="l" rtl="0">
              <a:spcBef>
                <a:spcPts val="0"/>
              </a:spcBef>
              <a:buNone/>
              <a:defRPr sz="1400" b="0" i="0" u="none" strike="noStrike" cap="none">
                <a:solidFill>
                  <a:schemeClr val="lt1"/>
                </a:solidFill>
                <a:latin typeface="Questrial"/>
                <a:ea typeface="Questrial"/>
                <a:cs typeface="Questrial"/>
                <a:sym typeface="Questrial"/>
              </a:defRPr>
            </a:lvl7pPr>
            <a:lvl8pPr marL="2400300" marR="0" lvl="7" indent="0" algn="l" rtl="0">
              <a:spcBef>
                <a:spcPts val="0"/>
              </a:spcBef>
              <a:buNone/>
              <a:defRPr sz="1400" b="0" i="0" u="none" strike="noStrike" cap="none">
                <a:solidFill>
                  <a:schemeClr val="lt1"/>
                </a:solidFill>
                <a:latin typeface="Questrial"/>
                <a:ea typeface="Questrial"/>
                <a:cs typeface="Questrial"/>
                <a:sym typeface="Questrial"/>
              </a:defRPr>
            </a:lvl8pPr>
            <a:lvl9pPr marL="2743200" marR="0" lvl="8" indent="0" algn="l" rtl="0">
              <a:spcBef>
                <a:spcPts val="0"/>
              </a:spcBef>
              <a:buNone/>
              <a:defRPr sz="1400" b="0" i="0" u="none" strike="noStrike" cap="none">
                <a:solidFill>
                  <a:schemeClr val="lt1"/>
                </a:solidFill>
                <a:latin typeface="Questrial"/>
                <a:ea typeface="Questrial"/>
                <a:cs typeface="Questrial"/>
                <a:sym typeface="Questrial"/>
              </a:defRPr>
            </a:lvl9pPr>
          </a:lstStyle>
          <a:p>
            <a:endParaRPr/>
          </a:p>
        </p:txBody>
      </p:sp>
      <p:sp>
        <p:nvSpPr>
          <p:cNvPr id="348" name="Shape 348"/>
          <p:cNvSpPr txBox="1">
            <a:spLocks noGrp="1"/>
          </p:cNvSpPr>
          <p:nvPr>
            <p:ph type="sldNum" idx="12"/>
          </p:nvPr>
        </p:nvSpPr>
        <p:spPr>
          <a:xfrm>
            <a:off x="7707240" y="4412455"/>
            <a:ext cx="578316" cy="273843"/>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 sz="800" b="0" i="0" u="none" strike="noStrike" cap="none">
                <a:solidFill>
                  <a:schemeClr val="lt1"/>
                </a:solidFill>
                <a:latin typeface="Questrial"/>
                <a:ea typeface="Questrial"/>
                <a:cs typeface="Questrial"/>
                <a:sym typeface="Questrial"/>
              </a:rPr>
              <a:t>‹#›</a:t>
            </a:fld>
            <a:endParaRPr lang="en" sz="800" b="0" i="0" u="none" strike="noStrike" cap="none">
              <a:solidFill>
                <a:schemeClr val="lt1"/>
              </a:solidFill>
              <a:latin typeface="Questrial"/>
              <a:ea typeface="Questrial"/>
              <a:cs typeface="Questrial"/>
              <a:sym typeface="Quest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353"/>
        <p:cNvGrpSpPr/>
        <p:nvPr/>
      </p:nvGrpSpPr>
      <p:grpSpPr>
        <a:xfrm>
          <a:off x="0" y="0"/>
          <a:ext cx="0" cy="0"/>
          <a:chOff x="0" y="0"/>
          <a:chExt cx="0" cy="0"/>
        </a:xfrm>
      </p:grpSpPr>
      <p:sp>
        <p:nvSpPr>
          <p:cNvPr id="354" name="Shape 354"/>
          <p:cNvSpPr/>
          <p:nvPr/>
        </p:nvSpPr>
        <p:spPr>
          <a:xfrm>
            <a:off x="0" y="100"/>
            <a:ext cx="9144000" cy="1711800"/>
          </a:xfrm>
          <a:prstGeom prst="rect">
            <a:avLst/>
          </a:prstGeom>
          <a:solidFill>
            <a:schemeClr val="lt2"/>
          </a:solidFill>
          <a:ln>
            <a:noFill/>
          </a:ln>
        </p:spPr>
        <p:txBody>
          <a:bodyPr lIns="91425" tIns="91425" rIns="91425" bIns="91425" anchor="ctr" anchorCtr="0">
            <a:noAutofit/>
          </a:bodyPr>
          <a:lstStyle/>
          <a:p>
            <a:pPr lvl="0">
              <a:spcBef>
                <a:spcPts val="0"/>
              </a:spcBef>
              <a:buNone/>
            </a:pPr>
            <a:endParaRPr/>
          </a:p>
        </p:txBody>
      </p:sp>
      <p:cxnSp>
        <p:nvCxnSpPr>
          <p:cNvPr id="355" name="Shape 355"/>
          <p:cNvCxnSpPr/>
          <p:nvPr/>
        </p:nvCxnSpPr>
        <p:spPr>
          <a:xfrm>
            <a:off x="641934" y="3597500"/>
            <a:ext cx="390299" cy="0"/>
          </a:xfrm>
          <a:prstGeom prst="straightConnector1">
            <a:avLst/>
          </a:prstGeom>
          <a:noFill/>
          <a:ln w="28575" cap="flat" cmpd="sng">
            <a:solidFill>
              <a:schemeClr val="accent1"/>
            </a:solidFill>
            <a:prstDash val="solid"/>
            <a:round/>
            <a:headEnd type="none" w="med" len="med"/>
            <a:tailEnd type="none" w="med" len="med"/>
          </a:ln>
        </p:spPr>
      </p:cxnSp>
      <p:sp>
        <p:nvSpPr>
          <p:cNvPr id="356" name="Shape 356"/>
          <p:cNvSpPr txBox="1">
            <a:spLocks noGrp="1"/>
          </p:cNvSpPr>
          <p:nvPr>
            <p:ph type="ctrTitle"/>
          </p:nvPr>
        </p:nvSpPr>
        <p:spPr>
          <a:xfrm>
            <a:off x="512700" y="1893300"/>
            <a:ext cx="8118600" cy="1522800"/>
          </a:xfrm>
          <a:prstGeom prst="rect">
            <a:avLst/>
          </a:prstGeom>
        </p:spPr>
        <p:txBody>
          <a:bodyPr lIns="91425" tIns="91425" rIns="91425" bIns="91425" anchor="b" anchorCtr="0"/>
          <a:lstStyle>
            <a:lvl1pPr lvl="0">
              <a:spcBef>
                <a:spcPts val="0"/>
              </a:spcBef>
              <a:buClr>
                <a:schemeClr val="accent1"/>
              </a:buClr>
              <a:buSzPct val="100000"/>
              <a:defRPr sz="4200">
                <a:solidFill>
                  <a:schemeClr val="accent1"/>
                </a:solidFill>
              </a:defRPr>
            </a:lvl1pPr>
            <a:lvl2pPr lvl="1">
              <a:spcBef>
                <a:spcPts val="0"/>
              </a:spcBef>
              <a:buClr>
                <a:schemeClr val="accent1"/>
              </a:buClr>
              <a:buSzPct val="100000"/>
              <a:defRPr sz="4200">
                <a:solidFill>
                  <a:schemeClr val="accent1"/>
                </a:solidFill>
              </a:defRPr>
            </a:lvl2pPr>
            <a:lvl3pPr lvl="2">
              <a:spcBef>
                <a:spcPts val="0"/>
              </a:spcBef>
              <a:buClr>
                <a:schemeClr val="accent1"/>
              </a:buClr>
              <a:buSzPct val="100000"/>
              <a:defRPr sz="4200">
                <a:solidFill>
                  <a:schemeClr val="accent1"/>
                </a:solidFill>
              </a:defRPr>
            </a:lvl3pPr>
            <a:lvl4pPr lvl="3">
              <a:spcBef>
                <a:spcPts val="0"/>
              </a:spcBef>
              <a:buClr>
                <a:schemeClr val="accent1"/>
              </a:buClr>
              <a:buSzPct val="100000"/>
              <a:defRPr sz="4200">
                <a:solidFill>
                  <a:schemeClr val="accent1"/>
                </a:solidFill>
              </a:defRPr>
            </a:lvl4pPr>
            <a:lvl5pPr lvl="4">
              <a:spcBef>
                <a:spcPts val="0"/>
              </a:spcBef>
              <a:buClr>
                <a:schemeClr val="accent1"/>
              </a:buClr>
              <a:buSzPct val="100000"/>
              <a:defRPr sz="4200">
                <a:solidFill>
                  <a:schemeClr val="accent1"/>
                </a:solidFill>
              </a:defRPr>
            </a:lvl5pPr>
            <a:lvl6pPr lvl="5">
              <a:spcBef>
                <a:spcPts val="0"/>
              </a:spcBef>
              <a:buClr>
                <a:schemeClr val="accent1"/>
              </a:buClr>
              <a:buSzPct val="100000"/>
              <a:defRPr sz="4200">
                <a:solidFill>
                  <a:schemeClr val="accent1"/>
                </a:solidFill>
              </a:defRPr>
            </a:lvl6pPr>
            <a:lvl7pPr lvl="6">
              <a:spcBef>
                <a:spcPts val="0"/>
              </a:spcBef>
              <a:buClr>
                <a:schemeClr val="accent1"/>
              </a:buClr>
              <a:buSzPct val="100000"/>
              <a:defRPr sz="4200">
                <a:solidFill>
                  <a:schemeClr val="accent1"/>
                </a:solidFill>
              </a:defRPr>
            </a:lvl7pPr>
            <a:lvl8pPr lvl="7">
              <a:spcBef>
                <a:spcPts val="0"/>
              </a:spcBef>
              <a:buClr>
                <a:schemeClr val="accent1"/>
              </a:buClr>
              <a:buSzPct val="100000"/>
              <a:defRPr sz="4200">
                <a:solidFill>
                  <a:schemeClr val="accent1"/>
                </a:solidFill>
              </a:defRPr>
            </a:lvl8pPr>
            <a:lvl9pPr lvl="8">
              <a:spcBef>
                <a:spcPts val="0"/>
              </a:spcBef>
              <a:buClr>
                <a:schemeClr val="accent1"/>
              </a:buClr>
              <a:buSzPct val="100000"/>
              <a:defRPr sz="4200">
                <a:solidFill>
                  <a:schemeClr val="accent1"/>
                </a:solidFill>
              </a:defRPr>
            </a:lvl9pPr>
          </a:lstStyle>
          <a:p>
            <a:endParaRPr/>
          </a:p>
        </p:txBody>
      </p:sp>
      <p:sp>
        <p:nvSpPr>
          <p:cNvPr id="357" name="Shape 357"/>
          <p:cNvSpPr txBox="1">
            <a:spLocks noGrp="1"/>
          </p:cNvSpPr>
          <p:nvPr>
            <p:ph type="subTitle" idx="1"/>
          </p:nvPr>
        </p:nvSpPr>
        <p:spPr>
          <a:xfrm>
            <a:off x="512700" y="3840639"/>
            <a:ext cx="8118600" cy="787500"/>
          </a:xfrm>
          <a:prstGeom prst="rect">
            <a:avLst/>
          </a:prstGeom>
        </p:spPr>
        <p:txBody>
          <a:bodyPr lIns="91425" tIns="91425" rIns="91425" bIns="91425" anchor="t" anchorCtr="0"/>
          <a:lstStyle>
            <a:lvl1pPr lvl="0">
              <a:lnSpc>
                <a:spcPct val="100000"/>
              </a:lnSpc>
              <a:spcBef>
                <a:spcPts val="0"/>
              </a:spcBef>
              <a:spcAft>
                <a:spcPts val="0"/>
              </a:spcAft>
              <a:buClr>
                <a:schemeClr val="accent2"/>
              </a:buClr>
              <a:buSzPct val="100000"/>
              <a:buNone/>
              <a:defRPr sz="2400">
                <a:solidFill>
                  <a:schemeClr val="accent2"/>
                </a:solidFill>
              </a:defRPr>
            </a:lvl1pPr>
            <a:lvl2pPr lvl="1">
              <a:lnSpc>
                <a:spcPct val="100000"/>
              </a:lnSpc>
              <a:spcBef>
                <a:spcPts val="0"/>
              </a:spcBef>
              <a:spcAft>
                <a:spcPts val="0"/>
              </a:spcAft>
              <a:buClr>
                <a:schemeClr val="accent2"/>
              </a:buClr>
              <a:buSzPct val="100000"/>
              <a:buNone/>
              <a:defRPr sz="2400">
                <a:solidFill>
                  <a:schemeClr val="accent2"/>
                </a:solidFill>
              </a:defRPr>
            </a:lvl2pPr>
            <a:lvl3pPr lvl="2">
              <a:lnSpc>
                <a:spcPct val="100000"/>
              </a:lnSpc>
              <a:spcBef>
                <a:spcPts val="0"/>
              </a:spcBef>
              <a:spcAft>
                <a:spcPts val="0"/>
              </a:spcAft>
              <a:buClr>
                <a:schemeClr val="accent2"/>
              </a:buClr>
              <a:buSzPct val="100000"/>
              <a:buNone/>
              <a:defRPr sz="2400">
                <a:solidFill>
                  <a:schemeClr val="accent2"/>
                </a:solidFill>
              </a:defRPr>
            </a:lvl3pPr>
            <a:lvl4pPr lvl="3">
              <a:lnSpc>
                <a:spcPct val="100000"/>
              </a:lnSpc>
              <a:spcBef>
                <a:spcPts val="0"/>
              </a:spcBef>
              <a:spcAft>
                <a:spcPts val="0"/>
              </a:spcAft>
              <a:buClr>
                <a:schemeClr val="accent2"/>
              </a:buClr>
              <a:buSzPct val="100000"/>
              <a:buNone/>
              <a:defRPr sz="2400">
                <a:solidFill>
                  <a:schemeClr val="accent2"/>
                </a:solidFill>
              </a:defRPr>
            </a:lvl4pPr>
            <a:lvl5pPr lvl="4">
              <a:lnSpc>
                <a:spcPct val="100000"/>
              </a:lnSpc>
              <a:spcBef>
                <a:spcPts val="0"/>
              </a:spcBef>
              <a:spcAft>
                <a:spcPts val="0"/>
              </a:spcAft>
              <a:buClr>
                <a:schemeClr val="accent2"/>
              </a:buClr>
              <a:buSzPct val="100000"/>
              <a:buNone/>
              <a:defRPr sz="2400">
                <a:solidFill>
                  <a:schemeClr val="accent2"/>
                </a:solidFill>
              </a:defRPr>
            </a:lvl5pPr>
            <a:lvl6pPr lvl="5">
              <a:lnSpc>
                <a:spcPct val="100000"/>
              </a:lnSpc>
              <a:spcBef>
                <a:spcPts val="0"/>
              </a:spcBef>
              <a:spcAft>
                <a:spcPts val="0"/>
              </a:spcAft>
              <a:buClr>
                <a:schemeClr val="accent2"/>
              </a:buClr>
              <a:buSzPct val="100000"/>
              <a:buNone/>
              <a:defRPr sz="2400">
                <a:solidFill>
                  <a:schemeClr val="accent2"/>
                </a:solidFill>
              </a:defRPr>
            </a:lvl6pPr>
            <a:lvl7pPr lvl="6">
              <a:lnSpc>
                <a:spcPct val="100000"/>
              </a:lnSpc>
              <a:spcBef>
                <a:spcPts val="0"/>
              </a:spcBef>
              <a:spcAft>
                <a:spcPts val="0"/>
              </a:spcAft>
              <a:buClr>
                <a:schemeClr val="accent2"/>
              </a:buClr>
              <a:buSzPct val="100000"/>
              <a:buNone/>
              <a:defRPr sz="2400">
                <a:solidFill>
                  <a:schemeClr val="accent2"/>
                </a:solidFill>
              </a:defRPr>
            </a:lvl7pPr>
            <a:lvl8pPr lvl="7">
              <a:lnSpc>
                <a:spcPct val="100000"/>
              </a:lnSpc>
              <a:spcBef>
                <a:spcPts val="0"/>
              </a:spcBef>
              <a:spcAft>
                <a:spcPts val="0"/>
              </a:spcAft>
              <a:buClr>
                <a:schemeClr val="accent2"/>
              </a:buClr>
              <a:buSzPct val="100000"/>
              <a:buNone/>
              <a:defRPr sz="2400">
                <a:solidFill>
                  <a:schemeClr val="accent2"/>
                </a:solidFill>
              </a:defRPr>
            </a:lvl8pPr>
            <a:lvl9pPr lvl="8">
              <a:lnSpc>
                <a:spcPct val="100000"/>
              </a:lnSpc>
              <a:spcBef>
                <a:spcPts val="0"/>
              </a:spcBef>
              <a:spcAft>
                <a:spcPts val="0"/>
              </a:spcAft>
              <a:buClr>
                <a:schemeClr val="accent2"/>
              </a:buClr>
              <a:buSzPct val="100000"/>
              <a:buNone/>
              <a:defRPr sz="2400">
                <a:solidFill>
                  <a:schemeClr val="accent2"/>
                </a:solidFill>
              </a:defRPr>
            </a:lvl9pPr>
          </a:lstStyle>
          <a:p>
            <a:endParaRPr/>
          </a:p>
        </p:txBody>
      </p:sp>
      <p:sp>
        <p:nvSpPr>
          <p:cNvPr id="358" name="Shape 358"/>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solidFill>
                  <a:schemeClr val="accent1"/>
                </a:solidFill>
              </a:rPr>
              <a:t>‹#›</a:t>
            </a:fld>
            <a:endParaRPr lang="en">
              <a:solidFill>
                <a:schemeClr val="accent1"/>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bg>
      <p:bgPr>
        <a:solidFill>
          <a:schemeClr val="dk2"/>
        </a:solidFill>
        <a:effectLst/>
      </p:bgPr>
    </p:bg>
    <p:spTree>
      <p:nvGrpSpPr>
        <p:cNvPr id="1" name="Shape 49"/>
        <p:cNvGrpSpPr/>
        <p:nvPr/>
      </p:nvGrpSpPr>
      <p:grpSpPr>
        <a:xfrm>
          <a:off x="0" y="0"/>
          <a:ext cx="0" cy="0"/>
          <a:chOff x="0" y="0"/>
          <a:chExt cx="0" cy="0"/>
        </a:xfrm>
      </p:grpSpPr>
      <p:sp>
        <p:nvSpPr>
          <p:cNvPr id="50" name="Shape 50"/>
          <p:cNvSpPr/>
          <p:nvPr/>
        </p:nvSpPr>
        <p:spPr>
          <a:xfrm flipH="1">
            <a:off x="3582600" y="1550700"/>
            <a:ext cx="5561400" cy="3592800"/>
          </a:xfrm>
          <a:prstGeom prst="rtTriangle">
            <a:avLst/>
          </a:prstGeom>
          <a:solidFill>
            <a:schemeClr val="lt2"/>
          </a:solidFill>
          <a:ln>
            <a:noFill/>
          </a:ln>
        </p:spPr>
        <p:txBody>
          <a:bodyPr lIns="91425" tIns="91425" rIns="91425" bIns="91425" anchor="ctr" anchorCtr="0">
            <a:noAutofit/>
          </a:bodyPr>
          <a:lstStyle/>
          <a:p>
            <a:pPr lvl="0">
              <a:spcBef>
                <a:spcPts val="0"/>
              </a:spcBef>
              <a:buNone/>
            </a:pPr>
            <a:endParaRPr/>
          </a:p>
        </p:txBody>
      </p:sp>
      <p:sp>
        <p:nvSpPr>
          <p:cNvPr id="51" name="Shape 51"/>
          <p:cNvSpPr/>
          <p:nvPr/>
        </p:nvSpPr>
        <p:spPr>
          <a:xfrm>
            <a:off x="30" y="2824500"/>
            <a:ext cx="7370400" cy="2319000"/>
          </a:xfrm>
          <a:prstGeom prst="rtTriangle">
            <a:avLst/>
          </a:prstGeom>
          <a:solidFill>
            <a:schemeClr val="accent3"/>
          </a:solidFill>
          <a:ln>
            <a:noFill/>
          </a:ln>
        </p:spPr>
        <p:txBody>
          <a:bodyPr lIns="91425" tIns="91425" rIns="91425" bIns="91425" anchor="ctr" anchorCtr="0">
            <a:noAutofit/>
          </a:bodyPr>
          <a:lstStyle/>
          <a:p>
            <a:pPr lvl="0">
              <a:spcBef>
                <a:spcPts val="0"/>
              </a:spcBef>
              <a:buNone/>
            </a:pPr>
            <a:endParaRPr/>
          </a:p>
        </p:txBody>
      </p:sp>
      <p:sp>
        <p:nvSpPr>
          <p:cNvPr id="52" name="Shape 52"/>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lIns="91425" tIns="91425" rIns="91425" bIns="91425" anchor="ctr" anchorCtr="0">
            <a:noAutofit/>
          </a:bodyPr>
          <a:lstStyle/>
          <a:p>
            <a:pPr lvl="0">
              <a:spcBef>
                <a:spcPts val="0"/>
              </a:spcBef>
              <a:buNone/>
            </a:pPr>
            <a:endParaRPr/>
          </a:p>
        </p:txBody>
      </p:sp>
      <p:sp>
        <p:nvSpPr>
          <p:cNvPr id="53" name="Shape 53"/>
          <p:cNvSpPr txBox="1">
            <a:spLocks noGrp="1"/>
          </p:cNvSpPr>
          <p:nvPr>
            <p:ph type="title"/>
          </p:nvPr>
        </p:nvSpPr>
        <p:spPr>
          <a:xfrm>
            <a:off x="819150" y="845600"/>
            <a:ext cx="7505700" cy="954600"/>
          </a:xfrm>
          <a:prstGeom prst="rect">
            <a:avLst/>
          </a:prstGeom>
        </p:spPr>
        <p:txBody>
          <a:bodyPr lIns="91425" tIns="91425" rIns="91425" bIns="91425" anchor="t" anchorCtr="0"/>
          <a:lstStyle>
            <a:lvl1pPr lvl="0">
              <a:spcBef>
                <a:spcPts val="0"/>
              </a:spcBef>
              <a:buSzPct val="100000"/>
              <a:defRPr sz="3000"/>
            </a:lvl1pPr>
            <a:lvl2pPr lvl="1">
              <a:spcBef>
                <a:spcPts val="0"/>
              </a:spcBef>
              <a:buSzPct val="100000"/>
              <a:defRPr sz="3000"/>
            </a:lvl2pPr>
            <a:lvl3pPr lvl="2">
              <a:spcBef>
                <a:spcPts val="0"/>
              </a:spcBef>
              <a:buSzPct val="100000"/>
              <a:defRPr sz="3000"/>
            </a:lvl3pPr>
            <a:lvl4pPr lvl="3">
              <a:spcBef>
                <a:spcPts val="0"/>
              </a:spcBef>
              <a:buSzPct val="100000"/>
              <a:defRPr sz="3000"/>
            </a:lvl4pPr>
            <a:lvl5pPr lvl="4">
              <a:spcBef>
                <a:spcPts val="0"/>
              </a:spcBef>
              <a:buSzPct val="100000"/>
              <a:defRPr sz="3000"/>
            </a:lvl5pPr>
            <a:lvl6pPr lvl="5">
              <a:spcBef>
                <a:spcPts val="0"/>
              </a:spcBef>
              <a:buSzPct val="100000"/>
              <a:defRPr sz="3000"/>
            </a:lvl6pPr>
            <a:lvl7pPr lvl="6">
              <a:spcBef>
                <a:spcPts val="0"/>
              </a:spcBef>
              <a:buSzPct val="100000"/>
              <a:defRPr sz="3000"/>
            </a:lvl7pPr>
            <a:lvl8pPr lvl="7">
              <a:spcBef>
                <a:spcPts val="0"/>
              </a:spcBef>
              <a:buSzPct val="100000"/>
              <a:defRPr sz="3000"/>
            </a:lvl8pPr>
            <a:lvl9pPr lvl="8">
              <a:spcBef>
                <a:spcPts val="0"/>
              </a:spcBef>
              <a:buSzPct val="100000"/>
              <a:defRPr sz="3000"/>
            </a:lvl9pPr>
          </a:lstStyle>
          <a:p>
            <a:endParaRPr/>
          </a:p>
        </p:txBody>
      </p:sp>
      <p:sp>
        <p:nvSpPr>
          <p:cNvPr id="54" name="Shape 54"/>
          <p:cNvSpPr txBox="1">
            <a:spLocks noGrp="1"/>
          </p:cNvSpPr>
          <p:nvPr>
            <p:ph type="body" idx="1"/>
          </p:nvPr>
        </p:nvSpPr>
        <p:spPr>
          <a:xfrm>
            <a:off x="819150" y="1990725"/>
            <a:ext cx="7505700" cy="24480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55" name="Shape 55"/>
          <p:cNvSpPr txBox="1">
            <a:spLocks noGrp="1"/>
          </p:cNvSpPr>
          <p:nvPr>
            <p:ph type="sldNum" idx="12"/>
          </p:nvPr>
        </p:nvSpPr>
        <p:spPr>
          <a:xfrm>
            <a:off x="8390733" y="4543668"/>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359"/>
        <p:cNvGrpSpPr/>
        <p:nvPr/>
      </p:nvGrpSpPr>
      <p:grpSpPr>
        <a:xfrm>
          <a:off x="0" y="0"/>
          <a:ext cx="0" cy="0"/>
          <a:chOff x="0" y="0"/>
          <a:chExt cx="0" cy="0"/>
        </a:xfrm>
      </p:grpSpPr>
      <p:cxnSp>
        <p:nvCxnSpPr>
          <p:cNvPr id="360" name="Shape 360"/>
          <p:cNvCxnSpPr/>
          <p:nvPr/>
        </p:nvCxnSpPr>
        <p:spPr>
          <a:xfrm>
            <a:off x="641934" y="3597500"/>
            <a:ext cx="390299" cy="0"/>
          </a:xfrm>
          <a:prstGeom prst="straightConnector1">
            <a:avLst/>
          </a:prstGeom>
          <a:noFill/>
          <a:ln w="28575" cap="flat" cmpd="sng">
            <a:solidFill>
              <a:schemeClr val="lt2"/>
            </a:solidFill>
            <a:prstDash val="solid"/>
            <a:round/>
            <a:headEnd type="none" w="med" len="med"/>
            <a:tailEnd type="none" w="med" len="med"/>
          </a:ln>
        </p:spPr>
      </p:cxnSp>
      <p:sp>
        <p:nvSpPr>
          <p:cNvPr id="361" name="Shape 361"/>
          <p:cNvSpPr txBox="1">
            <a:spLocks noGrp="1"/>
          </p:cNvSpPr>
          <p:nvPr>
            <p:ph type="title"/>
          </p:nvPr>
        </p:nvSpPr>
        <p:spPr>
          <a:xfrm>
            <a:off x="512700" y="1893300"/>
            <a:ext cx="8118600" cy="1522800"/>
          </a:xfrm>
          <a:prstGeom prst="rect">
            <a:avLst/>
          </a:prstGeom>
        </p:spPr>
        <p:txBody>
          <a:bodyPr lIns="91425" tIns="91425" rIns="91425" bIns="91425" anchor="b" anchorCtr="0"/>
          <a:lstStyle>
            <a:lvl1pPr lvl="0">
              <a:spcBef>
                <a:spcPts val="0"/>
              </a:spcBef>
              <a:buClr>
                <a:schemeClr val="accent1"/>
              </a:buClr>
              <a:buSzPct val="100000"/>
              <a:defRPr sz="6000">
                <a:solidFill>
                  <a:schemeClr val="accent1"/>
                </a:solidFill>
              </a:defRPr>
            </a:lvl1pPr>
            <a:lvl2pPr lvl="1">
              <a:spcBef>
                <a:spcPts val="0"/>
              </a:spcBef>
              <a:buClr>
                <a:schemeClr val="accent1"/>
              </a:buClr>
              <a:buSzPct val="100000"/>
              <a:defRPr sz="6000">
                <a:solidFill>
                  <a:schemeClr val="accent1"/>
                </a:solidFill>
              </a:defRPr>
            </a:lvl2pPr>
            <a:lvl3pPr lvl="2">
              <a:spcBef>
                <a:spcPts val="0"/>
              </a:spcBef>
              <a:buClr>
                <a:schemeClr val="accent1"/>
              </a:buClr>
              <a:buSzPct val="100000"/>
              <a:defRPr sz="6000">
                <a:solidFill>
                  <a:schemeClr val="accent1"/>
                </a:solidFill>
              </a:defRPr>
            </a:lvl3pPr>
            <a:lvl4pPr lvl="3">
              <a:spcBef>
                <a:spcPts val="0"/>
              </a:spcBef>
              <a:buClr>
                <a:schemeClr val="accent1"/>
              </a:buClr>
              <a:buSzPct val="100000"/>
              <a:defRPr sz="6000">
                <a:solidFill>
                  <a:schemeClr val="accent1"/>
                </a:solidFill>
              </a:defRPr>
            </a:lvl4pPr>
            <a:lvl5pPr lvl="4">
              <a:spcBef>
                <a:spcPts val="0"/>
              </a:spcBef>
              <a:buClr>
                <a:schemeClr val="accent1"/>
              </a:buClr>
              <a:buSzPct val="100000"/>
              <a:defRPr sz="6000">
                <a:solidFill>
                  <a:schemeClr val="accent1"/>
                </a:solidFill>
              </a:defRPr>
            </a:lvl5pPr>
            <a:lvl6pPr lvl="5">
              <a:spcBef>
                <a:spcPts val="0"/>
              </a:spcBef>
              <a:buClr>
                <a:schemeClr val="accent1"/>
              </a:buClr>
              <a:buSzPct val="100000"/>
              <a:defRPr sz="6000">
                <a:solidFill>
                  <a:schemeClr val="accent1"/>
                </a:solidFill>
              </a:defRPr>
            </a:lvl6pPr>
            <a:lvl7pPr lvl="6">
              <a:spcBef>
                <a:spcPts val="0"/>
              </a:spcBef>
              <a:buClr>
                <a:schemeClr val="accent1"/>
              </a:buClr>
              <a:buSzPct val="100000"/>
              <a:defRPr sz="6000">
                <a:solidFill>
                  <a:schemeClr val="accent1"/>
                </a:solidFill>
              </a:defRPr>
            </a:lvl7pPr>
            <a:lvl8pPr lvl="7">
              <a:spcBef>
                <a:spcPts val="0"/>
              </a:spcBef>
              <a:buClr>
                <a:schemeClr val="accent1"/>
              </a:buClr>
              <a:buSzPct val="100000"/>
              <a:defRPr sz="6000">
                <a:solidFill>
                  <a:schemeClr val="accent1"/>
                </a:solidFill>
              </a:defRPr>
            </a:lvl8pPr>
            <a:lvl9pPr lvl="8">
              <a:spcBef>
                <a:spcPts val="0"/>
              </a:spcBef>
              <a:buClr>
                <a:schemeClr val="accent1"/>
              </a:buClr>
              <a:buSzPct val="100000"/>
              <a:defRPr sz="6000">
                <a:solidFill>
                  <a:schemeClr val="accent1"/>
                </a:solidFill>
              </a:defRPr>
            </a:lvl9pPr>
          </a:lstStyle>
          <a:p>
            <a:endParaRPr/>
          </a:p>
        </p:txBody>
      </p:sp>
      <p:sp>
        <p:nvSpPr>
          <p:cNvPr id="362" name="Shape 362"/>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solidFill>
                  <a:schemeClr val="accent1"/>
                </a:solidFill>
              </a:rPr>
              <a:t>‹#›</a:t>
            </a:fld>
            <a:endParaRPr lang="en">
              <a:solidFill>
                <a:schemeClr val="accent1"/>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363"/>
        <p:cNvGrpSpPr/>
        <p:nvPr/>
      </p:nvGrpSpPr>
      <p:grpSpPr>
        <a:xfrm>
          <a:off x="0" y="0"/>
          <a:ext cx="0" cy="0"/>
          <a:chOff x="0" y="0"/>
          <a:chExt cx="0" cy="0"/>
        </a:xfrm>
      </p:grpSpPr>
      <p:sp>
        <p:nvSpPr>
          <p:cNvPr id="364" name="Shape 364"/>
          <p:cNvSpPr/>
          <p:nvPr/>
        </p:nvSpPr>
        <p:spPr>
          <a:xfrm>
            <a:off x="0" y="5045700"/>
            <a:ext cx="9144000" cy="97800"/>
          </a:xfrm>
          <a:prstGeom prst="rect">
            <a:avLst/>
          </a:prstGeom>
          <a:solidFill>
            <a:schemeClr val="lt2"/>
          </a:solidFill>
          <a:ln>
            <a:noFill/>
          </a:ln>
        </p:spPr>
        <p:txBody>
          <a:bodyPr lIns="91425" tIns="91425" rIns="91425" bIns="91425" anchor="ctr" anchorCtr="0">
            <a:noAutofit/>
          </a:bodyPr>
          <a:lstStyle/>
          <a:p>
            <a:pPr lvl="0">
              <a:spcBef>
                <a:spcPts val="0"/>
              </a:spcBef>
              <a:buNone/>
            </a:pPr>
            <a:endParaRPr/>
          </a:p>
        </p:txBody>
      </p:sp>
      <p:sp>
        <p:nvSpPr>
          <p:cNvPr id="365" name="Shape 365"/>
          <p:cNvSpPr txBox="1">
            <a:spLocks noGrp="1"/>
          </p:cNvSpPr>
          <p:nvPr>
            <p:ph type="title"/>
          </p:nvPr>
        </p:nvSpPr>
        <p:spPr>
          <a:xfrm>
            <a:off x="311700" y="445025"/>
            <a:ext cx="8520600" cy="6132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66" name="Shape 366"/>
          <p:cNvSpPr txBox="1">
            <a:spLocks noGrp="1"/>
          </p:cNvSpPr>
          <p:nvPr>
            <p:ph type="body" idx="1"/>
          </p:nvPr>
        </p:nvSpPr>
        <p:spPr>
          <a:xfrm>
            <a:off x="311700" y="1171600"/>
            <a:ext cx="8520600" cy="33972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67" name="Shape 36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368"/>
        <p:cNvGrpSpPr/>
        <p:nvPr/>
      </p:nvGrpSpPr>
      <p:grpSpPr>
        <a:xfrm>
          <a:off x="0" y="0"/>
          <a:ext cx="0" cy="0"/>
          <a:chOff x="0" y="0"/>
          <a:chExt cx="0" cy="0"/>
        </a:xfrm>
      </p:grpSpPr>
      <p:sp>
        <p:nvSpPr>
          <p:cNvPr id="369" name="Shape 369"/>
          <p:cNvSpPr txBox="1">
            <a:spLocks noGrp="1"/>
          </p:cNvSpPr>
          <p:nvPr>
            <p:ph type="title"/>
          </p:nvPr>
        </p:nvSpPr>
        <p:spPr>
          <a:xfrm>
            <a:off x="311700" y="445025"/>
            <a:ext cx="8520600" cy="6132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70" name="Shape 370"/>
          <p:cNvSpPr txBox="1">
            <a:spLocks noGrp="1"/>
          </p:cNvSpPr>
          <p:nvPr>
            <p:ph type="body" idx="1"/>
          </p:nvPr>
        </p:nvSpPr>
        <p:spPr>
          <a:xfrm>
            <a:off x="311700" y="1171675"/>
            <a:ext cx="3999900" cy="33972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71" name="Shape 371"/>
          <p:cNvSpPr txBox="1">
            <a:spLocks noGrp="1"/>
          </p:cNvSpPr>
          <p:nvPr>
            <p:ph type="body" idx="2"/>
          </p:nvPr>
        </p:nvSpPr>
        <p:spPr>
          <a:xfrm>
            <a:off x="4832400" y="1171675"/>
            <a:ext cx="3999900" cy="33972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72" name="Shape 372"/>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373"/>
        <p:cNvGrpSpPr/>
        <p:nvPr/>
      </p:nvGrpSpPr>
      <p:grpSpPr>
        <a:xfrm>
          <a:off x="0" y="0"/>
          <a:ext cx="0" cy="0"/>
          <a:chOff x="0" y="0"/>
          <a:chExt cx="0" cy="0"/>
        </a:xfrm>
      </p:grpSpPr>
      <p:sp>
        <p:nvSpPr>
          <p:cNvPr id="374" name="Shape 374"/>
          <p:cNvSpPr txBox="1">
            <a:spLocks noGrp="1"/>
          </p:cNvSpPr>
          <p:nvPr>
            <p:ph type="title"/>
          </p:nvPr>
        </p:nvSpPr>
        <p:spPr>
          <a:xfrm>
            <a:off x="311700" y="445025"/>
            <a:ext cx="8520600" cy="6132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75" name="Shape 375"/>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376"/>
        <p:cNvGrpSpPr/>
        <p:nvPr/>
      </p:nvGrpSpPr>
      <p:grpSpPr>
        <a:xfrm>
          <a:off x="0" y="0"/>
          <a:ext cx="0" cy="0"/>
          <a:chOff x="0" y="0"/>
          <a:chExt cx="0" cy="0"/>
        </a:xfrm>
      </p:grpSpPr>
      <p:sp>
        <p:nvSpPr>
          <p:cNvPr id="377" name="Shape 377"/>
          <p:cNvSpPr txBox="1">
            <a:spLocks noGrp="1"/>
          </p:cNvSpPr>
          <p:nvPr>
            <p:ph type="title"/>
          </p:nvPr>
        </p:nvSpPr>
        <p:spPr>
          <a:xfrm>
            <a:off x="311700" y="555600"/>
            <a:ext cx="2808000" cy="755700"/>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78" name="Shape 378"/>
          <p:cNvSpPr txBox="1">
            <a:spLocks noGrp="1"/>
          </p:cNvSpPr>
          <p:nvPr>
            <p:ph type="body" idx="1"/>
          </p:nvPr>
        </p:nvSpPr>
        <p:spPr>
          <a:xfrm>
            <a:off x="311700" y="1389600"/>
            <a:ext cx="2808000" cy="3179400"/>
          </a:xfrm>
          <a:prstGeom prst="rect">
            <a:avLst/>
          </a:prstGeom>
        </p:spPr>
        <p:txBody>
          <a:bodyPr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79" name="Shape 37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Main point">
    <p:spTree>
      <p:nvGrpSpPr>
        <p:cNvPr id="1" name="Shape 380"/>
        <p:cNvGrpSpPr/>
        <p:nvPr/>
      </p:nvGrpSpPr>
      <p:grpSpPr>
        <a:xfrm>
          <a:off x="0" y="0"/>
          <a:ext cx="0" cy="0"/>
          <a:chOff x="0" y="0"/>
          <a:chExt cx="0" cy="0"/>
        </a:xfrm>
      </p:grpSpPr>
      <p:sp>
        <p:nvSpPr>
          <p:cNvPr id="381" name="Shape 381"/>
          <p:cNvSpPr txBox="1">
            <a:spLocks noGrp="1"/>
          </p:cNvSpPr>
          <p:nvPr>
            <p:ph type="title"/>
          </p:nvPr>
        </p:nvSpPr>
        <p:spPr>
          <a:xfrm>
            <a:off x="490250" y="526350"/>
            <a:ext cx="5604000" cy="4090800"/>
          </a:xfrm>
          <a:prstGeom prst="rect">
            <a:avLst/>
          </a:prstGeom>
        </p:spPr>
        <p:txBody>
          <a:bodyPr lIns="91425" tIns="91425" rIns="91425" bIns="91425" anchor="ctr" anchorCtr="0"/>
          <a:lstStyle>
            <a:lvl1pPr lvl="0">
              <a:spcBef>
                <a:spcPts val="0"/>
              </a:spcBef>
              <a:buClr>
                <a:schemeClr val="accent1"/>
              </a:buClr>
              <a:buSzPct val="100000"/>
              <a:defRPr sz="5400">
                <a:solidFill>
                  <a:schemeClr val="accent1"/>
                </a:solidFill>
              </a:defRPr>
            </a:lvl1pPr>
            <a:lvl2pPr lvl="1">
              <a:spcBef>
                <a:spcPts val="0"/>
              </a:spcBef>
              <a:buClr>
                <a:schemeClr val="accent1"/>
              </a:buClr>
              <a:buSzPct val="100000"/>
              <a:defRPr sz="5400">
                <a:solidFill>
                  <a:schemeClr val="accent1"/>
                </a:solidFill>
              </a:defRPr>
            </a:lvl2pPr>
            <a:lvl3pPr lvl="2">
              <a:spcBef>
                <a:spcPts val="0"/>
              </a:spcBef>
              <a:buClr>
                <a:schemeClr val="accent1"/>
              </a:buClr>
              <a:buSzPct val="100000"/>
              <a:defRPr sz="5400">
                <a:solidFill>
                  <a:schemeClr val="accent1"/>
                </a:solidFill>
              </a:defRPr>
            </a:lvl3pPr>
            <a:lvl4pPr lvl="3">
              <a:spcBef>
                <a:spcPts val="0"/>
              </a:spcBef>
              <a:buClr>
                <a:schemeClr val="accent1"/>
              </a:buClr>
              <a:buSzPct val="100000"/>
              <a:defRPr sz="5400">
                <a:solidFill>
                  <a:schemeClr val="accent1"/>
                </a:solidFill>
              </a:defRPr>
            </a:lvl4pPr>
            <a:lvl5pPr lvl="4">
              <a:spcBef>
                <a:spcPts val="0"/>
              </a:spcBef>
              <a:buClr>
                <a:schemeClr val="accent1"/>
              </a:buClr>
              <a:buSzPct val="100000"/>
              <a:defRPr sz="5400">
                <a:solidFill>
                  <a:schemeClr val="accent1"/>
                </a:solidFill>
              </a:defRPr>
            </a:lvl5pPr>
            <a:lvl6pPr lvl="5">
              <a:spcBef>
                <a:spcPts val="0"/>
              </a:spcBef>
              <a:buClr>
                <a:schemeClr val="accent1"/>
              </a:buClr>
              <a:buSzPct val="100000"/>
              <a:defRPr sz="5400">
                <a:solidFill>
                  <a:schemeClr val="accent1"/>
                </a:solidFill>
              </a:defRPr>
            </a:lvl6pPr>
            <a:lvl7pPr lvl="6">
              <a:spcBef>
                <a:spcPts val="0"/>
              </a:spcBef>
              <a:buClr>
                <a:schemeClr val="accent1"/>
              </a:buClr>
              <a:buSzPct val="100000"/>
              <a:defRPr sz="5400">
                <a:solidFill>
                  <a:schemeClr val="accent1"/>
                </a:solidFill>
              </a:defRPr>
            </a:lvl7pPr>
            <a:lvl8pPr lvl="7">
              <a:spcBef>
                <a:spcPts val="0"/>
              </a:spcBef>
              <a:buClr>
                <a:schemeClr val="accent1"/>
              </a:buClr>
              <a:buSzPct val="100000"/>
              <a:defRPr sz="5400">
                <a:solidFill>
                  <a:schemeClr val="accent1"/>
                </a:solidFill>
              </a:defRPr>
            </a:lvl8pPr>
            <a:lvl9pPr lvl="8">
              <a:spcBef>
                <a:spcPts val="0"/>
              </a:spcBef>
              <a:buClr>
                <a:schemeClr val="accent1"/>
              </a:buClr>
              <a:buSzPct val="100000"/>
              <a:defRPr sz="5400">
                <a:solidFill>
                  <a:schemeClr val="accent1"/>
                </a:solidFill>
              </a:defRPr>
            </a:lvl9pPr>
          </a:lstStyle>
          <a:p>
            <a:endParaRPr/>
          </a:p>
        </p:txBody>
      </p:sp>
      <p:sp>
        <p:nvSpPr>
          <p:cNvPr id="382" name="Shape 382"/>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solidFill>
                  <a:schemeClr val="accent1"/>
                </a:solidFill>
              </a:rPr>
              <a:t>‹#›</a:t>
            </a:fld>
            <a:endParaRPr lang="en">
              <a:solidFill>
                <a:schemeClr val="accent1"/>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83"/>
        <p:cNvGrpSpPr/>
        <p:nvPr/>
      </p:nvGrpSpPr>
      <p:grpSpPr>
        <a:xfrm>
          <a:off x="0" y="0"/>
          <a:ext cx="0" cy="0"/>
          <a:chOff x="0" y="0"/>
          <a:chExt cx="0" cy="0"/>
        </a:xfrm>
      </p:grpSpPr>
      <p:sp>
        <p:nvSpPr>
          <p:cNvPr id="384" name="Shape 384"/>
          <p:cNvSpPr/>
          <p:nvPr/>
        </p:nvSpPr>
        <p:spPr>
          <a:xfrm>
            <a:off x="4572000" y="-25"/>
            <a:ext cx="4572000" cy="5143500"/>
          </a:xfrm>
          <a:prstGeom prst="rect">
            <a:avLst/>
          </a:prstGeom>
          <a:solidFill>
            <a:schemeClr val="dk1"/>
          </a:solidFill>
          <a:ln>
            <a:noFill/>
          </a:ln>
        </p:spPr>
        <p:txBody>
          <a:bodyPr lIns="91425" tIns="91425" rIns="91425" bIns="91425" anchor="ctr" anchorCtr="0">
            <a:noAutofit/>
          </a:bodyPr>
          <a:lstStyle/>
          <a:p>
            <a:pPr lvl="0">
              <a:spcBef>
                <a:spcPts val="0"/>
              </a:spcBef>
              <a:buNone/>
            </a:pPr>
            <a:endParaRPr/>
          </a:p>
        </p:txBody>
      </p:sp>
      <p:cxnSp>
        <p:nvCxnSpPr>
          <p:cNvPr id="385" name="Shape 385"/>
          <p:cNvCxnSpPr/>
          <p:nvPr/>
        </p:nvCxnSpPr>
        <p:spPr>
          <a:xfrm>
            <a:off x="5029675" y="4495500"/>
            <a:ext cx="686400" cy="0"/>
          </a:xfrm>
          <a:prstGeom prst="straightConnector1">
            <a:avLst/>
          </a:prstGeom>
          <a:noFill/>
          <a:ln w="19050" cap="flat" cmpd="sng">
            <a:solidFill>
              <a:schemeClr val="lt2"/>
            </a:solidFill>
            <a:prstDash val="solid"/>
            <a:round/>
            <a:headEnd type="none" w="med" len="med"/>
            <a:tailEnd type="none" w="med" len="med"/>
          </a:ln>
        </p:spPr>
      </p:cxnSp>
      <p:sp>
        <p:nvSpPr>
          <p:cNvPr id="386" name="Shape 386"/>
          <p:cNvSpPr txBox="1">
            <a:spLocks noGrp="1"/>
          </p:cNvSpPr>
          <p:nvPr>
            <p:ph type="title"/>
          </p:nvPr>
        </p:nvSpPr>
        <p:spPr>
          <a:xfrm>
            <a:off x="265500" y="1382350"/>
            <a:ext cx="4045200" cy="1333200"/>
          </a:xfrm>
          <a:prstGeom prst="rect">
            <a:avLst/>
          </a:prstGeom>
        </p:spPr>
        <p:txBody>
          <a:bodyPr lIns="91425" tIns="91425" rIns="91425" bIns="91425" anchor="b" anchorCtr="0"/>
          <a:lstStyle>
            <a:lvl1pPr lvl="0" algn="ctr">
              <a:spcBef>
                <a:spcPts val="0"/>
              </a:spcBef>
              <a:buClr>
                <a:schemeClr val="lt2"/>
              </a:buClr>
              <a:buSzPct val="100000"/>
              <a:defRPr sz="4200">
                <a:solidFill>
                  <a:schemeClr val="lt2"/>
                </a:solidFill>
              </a:defRPr>
            </a:lvl1pPr>
            <a:lvl2pPr lvl="1" algn="ctr">
              <a:spcBef>
                <a:spcPts val="0"/>
              </a:spcBef>
              <a:buClr>
                <a:schemeClr val="lt2"/>
              </a:buClr>
              <a:buSzPct val="100000"/>
              <a:defRPr sz="4200">
                <a:solidFill>
                  <a:schemeClr val="lt2"/>
                </a:solidFill>
              </a:defRPr>
            </a:lvl2pPr>
            <a:lvl3pPr lvl="2" algn="ctr">
              <a:spcBef>
                <a:spcPts val="0"/>
              </a:spcBef>
              <a:buClr>
                <a:schemeClr val="lt2"/>
              </a:buClr>
              <a:buSzPct val="100000"/>
              <a:defRPr sz="4200">
                <a:solidFill>
                  <a:schemeClr val="lt2"/>
                </a:solidFill>
              </a:defRPr>
            </a:lvl3pPr>
            <a:lvl4pPr lvl="3" algn="ctr">
              <a:spcBef>
                <a:spcPts val="0"/>
              </a:spcBef>
              <a:buClr>
                <a:schemeClr val="lt2"/>
              </a:buClr>
              <a:buSzPct val="100000"/>
              <a:defRPr sz="4200">
                <a:solidFill>
                  <a:schemeClr val="lt2"/>
                </a:solidFill>
              </a:defRPr>
            </a:lvl4pPr>
            <a:lvl5pPr lvl="4" algn="ctr">
              <a:spcBef>
                <a:spcPts val="0"/>
              </a:spcBef>
              <a:buClr>
                <a:schemeClr val="lt2"/>
              </a:buClr>
              <a:buSzPct val="100000"/>
              <a:defRPr sz="4200">
                <a:solidFill>
                  <a:schemeClr val="lt2"/>
                </a:solidFill>
              </a:defRPr>
            </a:lvl5pPr>
            <a:lvl6pPr lvl="5" algn="ctr">
              <a:spcBef>
                <a:spcPts val="0"/>
              </a:spcBef>
              <a:buClr>
                <a:schemeClr val="lt2"/>
              </a:buClr>
              <a:buSzPct val="100000"/>
              <a:defRPr sz="4200">
                <a:solidFill>
                  <a:schemeClr val="lt2"/>
                </a:solidFill>
              </a:defRPr>
            </a:lvl6pPr>
            <a:lvl7pPr lvl="6" algn="ctr">
              <a:spcBef>
                <a:spcPts val="0"/>
              </a:spcBef>
              <a:buClr>
                <a:schemeClr val="lt2"/>
              </a:buClr>
              <a:buSzPct val="100000"/>
              <a:defRPr sz="4200">
                <a:solidFill>
                  <a:schemeClr val="lt2"/>
                </a:solidFill>
              </a:defRPr>
            </a:lvl7pPr>
            <a:lvl8pPr lvl="7" algn="ctr">
              <a:spcBef>
                <a:spcPts val="0"/>
              </a:spcBef>
              <a:buClr>
                <a:schemeClr val="lt2"/>
              </a:buClr>
              <a:buSzPct val="100000"/>
              <a:defRPr sz="4200">
                <a:solidFill>
                  <a:schemeClr val="lt2"/>
                </a:solidFill>
              </a:defRPr>
            </a:lvl8pPr>
            <a:lvl9pPr lvl="8" algn="ctr">
              <a:spcBef>
                <a:spcPts val="0"/>
              </a:spcBef>
              <a:buClr>
                <a:schemeClr val="lt2"/>
              </a:buClr>
              <a:buSzPct val="100000"/>
              <a:defRPr sz="4200">
                <a:solidFill>
                  <a:schemeClr val="lt2"/>
                </a:solidFill>
              </a:defRPr>
            </a:lvl9pPr>
          </a:lstStyle>
          <a:p>
            <a:endParaRPr/>
          </a:p>
        </p:txBody>
      </p:sp>
      <p:sp>
        <p:nvSpPr>
          <p:cNvPr id="387" name="Shape 387"/>
          <p:cNvSpPr txBox="1">
            <a:spLocks noGrp="1"/>
          </p:cNvSpPr>
          <p:nvPr>
            <p:ph type="subTitle" idx="1"/>
          </p:nvPr>
        </p:nvSpPr>
        <p:spPr>
          <a:xfrm>
            <a:off x="265500" y="2769000"/>
            <a:ext cx="4045200" cy="13455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388" name="Shape 388"/>
          <p:cNvSpPr txBox="1">
            <a:spLocks noGrp="1"/>
          </p:cNvSpPr>
          <p:nvPr>
            <p:ph type="body" idx="2"/>
          </p:nvPr>
        </p:nvSpPr>
        <p:spPr>
          <a:xfrm>
            <a:off x="4939500" y="724200"/>
            <a:ext cx="3837000" cy="3695100"/>
          </a:xfrm>
          <a:prstGeom prst="rect">
            <a:avLst/>
          </a:prstGeom>
        </p:spPr>
        <p:txBody>
          <a:bodyPr lIns="91425" tIns="91425" rIns="91425" bIns="91425" anchor="ctr" anchorCtr="0"/>
          <a:lstStyle>
            <a:lvl1pPr lvl="0">
              <a:spcBef>
                <a:spcPts val="0"/>
              </a:spcBef>
              <a:buClr>
                <a:schemeClr val="accent1"/>
              </a:buClr>
              <a:defRPr>
                <a:solidFill>
                  <a:schemeClr val="accent1"/>
                </a:solidFill>
              </a:defRPr>
            </a:lvl1pPr>
            <a:lvl2pPr lvl="1">
              <a:spcBef>
                <a:spcPts val="0"/>
              </a:spcBef>
              <a:buClr>
                <a:schemeClr val="accent1"/>
              </a:buClr>
              <a:defRPr>
                <a:solidFill>
                  <a:schemeClr val="accent1"/>
                </a:solidFill>
              </a:defRPr>
            </a:lvl2pPr>
            <a:lvl3pPr lvl="2">
              <a:spcBef>
                <a:spcPts val="0"/>
              </a:spcBef>
              <a:buClr>
                <a:schemeClr val="accent1"/>
              </a:buClr>
              <a:defRPr>
                <a:solidFill>
                  <a:schemeClr val="accent1"/>
                </a:solidFill>
              </a:defRPr>
            </a:lvl3pPr>
            <a:lvl4pPr lvl="3">
              <a:spcBef>
                <a:spcPts val="0"/>
              </a:spcBef>
              <a:buClr>
                <a:schemeClr val="accent1"/>
              </a:buClr>
              <a:defRPr>
                <a:solidFill>
                  <a:schemeClr val="accent1"/>
                </a:solidFill>
              </a:defRPr>
            </a:lvl4pPr>
            <a:lvl5pPr lvl="4">
              <a:spcBef>
                <a:spcPts val="0"/>
              </a:spcBef>
              <a:buClr>
                <a:schemeClr val="accent1"/>
              </a:buClr>
              <a:defRPr>
                <a:solidFill>
                  <a:schemeClr val="accent1"/>
                </a:solidFill>
              </a:defRPr>
            </a:lvl5pPr>
            <a:lvl6pPr lvl="5">
              <a:spcBef>
                <a:spcPts val="0"/>
              </a:spcBef>
              <a:buClr>
                <a:schemeClr val="accent1"/>
              </a:buClr>
              <a:defRPr>
                <a:solidFill>
                  <a:schemeClr val="accent1"/>
                </a:solidFill>
              </a:defRPr>
            </a:lvl6pPr>
            <a:lvl7pPr lvl="6">
              <a:spcBef>
                <a:spcPts val="0"/>
              </a:spcBef>
              <a:buClr>
                <a:schemeClr val="accent1"/>
              </a:buClr>
              <a:defRPr>
                <a:solidFill>
                  <a:schemeClr val="accent1"/>
                </a:solidFill>
              </a:defRPr>
            </a:lvl7pPr>
            <a:lvl8pPr lvl="7">
              <a:spcBef>
                <a:spcPts val="0"/>
              </a:spcBef>
              <a:buClr>
                <a:schemeClr val="accent1"/>
              </a:buClr>
              <a:defRPr>
                <a:solidFill>
                  <a:schemeClr val="accent1"/>
                </a:solidFill>
              </a:defRPr>
            </a:lvl8pPr>
            <a:lvl9pPr lvl="8">
              <a:spcBef>
                <a:spcPts val="0"/>
              </a:spcBef>
              <a:buClr>
                <a:schemeClr val="accent1"/>
              </a:buClr>
              <a:defRPr>
                <a:solidFill>
                  <a:schemeClr val="accent1"/>
                </a:solidFill>
              </a:defRPr>
            </a:lvl9pPr>
          </a:lstStyle>
          <a:p>
            <a:endParaRPr/>
          </a:p>
        </p:txBody>
      </p:sp>
      <p:sp>
        <p:nvSpPr>
          <p:cNvPr id="389" name="Shape 38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solidFill>
                  <a:schemeClr val="accent1"/>
                </a:solidFill>
              </a:rPr>
              <a:t>‹#›</a:t>
            </a:fld>
            <a:endParaRPr lang="en">
              <a:solidFill>
                <a:schemeClr val="accent1"/>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Caption">
    <p:spTree>
      <p:nvGrpSpPr>
        <p:cNvPr id="1" name="Shape 390"/>
        <p:cNvGrpSpPr/>
        <p:nvPr/>
      </p:nvGrpSpPr>
      <p:grpSpPr>
        <a:xfrm>
          <a:off x="0" y="0"/>
          <a:ext cx="0" cy="0"/>
          <a:chOff x="0" y="0"/>
          <a:chExt cx="0" cy="0"/>
        </a:xfrm>
      </p:grpSpPr>
      <p:sp>
        <p:nvSpPr>
          <p:cNvPr id="391" name="Shape 391"/>
          <p:cNvSpPr txBox="1">
            <a:spLocks noGrp="1"/>
          </p:cNvSpPr>
          <p:nvPr>
            <p:ph type="body" idx="1"/>
          </p:nvPr>
        </p:nvSpPr>
        <p:spPr>
          <a:xfrm>
            <a:off x="311700" y="4230575"/>
            <a:ext cx="5998800" cy="605100"/>
          </a:xfrm>
          <a:prstGeom prst="rect">
            <a:avLst/>
          </a:prstGeom>
        </p:spPr>
        <p:txBody>
          <a:bodyPr lIns="91425" tIns="91425" rIns="91425" bIns="91425" anchor="ctr" anchorCtr="0"/>
          <a:lstStyle>
            <a:lvl1pPr lvl="0">
              <a:lnSpc>
                <a:spcPct val="100000"/>
              </a:lnSpc>
              <a:spcBef>
                <a:spcPts val="0"/>
              </a:spcBef>
              <a:spcAft>
                <a:spcPts val="0"/>
              </a:spcAft>
              <a:buNone/>
              <a:defRPr/>
            </a:lvl1pPr>
          </a:lstStyle>
          <a:p>
            <a:endParaRPr/>
          </a:p>
        </p:txBody>
      </p:sp>
      <p:sp>
        <p:nvSpPr>
          <p:cNvPr id="392" name="Shape 392"/>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Big number">
    <p:spTree>
      <p:nvGrpSpPr>
        <p:cNvPr id="1" name="Shape 393"/>
        <p:cNvGrpSpPr/>
        <p:nvPr/>
      </p:nvGrpSpPr>
      <p:grpSpPr>
        <a:xfrm>
          <a:off x="0" y="0"/>
          <a:ext cx="0" cy="0"/>
          <a:chOff x="0" y="0"/>
          <a:chExt cx="0" cy="0"/>
        </a:xfrm>
      </p:grpSpPr>
      <p:sp>
        <p:nvSpPr>
          <p:cNvPr id="394" name="Shape 394"/>
          <p:cNvSpPr txBox="1">
            <a:spLocks noGrp="1"/>
          </p:cNvSpPr>
          <p:nvPr>
            <p:ph type="title"/>
          </p:nvPr>
        </p:nvSpPr>
        <p:spPr>
          <a:xfrm>
            <a:off x="311700" y="1039650"/>
            <a:ext cx="8520600" cy="2106300"/>
          </a:xfrm>
          <a:prstGeom prst="rect">
            <a:avLst/>
          </a:prstGeom>
        </p:spPr>
        <p:txBody>
          <a:bodyPr lIns="91425" tIns="91425" rIns="91425" bIns="91425" anchor="b" anchorCtr="0"/>
          <a:lstStyle>
            <a:lvl1pPr lvl="0" algn="ctr">
              <a:spcBef>
                <a:spcPts val="0"/>
              </a:spcBef>
              <a:buSzPct val="100000"/>
              <a:defRPr sz="14000" b="1"/>
            </a:lvl1pPr>
            <a:lvl2pPr lvl="1" algn="ctr">
              <a:spcBef>
                <a:spcPts val="0"/>
              </a:spcBef>
              <a:buSzPct val="100000"/>
              <a:defRPr sz="14000" b="1"/>
            </a:lvl2pPr>
            <a:lvl3pPr lvl="2" algn="ctr">
              <a:spcBef>
                <a:spcPts val="0"/>
              </a:spcBef>
              <a:buSzPct val="100000"/>
              <a:defRPr sz="14000" b="1"/>
            </a:lvl3pPr>
            <a:lvl4pPr lvl="3" algn="ctr">
              <a:spcBef>
                <a:spcPts val="0"/>
              </a:spcBef>
              <a:buSzPct val="100000"/>
              <a:defRPr sz="14000" b="1"/>
            </a:lvl4pPr>
            <a:lvl5pPr lvl="4" algn="ctr">
              <a:spcBef>
                <a:spcPts val="0"/>
              </a:spcBef>
              <a:buSzPct val="100000"/>
              <a:defRPr sz="14000" b="1"/>
            </a:lvl5pPr>
            <a:lvl6pPr lvl="5" algn="ctr">
              <a:spcBef>
                <a:spcPts val="0"/>
              </a:spcBef>
              <a:buSzPct val="100000"/>
              <a:defRPr sz="14000" b="1"/>
            </a:lvl6pPr>
            <a:lvl7pPr lvl="6" algn="ctr">
              <a:spcBef>
                <a:spcPts val="0"/>
              </a:spcBef>
              <a:buSzPct val="100000"/>
              <a:defRPr sz="14000" b="1"/>
            </a:lvl7pPr>
            <a:lvl8pPr lvl="7" algn="ctr">
              <a:spcBef>
                <a:spcPts val="0"/>
              </a:spcBef>
              <a:buSzPct val="100000"/>
              <a:defRPr sz="14000" b="1"/>
            </a:lvl8pPr>
            <a:lvl9pPr lvl="8" algn="ctr">
              <a:spcBef>
                <a:spcPts val="0"/>
              </a:spcBef>
              <a:buSzPct val="100000"/>
              <a:defRPr sz="14000" b="1"/>
            </a:lvl9pPr>
          </a:lstStyle>
          <a:p>
            <a:endParaRPr/>
          </a:p>
        </p:txBody>
      </p:sp>
      <p:sp>
        <p:nvSpPr>
          <p:cNvPr id="395" name="Shape 395"/>
          <p:cNvSpPr txBox="1">
            <a:spLocks noGrp="1"/>
          </p:cNvSpPr>
          <p:nvPr>
            <p:ph type="body" idx="1"/>
          </p:nvPr>
        </p:nvSpPr>
        <p:spPr>
          <a:xfrm>
            <a:off x="311700" y="3228425"/>
            <a:ext cx="8520600" cy="1300800"/>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396" name="Shape 396"/>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397"/>
        <p:cNvGrpSpPr/>
        <p:nvPr/>
      </p:nvGrpSpPr>
      <p:grpSpPr>
        <a:xfrm>
          <a:off x="0" y="0"/>
          <a:ext cx="0" cy="0"/>
          <a:chOff x="0" y="0"/>
          <a:chExt cx="0" cy="0"/>
        </a:xfrm>
      </p:grpSpPr>
      <p:sp>
        <p:nvSpPr>
          <p:cNvPr id="398" name="Shape 398"/>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bg>
      <p:bgPr>
        <a:solidFill>
          <a:schemeClr val="dk2"/>
        </a:solidFill>
        <a:effectLst/>
      </p:bgPr>
    </p:bg>
    <p:spTree>
      <p:nvGrpSpPr>
        <p:cNvPr id="1" name="Shape 56"/>
        <p:cNvGrpSpPr/>
        <p:nvPr/>
      </p:nvGrpSpPr>
      <p:grpSpPr>
        <a:xfrm>
          <a:off x="0" y="0"/>
          <a:ext cx="0" cy="0"/>
          <a:chOff x="0" y="0"/>
          <a:chExt cx="0" cy="0"/>
        </a:xfrm>
      </p:grpSpPr>
      <p:sp>
        <p:nvSpPr>
          <p:cNvPr id="57" name="Shape 57"/>
          <p:cNvSpPr/>
          <p:nvPr/>
        </p:nvSpPr>
        <p:spPr>
          <a:xfrm flipH="1">
            <a:off x="3582600" y="1550700"/>
            <a:ext cx="5561400" cy="3592800"/>
          </a:xfrm>
          <a:prstGeom prst="rtTriangle">
            <a:avLst/>
          </a:prstGeom>
          <a:solidFill>
            <a:schemeClr val="lt2"/>
          </a:solidFill>
          <a:ln>
            <a:noFill/>
          </a:ln>
        </p:spPr>
        <p:txBody>
          <a:bodyPr lIns="91425" tIns="91425" rIns="91425" bIns="91425" anchor="ctr" anchorCtr="0">
            <a:noAutofit/>
          </a:bodyPr>
          <a:lstStyle/>
          <a:p>
            <a:pPr lvl="0">
              <a:spcBef>
                <a:spcPts val="0"/>
              </a:spcBef>
              <a:buNone/>
            </a:pPr>
            <a:endParaRPr/>
          </a:p>
        </p:txBody>
      </p:sp>
      <p:sp>
        <p:nvSpPr>
          <p:cNvPr id="58" name="Shape 58"/>
          <p:cNvSpPr/>
          <p:nvPr/>
        </p:nvSpPr>
        <p:spPr>
          <a:xfrm>
            <a:off x="30" y="2824500"/>
            <a:ext cx="7370400" cy="2319000"/>
          </a:xfrm>
          <a:prstGeom prst="rtTriangle">
            <a:avLst/>
          </a:prstGeom>
          <a:solidFill>
            <a:schemeClr val="accent3"/>
          </a:solidFill>
          <a:ln>
            <a:noFill/>
          </a:ln>
        </p:spPr>
        <p:txBody>
          <a:bodyPr lIns="91425" tIns="91425" rIns="91425" bIns="91425" anchor="ctr" anchorCtr="0">
            <a:noAutofit/>
          </a:bodyPr>
          <a:lstStyle/>
          <a:p>
            <a:pPr lvl="0">
              <a:spcBef>
                <a:spcPts val="0"/>
              </a:spcBef>
              <a:buNone/>
            </a:pPr>
            <a:endParaRPr/>
          </a:p>
        </p:txBody>
      </p:sp>
      <p:sp>
        <p:nvSpPr>
          <p:cNvPr id="59" name="Shape 59"/>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lIns="91425" tIns="91425" rIns="91425" bIns="91425" anchor="ctr" anchorCtr="0">
            <a:noAutofit/>
          </a:bodyPr>
          <a:lstStyle/>
          <a:p>
            <a:pPr lvl="0">
              <a:spcBef>
                <a:spcPts val="0"/>
              </a:spcBef>
              <a:buNone/>
            </a:pPr>
            <a:endParaRPr/>
          </a:p>
        </p:txBody>
      </p:sp>
      <p:sp>
        <p:nvSpPr>
          <p:cNvPr id="60" name="Shape 60"/>
          <p:cNvSpPr txBox="1">
            <a:spLocks noGrp="1"/>
          </p:cNvSpPr>
          <p:nvPr>
            <p:ph type="title"/>
          </p:nvPr>
        </p:nvSpPr>
        <p:spPr>
          <a:xfrm>
            <a:off x="819150" y="845600"/>
            <a:ext cx="7505700" cy="954600"/>
          </a:xfrm>
          <a:prstGeom prst="rect">
            <a:avLst/>
          </a:prstGeom>
        </p:spPr>
        <p:txBody>
          <a:bodyPr lIns="91425" tIns="91425" rIns="91425" bIns="91425" anchor="t" anchorCtr="0"/>
          <a:lstStyle>
            <a:lvl1pPr lvl="0">
              <a:spcBef>
                <a:spcPts val="0"/>
              </a:spcBef>
              <a:buSzPct val="100000"/>
              <a:defRPr sz="3000"/>
            </a:lvl1pPr>
            <a:lvl2pPr lvl="1">
              <a:spcBef>
                <a:spcPts val="0"/>
              </a:spcBef>
              <a:buSzPct val="100000"/>
              <a:defRPr sz="3000"/>
            </a:lvl2pPr>
            <a:lvl3pPr lvl="2">
              <a:spcBef>
                <a:spcPts val="0"/>
              </a:spcBef>
              <a:buSzPct val="100000"/>
              <a:defRPr sz="3000"/>
            </a:lvl3pPr>
            <a:lvl4pPr lvl="3">
              <a:spcBef>
                <a:spcPts val="0"/>
              </a:spcBef>
              <a:buSzPct val="100000"/>
              <a:defRPr sz="3000"/>
            </a:lvl4pPr>
            <a:lvl5pPr lvl="4">
              <a:spcBef>
                <a:spcPts val="0"/>
              </a:spcBef>
              <a:buSzPct val="100000"/>
              <a:defRPr sz="3000"/>
            </a:lvl5pPr>
            <a:lvl6pPr lvl="5">
              <a:spcBef>
                <a:spcPts val="0"/>
              </a:spcBef>
              <a:buSzPct val="100000"/>
              <a:defRPr sz="3000"/>
            </a:lvl6pPr>
            <a:lvl7pPr lvl="6">
              <a:spcBef>
                <a:spcPts val="0"/>
              </a:spcBef>
              <a:buSzPct val="100000"/>
              <a:defRPr sz="3000"/>
            </a:lvl7pPr>
            <a:lvl8pPr lvl="7">
              <a:spcBef>
                <a:spcPts val="0"/>
              </a:spcBef>
              <a:buSzPct val="100000"/>
              <a:defRPr sz="3000"/>
            </a:lvl8pPr>
            <a:lvl9pPr lvl="8">
              <a:spcBef>
                <a:spcPts val="0"/>
              </a:spcBef>
              <a:buSzPct val="100000"/>
              <a:defRPr sz="3000"/>
            </a:lvl9pPr>
          </a:lstStyle>
          <a:p>
            <a:endParaRPr/>
          </a:p>
        </p:txBody>
      </p:sp>
      <p:sp>
        <p:nvSpPr>
          <p:cNvPr id="61" name="Shape 61"/>
          <p:cNvSpPr txBox="1">
            <a:spLocks noGrp="1"/>
          </p:cNvSpPr>
          <p:nvPr>
            <p:ph type="body" idx="1"/>
          </p:nvPr>
        </p:nvSpPr>
        <p:spPr>
          <a:xfrm>
            <a:off x="819150" y="1990725"/>
            <a:ext cx="3686100" cy="24480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62" name="Shape 62"/>
          <p:cNvSpPr txBox="1">
            <a:spLocks noGrp="1"/>
          </p:cNvSpPr>
          <p:nvPr>
            <p:ph type="body" idx="2"/>
          </p:nvPr>
        </p:nvSpPr>
        <p:spPr>
          <a:xfrm>
            <a:off x="4638675" y="1990725"/>
            <a:ext cx="3686100" cy="24480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63" name="Shape 63"/>
          <p:cNvSpPr txBox="1">
            <a:spLocks noGrp="1"/>
          </p:cNvSpPr>
          <p:nvPr>
            <p:ph type="sldNum" idx="12"/>
          </p:nvPr>
        </p:nvSpPr>
        <p:spPr>
          <a:xfrm>
            <a:off x="8390733" y="4543668"/>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403"/>
        <p:cNvGrpSpPr/>
        <p:nvPr/>
      </p:nvGrpSpPr>
      <p:grpSpPr>
        <a:xfrm>
          <a:off x="0" y="0"/>
          <a:ext cx="0" cy="0"/>
          <a:chOff x="0" y="0"/>
          <a:chExt cx="0" cy="0"/>
        </a:xfrm>
      </p:grpSpPr>
      <p:sp>
        <p:nvSpPr>
          <p:cNvPr id="404" name="Shape 404"/>
          <p:cNvSpPr/>
          <p:nvPr/>
        </p:nvSpPr>
        <p:spPr>
          <a:xfrm rot="5400000">
            <a:off x="7500300" y="504"/>
            <a:ext cx="1643700" cy="1643700"/>
          </a:xfrm>
          <a:prstGeom prst="diagStripe">
            <a:avLst>
              <a:gd name="adj" fmla="val 0"/>
            </a:avLst>
          </a:prstGeom>
          <a:solidFill>
            <a:schemeClr val="lt1">
              <a:alpha val="3030"/>
            </a:schemeClr>
          </a:solidFill>
          <a:ln>
            <a:noFill/>
          </a:ln>
        </p:spPr>
        <p:txBody>
          <a:bodyPr lIns="91425" tIns="91425" rIns="91425" bIns="91425" anchor="ctr" anchorCtr="0">
            <a:noAutofit/>
          </a:bodyPr>
          <a:lstStyle/>
          <a:p>
            <a:pPr lvl="0">
              <a:spcBef>
                <a:spcPts val="0"/>
              </a:spcBef>
              <a:buNone/>
            </a:pPr>
            <a:endParaRPr/>
          </a:p>
        </p:txBody>
      </p:sp>
      <p:grpSp>
        <p:nvGrpSpPr>
          <p:cNvPr id="405" name="Shape 405"/>
          <p:cNvGrpSpPr/>
          <p:nvPr/>
        </p:nvGrpSpPr>
        <p:grpSpPr>
          <a:xfrm>
            <a:off x="0" y="490"/>
            <a:ext cx="5153704" cy="5134399"/>
            <a:chOff x="0" y="75"/>
            <a:chExt cx="5153704" cy="5152950"/>
          </a:xfrm>
        </p:grpSpPr>
        <p:sp>
          <p:nvSpPr>
            <p:cNvPr id="406" name="Shape 406"/>
            <p:cNvSpPr/>
            <p:nvPr/>
          </p:nvSpPr>
          <p:spPr>
            <a:xfrm rot="-5400000">
              <a:off x="454" y="-225"/>
              <a:ext cx="5152800" cy="5153700"/>
            </a:xfrm>
            <a:prstGeom prst="diagStripe">
              <a:avLst>
                <a:gd name="adj" fmla="val 50000"/>
              </a:avLst>
            </a:prstGeom>
            <a:solidFill>
              <a:schemeClr val="lt1">
                <a:alpha val="3030"/>
              </a:schemeClr>
            </a:solidFill>
            <a:ln>
              <a:noFill/>
            </a:ln>
          </p:spPr>
          <p:txBody>
            <a:bodyPr lIns="91425" tIns="91425" rIns="91425" bIns="91425" anchor="ctr" anchorCtr="0">
              <a:noAutofit/>
            </a:bodyPr>
            <a:lstStyle/>
            <a:p>
              <a:pPr lvl="0">
                <a:spcBef>
                  <a:spcPts val="0"/>
                </a:spcBef>
                <a:buNone/>
              </a:pPr>
              <a:endParaRPr/>
            </a:p>
          </p:txBody>
        </p:sp>
        <p:sp>
          <p:nvSpPr>
            <p:cNvPr id="407" name="Shape 407"/>
            <p:cNvSpPr/>
            <p:nvPr/>
          </p:nvSpPr>
          <p:spPr>
            <a:xfrm rot="-5400000">
              <a:off x="150" y="1145825"/>
              <a:ext cx="3996600" cy="3996900"/>
            </a:xfrm>
            <a:prstGeom prst="diagStripe">
              <a:avLst>
                <a:gd name="adj" fmla="val 58774"/>
              </a:avLst>
            </a:prstGeom>
            <a:solidFill>
              <a:schemeClr val="lt1">
                <a:alpha val="3030"/>
              </a:schemeClr>
            </a:solidFill>
            <a:ln>
              <a:noFill/>
            </a:ln>
          </p:spPr>
          <p:txBody>
            <a:bodyPr lIns="91425" tIns="91425" rIns="91425" bIns="91425" anchor="ctr" anchorCtr="0">
              <a:noAutofit/>
            </a:bodyPr>
            <a:lstStyle/>
            <a:p>
              <a:pPr lvl="0">
                <a:spcBef>
                  <a:spcPts val="0"/>
                </a:spcBef>
                <a:buNone/>
              </a:pPr>
              <a:endParaRPr/>
            </a:p>
          </p:txBody>
        </p:sp>
        <p:sp>
          <p:nvSpPr>
            <p:cNvPr id="408" name="Shape 408"/>
            <p:cNvSpPr/>
            <p:nvPr/>
          </p:nvSpPr>
          <p:spPr>
            <a:xfrm rot="-5400000">
              <a:off x="1646" y="-75"/>
              <a:ext cx="2299800" cy="2300100"/>
            </a:xfrm>
            <a:prstGeom prst="diagStripe">
              <a:avLst>
                <a:gd name="adj" fmla="val 50000"/>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409" name="Shape 409"/>
            <p:cNvSpPr/>
            <p:nvPr/>
          </p:nvSpPr>
          <p:spPr>
            <a:xfrm flipH="1">
              <a:off x="652821" y="590034"/>
              <a:ext cx="2300100" cy="2299800"/>
            </a:xfrm>
            <a:prstGeom prst="diagStripe">
              <a:avLst>
                <a:gd name="adj" fmla="val 50000"/>
              </a:avLst>
            </a:prstGeom>
            <a:solidFill>
              <a:schemeClr val="lt2"/>
            </a:solidFill>
            <a:ln>
              <a:noFill/>
            </a:ln>
          </p:spPr>
          <p:txBody>
            <a:bodyPr lIns="91425" tIns="91425" rIns="91425" bIns="91425" anchor="ctr" anchorCtr="0">
              <a:noAutofit/>
            </a:bodyPr>
            <a:lstStyle/>
            <a:p>
              <a:pPr lvl="0">
                <a:spcBef>
                  <a:spcPts val="0"/>
                </a:spcBef>
                <a:buNone/>
              </a:pPr>
              <a:endParaRPr/>
            </a:p>
          </p:txBody>
        </p:sp>
      </p:grpSp>
      <p:sp>
        <p:nvSpPr>
          <p:cNvPr id="410" name="Shape 410"/>
          <p:cNvSpPr txBox="1">
            <a:spLocks noGrp="1"/>
          </p:cNvSpPr>
          <p:nvPr>
            <p:ph type="ctrTitle"/>
          </p:nvPr>
        </p:nvSpPr>
        <p:spPr>
          <a:xfrm>
            <a:off x="3537150" y="1578400"/>
            <a:ext cx="5017500" cy="1578900"/>
          </a:xfrm>
          <a:prstGeom prst="rect">
            <a:avLst/>
          </a:prstGeom>
        </p:spPr>
        <p:txBody>
          <a:bodyPr lIns="91425" tIns="91425" rIns="91425" bIns="91425" anchor="t" anchorCtr="0"/>
          <a:lstStyle>
            <a:lvl1pPr lvl="0">
              <a:spcBef>
                <a:spcPts val="0"/>
              </a:spcBef>
              <a:buSzPct val="100000"/>
              <a:defRPr sz="4000"/>
            </a:lvl1pPr>
            <a:lvl2pPr lvl="1">
              <a:spcBef>
                <a:spcPts val="0"/>
              </a:spcBef>
              <a:buSzPct val="100000"/>
              <a:defRPr sz="4000"/>
            </a:lvl2pPr>
            <a:lvl3pPr lvl="2">
              <a:spcBef>
                <a:spcPts val="0"/>
              </a:spcBef>
              <a:buSzPct val="100000"/>
              <a:defRPr sz="4000"/>
            </a:lvl3pPr>
            <a:lvl4pPr lvl="3">
              <a:spcBef>
                <a:spcPts val="0"/>
              </a:spcBef>
              <a:buSzPct val="100000"/>
              <a:defRPr sz="4000"/>
            </a:lvl4pPr>
            <a:lvl5pPr lvl="4">
              <a:spcBef>
                <a:spcPts val="0"/>
              </a:spcBef>
              <a:buSzPct val="100000"/>
              <a:defRPr sz="4000"/>
            </a:lvl5pPr>
            <a:lvl6pPr lvl="5">
              <a:spcBef>
                <a:spcPts val="0"/>
              </a:spcBef>
              <a:buSzPct val="100000"/>
              <a:defRPr sz="4000"/>
            </a:lvl6pPr>
            <a:lvl7pPr lvl="6">
              <a:spcBef>
                <a:spcPts val="0"/>
              </a:spcBef>
              <a:buSzPct val="100000"/>
              <a:defRPr sz="4000"/>
            </a:lvl7pPr>
            <a:lvl8pPr lvl="7">
              <a:spcBef>
                <a:spcPts val="0"/>
              </a:spcBef>
              <a:buSzPct val="100000"/>
              <a:defRPr sz="4000"/>
            </a:lvl8pPr>
            <a:lvl9pPr lvl="8">
              <a:spcBef>
                <a:spcPts val="0"/>
              </a:spcBef>
              <a:buSzPct val="100000"/>
              <a:defRPr sz="4000"/>
            </a:lvl9pPr>
          </a:lstStyle>
          <a:p>
            <a:endParaRPr/>
          </a:p>
        </p:txBody>
      </p:sp>
      <p:sp>
        <p:nvSpPr>
          <p:cNvPr id="411" name="Shape 411"/>
          <p:cNvSpPr txBox="1">
            <a:spLocks noGrp="1"/>
          </p:cNvSpPr>
          <p:nvPr>
            <p:ph type="subTitle" idx="1"/>
          </p:nvPr>
        </p:nvSpPr>
        <p:spPr>
          <a:xfrm>
            <a:off x="5083950" y="3924925"/>
            <a:ext cx="3470700" cy="506100"/>
          </a:xfrm>
          <a:prstGeom prst="rect">
            <a:avLst/>
          </a:prstGeom>
        </p:spPr>
        <p:txBody>
          <a:bodyPr lIns="91425" tIns="91425" rIns="91425" bIns="91425" anchor="t" anchorCtr="0"/>
          <a:lstStyle>
            <a:lvl1pPr lvl="0">
              <a:lnSpc>
                <a:spcPct val="100000"/>
              </a:lnSpc>
              <a:spcBef>
                <a:spcPts val="0"/>
              </a:spcBef>
              <a:spcAft>
                <a:spcPts val="0"/>
              </a:spcAft>
              <a:buNone/>
              <a:defRPr/>
            </a:lvl1pPr>
            <a:lvl2pPr lvl="1">
              <a:lnSpc>
                <a:spcPct val="100000"/>
              </a:lnSpc>
              <a:spcBef>
                <a:spcPts val="0"/>
              </a:spcBef>
              <a:spcAft>
                <a:spcPts val="0"/>
              </a:spcAft>
              <a:buSzPct val="100000"/>
              <a:buNone/>
              <a:defRPr sz="1300"/>
            </a:lvl2pPr>
            <a:lvl3pPr lvl="2">
              <a:lnSpc>
                <a:spcPct val="100000"/>
              </a:lnSpc>
              <a:spcBef>
                <a:spcPts val="0"/>
              </a:spcBef>
              <a:spcAft>
                <a:spcPts val="0"/>
              </a:spcAft>
              <a:buSzPct val="100000"/>
              <a:buNone/>
              <a:defRPr sz="1300"/>
            </a:lvl3pPr>
            <a:lvl4pPr lvl="3">
              <a:lnSpc>
                <a:spcPct val="100000"/>
              </a:lnSpc>
              <a:spcBef>
                <a:spcPts val="0"/>
              </a:spcBef>
              <a:spcAft>
                <a:spcPts val="0"/>
              </a:spcAft>
              <a:buSzPct val="100000"/>
              <a:buNone/>
              <a:defRPr sz="1300"/>
            </a:lvl4pPr>
            <a:lvl5pPr lvl="4">
              <a:lnSpc>
                <a:spcPct val="100000"/>
              </a:lnSpc>
              <a:spcBef>
                <a:spcPts val="0"/>
              </a:spcBef>
              <a:spcAft>
                <a:spcPts val="0"/>
              </a:spcAft>
              <a:buSzPct val="100000"/>
              <a:buNone/>
              <a:defRPr sz="1300"/>
            </a:lvl5pPr>
            <a:lvl6pPr lvl="5">
              <a:lnSpc>
                <a:spcPct val="100000"/>
              </a:lnSpc>
              <a:spcBef>
                <a:spcPts val="0"/>
              </a:spcBef>
              <a:spcAft>
                <a:spcPts val="0"/>
              </a:spcAft>
              <a:buSzPct val="100000"/>
              <a:buNone/>
              <a:defRPr sz="1300"/>
            </a:lvl6pPr>
            <a:lvl7pPr lvl="6">
              <a:lnSpc>
                <a:spcPct val="100000"/>
              </a:lnSpc>
              <a:spcBef>
                <a:spcPts val="0"/>
              </a:spcBef>
              <a:spcAft>
                <a:spcPts val="0"/>
              </a:spcAft>
              <a:buSzPct val="100000"/>
              <a:buNone/>
              <a:defRPr sz="1300"/>
            </a:lvl7pPr>
            <a:lvl8pPr lvl="7">
              <a:lnSpc>
                <a:spcPct val="100000"/>
              </a:lnSpc>
              <a:spcBef>
                <a:spcPts val="0"/>
              </a:spcBef>
              <a:spcAft>
                <a:spcPts val="0"/>
              </a:spcAft>
              <a:buSzPct val="100000"/>
              <a:buNone/>
              <a:defRPr sz="1300"/>
            </a:lvl8pPr>
            <a:lvl9pPr lvl="8">
              <a:lnSpc>
                <a:spcPct val="100000"/>
              </a:lnSpc>
              <a:spcBef>
                <a:spcPts val="0"/>
              </a:spcBef>
              <a:spcAft>
                <a:spcPts val="0"/>
              </a:spcAft>
              <a:buSzPct val="100000"/>
              <a:buNone/>
              <a:defRPr sz="1300"/>
            </a:lvl9pPr>
          </a:lstStyle>
          <a:p>
            <a:endParaRPr/>
          </a:p>
        </p:txBody>
      </p:sp>
      <p:sp>
        <p:nvSpPr>
          <p:cNvPr id="412" name="Shape 412"/>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413"/>
        <p:cNvGrpSpPr/>
        <p:nvPr/>
      </p:nvGrpSpPr>
      <p:grpSpPr>
        <a:xfrm>
          <a:off x="0" y="0"/>
          <a:ext cx="0" cy="0"/>
          <a:chOff x="0" y="0"/>
          <a:chExt cx="0" cy="0"/>
        </a:xfrm>
      </p:grpSpPr>
      <p:grpSp>
        <p:nvGrpSpPr>
          <p:cNvPr id="414" name="Shape 414"/>
          <p:cNvGrpSpPr/>
          <p:nvPr/>
        </p:nvGrpSpPr>
        <p:grpSpPr>
          <a:xfrm>
            <a:off x="4406400" y="0"/>
            <a:ext cx="4737600" cy="5143064"/>
            <a:chOff x="4406400" y="0"/>
            <a:chExt cx="4737600" cy="5143064"/>
          </a:xfrm>
        </p:grpSpPr>
        <p:sp>
          <p:nvSpPr>
            <p:cNvPr id="415" name="Shape 415"/>
            <p:cNvSpPr/>
            <p:nvPr/>
          </p:nvSpPr>
          <p:spPr>
            <a:xfrm rot="5400000">
              <a:off x="4408200" y="-1800"/>
              <a:ext cx="4734000" cy="4737600"/>
            </a:xfrm>
            <a:prstGeom prst="diagStripe">
              <a:avLst>
                <a:gd name="adj" fmla="val 49469"/>
              </a:avLst>
            </a:prstGeom>
            <a:solidFill>
              <a:schemeClr val="lt1">
                <a:alpha val="3460"/>
              </a:schemeClr>
            </a:solidFill>
            <a:ln>
              <a:noFill/>
            </a:ln>
          </p:spPr>
          <p:txBody>
            <a:bodyPr lIns="91425" tIns="91425" rIns="91425" bIns="91425" anchor="ctr" anchorCtr="0">
              <a:noAutofit/>
            </a:bodyPr>
            <a:lstStyle/>
            <a:p>
              <a:pPr lvl="0">
                <a:spcBef>
                  <a:spcPts val="0"/>
                </a:spcBef>
                <a:buNone/>
              </a:pPr>
              <a:endParaRPr/>
            </a:p>
          </p:txBody>
        </p:sp>
        <p:sp>
          <p:nvSpPr>
            <p:cNvPr id="416" name="Shape 416"/>
            <p:cNvSpPr/>
            <p:nvPr/>
          </p:nvSpPr>
          <p:spPr>
            <a:xfrm rot="5400000">
              <a:off x="4841125" y="5700"/>
              <a:ext cx="4298100" cy="4286700"/>
            </a:xfrm>
            <a:prstGeom prst="diagStripe">
              <a:avLst>
                <a:gd name="adj" fmla="val 0"/>
              </a:avLst>
            </a:prstGeom>
            <a:solidFill>
              <a:schemeClr val="lt1">
                <a:alpha val="3460"/>
              </a:schemeClr>
            </a:solidFill>
            <a:ln>
              <a:noFill/>
            </a:ln>
          </p:spPr>
          <p:txBody>
            <a:bodyPr lIns="91425" tIns="91425" rIns="91425" bIns="91425" anchor="ctr" anchorCtr="0">
              <a:noAutofit/>
            </a:bodyPr>
            <a:lstStyle/>
            <a:p>
              <a:pPr lvl="0">
                <a:spcBef>
                  <a:spcPts val="0"/>
                </a:spcBef>
                <a:buNone/>
              </a:pPr>
              <a:endParaRPr/>
            </a:p>
          </p:txBody>
        </p:sp>
        <p:sp>
          <p:nvSpPr>
            <p:cNvPr id="417" name="Shape 417"/>
            <p:cNvSpPr/>
            <p:nvPr/>
          </p:nvSpPr>
          <p:spPr>
            <a:xfrm rot="-5400000">
              <a:off x="5618399" y="1236468"/>
              <a:ext cx="808800" cy="808800"/>
            </a:xfrm>
            <a:prstGeom prst="diagStripe">
              <a:avLst>
                <a:gd name="adj" fmla="val 50000"/>
              </a:avLst>
            </a:prstGeom>
            <a:solidFill>
              <a:schemeClr val="lt1">
                <a:alpha val="7310"/>
              </a:schemeClr>
            </a:solidFill>
            <a:ln>
              <a:noFill/>
            </a:ln>
          </p:spPr>
          <p:txBody>
            <a:bodyPr lIns="91425" tIns="91425" rIns="91425" bIns="91425" anchor="ctr" anchorCtr="0">
              <a:noAutofit/>
            </a:bodyPr>
            <a:lstStyle/>
            <a:p>
              <a:pPr lvl="0">
                <a:spcBef>
                  <a:spcPts val="0"/>
                </a:spcBef>
                <a:buNone/>
              </a:pPr>
              <a:endParaRPr/>
            </a:p>
          </p:txBody>
        </p:sp>
        <p:sp>
          <p:nvSpPr>
            <p:cNvPr id="418" name="Shape 418"/>
            <p:cNvSpPr/>
            <p:nvPr/>
          </p:nvSpPr>
          <p:spPr>
            <a:xfrm flipH="1">
              <a:off x="5849857" y="1443955"/>
              <a:ext cx="808800" cy="808799"/>
            </a:xfrm>
            <a:prstGeom prst="diagStripe">
              <a:avLst>
                <a:gd name="adj" fmla="val 50000"/>
              </a:avLst>
            </a:prstGeom>
            <a:solidFill>
              <a:schemeClr val="lt1">
                <a:alpha val="7310"/>
              </a:schemeClr>
            </a:solidFill>
            <a:ln>
              <a:noFill/>
            </a:ln>
          </p:spPr>
          <p:txBody>
            <a:bodyPr lIns="91425" tIns="91425" rIns="91425" bIns="91425" anchor="ctr" anchorCtr="0">
              <a:noAutofit/>
            </a:bodyPr>
            <a:lstStyle/>
            <a:p>
              <a:pPr lvl="0">
                <a:spcBef>
                  <a:spcPts val="0"/>
                </a:spcBef>
                <a:buNone/>
              </a:pPr>
              <a:endParaRPr/>
            </a:p>
          </p:txBody>
        </p:sp>
        <p:sp>
          <p:nvSpPr>
            <p:cNvPr id="419" name="Shape 419"/>
            <p:cNvSpPr/>
            <p:nvPr/>
          </p:nvSpPr>
          <p:spPr>
            <a:xfrm rot="-5400000">
              <a:off x="5987080" y="2469465"/>
              <a:ext cx="808800" cy="808799"/>
            </a:xfrm>
            <a:prstGeom prst="diagStripe">
              <a:avLst>
                <a:gd name="adj" fmla="val 50000"/>
              </a:avLst>
            </a:prstGeom>
            <a:solidFill>
              <a:schemeClr val="lt1">
                <a:alpha val="7310"/>
              </a:schemeClr>
            </a:solidFill>
            <a:ln>
              <a:noFill/>
            </a:ln>
          </p:spPr>
          <p:txBody>
            <a:bodyPr lIns="91425" tIns="91425" rIns="91425" bIns="91425" anchor="ctr" anchorCtr="0">
              <a:noAutofit/>
            </a:bodyPr>
            <a:lstStyle/>
            <a:p>
              <a:pPr lvl="0">
                <a:spcBef>
                  <a:spcPts val="0"/>
                </a:spcBef>
                <a:buNone/>
              </a:pPr>
              <a:endParaRPr/>
            </a:p>
          </p:txBody>
        </p:sp>
        <p:sp>
          <p:nvSpPr>
            <p:cNvPr id="420" name="Shape 420"/>
            <p:cNvSpPr/>
            <p:nvPr/>
          </p:nvSpPr>
          <p:spPr>
            <a:xfrm flipH="1">
              <a:off x="6222114" y="2676952"/>
              <a:ext cx="808800" cy="808800"/>
            </a:xfrm>
            <a:prstGeom prst="diagStripe">
              <a:avLst>
                <a:gd name="adj" fmla="val 50000"/>
              </a:avLst>
            </a:prstGeom>
            <a:solidFill>
              <a:schemeClr val="lt1">
                <a:alpha val="7310"/>
              </a:schemeClr>
            </a:solidFill>
            <a:ln>
              <a:noFill/>
            </a:ln>
          </p:spPr>
          <p:txBody>
            <a:bodyPr lIns="91425" tIns="91425" rIns="91425" bIns="91425" anchor="ctr" anchorCtr="0">
              <a:noAutofit/>
            </a:bodyPr>
            <a:lstStyle/>
            <a:p>
              <a:pPr lvl="0">
                <a:spcBef>
                  <a:spcPts val="0"/>
                </a:spcBef>
                <a:buNone/>
              </a:pPr>
              <a:endParaRPr/>
            </a:p>
          </p:txBody>
        </p:sp>
        <p:sp>
          <p:nvSpPr>
            <p:cNvPr id="421" name="Shape 421"/>
            <p:cNvSpPr/>
            <p:nvPr/>
          </p:nvSpPr>
          <p:spPr>
            <a:xfrm rot="-5400000">
              <a:off x="6675341" y="1862017"/>
              <a:ext cx="808800" cy="808800"/>
            </a:xfrm>
            <a:prstGeom prst="diagStripe">
              <a:avLst>
                <a:gd name="adj" fmla="val 50000"/>
              </a:avLst>
            </a:prstGeom>
            <a:solidFill>
              <a:schemeClr val="lt1">
                <a:alpha val="7310"/>
              </a:schemeClr>
            </a:solidFill>
            <a:ln>
              <a:noFill/>
            </a:ln>
          </p:spPr>
          <p:txBody>
            <a:bodyPr lIns="91425" tIns="91425" rIns="91425" bIns="91425" anchor="ctr" anchorCtr="0">
              <a:noAutofit/>
            </a:bodyPr>
            <a:lstStyle/>
            <a:p>
              <a:pPr lvl="0">
                <a:spcBef>
                  <a:spcPts val="0"/>
                </a:spcBef>
                <a:buNone/>
              </a:pPr>
              <a:endParaRPr/>
            </a:p>
          </p:txBody>
        </p:sp>
        <p:sp>
          <p:nvSpPr>
            <p:cNvPr id="422" name="Shape 422"/>
            <p:cNvSpPr/>
            <p:nvPr/>
          </p:nvSpPr>
          <p:spPr>
            <a:xfrm flipH="1">
              <a:off x="6908099" y="2069505"/>
              <a:ext cx="808800" cy="808800"/>
            </a:xfrm>
            <a:prstGeom prst="diagStripe">
              <a:avLst>
                <a:gd name="adj" fmla="val 50000"/>
              </a:avLst>
            </a:prstGeom>
            <a:solidFill>
              <a:schemeClr val="lt2"/>
            </a:solidFill>
            <a:ln>
              <a:noFill/>
            </a:ln>
          </p:spPr>
          <p:txBody>
            <a:bodyPr lIns="91425" tIns="91425" rIns="91425" bIns="91425" anchor="ctr" anchorCtr="0">
              <a:noAutofit/>
            </a:bodyPr>
            <a:lstStyle/>
            <a:p>
              <a:pPr lvl="0">
                <a:spcBef>
                  <a:spcPts val="0"/>
                </a:spcBef>
                <a:buNone/>
              </a:pPr>
              <a:endParaRPr/>
            </a:p>
          </p:txBody>
        </p:sp>
        <p:sp>
          <p:nvSpPr>
            <p:cNvPr id="423" name="Shape 423"/>
            <p:cNvSpPr/>
            <p:nvPr/>
          </p:nvSpPr>
          <p:spPr>
            <a:xfrm rot="-5400000">
              <a:off x="6861140" y="2477810"/>
              <a:ext cx="808800" cy="808800"/>
            </a:xfrm>
            <a:prstGeom prst="diagStripe">
              <a:avLst>
                <a:gd name="adj" fmla="val 50000"/>
              </a:avLst>
            </a:prstGeom>
            <a:solidFill>
              <a:schemeClr val="lt1">
                <a:alpha val="7310"/>
              </a:schemeClr>
            </a:solidFill>
            <a:ln>
              <a:noFill/>
            </a:ln>
          </p:spPr>
          <p:txBody>
            <a:bodyPr lIns="91425" tIns="91425" rIns="91425" bIns="91425" anchor="ctr" anchorCtr="0">
              <a:noAutofit/>
            </a:bodyPr>
            <a:lstStyle/>
            <a:p>
              <a:pPr lvl="0">
                <a:spcBef>
                  <a:spcPts val="0"/>
                </a:spcBef>
                <a:buNone/>
              </a:pPr>
              <a:endParaRPr/>
            </a:p>
          </p:txBody>
        </p:sp>
        <p:sp>
          <p:nvSpPr>
            <p:cNvPr id="424" name="Shape 424"/>
            <p:cNvSpPr/>
            <p:nvPr/>
          </p:nvSpPr>
          <p:spPr>
            <a:xfrm flipH="1">
              <a:off x="7965266" y="2692963"/>
              <a:ext cx="808800" cy="808800"/>
            </a:xfrm>
            <a:prstGeom prst="diagStripe">
              <a:avLst>
                <a:gd name="adj" fmla="val 50000"/>
              </a:avLst>
            </a:prstGeom>
            <a:solidFill>
              <a:schemeClr val="lt1">
                <a:alpha val="7310"/>
              </a:schemeClr>
            </a:solidFill>
            <a:ln>
              <a:noFill/>
            </a:ln>
          </p:spPr>
          <p:txBody>
            <a:bodyPr lIns="91425" tIns="91425" rIns="91425" bIns="91425" anchor="ctr" anchorCtr="0">
              <a:noAutofit/>
            </a:bodyPr>
            <a:lstStyle/>
            <a:p>
              <a:pPr lvl="0">
                <a:spcBef>
                  <a:spcPts val="0"/>
                </a:spcBef>
                <a:buNone/>
              </a:pPr>
              <a:endParaRPr/>
            </a:p>
          </p:txBody>
        </p:sp>
        <p:sp>
          <p:nvSpPr>
            <p:cNvPr id="425" name="Shape 425"/>
            <p:cNvSpPr/>
            <p:nvPr/>
          </p:nvSpPr>
          <p:spPr>
            <a:xfrm flipH="1">
              <a:off x="8145082" y="3308755"/>
              <a:ext cx="808800" cy="808800"/>
            </a:xfrm>
            <a:prstGeom prst="diagStripe">
              <a:avLst>
                <a:gd name="adj" fmla="val 50000"/>
              </a:avLst>
            </a:prstGeom>
            <a:solidFill>
              <a:schemeClr val="lt1">
                <a:alpha val="7310"/>
              </a:schemeClr>
            </a:solidFill>
            <a:ln>
              <a:noFill/>
            </a:ln>
          </p:spPr>
          <p:txBody>
            <a:bodyPr lIns="91425" tIns="91425" rIns="91425" bIns="91425" anchor="ctr" anchorCtr="0">
              <a:noAutofit/>
            </a:bodyPr>
            <a:lstStyle/>
            <a:p>
              <a:pPr lvl="0">
                <a:spcBef>
                  <a:spcPts val="0"/>
                </a:spcBef>
                <a:buNone/>
              </a:pPr>
              <a:endParaRPr/>
            </a:p>
          </p:txBody>
        </p:sp>
        <p:sp>
          <p:nvSpPr>
            <p:cNvPr id="426" name="Shape 426"/>
            <p:cNvSpPr/>
            <p:nvPr/>
          </p:nvSpPr>
          <p:spPr>
            <a:xfrm rot="-5400000">
              <a:off x="7047599" y="3095014"/>
              <a:ext cx="808800" cy="808800"/>
            </a:xfrm>
            <a:prstGeom prst="diagStripe">
              <a:avLst>
                <a:gd name="adj" fmla="val 50000"/>
              </a:avLst>
            </a:prstGeom>
            <a:solidFill>
              <a:schemeClr val="lt1">
                <a:alpha val="7310"/>
              </a:schemeClr>
            </a:solidFill>
            <a:ln>
              <a:noFill/>
            </a:ln>
          </p:spPr>
          <p:txBody>
            <a:bodyPr lIns="91425" tIns="91425" rIns="91425" bIns="91425" anchor="ctr" anchorCtr="0">
              <a:noAutofit/>
            </a:bodyPr>
            <a:lstStyle/>
            <a:p>
              <a:pPr lvl="0">
                <a:spcBef>
                  <a:spcPts val="0"/>
                </a:spcBef>
                <a:buNone/>
              </a:pPr>
              <a:endParaRPr/>
            </a:p>
          </p:txBody>
        </p:sp>
        <p:sp>
          <p:nvSpPr>
            <p:cNvPr id="427" name="Shape 427"/>
            <p:cNvSpPr/>
            <p:nvPr/>
          </p:nvSpPr>
          <p:spPr>
            <a:xfrm flipH="1">
              <a:off x="7276649" y="3302501"/>
              <a:ext cx="808800" cy="808800"/>
            </a:xfrm>
            <a:prstGeom prst="diagStripe">
              <a:avLst>
                <a:gd name="adj" fmla="val 50000"/>
              </a:avLst>
            </a:prstGeom>
            <a:solidFill>
              <a:schemeClr val="lt1">
                <a:alpha val="7310"/>
              </a:schemeClr>
            </a:solidFill>
            <a:ln>
              <a:noFill/>
            </a:ln>
          </p:spPr>
          <p:txBody>
            <a:bodyPr lIns="91425" tIns="91425" rIns="91425" bIns="91425" anchor="ctr" anchorCtr="0">
              <a:noAutofit/>
            </a:bodyPr>
            <a:lstStyle/>
            <a:p>
              <a:pPr lvl="0">
                <a:spcBef>
                  <a:spcPts val="0"/>
                </a:spcBef>
                <a:buNone/>
              </a:pPr>
              <a:endParaRPr/>
            </a:p>
          </p:txBody>
        </p:sp>
        <p:sp>
          <p:nvSpPr>
            <p:cNvPr id="428" name="Shape 428"/>
            <p:cNvSpPr/>
            <p:nvPr/>
          </p:nvSpPr>
          <p:spPr>
            <a:xfrm rot="-5400000">
              <a:off x="7227414" y="3710807"/>
              <a:ext cx="808800" cy="808800"/>
            </a:xfrm>
            <a:prstGeom prst="diagStripe">
              <a:avLst>
                <a:gd name="adj" fmla="val 50000"/>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429" name="Shape 429"/>
            <p:cNvSpPr/>
            <p:nvPr/>
          </p:nvSpPr>
          <p:spPr>
            <a:xfrm flipH="1">
              <a:off x="7462448" y="3918294"/>
              <a:ext cx="808800" cy="808800"/>
            </a:xfrm>
            <a:prstGeom prst="diagStripe">
              <a:avLst>
                <a:gd name="adj" fmla="val 50000"/>
              </a:avLst>
            </a:prstGeom>
            <a:solidFill>
              <a:schemeClr val="lt1">
                <a:alpha val="7310"/>
              </a:schemeClr>
            </a:solidFill>
            <a:ln>
              <a:noFill/>
            </a:ln>
          </p:spPr>
          <p:txBody>
            <a:bodyPr lIns="91425" tIns="91425" rIns="91425" bIns="91425" anchor="ctr" anchorCtr="0">
              <a:noAutofit/>
            </a:bodyPr>
            <a:lstStyle/>
            <a:p>
              <a:pPr lvl="0">
                <a:spcBef>
                  <a:spcPts val="0"/>
                </a:spcBef>
                <a:buNone/>
              </a:pPr>
              <a:endParaRPr/>
            </a:p>
          </p:txBody>
        </p:sp>
        <p:sp>
          <p:nvSpPr>
            <p:cNvPr id="430" name="Shape 430"/>
            <p:cNvSpPr/>
            <p:nvPr/>
          </p:nvSpPr>
          <p:spPr>
            <a:xfrm rot="-5400000">
              <a:off x="8102490" y="3718472"/>
              <a:ext cx="808800" cy="808800"/>
            </a:xfrm>
            <a:prstGeom prst="diagStripe">
              <a:avLst>
                <a:gd name="adj" fmla="val 50000"/>
              </a:avLst>
            </a:prstGeom>
            <a:solidFill>
              <a:schemeClr val="lt1">
                <a:alpha val="7310"/>
              </a:schemeClr>
            </a:solidFill>
            <a:ln>
              <a:noFill/>
            </a:ln>
          </p:spPr>
          <p:txBody>
            <a:bodyPr lIns="91425" tIns="91425" rIns="91425" bIns="91425" anchor="ctr" anchorCtr="0">
              <a:noAutofit/>
            </a:bodyPr>
            <a:lstStyle/>
            <a:p>
              <a:pPr lvl="0">
                <a:spcBef>
                  <a:spcPts val="0"/>
                </a:spcBef>
                <a:buNone/>
              </a:pPr>
              <a:endParaRPr/>
            </a:p>
          </p:txBody>
        </p:sp>
        <p:sp>
          <p:nvSpPr>
            <p:cNvPr id="431" name="Shape 431"/>
            <p:cNvSpPr/>
            <p:nvPr/>
          </p:nvSpPr>
          <p:spPr>
            <a:xfrm flipH="1">
              <a:off x="8334532" y="3925960"/>
              <a:ext cx="808800" cy="808800"/>
            </a:xfrm>
            <a:prstGeom prst="diagStripe">
              <a:avLst>
                <a:gd name="adj" fmla="val 50000"/>
              </a:avLst>
            </a:prstGeom>
            <a:solidFill>
              <a:schemeClr val="lt1">
                <a:alpha val="7310"/>
              </a:schemeClr>
            </a:solidFill>
            <a:ln>
              <a:noFill/>
            </a:ln>
          </p:spPr>
          <p:txBody>
            <a:bodyPr lIns="91425" tIns="91425" rIns="91425" bIns="91425" anchor="ctr" anchorCtr="0">
              <a:noAutofit/>
            </a:bodyPr>
            <a:lstStyle/>
            <a:p>
              <a:pPr lvl="0">
                <a:spcBef>
                  <a:spcPts val="0"/>
                </a:spcBef>
                <a:buNone/>
              </a:pPr>
              <a:endParaRPr/>
            </a:p>
          </p:txBody>
        </p:sp>
        <p:sp>
          <p:nvSpPr>
            <p:cNvPr id="432" name="Shape 432"/>
            <p:cNvSpPr/>
            <p:nvPr/>
          </p:nvSpPr>
          <p:spPr>
            <a:xfrm rot="-5400000">
              <a:off x="8288289" y="4334264"/>
              <a:ext cx="808800" cy="808800"/>
            </a:xfrm>
            <a:prstGeom prst="diagStripe">
              <a:avLst>
                <a:gd name="adj" fmla="val 50000"/>
              </a:avLst>
            </a:prstGeom>
            <a:solidFill>
              <a:schemeClr val="lt1">
                <a:alpha val="7310"/>
              </a:schemeClr>
            </a:solidFill>
            <a:ln>
              <a:noFill/>
            </a:ln>
          </p:spPr>
          <p:txBody>
            <a:bodyPr lIns="91425" tIns="91425" rIns="91425" bIns="91425" anchor="ctr" anchorCtr="0">
              <a:noAutofit/>
            </a:bodyPr>
            <a:lstStyle/>
            <a:p>
              <a:pPr lvl="0">
                <a:spcBef>
                  <a:spcPts val="0"/>
                </a:spcBef>
                <a:buNone/>
              </a:pPr>
              <a:endParaRPr/>
            </a:p>
          </p:txBody>
        </p:sp>
      </p:grpSp>
      <p:sp>
        <p:nvSpPr>
          <p:cNvPr id="433" name="Shape 433"/>
          <p:cNvSpPr txBox="1">
            <a:spLocks noGrp="1"/>
          </p:cNvSpPr>
          <p:nvPr>
            <p:ph type="title"/>
          </p:nvPr>
        </p:nvSpPr>
        <p:spPr>
          <a:xfrm>
            <a:off x="823850" y="2053000"/>
            <a:ext cx="4587000" cy="1148700"/>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34" name="Shape 43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435"/>
        <p:cNvGrpSpPr/>
        <p:nvPr/>
      </p:nvGrpSpPr>
      <p:grpSpPr>
        <a:xfrm>
          <a:off x="0" y="0"/>
          <a:ext cx="0" cy="0"/>
          <a:chOff x="0" y="0"/>
          <a:chExt cx="0" cy="0"/>
        </a:xfrm>
      </p:grpSpPr>
      <p:grpSp>
        <p:nvGrpSpPr>
          <p:cNvPr id="436" name="Shape 436"/>
          <p:cNvGrpSpPr/>
          <p:nvPr/>
        </p:nvGrpSpPr>
        <p:grpSpPr>
          <a:xfrm>
            <a:off x="0" y="381001"/>
            <a:ext cx="1037850" cy="1016287"/>
            <a:chOff x="0" y="381001"/>
            <a:chExt cx="1037850" cy="1016287"/>
          </a:xfrm>
        </p:grpSpPr>
        <p:sp>
          <p:nvSpPr>
            <p:cNvPr id="437" name="Shape 437"/>
            <p:cNvSpPr/>
            <p:nvPr/>
          </p:nvSpPr>
          <p:spPr>
            <a:xfrm rot="-5400000">
              <a:off x="0" y="381001"/>
              <a:ext cx="808800" cy="808800"/>
            </a:xfrm>
            <a:prstGeom prst="diagStripe">
              <a:avLst>
                <a:gd name="adj" fmla="val 50000"/>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438" name="Shape 438"/>
            <p:cNvSpPr/>
            <p:nvPr/>
          </p:nvSpPr>
          <p:spPr>
            <a:xfrm flipH="1">
              <a:off x="229050" y="588488"/>
              <a:ext cx="808800" cy="808800"/>
            </a:xfrm>
            <a:prstGeom prst="diagStripe">
              <a:avLst>
                <a:gd name="adj" fmla="val 50000"/>
              </a:avLst>
            </a:prstGeom>
            <a:solidFill>
              <a:schemeClr val="lt2"/>
            </a:solidFill>
            <a:ln>
              <a:noFill/>
            </a:ln>
          </p:spPr>
          <p:txBody>
            <a:bodyPr lIns="91425" tIns="91425" rIns="91425" bIns="91425" anchor="ctr" anchorCtr="0">
              <a:noAutofit/>
            </a:bodyPr>
            <a:lstStyle/>
            <a:p>
              <a:pPr lvl="0">
                <a:spcBef>
                  <a:spcPts val="0"/>
                </a:spcBef>
                <a:buNone/>
              </a:pPr>
              <a:endParaRPr/>
            </a:p>
          </p:txBody>
        </p:sp>
      </p:grpSp>
      <p:sp>
        <p:nvSpPr>
          <p:cNvPr id="439" name="Shape 439"/>
          <p:cNvSpPr txBox="1">
            <a:spLocks noGrp="1"/>
          </p:cNvSpPr>
          <p:nvPr>
            <p:ph type="title"/>
          </p:nvPr>
        </p:nvSpPr>
        <p:spPr>
          <a:xfrm>
            <a:off x="1297500" y="393750"/>
            <a:ext cx="7038900" cy="914100"/>
          </a:xfrm>
          <a:prstGeom prst="rect">
            <a:avLst/>
          </a:prstGeom>
        </p:spPr>
        <p:txBody>
          <a:bodyPr lIns="91425" tIns="91425" rIns="91425" bIns="91425" anchor="t"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440" name="Shape 440"/>
          <p:cNvSpPr txBox="1">
            <a:spLocks noGrp="1"/>
          </p:cNvSpPr>
          <p:nvPr>
            <p:ph type="body" idx="1"/>
          </p:nvPr>
        </p:nvSpPr>
        <p:spPr>
          <a:xfrm>
            <a:off x="1297500" y="1567550"/>
            <a:ext cx="7038900" cy="29112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41" name="Shape 44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442"/>
        <p:cNvGrpSpPr/>
        <p:nvPr/>
      </p:nvGrpSpPr>
      <p:grpSpPr>
        <a:xfrm>
          <a:off x="0" y="0"/>
          <a:ext cx="0" cy="0"/>
          <a:chOff x="0" y="0"/>
          <a:chExt cx="0" cy="0"/>
        </a:xfrm>
      </p:grpSpPr>
      <p:grpSp>
        <p:nvGrpSpPr>
          <p:cNvPr id="443" name="Shape 443"/>
          <p:cNvGrpSpPr/>
          <p:nvPr/>
        </p:nvGrpSpPr>
        <p:grpSpPr>
          <a:xfrm>
            <a:off x="0" y="381001"/>
            <a:ext cx="1037850" cy="1016287"/>
            <a:chOff x="0" y="381001"/>
            <a:chExt cx="1037850" cy="1016287"/>
          </a:xfrm>
        </p:grpSpPr>
        <p:sp>
          <p:nvSpPr>
            <p:cNvPr id="444" name="Shape 444"/>
            <p:cNvSpPr/>
            <p:nvPr/>
          </p:nvSpPr>
          <p:spPr>
            <a:xfrm rot="-5400000">
              <a:off x="0" y="381001"/>
              <a:ext cx="808800" cy="808800"/>
            </a:xfrm>
            <a:prstGeom prst="diagStripe">
              <a:avLst>
                <a:gd name="adj" fmla="val 50000"/>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445" name="Shape 445"/>
            <p:cNvSpPr/>
            <p:nvPr/>
          </p:nvSpPr>
          <p:spPr>
            <a:xfrm flipH="1">
              <a:off x="229050" y="588488"/>
              <a:ext cx="808800" cy="808800"/>
            </a:xfrm>
            <a:prstGeom prst="diagStripe">
              <a:avLst>
                <a:gd name="adj" fmla="val 50000"/>
              </a:avLst>
            </a:prstGeom>
            <a:solidFill>
              <a:schemeClr val="lt2"/>
            </a:solidFill>
            <a:ln>
              <a:noFill/>
            </a:ln>
          </p:spPr>
          <p:txBody>
            <a:bodyPr lIns="91425" tIns="91425" rIns="91425" bIns="91425" anchor="ctr" anchorCtr="0">
              <a:noAutofit/>
            </a:bodyPr>
            <a:lstStyle/>
            <a:p>
              <a:pPr lvl="0">
                <a:spcBef>
                  <a:spcPts val="0"/>
                </a:spcBef>
                <a:buNone/>
              </a:pPr>
              <a:endParaRPr/>
            </a:p>
          </p:txBody>
        </p:sp>
      </p:grpSp>
      <p:sp>
        <p:nvSpPr>
          <p:cNvPr id="446" name="Shape 446"/>
          <p:cNvSpPr txBox="1">
            <a:spLocks noGrp="1"/>
          </p:cNvSpPr>
          <p:nvPr>
            <p:ph type="title"/>
          </p:nvPr>
        </p:nvSpPr>
        <p:spPr>
          <a:xfrm>
            <a:off x="1297500" y="393750"/>
            <a:ext cx="7038900" cy="914100"/>
          </a:xfrm>
          <a:prstGeom prst="rect">
            <a:avLst/>
          </a:prstGeom>
        </p:spPr>
        <p:txBody>
          <a:bodyPr lIns="91425" tIns="91425" rIns="91425" bIns="91425" anchor="t"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447" name="Shape 447"/>
          <p:cNvSpPr txBox="1">
            <a:spLocks noGrp="1"/>
          </p:cNvSpPr>
          <p:nvPr>
            <p:ph type="body" idx="1"/>
          </p:nvPr>
        </p:nvSpPr>
        <p:spPr>
          <a:xfrm>
            <a:off x="1297500" y="1567550"/>
            <a:ext cx="3403200" cy="29112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48" name="Shape 448"/>
          <p:cNvSpPr txBox="1">
            <a:spLocks noGrp="1"/>
          </p:cNvSpPr>
          <p:nvPr>
            <p:ph type="body" idx="2"/>
          </p:nvPr>
        </p:nvSpPr>
        <p:spPr>
          <a:xfrm>
            <a:off x="4933221" y="1567550"/>
            <a:ext cx="3403200" cy="29112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49" name="Shape 44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450"/>
        <p:cNvGrpSpPr/>
        <p:nvPr/>
      </p:nvGrpSpPr>
      <p:grpSpPr>
        <a:xfrm>
          <a:off x="0" y="0"/>
          <a:ext cx="0" cy="0"/>
          <a:chOff x="0" y="0"/>
          <a:chExt cx="0" cy="0"/>
        </a:xfrm>
      </p:grpSpPr>
      <p:grpSp>
        <p:nvGrpSpPr>
          <p:cNvPr id="451" name="Shape 451"/>
          <p:cNvGrpSpPr/>
          <p:nvPr/>
        </p:nvGrpSpPr>
        <p:grpSpPr>
          <a:xfrm>
            <a:off x="0" y="381001"/>
            <a:ext cx="1037850" cy="1016287"/>
            <a:chOff x="0" y="381001"/>
            <a:chExt cx="1037850" cy="1016287"/>
          </a:xfrm>
        </p:grpSpPr>
        <p:sp>
          <p:nvSpPr>
            <p:cNvPr id="452" name="Shape 452"/>
            <p:cNvSpPr/>
            <p:nvPr/>
          </p:nvSpPr>
          <p:spPr>
            <a:xfrm rot="-5400000">
              <a:off x="0" y="381001"/>
              <a:ext cx="808800" cy="808800"/>
            </a:xfrm>
            <a:prstGeom prst="diagStripe">
              <a:avLst>
                <a:gd name="adj" fmla="val 50000"/>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453" name="Shape 453"/>
            <p:cNvSpPr/>
            <p:nvPr/>
          </p:nvSpPr>
          <p:spPr>
            <a:xfrm flipH="1">
              <a:off x="229050" y="588488"/>
              <a:ext cx="808800" cy="808800"/>
            </a:xfrm>
            <a:prstGeom prst="diagStripe">
              <a:avLst>
                <a:gd name="adj" fmla="val 50000"/>
              </a:avLst>
            </a:prstGeom>
            <a:solidFill>
              <a:schemeClr val="lt2"/>
            </a:solidFill>
            <a:ln>
              <a:noFill/>
            </a:ln>
          </p:spPr>
          <p:txBody>
            <a:bodyPr lIns="91425" tIns="91425" rIns="91425" bIns="91425" anchor="ctr" anchorCtr="0">
              <a:noAutofit/>
            </a:bodyPr>
            <a:lstStyle/>
            <a:p>
              <a:pPr lvl="0">
                <a:spcBef>
                  <a:spcPts val="0"/>
                </a:spcBef>
                <a:buNone/>
              </a:pPr>
              <a:endParaRPr/>
            </a:p>
          </p:txBody>
        </p:sp>
      </p:grpSp>
      <p:sp>
        <p:nvSpPr>
          <p:cNvPr id="454" name="Shape 454"/>
          <p:cNvSpPr txBox="1">
            <a:spLocks noGrp="1"/>
          </p:cNvSpPr>
          <p:nvPr>
            <p:ph type="title"/>
          </p:nvPr>
        </p:nvSpPr>
        <p:spPr>
          <a:xfrm>
            <a:off x="1297500" y="393750"/>
            <a:ext cx="7038900" cy="914100"/>
          </a:xfrm>
          <a:prstGeom prst="rect">
            <a:avLst/>
          </a:prstGeom>
        </p:spPr>
        <p:txBody>
          <a:bodyPr lIns="91425" tIns="91425" rIns="91425" bIns="91425" anchor="t"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455" name="Shape 455"/>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456"/>
        <p:cNvGrpSpPr/>
        <p:nvPr/>
      </p:nvGrpSpPr>
      <p:grpSpPr>
        <a:xfrm>
          <a:off x="0" y="0"/>
          <a:ext cx="0" cy="0"/>
          <a:chOff x="0" y="0"/>
          <a:chExt cx="0" cy="0"/>
        </a:xfrm>
      </p:grpSpPr>
      <p:grpSp>
        <p:nvGrpSpPr>
          <p:cNvPr id="457" name="Shape 457"/>
          <p:cNvGrpSpPr/>
          <p:nvPr/>
        </p:nvGrpSpPr>
        <p:grpSpPr>
          <a:xfrm>
            <a:off x="0" y="381001"/>
            <a:ext cx="1037850" cy="1016287"/>
            <a:chOff x="0" y="381001"/>
            <a:chExt cx="1037850" cy="1016287"/>
          </a:xfrm>
        </p:grpSpPr>
        <p:sp>
          <p:nvSpPr>
            <p:cNvPr id="458" name="Shape 458"/>
            <p:cNvSpPr/>
            <p:nvPr/>
          </p:nvSpPr>
          <p:spPr>
            <a:xfrm rot="-5400000">
              <a:off x="0" y="381001"/>
              <a:ext cx="808800" cy="808800"/>
            </a:xfrm>
            <a:prstGeom prst="diagStripe">
              <a:avLst>
                <a:gd name="adj" fmla="val 50000"/>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459" name="Shape 459"/>
            <p:cNvSpPr/>
            <p:nvPr/>
          </p:nvSpPr>
          <p:spPr>
            <a:xfrm flipH="1">
              <a:off x="229050" y="588488"/>
              <a:ext cx="808800" cy="808800"/>
            </a:xfrm>
            <a:prstGeom prst="diagStripe">
              <a:avLst>
                <a:gd name="adj" fmla="val 50000"/>
              </a:avLst>
            </a:prstGeom>
            <a:solidFill>
              <a:schemeClr val="lt2"/>
            </a:solidFill>
            <a:ln>
              <a:noFill/>
            </a:ln>
          </p:spPr>
          <p:txBody>
            <a:bodyPr lIns="91425" tIns="91425" rIns="91425" bIns="91425" anchor="ctr" anchorCtr="0">
              <a:noAutofit/>
            </a:bodyPr>
            <a:lstStyle/>
            <a:p>
              <a:pPr lvl="0">
                <a:spcBef>
                  <a:spcPts val="0"/>
                </a:spcBef>
                <a:buNone/>
              </a:pPr>
              <a:endParaRPr/>
            </a:p>
          </p:txBody>
        </p:sp>
      </p:grpSp>
      <p:sp>
        <p:nvSpPr>
          <p:cNvPr id="460" name="Shape 460"/>
          <p:cNvSpPr txBox="1">
            <a:spLocks noGrp="1"/>
          </p:cNvSpPr>
          <p:nvPr>
            <p:ph type="title"/>
          </p:nvPr>
        </p:nvSpPr>
        <p:spPr>
          <a:xfrm>
            <a:off x="1297500" y="393750"/>
            <a:ext cx="3798900" cy="1493100"/>
          </a:xfrm>
          <a:prstGeom prst="rect">
            <a:avLst/>
          </a:prstGeom>
        </p:spPr>
        <p:txBody>
          <a:bodyPr lIns="91425" tIns="91425" rIns="91425" bIns="91425" anchor="t"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461" name="Shape 461"/>
          <p:cNvSpPr txBox="1">
            <a:spLocks noGrp="1"/>
          </p:cNvSpPr>
          <p:nvPr>
            <p:ph type="body" idx="1"/>
          </p:nvPr>
        </p:nvSpPr>
        <p:spPr>
          <a:xfrm>
            <a:off x="1297500" y="1972550"/>
            <a:ext cx="3798900" cy="24159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62" name="Shape 462"/>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Main point">
    <p:spTree>
      <p:nvGrpSpPr>
        <p:cNvPr id="1" name="Shape 463"/>
        <p:cNvGrpSpPr/>
        <p:nvPr/>
      </p:nvGrpSpPr>
      <p:grpSpPr>
        <a:xfrm>
          <a:off x="0" y="0"/>
          <a:ext cx="0" cy="0"/>
          <a:chOff x="0" y="0"/>
          <a:chExt cx="0" cy="0"/>
        </a:xfrm>
      </p:grpSpPr>
      <p:grpSp>
        <p:nvGrpSpPr>
          <p:cNvPr id="464" name="Shape 464"/>
          <p:cNvGrpSpPr/>
          <p:nvPr/>
        </p:nvGrpSpPr>
        <p:grpSpPr>
          <a:xfrm>
            <a:off x="4406400" y="0"/>
            <a:ext cx="4737600" cy="5143500"/>
            <a:chOff x="4406400" y="0"/>
            <a:chExt cx="4737600" cy="5143500"/>
          </a:xfrm>
        </p:grpSpPr>
        <p:sp>
          <p:nvSpPr>
            <p:cNvPr id="465" name="Shape 465"/>
            <p:cNvSpPr/>
            <p:nvPr/>
          </p:nvSpPr>
          <p:spPr>
            <a:xfrm rot="5400000">
              <a:off x="4407900" y="-1500"/>
              <a:ext cx="4734600" cy="4737600"/>
            </a:xfrm>
            <a:prstGeom prst="diagStripe">
              <a:avLst>
                <a:gd name="adj" fmla="val 49469"/>
              </a:avLst>
            </a:prstGeom>
            <a:solidFill>
              <a:schemeClr val="lt1">
                <a:alpha val="3460"/>
              </a:schemeClr>
            </a:solidFill>
            <a:ln>
              <a:noFill/>
            </a:ln>
          </p:spPr>
          <p:txBody>
            <a:bodyPr lIns="91425" tIns="91425" rIns="91425" bIns="91425" anchor="ctr" anchorCtr="0">
              <a:noAutofit/>
            </a:bodyPr>
            <a:lstStyle/>
            <a:p>
              <a:pPr lvl="0">
                <a:spcBef>
                  <a:spcPts val="0"/>
                </a:spcBef>
                <a:buNone/>
              </a:pPr>
              <a:endParaRPr/>
            </a:p>
          </p:txBody>
        </p:sp>
        <p:sp>
          <p:nvSpPr>
            <p:cNvPr id="466" name="Shape 466"/>
            <p:cNvSpPr/>
            <p:nvPr/>
          </p:nvSpPr>
          <p:spPr>
            <a:xfrm rot="5400000">
              <a:off x="4840825" y="6000"/>
              <a:ext cx="4298700" cy="4286700"/>
            </a:xfrm>
            <a:prstGeom prst="diagStripe">
              <a:avLst>
                <a:gd name="adj" fmla="val 0"/>
              </a:avLst>
            </a:prstGeom>
            <a:solidFill>
              <a:schemeClr val="lt1">
                <a:alpha val="3460"/>
              </a:schemeClr>
            </a:solidFill>
            <a:ln>
              <a:noFill/>
            </a:ln>
          </p:spPr>
          <p:txBody>
            <a:bodyPr lIns="91425" tIns="91425" rIns="91425" bIns="91425" anchor="ctr" anchorCtr="0">
              <a:noAutofit/>
            </a:bodyPr>
            <a:lstStyle/>
            <a:p>
              <a:pPr lvl="0">
                <a:spcBef>
                  <a:spcPts val="0"/>
                </a:spcBef>
                <a:buNone/>
              </a:pPr>
              <a:endParaRPr/>
            </a:p>
          </p:txBody>
        </p:sp>
        <p:sp>
          <p:nvSpPr>
            <p:cNvPr id="467" name="Shape 467"/>
            <p:cNvSpPr/>
            <p:nvPr/>
          </p:nvSpPr>
          <p:spPr>
            <a:xfrm rot="-5400000">
              <a:off x="5618399" y="1236641"/>
              <a:ext cx="808800" cy="808800"/>
            </a:xfrm>
            <a:prstGeom prst="diagStripe">
              <a:avLst>
                <a:gd name="adj" fmla="val 50000"/>
              </a:avLst>
            </a:prstGeom>
            <a:solidFill>
              <a:schemeClr val="lt1">
                <a:alpha val="7310"/>
              </a:schemeClr>
            </a:solidFill>
            <a:ln>
              <a:noFill/>
            </a:ln>
          </p:spPr>
          <p:txBody>
            <a:bodyPr lIns="91425" tIns="91425" rIns="91425" bIns="91425" anchor="ctr" anchorCtr="0">
              <a:noAutofit/>
            </a:bodyPr>
            <a:lstStyle/>
            <a:p>
              <a:pPr lvl="0">
                <a:spcBef>
                  <a:spcPts val="0"/>
                </a:spcBef>
                <a:buNone/>
              </a:pPr>
              <a:endParaRPr/>
            </a:p>
          </p:txBody>
        </p:sp>
        <p:sp>
          <p:nvSpPr>
            <p:cNvPr id="468" name="Shape 468"/>
            <p:cNvSpPr/>
            <p:nvPr/>
          </p:nvSpPr>
          <p:spPr>
            <a:xfrm flipH="1">
              <a:off x="5849857" y="1444077"/>
              <a:ext cx="808800" cy="808800"/>
            </a:xfrm>
            <a:prstGeom prst="diagStripe">
              <a:avLst>
                <a:gd name="adj" fmla="val 50000"/>
              </a:avLst>
            </a:prstGeom>
            <a:solidFill>
              <a:schemeClr val="lt1">
                <a:alpha val="7310"/>
              </a:schemeClr>
            </a:solidFill>
            <a:ln>
              <a:noFill/>
            </a:ln>
          </p:spPr>
          <p:txBody>
            <a:bodyPr lIns="91425" tIns="91425" rIns="91425" bIns="91425" anchor="ctr" anchorCtr="0">
              <a:noAutofit/>
            </a:bodyPr>
            <a:lstStyle/>
            <a:p>
              <a:pPr lvl="0">
                <a:spcBef>
                  <a:spcPts val="0"/>
                </a:spcBef>
                <a:buNone/>
              </a:pPr>
              <a:endParaRPr/>
            </a:p>
          </p:txBody>
        </p:sp>
        <p:sp>
          <p:nvSpPr>
            <p:cNvPr id="469" name="Shape 469"/>
            <p:cNvSpPr/>
            <p:nvPr/>
          </p:nvSpPr>
          <p:spPr>
            <a:xfrm rot="-5400000">
              <a:off x="5987080" y="2469742"/>
              <a:ext cx="808800" cy="808799"/>
            </a:xfrm>
            <a:prstGeom prst="diagStripe">
              <a:avLst>
                <a:gd name="adj" fmla="val 50000"/>
              </a:avLst>
            </a:prstGeom>
            <a:solidFill>
              <a:schemeClr val="lt1">
                <a:alpha val="7310"/>
              </a:schemeClr>
            </a:solidFill>
            <a:ln>
              <a:noFill/>
            </a:ln>
          </p:spPr>
          <p:txBody>
            <a:bodyPr lIns="91425" tIns="91425" rIns="91425" bIns="91425" anchor="ctr" anchorCtr="0">
              <a:noAutofit/>
            </a:bodyPr>
            <a:lstStyle/>
            <a:p>
              <a:pPr lvl="0">
                <a:spcBef>
                  <a:spcPts val="0"/>
                </a:spcBef>
                <a:buNone/>
              </a:pPr>
              <a:endParaRPr/>
            </a:p>
          </p:txBody>
        </p:sp>
        <p:sp>
          <p:nvSpPr>
            <p:cNvPr id="470" name="Shape 470"/>
            <p:cNvSpPr/>
            <p:nvPr/>
          </p:nvSpPr>
          <p:spPr>
            <a:xfrm flipH="1">
              <a:off x="6222114" y="2677178"/>
              <a:ext cx="808800" cy="808800"/>
            </a:xfrm>
            <a:prstGeom prst="diagStripe">
              <a:avLst>
                <a:gd name="adj" fmla="val 50000"/>
              </a:avLst>
            </a:prstGeom>
            <a:solidFill>
              <a:schemeClr val="lt1">
                <a:alpha val="7310"/>
              </a:schemeClr>
            </a:solidFill>
            <a:ln>
              <a:noFill/>
            </a:ln>
          </p:spPr>
          <p:txBody>
            <a:bodyPr lIns="91425" tIns="91425" rIns="91425" bIns="91425" anchor="ctr" anchorCtr="0">
              <a:noAutofit/>
            </a:bodyPr>
            <a:lstStyle/>
            <a:p>
              <a:pPr lvl="0">
                <a:spcBef>
                  <a:spcPts val="0"/>
                </a:spcBef>
                <a:buNone/>
              </a:pPr>
              <a:endParaRPr/>
            </a:p>
          </p:txBody>
        </p:sp>
        <p:sp>
          <p:nvSpPr>
            <p:cNvPr id="471" name="Shape 471"/>
            <p:cNvSpPr/>
            <p:nvPr/>
          </p:nvSpPr>
          <p:spPr>
            <a:xfrm rot="-5400000">
              <a:off x="6675341" y="1862243"/>
              <a:ext cx="808800" cy="808800"/>
            </a:xfrm>
            <a:prstGeom prst="diagStripe">
              <a:avLst>
                <a:gd name="adj" fmla="val 50000"/>
              </a:avLst>
            </a:prstGeom>
            <a:solidFill>
              <a:schemeClr val="lt1">
                <a:alpha val="7310"/>
              </a:schemeClr>
            </a:solidFill>
            <a:ln>
              <a:noFill/>
            </a:ln>
          </p:spPr>
          <p:txBody>
            <a:bodyPr lIns="91425" tIns="91425" rIns="91425" bIns="91425" anchor="ctr" anchorCtr="0">
              <a:noAutofit/>
            </a:bodyPr>
            <a:lstStyle/>
            <a:p>
              <a:pPr lvl="0">
                <a:spcBef>
                  <a:spcPts val="0"/>
                </a:spcBef>
                <a:buNone/>
              </a:pPr>
              <a:endParaRPr/>
            </a:p>
          </p:txBody>
        </p:sp>
        <p:sp>
          <p:nvSpPr>
            <p:cNvPr id="472" name="Shape 472"/>
            <p:cNvSpPr/>
            <p:nvPr/>
          </p:nvSpPr>
          <p:spPr>
            <a:xfrm flipH="1">
              <a:off x="6908099" y="2069680"/>
              <a:ext cx="808800" cy="808800"/>
            </a:xfrm>
            <a:prstGeom prst="diagStripe">
              <a:avLst>
                <a:gd name="adj" fmla="val 50000"/>
              </a:avLst>
            </a:prstGeom>
            <a:solidFill>
              <a:schemeClr val="lt2"/>
            </a:solidFill>
            <a:ln>
              <a:noFill/>
            </a:ln>
          </p:spPr>
          <p:txBody>
            <a:bodyPr lIns="91425" tIns="91425" rIns="91425" bIns="91425" anchor="ctr" anchorCtr="0">
              <a:noAutofit/>
            </a:bodyPr>
            <a:lstStyle/>
            <a:p>
              <a:pPr lvl="0">
                <a:spcBef>
                  <a:spcPts val="0"/>
                </a:spcBef>
                <a:buNone/>
              </a:pPr>
              <a:endParaRPr/>
            </a:p>
          </p:txBody>
        </p:sp>
        <p:sp>
          <p:nvSpPr>
            <p:cNvPr id="473" name="Shape 473"/>
            <p:cNvSpPr/>
            <p:nvPr/>
          </p:nvSpPr>
          <p:spPr>
            <a:xfrm rot="-5400000">
              <a:off x="6861140" y="2478088"/>
              <a:ext cx="808800" cy="808800"/>
            </a:xfrm>
            <a:prstGeom prst="diagStripe">
              <a:avLst>
                <a:gd name="adj" fmla="val 50000"/>
              </a:avLst>
            </a:prstGeom>
            <a:solidFill>
              <a:schemeClr val="lt1">
                <a:alpha val="7310"/>
              </a:schemeClr>
            </a:solidFill>
            <a:ln>
              <a:noFill/>
            </a:ln>
          </p:spPr>
          <p:txBody>
            <a:bodyPr lIns="91425" tIns="91425" rIns="91425" bIns="91425" anchor="ctr" anchorCtr="0">
              <a:noAutofit/>
            </a:bodyPr>
            <a:lstStyle/>
            <a:p>
              <a:pPr lvl="0">
                <a:spcBef>
                  <a:spcPts val="0"/>
                </a:spcBef>
                <a:buNone/>
              </a:pPr>
              <a:endParaRPr/>
            </a:p>
          </p:txBody>
        </p:sp>
        <p:sp>
          <p:nvSpPr>
            <p:cNvPr id="474" name="Shape 474"/>
            <p:cNvSpPr/>
            <p:nvPr/>
          </p:nvSpPr>
          <p:spPr>
            <a:xfrm flipH="1">
              <a:off x="7965266" y="2693191"/>
              <a:ext cx="808800" cy="808799"/>
            </a:xfrm>
            <a:prstGeom prst="diagStripe">
              <a:avLst>
                <a:gd name="adj" fmla="val 50000"/>
              </a:avLst>
            </a:prstGeom>
            <a:solidFill>
              <a:schemeClr val="lt1">
                <a:alpha val="7310"/>
              </a:schemeClr>
            </a:solidFill>
            <a:ln>
              <a:noFill/>
            </a:ln>
          </p:spPr>
          <p:txBody>
            <a:bodyPr lIns="91425" tIns="91425" rIns="91425" bIns="91425" anchor="ctr" anchorCtr="0">
              <a:noAutofit/>
            </a:bodyPr>
            <a:lstStyle/>
            <a:p>
              <a:pPr lvl="0">
                <a:spcBef>
                  <a:spcPts val="0"/>
                </a:spcBef>
                <a:buNone/>
              </a:pPr>
              <a:endParaRPr/>
            </a:p>
          </p:txBody>
        </p:sp>
        <p:sp>
          <p:nvSpPr>
            <p:cNvPr id="475" name="Shape 475"/>
            <p:cNvSpPr/>
            <p:nvPr/>
          </p:nvSpPr>
          <p:spPr>
            <a:xfrm flipH="1">
              <a:off x="8145082" y="3309035"/>
              <a:ext cx="808800" cy="808800"/>
            </a:xfrm>
            <a:prstGeom prst="diagStripe">
              <a:avLst>
                <a:gd name="adj" fmla="val 50000"/>
              </a:avLst>
            </a:prstGeom>
            <a:solidFill>
              <a:schemeClr val="lt1">
                <a:alpha val="7310"/>
              </a:schemeClr>
            </a:solidFill>
            <a:ln>
              <a:noFill/>
            </a:ln>
          </p:spPr>
          <p:txBody>
            <a:bodyPr lIns="91425" tIns="91425" rIns="91425" bIns="91425" anchor="ctr" anchorCtr="0">
              <a:noAutofit/>
            </a:bodyPr>
            <a:lstStyle/>
            <a:p>
              <a:pPr lvl="0">
                <a:spcBef>
                  <a:spcPts val="0"/>
                </a:spcBef>
                <a:buNone/>
              </a:pPr>
              <a:endParaRPr/>
            </a:p>
          </p:txBody>
        </p:sp>
        <p:sp>
          <p:nvSpPr>
            <p:cNvPr id="476" name="Shape 476"/>
            <p:cNvSpPr/>
            <p:nvPr/>
          </p:nvSpPr>
          <p:spPr>
            <a:xfrm rot="-5400000">
              <a:off x="7047599" y="3095344"/>
              <a:ext cx="808800" cy="808800"/>
            </a:xfrm>
            <a:prstGeom prst="diagStripe">
              <a:avLst>
                <a:gd name="adj" fmla="val 50000"/>
              </a:avLst>
            </a:prstGeom>
            <a:solidFill>
              <a:schemeClr val="lt1">
                <a:alpha val="7310"/>
              </a:schemeClr>
            </a:solidFill>
            <a:ln>
              <a:noFill/>
            </a:ln>
          </p:spPr>
          <p:txBody>
            <a:bodyPr lIns="91425" tIns="91425" rIns="91425" bIns="91425" anchor="ctr" anchorCtr="0">
              <a:noAutofit/>
            </a:bodyPr>
            <a:lstStyle/>
            <a:p>
              <a:pPr lvl="0">
                <a:spcBef>
                  <a:spcPts val="0"/>
                </a:spcBef>
                <a:buNone/>
              </a:pPr>
              <a:endParaRPr/>
            </a:p>
          </p:txBody>
        </p:sp>
        <p:sp>
          <p:nvSpPr>
            <p:cNvPr id="477" name="Shape 477"/>
            <p:cNvSpPr/>
            <p:nvPr/>
          </p:nvSpPr>
          <p:spPr>
            <a:xfrm flipH="1">
              <a:off x="7276649" y="3302781"/>
              <a:ext cx="808800" cy="808800"/>
            </a:xfrm>
            <a:prstGeom prst="diagStripe">
              <a:avLst>
                <a:gd name="adj" fmla="val 50000"/>
              </a:avLst>
            </a:prstGeom>
            <a:solidFill>
              <a:schemeClr val="lt1">
                <a:alpha val="7310"/>
              </a:schemeClr>
            </a:solidFill>
            <a:ln>
              <a:noFill/>
            </a:ln>
          </p:spPr>
          <p:txBody>
            <a:bodyPr lIns="91425" tIns="91425" rIns="91425" bIns="91425" anchor="ctr" anchorCtr="0">
              <a:noAutofit/>
            </a:bodyPr>
            <a:lstStyle/>
            <a:p>
              <a:pPr lvl="0">
                <a:spcBef>
                  <a:spcPts val="0"/>
                </a:spcBef>
                <a:buNone/>
              </a:pPr>
              <a:endParaRPr/>
            </a:p>
          </p:txBody>
        </p:sp>
        <p:sp>
          <p:nvSpPr>
            <p:cNvPr id="478" name="Shape 478"/>
            <p:cNvSpPr/>
            <p:nvPr/>
          </p:nvSpPr>
          <p:spPr>
            <a:xfrm rot="-5400000">
              <a:off x="7227414" y="3711189"/>
              <a:ext cx="808800" cy="808800"/>
            </a:xfrm>
            <a:prstGeom prst="diagStripe">
              <a:avLst>
                <a:gd name="adj" fmla="val 50000"/>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479" name="Shape 479"/>
            <p:cNvSpPr/>
            <p:nvPr/>
          </p:nvSpPr>
          <p:spPr>
            <a:xfrm flipH="1">
              <a:off x="7462448" y="3918625"/>
              <a:ext cx="808800" cy="808800"/>
            </a:xfrm>
            <a:prstGeom prst="diagStripe">
              <a:avLst>
                <a:gd name="adj" fmla="val 50000"/>
              </a:avLst>
            </a:prstGeom>
            <a:solidFill>
              <a:schemeClr val="lt1">
                <a:alpha val="7310"/>
              </a:schemeClr>
            </a:solidFill>
            <a:ln>
              <a:noFill/>
            </a:ln>
          </p:spPr>
          <p:txBody>
            <a:bodyPr lIns="91425" tIns="91425" rIns="91425" bIns="91425" anchor="ctr" anchorCtr="0">
              <a:noAutofit/>
            </a:bodyPr>
            <a:lstStyle/>
            <a:p>
              <a:pPr lvl="0">
                <a:spcBef>
                  <a:spcPts val="0"/>
                </a:spcBef>
                <a:buNone/>
              </a:pPr>
              <a:endParaRPr/>
            </a:p>
          </p:txBody>
        </p:sp>
        <p:sp>
          <p:nvSpPr>
            <p:cNvPr id="480" name="Shape 480"/>
            <p:cNvSpPr/>
            <p:nvPr/>
          </p:nvSpPr>
          <p:spPr>
            <a:xfrm rot="-5400000">
              <a:off x="8102490" y="3718855"/>
              <a:ext cx="808800" cy="808800"/>
            </a:xfrm>
            <a:prstGeom prst="diagStripe">
              <a:avLst>
                <a:gd name="adj" fmla="val 50000"/>
              </a:avLst>
            </a:prstGeom>
            <a:solidFill>
              <a:schemeClr val="lt1">
                <a:alpha val="7310"/>
              </a:schemeClr>
            </a:solidFill>
            <a:ln>
              <a:noFill/>
            </a:ln>
          </p:spPr>
          <p:txBody>
            <a:bodyPr lIns="91425" tIns="91425" rIns="91425" bIns="91425" anchor="ctr" anchorCtr="0">
              <a:noAutofit/>
            </a:bodyPr>
            <a:lstStyle/>
            <a:p>
              <a:pPr lvl="0">
                <a:spcBef>
                  <a:spcPts val="0"/>
                </a:spcBef>
                <a:buNone/>
              </a:pPr>
              <a:endParaRPr/>
            </a:p>
          </p:txBody>
        </p:sp>
        <p:sp>
          <p:nvSpPr>
            <p:cNvPr id="481" name="Shape 481"/>
            <p:cNvSpPr/>
            <p:nvPr/>
          </p:nvSpPr>
          <p:spPr>
            <a:xfrm flipH="1">
              <a:off x="8334532" y="3926292"/>
              <a:ext cx="808800" cy="808800"/>
            </a:xfrm>
            <a:prstGeom prst="diagStripe">
              <a:avLst>
                <a:gd name="adj" fmla="val 50000"/>
              </a:avLst>
            </a:prstGeom>
            <a:solidFill>
              <a:schemeClr val="lt1">
                <a:alpha val="7310"/>
              </a:schemeClr>
            </a:solidFill>
            <a:ln>
              <a:noFill/>
            </a:ln>
          </p:spPr>
          <p:txBody>
            <a:bodyPr lIns="91425" tIns="91425" rIns="91425" bIns="91425" anchor="ctr" anchorCtr="0">
              <a:noAutofit/>
            </a:bodyPr>
            <a:lstStyle/>
            <a:p>
              <a:pPr lvl="0">
                <a:spcBef>
                  <a:spcPts val="0"/>
                </a:spcBef>
                <a:buNone/>
              </a:pPr>
              <a:endParaRPr/>
            </a:p>
          </p:txBody>
        </p:sp>
        <p:sp>
          <p:nvSpPr>
            <p:cNvPr id="482" name="Shape 482"/>
            <p:cNvSpPr/>
            <p:nvPr/>
          </p:nvSpPr>
          <p:spPr>
            <a:xfrm rot="-5400000">
              <a:off x="8288289" y="4334700"/>
              <a:ext cx="808800" cy="808800"/>
            </a:xfrm>
            <a:prstGeom prst="diagStripe">
              <a:avLst>
                <a:gd name="adj" fmla="val 50000"/>
              </a:avLst>
            </a:prstGeom>
            <a:solidFill>
              <a:schemeClr val="lt1">
                <a:alpha val="7310"/>
              </a:schemeClr>
            </a:solidFill>
            <a:ln>
              <a:noFill/>
            </a:ln>
          </p:spPr>
          <p:txBody>
            <a:bodyPr lIns="91425" tIns="91425" rIns="91425" bIns="91425" anchor="ctr" anchorCtr="0">
              <a:noAutofit/>
            </a:bodyPr>
            <a:lstStyle/>
            <a:p>
              <a:pPr lvl="0">
                <a:spcBef>
                  <a:spcPts val="0"/>
                </a:spcBef>
                <a:buNone/>
              </a:pPr>
              <a:endParaRPr/>
            </a:p>
          </p:txBody>
        </p:sp>
      </p:grpSp>
      <p:sp>
        <p:nvSpPr>
          <p:cNvPr id="483" name="Shape 483"/>
          <p:cNvSpPr txBox="1">
            <a:spLocks noGrp="1"/>
          </p:cNvSpPr>
          <p:nvPr>
            <p:ph type="title"/>
          </p:nvPr>
        </p:nvSpPr>
        <p:spPr>
          <a:xfrm>
            <a:off x="823850" y="866775"/>
            <a:ext cx="4587000" cy="3521100"/>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84" name="Shape 48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485"/>
        <p:cNvGrpSpPr/>
        <p:nvPr/>
      </p:nvGrpSpPr>
      <p:grpSpPr>
        <a:xfrm>
          <a:off x="0" y="0"/>
          <a:ext cx="0" cy="0"/>
          <a:chOff x="0" y="0"/>
          <a:chExt cx="0" cy="0"/>
        </a:xfrm>
      </p:grpSpPr>
      <p:grpSp>
        <p:nvGrpSpPr>
          <p:cNvPr id="486" name="Shape 486"/>
          <p:cNvGrpSpPr/>
          <p:nvPr/>
        </p:nvGrpSpPr>
        <p:grpSpPr>
          <a:xfrm>
            <a:off x="0" y="381001"/>
            <a:ext cx="1037850" cy="1016287"/>
            <a:chOff x="0" y="381001"/>
            <a:chExt cx="1037850" cy="1016287"/>
          </a:xfrm>
        </p:grpSpPr>
        <p:sp>
          <p:nvSpPr>
            <p:cNvPr id="487" name="Shape 487"/>
            <p:cNvSpPr/>
            <p:nvPr/>
          </p:nvSpPr>
          <p:spPr>
            <a:xfrm rot="-5400000">
              <a:off x="0" y="381001"/>
              <a:ext cx="808800" cy="808800"/>
            </a:xfrm>
            <a:prstGeom prst="diagStripe">
              <a:avLst>
                <a:gd name="adj" fmla="val 50000"/>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488" name="Shape 488"/>
            <p:cNvSpPr/>
            <p:nvPr/>
          </p:nvSpPr>
          <p:spPr>
            <a:xfrm flipH="1">
              <a:off x="229050" y="588488"/>
              <a:ext cx="808800" cy="808800"/>
            </a:xfrm>
            <a:prstGeom prst="diagStripe">
              <a:avLst>
                <a:gd name="adj" fmla="val 50000"/>
              </a:avLst>
            </a:prstGeom>
            <a:solidFill>
              <a:schemeClr val="lt2"/>
            </a:solidFill>
            <a:ln>
              <a:noFill/>
            </a:ln>
          </p:spPr>
          <p:txBody>
            <a:bodyPr lIns="91425" tIns="91425" rIns="91425" bIns="91425" anchor="ctr" anchorCtr="0">
              <a:noAutofit/>
            </a:bodyPr>
            <a:lstStyle/>
            <a:p>
              <a:pPr lvl="0">
                <a:spcBef>
                  <a:spcPts val="0"/>
                </a:spcBef>
                <a:buNone/>
              </a:pPr>
              <a:endParaRPr/>
            </a:p>
          </p:txBody>
        </p:sp>
      </p:grpSp>
      <p:sp>
        <p:nvSpPr>
          <p:cNvPr id="489" name="Shape 489"/>
          <p:cNvSpPr txBox="1">
            <a:spLocks noGrp="1"/>
          </p:cNvSpPr>
          <p:nvPr>
            <p:ph type="title"/>
          </p:nvPr>
        </p:nvSpPr>
        <p:spPr>
          <a:xfrm>
            <a:off x="1297500" y="1658325"/>
            <a:ext cx="3036300" cy="1751700"/>
          </a:xfrm>
          <a:prstGeom prst="rect">
            <a:avLst/>
          </a:prstGeom>
        </p:spPr>
        <p:txBody>
          <a:bodyPr lIns="91425" tIns="91425" rIns="91425" bIns="91425" anchor="t"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490" name="Shape 490"/>
          <p:cNvSpPr txBox="1">
            <a:spLocks noGrp="1"/>
          </p:cNvSpPr>
          <p:nvPr>
            <p:ph type="subTitle" idx="1"/>
          </p:nvPr>
        </p:nvSpPr>
        <p:spPr>
          <a:xfrm>
            <a:off x="1297500" y="3538000"/>
            <a:ext cx="3036300" cy="506100"/>
          </a:xfrm>
          <a:prstGeom prst="rect">
            <a:avLst/>
          </a:prstGeom>
        </p:spPr>
        <p:txBody>
          <a:bodyPr lIns="91425" tIns="91425" rIns="91425" bIns="91425" anchor="t" anchorCtr="0"/>
          <a:lstStyle>
            <a:lvl1pPr lvl="0">
              <a:lnSpc>
                <a:spcPct val="100000"/>
              </a:lnSpc>
              <a:spcBef>
                <a:spcPts val="0"/>
              </a:spcBef>
              <a:spcAft>
                <a:spcPts val="0"/>
              </a:spcAft>
              <a:buNone/>
              <a:defRPr/>
            </a:lvl1pPr>
            <a:lvl2pPr lvl="1">
              <a:lnSpc>
                <a:spcPct val="100000"/>
              </a:lnSpc>
              <a:spcBef>
                <a:spcPts val="0"/>
              </a:spcBef>
              <a:spcAft>
                <a:spcPts val="0"/>
              </a:spcAft>
              <a:buSzPct val="100000"/>
              <a:buNone/>
              <a:defRPr sz="1300"/>
            </a:lvl2pPr>
            <a:lvl3pPr lvl="2">
              <a:lnSpc>
                <a:spcPct val="100000"/>
              </a:lnSpc>
              <a:spcBef>
                <a:spcPts val="0"/>
              </a:spcBef>
              <a:spcAft>
                <a:spcPts val="0"/>
              </a:spcAft>
              <a:buSzPct val="100000"/>
              <a:buNone/>
              <a:defRPr sz="1300"/>
            </a:lvl3pPr>
            <a:lvl4pPr lvl="3">
              <a:lnSpc>
                <a:spcPct val="100000"/>
              </a:lnSpc>
              <a:spcBef>
                <a:spcPts val="0"/>
              </a:spcBef>
              <a:spcAft>
                <a:spcPts val="0"/>
              </a:spcAft>
              <a:buSzPct val="100000"/>
              <a:buNone/>
              <a:defRPr sz="1300"/>
            </a:lvl4pPr>
            <a:lvl5pPr lvl="4">
              <a:lnSpc>
                <a:spcPct val="100000"/>
              </a:lnSpc>
              <a:spcBef>
                <a:spcPts val="0"/>
              </a:spcBef>
              <a:spcAft>
                <a:spcPts val="0"/>
              </a:spcAft>
              <a:buSzPct val="100000"/>
              <a:buNone/>
              <a:defRPr sz="1300"/>
            </a:lvl5pPr>
            <a:lvl6pPr lvl="5">
              <a:lnSpc>
                <a:spcPct val="100000"/>
              </a:lnSpc>
              <a:spcBef>
                <a:spcPts val="0"/>
              </a:spcBef>
              <a:spcAft>
                <a:spcPts val="0"/>
              </a:spcAft>
              <a:buSzPct val="100000"/>
              <a:buNone/>
              <a:defRPr sz="1300"/>
            </a:lvl6pPr>
            <a:lvl7pPr lvl="6">
              <a:lnSpc>
                <a:spcPct val="100000"/>
              </a:lnSpc>
              <a:spcBef>
                <a:spcPts val="0"/>
              </a:spcBef>
              <a:spcAft>
                <a:spcPts val="0"/>
              </a:spcAft>
              <a:buSzPct val="100000"/>
              <a:buNone/>
              <a:defRPr sz="1300"/>
            </a:lvl7pPr>
            <a:lvl8pPr lvl="7">
              <a:lnSpc>
                <a:spcPct val="100000"/>
              </a:lnSpc>
              <a:spcBef>
                <a:spcPts val="0"/>
              </a:spcBef>
              <a:spcAft>
                <a:spcPts val="0"/>
              </a:spcAft>
              <a:buSzPct val="100000"/>
              <a:buNone/>
              <a:defRPr sz="1300"/>
            </a:lvl8pPr>
            <a:lvl9pPr lvl="8">
              <a:lnSpc>
                <a:spcPct val="100000"/>
              </a:lnSpc>
              <a:spcBef>
                <a:spcPts val="0"/>
              </a:spcBef>
              <a:spcAft>
                <a:spcPts val="0"/>
              </a:spcAft>
              <a:buSzPct val="100000"/>
              <a:buNone/>
              <a:defRPr sz="1300"/>
            </a:lvl9pPr>
          </a:lstStyle>
          <a:p>
            <a:endParaRPr/>
          </a:p>
        </p:txBody>
      </p:sp>
      <p:sp>
        <p:nvSpPr>
          <p:cNvPr id="491" name="Shape 491"/>
          <p:cNvSpPr txBox="1">
            <a:spLocks noGrp="1"/>
          </p:cNvSpPr>
          <p:nvPr>
            <p:ph type="body" idx="2"/>
          </p:nvPr>
        </p:nvSpPr>
        <p:spPr>
          <a:xfrm>
            <a:off x="4648200" y="1696600"/>
            <a:ext cx="3676800" cy="23475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92" name="Shape 492"/>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Caption">
    <p:spTree>
      <p:nvGrpSpPr>
        <p:cNvPr id="1" name="Shape 493"/>
        <p:cNvGrpSpPr/>
        <p:nvPr/>
      </p:nvGrpSpPr>
      <p:grpSpPr>
        <a:xfrm>
          <a:off x="0" y="0"/>
          <a:ext cx="0" cy="0"/>
          <a:chOff x="0" y="0"/>
          <a:chExt cx="0" cy="0"/>
        </a:xfrm>
      </p:grpSpPr>
      <p:grpSp>
        <p:nvGrpSpPr>
          <p:cNvPr id="494" name="Shape 494"/>
          <p:cNvGrpSpPr/>
          <p:nvPr/>
        </p:nvGrpSpPr>
        <p:grpSpPr>
          <a:xfrm>
            <a:off x="0" y="4128571"/>
            <a:ext cx="698925" cy="684657"/>
            <a:chOff x="0" y="3785671"/>
            <a:chExt cx="698925" cy="684657"/>
          </a:xfrm>
        </p:grpSpPr>
        <p:sp>
          <p:nvSpPr>
            <p:cNvPr id="495" name="Shape 495"/>
            <p:cNvSpPr/>
            <p:nvPr/>
          </p:nvSpPr>
          <p:spPr>
            <a:xfrm rot="-5400000">
              <a:off x="0" y="3785671"/>
              <a:ext cx="544800" cy="544800"/>
            </a:xfrm>
            <a:prstGeom prst="diagStripe">
              <a:avLst>
                <a:gd name="adj" fmla="val 50000"/>
              </a:avLst>
            </a:prstGeom>
            <a:solidFill>
              <a:schemeClr val="lt1">
                <a:alpha val="9620"/>
              </a:schemeClr>
            </a:solidFill>
            <a:ln>
              <a:noFill/>
            </a:ln>
          </p:spPr>
          <p:txBody>
            <a:bodyPr lIns="91425" tIns="91425" rIns="91425" bIns="91425" anchor="ctr" anchorCtr="0">
              <a:noAutofit/>
            </a:bodyPr>
            <a:lstStyle/>
            <a:p>
              <a:pPr lvl="0">
                <a:spcBef>
                  <a:spcPts val="0"/>
                </a:spcBef>
                <a:buNone/>
              </a:pPr>
              <a:endParaRPr/>
            </a:p>
          </p:txBody>
        </p:sp>
        <p:sp>
          <p:nvSpPr>
            <p:cNvPr id="496" name="Shape 496"/>
            <p:cNvSpPr/>
            <p:nvPr/>
          </p:nvSpPr>
          <p:spPr>
            <a:xfrm flipH="1">
              <a:off x="154125" y="3925528"/>
              <a:ext cx="544800" cy="544800"/>
            </a:xfrm>
            <a:prstGeom prst="diagStripe">
              <a:avLst>
                <a:gd name="adj" fmla="val 50000"/>
              </a:avLst>
            </a:prstGeom>
            <a:solidFill>
              <a:schemeClr val="lt1">
                <a:alpha val="9620"/>
              </a:schemeClr>
            </a:solidFill>
            <a:ln>
              <a:noFill/>
            </a:ln>
          </p:spPr>
          <p:txBody>
            <a:bodyPr lIns="91425" tIns="91425" rIns="91425" bIns="91425" anchor="ctr" anchorCtr="0">
              <a:noAutofit/>
            </a:bodyPr>
            <a:lstStyle/>
            <a:p>
              <a:pPr lvl="0">
                <a:spcBef>
                  <a:spcPts val="0"/>
                </a:spcBef>
                <a:buNone/>
              </a:pPr>
              <a:endParaRPr/>
            </a:p>
          </p:txBody>
        </p:sp>
      </p:grpSp>
      <p:sp>
        <p:nvSpPr>
          <p:cNvPr id="497" name="Shape 497"/>
          <p:cNvSpPr txBox="1">
            <a:spLocks noGrp="1"/>
          </p:cNvSpPr>
          <p:nvPr>
            <p:ph type="body" idx="1"/>
          </p:nvPr>
        </p:nvSpPr>
        <p:spPr>
          <a:xfrm>
            <a:off x="812725" y="4305375"/>
            <a:ext cx="6936000" cy="523800"/>
          </a:xfrm>
          <a:prstGeom prst="rect">
            <a:avLst/>
          </a:prstGeom>
        </p:spPr>
        <p:txBody>
          <a:bodyPr lIns="91425" tIns="91425" rIns="91425" bIns="91425" anchor="ctr" anchorCtr="0"/>
          <a:lstStyle>
            <a:lvl1pPr lvl="0">
              <a:lnSpc>
                <a:spcPct val="100000"/>
              </a:lnSpc>
              <a:spcBef>
                <a:spcPts val="0"/>
              </a:spcBef>
              <a:spcAft>
                <a:spcPts val="0"/>
              </a:spcAft>
              <a:buNone/>
              <a:defRPr/>
            </a:lvl1pPr>
          </a:lstStyle>
          <a:p>
            <a:endParaRPr/>
          </a:p>
        </p:txBody>
      </p:sp>
      <p:sp>
        <p:nvSpPr>
          <p:cNvPr id="498" name="Shape 498"/>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Big number">
    <p:spTree>
      <p:nvGrpSpPr>
        <p:cNvPr id="1" name="Shape 499"/>
        <p:cNvGrpSpPr/>
        <p:nvPr/>
      </p:nvGrpSpPr>
      <p:grpSpPr>
        <a:xfrm>
          <a:off x="0" y="0"/>
          <a:ext cx="0" cy="0"/>
          <a:chOff x="0" y="0"/>
          <a:chExt cx="0" cy="0"/>
        </a:xfrm>
      </p:grpSpPr>
      <p:grpSp>
        <p:nvGrpSpPr>
          <p:cNvPr id="500" name="Shape 500"/>
          <p:cNvGrpSpPr/>
          <p:nvPr/>
        </p:nvGrpSpPr>
        <p:grpSpPr>
          <a:xfrm>
            <a:off x="4406400" y="0"/>
            <a:ext cx="4737600" cy="5143064"/>
            <a:chOff x="4406400" y="0"/>
            <a:chExt cx="4737600" cy="5143064"/>
          </a:xfrm>
        </p:grpSpPr>
        <p:sp>
          <p:nvSpPr>
            <p:cNvPr id="501" name="Shape 501"/>
            <p:cNvSpPr/>
            <p:nvPr/>
          </p:nvSpPr>
          <p:spPr>
            <a:xfrm rot="5400000">
              <a:off x="4408200" y="-1800"/>
              <a:ext cx="4734000" cy="4737600"/>
            </a:xfrm>
            <a:prstGeom prst="diagStripe">
              <a:avLst>
                <a:gd name="adj" fmla="val 49469"/>
              </a:avLst>
            </a:prstGeom>
            <a:solidFill>
              <a:schemeClr val="lt1">
                <a:alpha val="3460"/>
              </a:schemeClr>
            </a:solidFill>
            <a:ln>
              <a:noFill/>
            </a:ln>
          </p:spPr>
          <p:txBody>
            <a:bodyPr lIns="91425" tIns="91425" rIns="91425" bIns="91425" anchor="ctr" anchorCtr="0">
              <a:noAutofit/>
            </a:bodyPr>
            <a:lstStyle/>
            <a:p>
              <a:pPr lvl="0">
                <a:spcBef>
                  <a:spcPts val="0"/>
                </a:spcBef>
                <a:buNone/>
              </a:pPr>
              <a:endParaRPr/>
            </a:p>
          </p:txBody>
        </p:sp>
        <p:sp>
          <p:nvSpPr>
            <p:cNvPr id="502" name="Shape 502"/>
            <p:cNvSpPr/>
            <p:nvPr/>
          </p:nvSpPr>
          <p:spPr>
            <a:xfrm rot="5400000">
              <a:off x="4841125" y="5700"/>
              <a:ext cx="4298100" cy="4286700"/>
            </a:xfrm>
            <a:prstGeom prst="diagStripe">
              <a:avLst>
                <a:gd name="adj" fmla="val 0"/>
              </a:avLst>
            </a:prstGeom>
            <a:solidFill>
              <a:schemeClr val="lt1">
                <a:alpha val="3460"/>
              </a:schemeClr>
            </a:solidFill>
            <a:ln>
              <a:noFill/>
            </a:ln>
          </p:spPr>
          <p:txBody>
            <a:bodyPr lIns="91425" tIns="91425" rIns="91425" bIns="91425" anchor="ctr" anchorCtr="0">
              <a:noAutofit/>
            </a:bodyPr>
            <a:lstStyle/>
            <a:p>
              <a:pPr lvl="0">
                <a:spcBef>
                  <a:spcPts val="0"/>
                </a:spcBef>
                <a:buNone/>
              </a:pPr>
              <a:endParaRPr/>
            </a:p>
          </p:txBody>
        </p:sp>
        <p:sp>
          <p:nvSpPr>
            <p:cNvPr id="503" name="Shape 503"/>
            <p:cNvSpPr/>
            <p:nvPr/>
          </p:nvSpPr>
          <p:spPr>
            <a:xfrm rot="-5400000">
              <a:off x="5618399" y="1236468"/>
              <a:ext cx="808800" cy="808800"/>
            </a:xfrm>
            <a:prstGeom prst="diagStripe">
              <a:avLst>
                <a:gd name="adj" fmla="val 50000"/>
              </a:avLst>
            </a:prstGeom>
            <a:solidFill>
              <a:schemeClr val="lt1">
                <a:alpha val="7310"/>
              </a:schemeClr>
            </a:solidFill>
            <a:ln>
              <a:noFill/>
            </a:ln>
          </p:spPr>
          <p:txBody>
            <a:bodyPr lIns="91425" tIns="91425" rIns="91425" bIns="91425" anchor="ctr" anchorCtr="0">
              <a:noAutofit/>
            </a:bodyPr>
            <a:lstStyle/>
            <a:p>
              <a:pPr lvl="0">
                <a:spcBef>
                  <a:spcPts val="0"/>
                </a:spcBef>
                <a:buNone/>
              </a:pPr>
              <a:endParaRPr/>
            </a:p>
          </p:txBody>
        </p:sp>
        <p:sp>
          <p:nvSpPr>
            <p:cNvPr id="504" name="Shape 504"/>
            <p:cNvSpPr/>
            <p:nvPr/>
          </p:nvSpPr>
          <p:spPr>
            <a:xfrm flipH="1">
              <a:off x="5849857" y="1443955"/>
              <a:ext cx="808800" cy="808799"/>
            </a:xfrm>
            <a:prstGeom prst="diagStripe">
              <a:avLst>
                <a:gd name="adj" fmla="val 50000"/>
              </a:avLst>
            </a:prstGeom>
            <a:solidFill>
              <a:schemeClr val="lt1">
                <a:alpha val="7310"/>
              </a:schemeClr>
            </a:solidFill>
            <a:ln>
              <a:noFill/>
            </a:ln>
          </p:spPr>
          <p:txBody>
            <a:bodyPr lIns="91425" tIns="91425" rIns="91425" bIns="91425" anchor="ctr" anchorCtr="0">
              <a:noAutofit/>
            </a:bodyPr>
            <a:lstStyle/>
            <a:p>
              <a:pPr lvl="0">
                <a:spcBef>
                  <a:spcPts val="0"/>
                </a:spcBef>
                <a:buNone/>
              </a:pPr>
              <a:endParaRPr/>
            </a:p>
          </p:txBody>
        </p:sp>
        <p:sp>
          <p:nvSpPr>
            <p:cNvPr id="505" name="Shape 505"/>
            <p:cNvSpPr/>
            <p:nvPr/>
          </p:nvSpPr>
          <p:spPr>
            <a:xfrm rot="-5400000">
              <a:off x="5987080" y="2469465"/>
              <a:ext cx="808800" cy="808799"/>
            </a:xfrm>
            <a:prstGeom prst="diagStripe">
              <a:avLst>
                <a:gd name="adj" fmla="val 50000"/>
              </a:avLst>
            </a:prstGeom>
            <a:solidFill>
              <a:schemeClr val="lt1">
                <a:alpha val="7310"/>
              </a:schemeClr>
            </a:solidFill>
            <a:ln>
              <a:noFill/>
            </a:ln>
          </p:spPr>
          <p:txBody>
            <a:bodyPr lIns="91425" tIns="91425" rIns="91425" bIns="91425" anchor="ctr" anchorCtr="0">
              <a:noAutofit/>
            </a:bodyPr>
            <a:lstStyle/>
            <a:p>
              <a:pPr lvl="0">
                <a:spcBef>
                  <a:spcPts val="0"/>
                </a:spcBef>
                <a:buNone/>
              </a:pPr>
              <a:endParaRPr/>
            </a:p>
          </p:txBody>
        </p:sp>
        <p:sp>
          <p:nvSpPr>
            <p:cNvPr id="506" name="Shape 506"/>
            <p:cNvSpPr/>
            <p:nvPr/>
          </p:nvSpPr>
          <p:spPr>
            <a:xfrm flipH="1">
              <a:off x="6222114" y="2676952"/>
              <a:ext cx="808800" cy="808800"/>
            </a:xfrm>
            <a:prstGeom prst="diagStripe">
              <a:avLst>
                <a:gd name="adj" fmla="val 50000"/>
              </a:avLst>
            </a:prstGeom>
            <a:solidFill>
              <a:schemeClr val="lt1">
                <a:alpha val="7310"/>
              </a:schemeClr>
            </a:solidFill>
            <a:ln>
              <a:noFill/>
            </a:ln>
          </p:spPr>
          <p:txBody>
            <a:bodyPr lIns="91425" tIns="91425" rIns="91425" bIns="91425" anchor="ctr" anchorCtr="0">
              <a:noAutofit/>
            </a:bodyPr>
            <a:lstStyle/>
            <a:p>
              <a:pPr lvl="0">
                <a:spcBef>
                  <a:spcPts val="0"/>
                </a:spcBef>
                <a:buNone/>
              </a:pPr>
              <a:endParaRPr/>
            </a:p>
          </p:txBody>
        </p:sp>
        <p:sp>
          <p:nvSpPr>
            <p:cNvPr id="507" name="Shape 507"/>
            <p:cNvSpPr/>
            <p:nvPr/>
          </p:nvSpPr>
          <p:spPr>
            <a:xfrm rot="-5400000">
              <a:off x="6675341" y="1862017"/>
              <a:ext cx="808800" cy="808800"/>
            </a:xfrm>
            <a:prstGeom prst="diagStripe">
              <a:avLst>
                <a:gd name="adj" fmla="val 50000"/>
              </a:avLst>
            </a:prstGeom>
            <a:solidFill>
              <a:schemeClr val="lt1">
                <a:alpha val="7310"/>
              </a:schemeClr>
            </a:solidFill>
            <a:ln>
              <a:noFill/>
            </a:ln>
          </p:spPr>
          <p:txBody>
            <a:bodyPr lIns="91425" tIns="91425" rIns="91425" bIns="91425" anchor="ctr" anchorCtr="0">
              <a:noAutofit/>
            </a:bodyPr>
            <a:lstStyle/>
            <a:p>
              <a:pPr lvl="0">
                <a:spcBef>
                  <a:spcPts val="0"/>
                </a:spcBef>
                <a:buNone/>
              </a:pPr>
              <a:endParaRPr/>
            </a:p>
          </p:txBody>
        </p:sp>
        <p:sp>
          <p:nvSpPr>
            <p:cNvPr id="508" name="Shape 508"/>
            <p:cNvSpPr/>
            <p:nvPr/>
          </p:nvSpPr>
          <p:spPr>
            <a:xfrm flipH="1">
              <a:off x="6908099" y="2069505"/>
              <a:ext cx="808800" cy="808800"/>
            </a:xfrm>
            <a:prstGeom prst="diagStripe">
              <a:avLst>
                <a:gd name="adj" fmla="val 50000"/>
              </a:avLst>
            </a:prstGeom>
            <a:solidFill>
              <a:schemeClr val="lt2"/>
            </a:solidFill>
            <a:ln>
              <a:noFill/>
            </a:ln>
          </p:spPr>
          <p:txBody>
            <a:bodyPr lIns="91425" tIns="91425" rIns="91425" bIns="91425" anchor="ctr" anchorCtr="0">
              <a:noAutofit/>
            </a:bodyPr>
            <a:lstStyle/>
            <a:p>
              <a:pPr lvl="0">
                <a:spcBef>
                  <a:spcPts val="0"/>
                </a:spcBef>
                <a:buNone/>
              </a:pPr>
              <a:endParaRPr/>
            </a:p>
          </p:txBody>
        </p:sp>
        <p:sp>
          <p:nvSpPr>
            <p:cNvPr id="509" name="Shape 509"/>
            <p:cNvSpPr/>
            <p:nvPr/>
          </p:nvSpPr>
          <p:spPr>
            <a:xfrm rot="-5400000">
              <a:off x="6861140" y="2477810"/>
              <a:ext cx="808800" cy="808800"/>
            </a:xfrm>
            <a:prstGeom prst="diagStripe">
              <a:avLst>
                <a:gd name="adj" fmla="val 50000"/>
              </a:avLst>
            </a:prstGeom>
            <a:solidFill>
              <a:schemeClr val="lt1">
                <a:alpha val="7310"/>
              </a:schemeClr>
            </a:solidFill>
            <a:ln>
              <a:noFill/>
            </a:ln>
          </p:spPr>
          <p:txBody>
            <a:bodyPr lIns="91425" tIns="91425" rIns="91425" bIns="91425" anchor="ctr" anchorCtr="0">
              <a:noAutofit/>
            </a:bodyPr>
            <a:lstStyle/>
            <a:p>
              <a:pPr lvl="0">
                <a:spcBef>
                  <a:spcPts val="0"/>
                </a:spcBef>
                <a:buNone/>
              </a:pPr>
              <a:endParaRPr/>
            </a:p>
          </p:txBody>
        </p:sp>
        <p:sp>
          <p:nvSpPr>
            <p:cNvPr id="510" name="Shape 510"/>
            <p:cNvSpPr/>
            <p:nvPr/>
          </p:nvSpPr>
          <p:spPr>
            <a:xfrm flipH="1">
              <a:off x="7965266" y="2692963"/>
              <a:ext cx="808800" cy="808800"/>
            </a:xfrm>
            <a:prstGeom prst="diagStripe">
              <a:avLst>
                <a:gd name="adj" fmla="val 50000"/>
              </a:avLst>
            </a:prstGeom>
            <a:solidFill>
              <a:schemeClr val="lt1">
                <a:alpha val="7310"/>
              </a:schemeClr>
            </a:solidFill>
            <a:ln>
              <a:noFill/>
            </a:ln>
          </p:spPr>
          <p:txBody>
            <a:bodyPr lIns="91425" tIns="91425" rIns="91425" bIns="91425" anchor="ctr" anchorCtr="0">
              <a:noAutofit/>
            </a:bodyPr>
            <a:lstStyle/>
            <a:p>
              <a:pPr lvl="0">
                <a:spcBef>
                  <a:spcPts val="0"/>
                </a:spcBef>
                <a:buNone/>
              </a:pPr>
              <a:endParaRPr/>
            </a:p>
          </p:txBody>
        </p:sp>
        <p:sp>
          <p:nvSpPr>
            <p:cNvPr id="511" name="Shape 511"/>
            <p:cNvSpPr/>
            <p:nvPr/>
          </p:nvSpPr>
          <p:spPr>
            <a:xfrm flipH="1">
              <a:off x="8145082" y="3308755"/>
              <a:ext cx="808800" cy="808800"/>
            </a:xfrm>
            <a:prstGeom prst="diagStripe">
              <a:avLst>
                <a:gd name="adj" fmla="val 50000"/>
              </a:avLst>
            </a:prstGeom>
            <a:solidFill>
              <a:schemeClr val="lt1">
                <a:alpha val="7310"/>
              </a:schemeClr>
            </a:solidFill>
            <a:ln>
              <a:noFill/>
            </a:ln>
          </p:spPr>
          <p:txBody>
            <a:bodyPr lIns="91425" tIns="91425" rIns="91425" bIns="91425" anchor="ctr" anchorCtr="0">
              <a:noAutofit/>
            </a:bodyPr>
            <a:lstStyle/>
            <a:p>
              <a:pPr lvl="0">
                <a:spcBef>
                  <a:spcPts val="0"/>
                </a:spcBef>
                <a:buNone/>
              </a:pPr>
              <a:endParaRPr/>
            </a:p>
          </p:txBody>
        </p:sp>
        <p:sp>
          <p:nvSpPr>
            <p:cNvPr id="512" name="Shape 512"/>
            <p:cNvSpPr/>
            <p:nvPr/>
          </p:nvSpPr>
          <p:spPr>
            <a:xfrm rot="-5400000">
              <a:off x="7047599" y="3095014"/>
              <a:ext cx="808800" cy="808800"/>
            </a:xfrm>
            <a:prstGeom prst="diagStripe">
              <a:avLst>
                <a:gd name="adj" fmla="val 50000"/>
              </a:avLst>
            </a:prstGeom>
            <a:solidFill>
              <a:schemeClr val="lt1">
                <a:alpha val="7310"/>
              </a:schemeClr>
            </a:solidFill>
            <a:ln>
              <a:noFill/>
            </a:ln>
          </p:spPr>
          <p:txBody>
            <a:bodyPr lIns="91425" tIns="91425" rIns="91425" bIns="91425" anchor="ctr" anchorCtr="0">
              <a:noAutofit/>
            </a:bodyPr>
            <a:lstStyle/>
            <a:p>
              <a:pPr lvl="0">
                <a:spcBef>
                  <a:spcPts val="0"/>
                </a:spcBef>
                <a:buNone/>
              </a:pPr>
              <a:endParaRPr/>
            </a:p>
          </p:txBody>
        </p:sp>
        <p:sp>
          <p:nvSpPr>
            <p:cNvPr id="513" name="Shape 513"/>
            <p:cNvSpPr/>
            <p:nvPr/>
          </p:nvSpPr>
          <p:spPr>
            <a:xfrm flipH="1">
              <a:off x="7276649" y="3302501"/>
              <a:ext cx="808800" cy="808800"/>
            </a:xfrm>
            <a:prstGeom prst="diagStripe">
              <a:avLst>
                <a:gd name="adj" fmla="val 50000"/>
              </a:avLst>
            </a:prstGeom>
            <a:solidFill>
              <a:schemeClr val="lt1">
                <a:alpha val="7310"/>
              </a:schemeClr>
            </a:solidFill>
            <a:ln>
              <a:noFill/>
            </a:ln>
          </p:spPr>
          <p:txBody>
            <a:bodyPr lIns="91425" tIns="91425" rIns="91425" bIns="91425" anchor="ctr" anchorCtr="0">
              <a:noAutofit/>
            </a:bodyPr>
            <a:lstStyle/>
            <a:p>
              <a:pPr lvl="0">
                <a:spcBef>
                  <a:spcPts val="0"/>
                </a:spcBef>
                <a:buNone/>
              </a:pPr>
              <a:endParaRPr/>
            </a:p>
          </p:txBody>
        </p:sp>
        <p:sp>
          <p:nvSpPr>
            <p:cNvPr id="514" name="Shape 514"/>
            <p:cNvSpPr/>
            <p:nvPr/>
          </p:nvSpPr>
          <p:spPr>
            <a:xfrm rot="-5400000">
              <a:off x="7227414" y="3710807"/>
              <a:ext cx="808800" cy="808800"/>
            </a:xfrm>
            <a:prstGeom prst="diagStripe">
              <a:avLst>
                <a:gd name="adj" fmla="val 50000"/>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515" name="Shape 515"/>
            <p:cNvSpPr/>
            <p:nvPr/>
          </p:nvSpPr>
          <p:spPr>
            <a:xfrm flipH="1">
              <a:off x="7462448" y="3918294"/>
              <a:ext cx="808800" cy="808800"/>
            </a:xfrm>
            <a:prstGeom prst="diagStripe">
              <a:avLst>
                <a:gd name="adj" fmla="val 50000"/>
              </a:avLst>
            </a:prstGeom>
            <a:solidFill>
              <a:schemeClr val="lt1">
                <a:alpha val="7310"/>
              </a:schemeClr>
            </a:solidFill>
            <a:ln>
              <a:noFill/>
            </a:ln>
          </p:spPr>
          <p:txBody>
            <a:bodyPr lIns="91425" tIns="91425" rIns="91425" bIns="91425" anchor="ctr" anchorCtr="0">
              <a:noAutofit/>
            </a:bodyPr>
            <a:lstStyle/>
            <a:p>
              <a:pPr lvl="0">
                <a:spcBef>
                  <a:spcPts val="0"/>
                </a:spcBef>
                <a:buNone/>
              </a:pPr>
              <a:endParaRPr/>
            </a:p>
          </p:txBody>
        </p:sp>
        <p:sp>
          <p:nvSpPr>
            <p:cNvPr id="516" name="Shape 516"/>
            <p:cNvSpPr/>
            <p:nvPr/>
          </p:nvSpPr>
          <p:spPr>
            <a:xfrm rot="-5400000">
              <a:off x="8102490" y="3718472"/>
              <a:ext cx="808800" cy="808800"/>
            </a:xfrm>
            <a:prstGeom prst="diagStripe">
              <a:avLst>
                <a:gd name="adj" fmla="val 50000"/>
              </a:avLst>
            </a:prstGeom>
            <a:solidFill>
              <a:schemeClr val="lt1">
                <a:alpha val="7310"/>
              </a:schemeClr>
            </a:solidFill>
            <a:ln>
              <a:noFill/>
            </a:ln>
          </p:spPr>
          <p:txBody>
            <a:bodyPr lIns="91425" tIns="91425" rIns="91425" bIns="91425" anchor="ctr" anchorCtr="0">
              <a:noAutofit/>
            </a:bodyPr>
            <a:lstStyle/>
            <a:p>
              <a:pPr lvl="0">
                <a:spcBef>
                  <a:spcPts val="0"/>
                </a:spcBef>
                <a:buNone/>
              </a:pPr>
              <a:endParaRPr/>
            </a:p>
          </p:txBody>
        </p:sp>
        <p:sp>
          <p:nvSpPr>
            <p:cNvPr id="517" name="Shape 517"/>
            <p:cNvSpPr/>
            <p:nvPr/>
          </p:nvSpPr>
          <p:spPr>
            <a:xfrm flipH="1">
              <a:off x="8334532" y="3925960"/>
              <a:ext cx="808800" cy="808800"/>
            </a:xfrm>
            <a:prstGeom prst="diagStripe">
              <a:avLst>
                <a:gd name="adj" fmla="val 50000"/>
              </a:avLst>
            </a:prstGeom>
            <a:solidFill>
              <a:schemeClr val="lt1">
                <a:alpha val="7310"/>
              </a:schemeClr>
            </a:solidFill>
            <a:ln>
              <a:noFill/>
            </a:ln>
          </p:spPr>
          <p:txBody>
            <a:bodyPr lIns="91425" tIns="91425" rIns="91425" bIns="91425" anchor="ctr" anchorCtr="0">
              <a:noAutofit/>
            </a:bodyPr>
            <a:lstStyle/>
            <a:p>
              <a:pPr lvl="0">
                <a:spcBef>
                  <a:spcPts val="0"/>
                </a:spcBef>
                <a:buNone/>
              </a:pPr>
              <a:endParaRPr/>
            </a:p>
          </p:txBody>
        </p:sp>
        <p:sp>
          <p:nvSpPr>
            <p:cNvPr id="518" name="Shape 518"/>
            <p:cNvSpPr/>
            <p:nvPr/>
          </p:nvSpPr>
          <p:spPr>
            <a:xfrm rot="-5400000">
              <a:off x="8288289" y="4334264"/>
              <a:ext cx="808800" cy="808800"/>
            </a:xfrm>
            <a:prstGeom prst="diagStripe">
              <a:avLst>
                <a:gd name="adj" fmla="val 50000"/>
              </a:avLst>
            </a:prstGeom>
            <a:solidFill>
              <a:schemeClr val="lt1">
                <a:alpha val="7310"/>
              </a:schemeClr>
            </a:solidFill>
            <a:ln>
              <a:noFill/>
            </a:ln>
          </p:spPr>
          <p:txBody>
            <a:bodyPr lIns="91425" tIns="91425" rIns="91425" bIns="91425" anchor="ctr" anchorCtr="0">
              <a:noAutofit/>
            </a:bodyPr>
            <a:lstStyle/>
            <a:p>
              <a:pPr lvl="0">
                <a:spcBef>
                  <a:spcPts val="0"/>
                </a:spcBef>
                <a:buNone/>
              </a:pPr>
              <a:endParaRPr/>
            </a:p>
          </p:txBody>
        </p:sp>
      </p:grpSp>
      <p:sp>
        <p:nvSpPr>
          <p:cNvPr id="519" name="Shape 519"/>
          <p:cNvSpPr txBox="1">
            <a:spLocks noGrp="1"/>
          </p:cNvSpPr>
          <p:nvPr>
            <p:ph type="title"/>
          </p:nvPr>
        </p:nvSpPr>
        <p:spPr>
          <a:xfrm>
            <a:off x="823850" y="1284675"/>
            <a:ext cx="4776000" cy="1300800"/>
          </a:xfrm>
          <a:prstGeom prst="rect">
            <a:avLst/>
          </a:prstGeom>
        </p:spPr>
        <p:txBody>
          <a:bodyPr lIns="91425" tIns="91425" rIns="91425" bIns="91425" anchor="t" anchorCtr="0"/>
          <a:lstStyle>
            <a:lvl1pPr lvl="0">
              <a:spcBef>
                <a:spcPts val="0"/>
              </a:spcBef>
              <a:buSzPct val="100000"/>
              <a:defRPr sz="8000"/>
            </a:lvl1pPr>
            <a:lvl2pPr lvl="1">
              <a:spcBef>
                <a:spcPts val="0"/>
              </a:spcBef>
              <a:buSzPct val="100000"/>
              <a:defRPr sz="8000"/>
            </a:lvl2pPr>
            <a:lvl3pPr lvl="2">
              <a:spcBef>
                <a:spcPts val="0"/>
              </a:spcBef>
              <a:buSzPct val="100000"/>
              <a:defRPr sz="8000"/>
            </a:lvl3pPr>
            <a:lvl4pPr lvl="3">
              <a:spcBef>
                <a:spcPts val="0"/>
              </a:spcBef>
              <a:buSzPct val="100000"/>
              <a:defRPr sz="8000"/>
            </a:lvl4pPr>
            <a:lvl5pPr lvl="4">
              <a:spcBef>
                <a:spcPts val="0"/>
              </a:spcBef>
              <a:buSzPct val="100000"/>
              <a:defRPr sz="8000"/>
            </a:lvl5pPr>
            <a:lvl6pPr lvl="5">
              <a:spcBef>
                <a:spcPts val="0"/>
              </a:spcBef>
              <a:buSzPct val="100000"/>
              <a:defRPr sz="8000"/>
            </a:lvl6pPr>
            <a:lvl7pPr lvl="6">
              <a:spcBef>
                <a:spcPts val="0"/>
              </a:spcBef>
              <a:buSzPct val="100000"/>
              <a:defRPr sz="8000"/>
            </a:lvl7pPr>
            <a:lvl8pPr lvl="7">
              <a:spcBef>
                <a:spcPts val="0"/>
              </a:spcBef>
              <a:buSzPct val="100000"/>
              <a:defRPr sz="8000"/>
            </a:lvl8pPr>
            <a:lvl9pPr lvl="8">
              <a:spcBef>
                <a:spcPts val="0"/>
              </a:spcBef>
              <a:buSzPct val="100000"/>
              <a:defRPr sz="8000"/>
            </a:lvl9pPr>
          </a:lstStyle>
          <a:p>
            <a:endParaRPr/>
          </a:p>
        </p:txBody>
      </p:sp>
      <p:sp>
        <p:nvSpPr>
          <p:cNvPr id="520" name="Shape 520"/>
          <p:cNvSpPr txBox="1">
            <a:spLocks noGrp="1"/>
          </p:cNvSpPr>
          <p:nvPr>
            <p:ph type="body" idx="1"/>
          </p:nvPr>
        </p:nvSpPr>
        <p:spPr>
          <a:xfrm>
            <a:off x="823850" y="2643124"/>
            <a:ext cx="4776000" cy="12189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521" name="Shape 52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bg>
      <p:bgPr>
        <a:solidFill>
          <a:schemeClr val="dk2"/>
        </a:solidFill>
        <a:effectLst/>
      </p:bgPr>
    </p:bg>
    <p:spTree>
      <p:nvGrpSpPr>
        <p:cNvPr id="1" name="Shape 64"/>
        <p:cNvGrpSpPr/>
        <p:nvPr/>
      </p:nvGrpSpPr>
      <p:grpSpPr>
        <a:xfrm>
          <a:off x="0" y="0"/>
          <a:ext cx="0" cy="0"/>
          <a:chOff x="0" y="0"/>
          <a:chExt cx="0" cy="0"/>
        </a:xfrm>
      </p:grpSpPr>
      <p:sp>
        <p:nvSpPr>
          <p:cNvPr id="65" name="Shape 65"/>
          <p:cNvSpPr/>
          <p:nvPr/>
        </p:nvSpPr>
        <p:spPr>
          <a:xfrm flipH="1">
            <a:off x="3582600" y="1550700"/>
            <a:ext cx="5561400" cy="3592800"/>
          </a:xfrm>
          <a:prstGeom prst="rtTriangle">
            <a:avLst/>
          </a:prstGeom>
          <a:solidFill>
            <a:schemeClr val="lt2"/>
          </a:solidFill>
          <a:ln>
            <a:noFill/>
          </a:ln>
        </p:spPr>
        <p:txBody>
          <a:bodyPr lIns="91425" tIns="91425" rIns="91425" bIns="91425" anchor="ctr" anchorCtr="0">
            <a:noAutofit/>
          </a:bodyPr>
          <a:lstStyle/>
          <a:p>
            <a:pPr lvl="0">
              <a:spcBef>
                <a:spcPts val="0"/>
              </a:spcBef>
              <a:buNone/>
            </a:pPr>
            <a:endParaRPr/>
          </a:p>
        </p:txBody>
      </p:sp>
      <p:sp>
        <p:nvSpPr>
          <p:cNvPr id="66" name="Shape 66"/>
          <p:cNvSpPr/>
          <p:nvPr/>
        </p:nvSpPr>
        <p:spPr>
          <a:xfrm>
            <a:off x="30" y="2824500"/>
            <a:ext cx="7370400" cy="2319000"/>
          </a:xfrm>
          <a:prstGeom prst="rtTriangle">
            <a:avLst/>
          </a:prstGeom>
          <a:solidFill>
            <a:schemeClr val="accent3"/>
          </a:solidFill>
          <a:ln>
            <a:noFill/>
          </a:ln>
        </p:spPr>
        <p:txBody>
          <a:bodyPr lIns="91425" tIns="91425" rIns="91425" bIns="91425" anchor="ctr" anchorCtr="0">
            <a:noAutofit/>
          </a:bodyPr>
          <a:lstStyle/>
          <a:p>
            <a:pPr lvl="0">
              <a:spcBef>
                <a:spcPts val="0"/>
              </a:spcBef>
              <a:buNone/>
            </a:pPr>
            <a:endParaRPr/>
          </a:p>
        </p:txBody>
      </p:sp>
      <p:sp>
        <p:nvSpPr>
          <p:cNvPr id="67" name="Shape 67"/>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lIns="91425" tIns="91425" rIns="91425" bIns="91425" anchor="ctr" anchorCtr="0">
            <a:noAutofit/>
          </a:bodyPr>
          <a:lstStyle/>
          <a:p>
            <a:pPr lvl="0">
              <a:spcBef>
                <a:spcPts val="0"/>
              </a:spcBef>
              <a:buNone/>
            </a:pPr>
            <a:endParaRPr/>
          </a:p>
        </p:txBody>
      </p:sp>
      <p:sp>
        <p:nvSpPr>
          <p:cNvPr id="68" name="Shape 68"/>
          <p:cNvSpPr txBox="1">
            <a:spLocks noGrp="1"/>
          </p:cNvSpPr>
          <p:nvPr>
            <p:ph type="title"/>
          </p:nvPr>
        </p:nvSpPr>
        <p:spPr>
          <a:xfrm>
            <a:off x="819150" y="845600"/>
            <a:ext cx="7505700" cy="954600"/>
          </a:xfrm>
          <a:prstGeom prst="rect">
            <a:avLst/>
          </a:prstGeom>
        </p:spPr>
        <p:txBody>
          <a:bodyPr lIns="91425" tIns="91425" rIns="91425" bIns="91425" anchor="t" anchorCtr="0"/>
          <a:lstStyle>
            <a:lvl1pPr lvl="0">
              <a:spcBef>
                <a:spcPts val="0"/>
              </a:spcBef>
              <a:buSzPct val="100000"/>
              <a:defRPr sz="3000"/>
            </a:lvl1pPr>
            <a:lvl2pPr lvl="1">
              <a:spcBef>
                <a:spcPts val="0"/>
              </a:spcBef>
              <a:buSzPct val="100000"/>
              <a:defRPr sz="3000"/>
            </a:lvl2pPr>
            <a:lvl3pPr lvl="2">
              <a:spcBef>
                <a:spcPts val="0"/>
              </a:spcBef>
              <a:buSzPct val="100000"/>
              <a:defRPr sz="3000"/>
            </a:lvl3pPr>
            <a:lvl4pPr lvl="3">
              <a:spcBef>
                <a:spcPts val="0"/>
              </a:spcBef>
              <a:buSzPct val="100000"/>
              <a:defRPr sz="3000"/>
            </a:lvl4pPr>
            <a:lvl5pPr lvl="4">
              <a:spcBef>
                <a:spcPts val="0"/>
              </a:spcBef>
              <a:buSzPct val="100000"/>
              <a:defRPr sz="3000"/>
            </a:lvl5pPr>
            <a:lvl6pPr lvl="5">
              <a:spcBef>
                <a:spcPts val="0"/>
              </a:spcBef>
              <a:buSzPct val="100000"/>
              <a:defRPr sz="3000"/>
            </a:lvl6pPr>
            <a:lvl7pPr lvl="6">
              <a:spcBef>
                <a:spcPts val="0"/>
              </a:spcBef>
              <a:buSzPct val="100000"/>
              <a:defRPr sz="3000"/>
            </a:lvl7pPr>
            <a:lvl8pPr lvl="7">
              <a:spcBef>
                <a:spcPts val="0"/>
              </a:spcBef>
              <a:buSzPct val="100000"/>
              <a:defRPr sz="3000"/>
            </a:lvl8pPr>
            <a:lvl9pPr lvl="8">
              <a:spcBef>
                <a:spcPts val="0"/>
              </a:spcBef>
              <a:buSzPct val="100000"/>
              <a:defRPr sz="3000"/>
            </a:lvl9pPr>
          </a:lstStyle>
          <a:p>
            <a:endParaRPr/>
          </a:p>
        </p:txBody>
      </p:sp>
      <p:sp>
        <p:nvSpPr>
          <p:cNvPr id="69" name="Shape 69"/>
          <p:cNvSpPr txBox="1">
            <a:spLocks noGrp="1"/>
          </p:cNvSpPr>
          <p:nvPr>
            <p:ph type="sldNum" idx="12"/>
          </p:nvPr>
        </p:nvSpPr>
        <p:spPr>
          <a:xfrm>
            <a:off x="8390733" y="4543668"/>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22"/>
        <p:cNvGrpSpPr/>
        <p:nvPr/>
      </p:nvGrpSpPr>
      <p:grpSpPr>
        <a:xfrm>
          <a:off x="0" y="0"/>
          <a:ext cx="0" cy="0"/>
          <a:chOff x="0" y="0"/>
          <a:chExt cx="0" cy="0"/>
        </a:xfrm>
      </p:grpSpPr>
      <p:sp>
        <p:nvSpPr>
          <p:cNvPr id="523" name="Shape 523"/>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cSld name="Title Slide">
    <p:bg>
      <p:bgPr>
        <a:solidFill>
          <a:schemeClr val="accent2"/>
        </a:solidFill>
        <a:effectLst/>
      </p:bgPr>
    </p:bg>
    <p:spTree>
      <p:nvGrpSpPr>
        <p:cNvPr id="1" name="Shape 530"/>
        <p:cNvGrpSpPr/>
        <p:nvPr/>
      </p:nvGrpSpPr>
      <p:grpSpPr>
        <a:xfrm>
          <a:off x="0" y="0"/>
          <a:ext cx="0" cy="0"/>
          <a:chOff x="0" y="0"/>
          <a:chExt cx="0" cy="0"/>
        </a:xfrm>
      </p:grpSpPr>
      <p:sp>
        <p:nvSpPr>
          <p:cNvPr id="531" name="Shape 531"/>
          <p:cNvSpPr txBox="1">
            <a:spLocks noGrp="1"/>
          </p:cNvSpPr>
          <p:nvPr>
            <p:ph type="ctrTitle"/>
          </p:nvPr>
        </p:nvSpPr>
        <p:spPr>
          <a:xfrm>
            <a:off x="1200150" y="1790057"/>
            <a:ext cx="6743700" cy="1234440"/>
          </a:xfrm>
          <a:prstGeom prst="rect">
            <a:avLst/>
          </a:prstGeom>
          <a:solidFill>
            <a:srgbClr val="FFFFFF"/>
          </a:solidFill>
          <a:ln w="38100" cap="flat" cmpd="sng">
            <a:solidFill>
              <a:srgbClr val="404040"/>
            </a:solidFill>
            <a:prstDash val="solid"/>
            <a:round/>
            <a:headEnd type="none" w="med" len="med"/>
            <a:tailEnd type="none" w="med" len="med"/>
          </a:ln>
        </p:spPr>
        <p:txBody>
          <a:bodyPr lIns="68575" tIns="68575" rIns="68575" bIns="68575" anchor="ctr" anchorCtr="1"/>
          <a:lstStyle>
            <a:lvl1pPr marL="0" marR="0" lvl="0" indent="0" algn="ctr" rtl="0">
              <a:lnSpc>
                <a:spcPct val="90000"/>
              </a:lnSpc>
              <a:spcBef>
                <a:spcPts val="0"/>
              </a:spcBef>
              <a:buClr>
                <a:srgbClr val="262626"/>
              </a:buClr>
              <a:buFont typeface="Cabin"/>
              <a:buNone/>
              <a:defRPr sz="2900" b="0" i="0" u="none" strike="noStrike" cap="none">
                <a:solidFill>
                  <a:srgbClr val="262626"/>
                </a:solidFill>
                <a:latin typeface="Cabin"/>
                <a:ea typeface="Cabin"/>
                <a:cs typeface="Cabin"/>
                <a:sym typeface="Cabin"/>
              </a:defRPr>
            </a:lvl1pPr>
            <a:lvl2pPr lvl="1" indent="0">
              <a:spcBef>
                <a:spcPts val="0"/>
              </a:spcBef>
              <a:buNone/>
              <a:defRPr sz="1400"/>
            </a:lvl2pPr>
            <a:lvl3pPr lvl="2" indent="0">
              <a:spcBef>
                <a:spcPts val="0"/>
              </a:spcBef>
              <a:buNone/>
              <a:defRPr sz="1400"/>
            </a:lvl3pPr>
            <a:lvl4pPr lvl="3" indent="0">
              <a:spcBef>
                <a:spcPts val="0"/>
              </a:spcBef>
              <a:buNone/>
              <a:defRPr sz="1400"/>
            </a:lvl4pPr>
            <a:lvl5pPr lvl="4" indent="0">
              <a:spcBef>
                <a:spcPts val="0"/>
              </a:spcBef>
              <a:buNone/>
              <a:defRPr sz="1400"/>
            </a:lvl5pPr>
            <a:lvl6pPr lvl="5" indent="0">
              <a:spcBef>
                <a:spcPts val="0"/>
              </a:spcBef>
              <a:buNone/>
              <a:defRPr sz="1400"/>
            </a:lvl6pPr>
            <a:lvl7pPr lvl="6" indent="0">
              <a:spcBef>
                <a:spcPts val="0"/>
              </a:spcBef>
              <a:buNone/>
              <a:defRPr sz="1400"/>
            </a:lvl7pPr>
            <a:lvl8pPr lvl="7" indent="0">
              <a:spcBef>
                <a:spcPts val="0"/>
              </a:spcBef>
              <a:buNone/>
              <a:defRPr sz="1400"/>
            </a:lvl8pPr>
            <a:lvl9pPr lvl="8" indent="0">
              <a:spcBef>
                <a:spcPts val="0"/>
              </a:spcBef>
              <a:buNone/>
              <a:defRPr sz="1400"/>
            </a:lvl9pPr>
          </a:lstStyle>
          <a:p>
            <a:endParaRPr/>
          </a:p>
        </p:txBody>
      </p:sp>
      <p:sp>
        <p:nvSpPr>
          <p:cNvPr id="532" name="Shape 532"/>
          <p:cNvSpPr txBox="1">
            <a:spLocks noGrp="1"/>
          </p:cNvSpPr>
          <p:nvPr>
            <p:ph type="subTitle" idx="1"/>
          </p:nvPr>
        </p:nvSpPr>
        <p:spPr>
          <a:xfrm>
            <a:off x="2021395" y="3264408"/>
            <a:ext cx="5101209" cy="929920"/>
          </a:xfrm>
          <a:prstGeom prst="rect">
            <a:avLst/>
          </a:prstGeom>
          <a:noFill/>
          <a:ln>
            <a:noFill/>
          </a:ln>
        </p:spPr>
        <p:txBody>
          <a:bodyPr lIns="68575" tIns="68575" rIns="68575" bIns="68575" anchor="t" anchorCtr="0"/>
          <a:lstStyle>
            <a:lvl1pPr marL="0" marR="0" lvl="0" indent="0" algn="ctr" rtl="0">
              <a:lnSpc>
                <a:spcPct val="100000"/>
              </a:lnSpc>
              <a:spcBef>
                <a:spcPts val="800"/>
              </a:spcBef>
              <a:buClr>
                <a:schemeClr val="accent2"/>
              </a:buClr>
              <a:buFont typeface="Arial"/>
              <a:buNone/>
              <a:defRPr sz="1500" b="0" i="0" u="none" strike="noStrike" cap="none">
                <a:solidFill>
                  <a:srgbClr val="FEFEFE"/>
                </a:solidFill>
                <a:latin typeface="Cabin"/>
                <a:ea typeface="Cabin"/>
                <a:cs typeface="Cabin"/>
                <a:sym typeface="Cabin"/>
              </a:defRPr>
            </a:lvl1pPr>
            <a:lvl2pPr marL="342900" marR="0" lvl="1" indent="0" algn="ctr" rtl="0">
              <a:lnSpc>
                <a:spcPct val="100000"/>
              </a:lnSpc>
              <a:spcBef>
                <a:spcPts val="800"/>
              </a:spcBef>
              <a:buClr>
                <a:schemeClr val="accent2"/>
              </a:buClr>
              <a:buFont typeface="Arial"/>
              <a:buNone/>
              <a:defRPr sz="1500" b="0" i="0" u="none" strike="noStrike" cap="none">
                <a:solidFill>
                  <a:srgbClr val="FEFEFE"/>
                </a:solidFill>
                <a:latin typeface="Cabin"/>
                <a:ea typeface="Cabin"/>
                <a:cs typeface="Cabin"/>
                <a:sym typeface="Cabin"/>
              </a:defRPr>
            </a:lvl2pPr>
            <a:lvl3pPr marL="685800" marR="0" lvl="2" indent="0" algn="ctr" rtl="0">
              <a:lnSpc>
                <a:spcPct val="100000"/>
              </a:lnSpc>
              <a:spcBef>
                <a:spcPts val="800"/>
              </a:spcBef>
              <a:buClr>
                <a:schemeClr val="accent2"/>
              </a:buClr>
              <a:buFont typeface="Arial"/>
              <a:buNone/>
              <a:defRPr sz="1400" b="0" i="0" u="none" strike="noStrike" cap="none">
                <a:solidFill>
                  <a:srgbClr val="FEFEFE"/>
                </a:solidFill>
                <a:latin typeface="Cabin"/>
                <a:ea typeface="Cabin"/>
                <a:cs typeface="Cabin"/>
                <a:sym typeface="Cabin"/>
              </a:defRPr>
            </a:lvl3pPr>
            <a:lvl4pPr marL="1028700" marR="0" lvl="3" indent="0" algn="ctr" rtl="0">
              <a:lnSpc>
                <a:spcPct val="100000"/>
              </a:lnSpc>
              <a:spcBef>
                <a:spcPts val="800"/>
              </a:spcBef>
              <a:buClr>
                <a:schemeClr val="accent2"/>
              </a:buClr>
              <a:buFont typeface="Arial"/>
              <a:buNone/>
              <a:defRPr sz="1200" b="0" i="0" u="none" strike="noStrike" cap="none">
                <a:solidFill>
                  <a:srgbClr val="FEFEFE"/>
                </a:solidFill>
                <a:latin typeface="Cabin"/>
                <a:ea typeface="Cabin"/>
                <a:cs typeface="Cabin"/>
                <a:sym typeface="Cabin"/>
              </a:defRPr>
            </a:lvl4pPr>
            <a:lvl5pPr marL="1371600" marR="0" lvl="4" indent="0" algn="ctr" rtl="0">
              <a:lnSpc>
                <a:spcPct val="100000"/>
              </a:lnSpc>
              <a:spcBef>
                <a:spcPts val="800"/>
              </a:spcBef>
              <a:buClr>
                <a:schemeClr val="accent2"/>
              </a:buClr>
              <a:buFont typeface="Arial"/>
              <a:buNone/>
              <a:defRPr sz="1200" b="0" i="0" u="none" strike="noStrike" cap="none">
                <a:solidFill>
                  <a:srgbClr val="FEFEFE"/>
                </a:solidFill>
                <a:latin typeface="Cabin"/>
                <a:ea typeface="Cabin"/>
                <a:cs typeface="Cabin"/>
                <a:sym typeface="Cabin"/>
              </a:defRPr>
            </a:lvl5pPr>
            <a:lvl6pPr marL="1714500" marR="0" lvl="5" indent="0" algn="ctr" rtl="0">
              <a:lnSpc>
                <a:spcPct val="100000"/>
              </a:lnSpc>
              <a:spcBef>
                <a:spcPts val="800"/>
              </a:spcBef>
              <a:buClr>
                <a:schemeClr val="accent2"/>
              </a:buClr>
              <a:buFont typeface="Arial"/>
              <a:buNone/>
              <a:defRPr sz="1200" b="0" i="0" u="none" strike="noStrike" cap="none">
                <a:solidFill>
                  <a:schemeClr val="lt1"/>
                </a:solidFill>
                <a:latin typeface="Cabin"/>
                <a:ea typeface="Cabin"/>
                <a:cs typeface="Cabin"/>
                <a:sym typeface="Cabin"/>
              </a:defRPr>
            </a:lvl6pPr>
            <a:lvl7pPr marL="2057400" marR="0" lvl="6" indent="0" algn="ctr" rtl="0">
              <a:lnSpc>
                <a:spcPct val="100000"/>
              </a:lnSpc>
              <a:spcBef>
                <a:spcPts val="800"/>
              </a:spcBef>
              <a:buClr>
                <a:schemeClr val="accent2"/>
              </a:buClr>
              <a:buFont typeface="Arial"/>
              <a:buNone/>
              <a:defRPr sz="1200" b="0" i="0" u="none" strike="noStrike" cap="none">
                <a:solidFill>
                  <a:schemeClr val="lt1"/>
                </a:solidFill>
                <a:latin typeface="Cabin"/>
                <a:ea typeface="Cabin"/>
                <a:cs typeface="Cabin"/>
                <a:sym typeface="Cabin"/>
              </a:defRPr>
            </a:lvl7pPr>
            <a:lvl8pPr marL="2400300" marR="0" lvl="7" indent="0" algn="ctr" rtl="0">
              <a:lnSpc>
                <a:spcPct val="100000"/>
              </a:lnSpc>
              <a:spcBef>
                <a:spcPts val="800"/>
              </a:spcBef>
              <a:buClr>
                <a:schemeClr val="accent2"/>
              </a:buClr>
              <a:buFont typeface="Arial"/>
              <a:buNone/>
              <a:defRPr sz="1200" b="0" i="0" u="none" strike="noStrike" cap="none">
                <a:solidFill>
                  <a:schemeClr val="lt1"/>
                </a:solidFill>
                <a:latin typeface="Cabin"/>
                <a:ea typeface="Cabin"/>
                <a:cs typeface="Cabin"/>
                <a:sym typeface="Cabin"/>
              </a:defRPr>
            </a:lvl8pPr>
            <a:lvl9pPr marL="2743200" marR="0" lvl="8" indent="0" algn="ctr" rtl="0">
              <a:lnSpc>
                <a:spcPct val="100000"/>
              </a:lnSpc>
              <a:spcBef>
                <a:spcPts val="800"/>
              </a:spcBef>
              <a:buClr>
                <a:schemeClr val="accent2"/>
              </a:buClr>
              <a:buFont typeface="Arial"/>
              <a:buNone/>
              <a:defRPr sz="1200" b="0" i="0" u="none" strike="noStrike" cap="none">
                <a:solidFill>
                  <a:schemeClr val="lt1"/>
                </a:solidFill>
                <a:latin typeface="Cabin"/>
                <a:ea typeface="Cabin"/>
                <a:cs typeface="Cabin"/>
                <a:sym typeface="Cabin"/>
              </a:defRPr>
            </a:lvl9pPr>
          </a:lstStyle>
          <a:p>
            <a:endParaRPr/>
          </a:p>
        </p:txBody>
      </p:sp>
      <p:sp>
        <p:nvSpPr>
          <p:cNvPr id="533" name="Shape 533"/>
          <p:cNvSpPr txBox="1">
            <a:spLocks noGrp="1"/>
          </p:cNvSpPr>
          <p:nvPr>
            <p:ph type="dt" idx="10"/>
          </p:nvPr>
        </p:nvSpPr>
        <p:spPr>
          <a:xfrm>
            <a:off x="5866071" y="4679112"/>
            <a:ext cx="2065309" cy="242976"/>
          </a:xfrm>
          <a:prstGeom prst="rect">
            <a:avLst/>
          </a:prstGeom>
          <a:noFill/>
          <a:ln>
            <a:noFill/>
          </a:ln>
        </p:spPr>
        <p:txBody>
          <a:bodyPr lIns="68575" tIns="68575" rIns="68575" bIns="68575" anchor="ctr" anchorCtr="0"/>
          <a:lstStyle>
            <a:lvl1pPr marL="0" marR="0" lvl="0" indent="0" algn="r" rtl="0">
              <a:spcBef>
                <a:spcPts val="0"/>
              </a:spcBef>
              <a:buNone/>
              <a:defRPr sz="800" b="0" i="0" u="none" strike="noStrike" cap="none">
                <a:solidFill>
                  <a:schemeClr val="lt1"/>
                </a:solidFill>
                <a:latin typeface="Cabin"/>
                <a:ea typeface="Cabin"/>
                <a:cs typeface="Cabin"/>
                <a:sym typeface="Cabin"/>
              </a:defRPr>
            </a:lvl1pPr>
            <a:lvl2pPr marL="342900" marR="0" lvl="1" indent="0" algn="l" rtl="0">
              <a:spcBef>
                <a:spcPts val="0"/>
              </a:spcBef>
              <a:buNone/>
              <a:defRPr sz="1400" b="0" i="0" u="none" strike="noStrike" cap="none">
                <a:solidFill>
                  <a:schemeClr val="lt1"/>
                </a:solidFill>
                <a:latin typeface="Cabin"/>
                <a:ea typeface="Cabin"/>
                <a:cs typeface="Cabin"/>
                <a:sym typeface="Cabin"/>
              </a:defRPr>
            </a:lvl2pPr>
            <a:lvl3pPr marL="685800" marR="0" lvl="2" indent="0" algn="l" rtl="0">
              <a:spcBef>
                <a:spcPts val="0"/>
              </a:spcBef>
              <a:buNone/>
              <a:defRPr sz="1400" b="0" i="0" u="none" strike="noStrike" cap="none">
                <a:solidFill>
                  <a:schemeClr val="lt1"/>
                </a:solidFill>
                <a:latin typeface="Cabin"/>
                <a:ea typeface="Cabin"/>
                <a:cs typeface="Cabin"/>
                <a:sym typeface="Cabin"/>
              </a:defRPr>
            </a:lvl3pPr>
            <a:lvl4pPr marL="1028700" marR="0" lvl="3" indent="0" algn="l" rtl="0">
              <a:spcBef>
                <a:spcPts val="0"/>
              </a:spcBef>
              <a:buNone/>
              <a:defRPr sz="1400" b="0" i="0" u="none" strike="noStrike" cap="none">
                <a:solidFill>
                  <a:schemeClr val="lt1"/>
                </a:solidFill>
                <a:latin typeface="Cabin"/>
                <a:ea typeface="Cabin"/>
                <a:cs typeface="Cabin"/>
                <a:sym typeface="Cabin"/>
              </a:defRPr>
            </a:lvl4pPr>
            <a:lvl5pPr marL="1371600" marR="0" lvl="4" indent="0" algn="l" rtl="0">
              <a:spcBef>
                <a:spcPts val="0"/>
              </a:spcBef>
              <a:buNone/>
              <a:defRPr sz="1400" b="0" i="0" u="none" strike="noStrike" cap="none">
                <a:solidFill>
                  <a:schemeClr val="lt1"/>
                </a:solidFill>
                <a:latin typeface="Cabin"/>
                <a:ea typeface="Cabin"/>
                <a:cs typeface="Cabin"/>
                <a:sym typeface="Cabin"/>
              </a:defRPr>
            </a:lvl5pPr>
            <a:lvl6pPr marL="1714500" marR="0" lvl="5" indent="0" algn="l" rtl="0">
              <a:spcBef>
                <a:spcPts val="0"/>
              </a:spcBef>
              <a:buNone/>
              <a:defRPr sz="1400" b="0" i="0" u="none" strike="noStrike" cap="none">
                <a:solidFill>
                  <a:schemeClr val="lt1"/>
                </a:solidFill>
                <a:latin typeface="Cabin"/>
                <a:ea typeface="Cabin"/>
                <a:cs typeface="Cabin"/>
                <a:sym typeface="Cabin"/>
              </a:defRPr>
            </a:lvl6pPr>
            <a:lvl7pPr marL="2057400" marR="0" lvl="6" indent="0" algn="l" rtl="0">
              <a:spcBef>
                <a:spcPts val="0"/>
              </a:spcBef>
              <a:buNone/>
              <a:defRPr sz="1400" b="0" i="0" u="none" strike="noStrike" cap="none">
                <a:solidFill>
                  <a:schemeClr val="lt1"/>
                </a:solidFill>
                <a:latin typeface="Cabin"/>
                <a:ea typeface="Cabin"/>
                <a:cs typeface="Cabin"/>
                <a:sym typeface="Cabin"/>
              </a:defRPr>
            </a:lvl7pPr>
            <a:lvl8pPr marL="2400300" marR="0" lvl="7" indent="0" algn="l" rtl="0">
              <a:spcBef>
                <a:spcPts val="0"/>
              </a:spcBef>
              <a:buNone/>
              <a:defRPr sz="1400" b="0" i="0" u="none" strike="noStrike" cap="none">
                <a:solidFill>
                  <a:schemeClr val="lt1"/>
                </a:solidFill>
                <a:latin typeface="Cabin"/>
                <a:ea typeface="Cabin"/>
                <a:cs typeface="Cabin"/>
                <a:sym typeface="Cabin"/>
              </a:defRPr>
            </a:lvl8pPr>
            <a:lvl9pPr marL="2743200" marR="0" lvl="8" indent="0" algn="l" rtl="0">
              <a:spcBef>
                <a:spcPts val="0"/>
              </a:spcBef>
              <a:buNone/>
              <a:defRPr sz="1400" b="0" i="0" u="none" strike="noStrike" cap="none">
                <a:solidFill>
                  <a:schemeClr val="lt1"/>
                </a:solidFill>
                <a:latin typeface="Cabin"/>
                <a:ea typeface="Cabin"/>
                <a:cs typeface="Cabin"/>
                <a:sym typeface="Cabin"/>
              </a:defRPr>
            </a:lvl9pPr>
          </a:lstStyle>
          <a:p>
            <a:endParaRPr/>
          </a:p>
        </p:txBody>
      </p:sp>
      <p:sp>
        <p:nvSpPr>
          <p:cNvPr id="534" name="Shape 534"/>
          <p:cNvSpPr txBox="1">
            <a:spLocks noGrp="1"/>
          </p:cNvSpPr>
          <p:nvPr>
            <p:ph type="ftr" idx="11"/>
          </p:nvPr>
        </p:nvSpPr>
        <p:spPr>
          <a:xfrm>
            <a:off x="1200150" y="4677155"/>
            <a:ext cx="4425891" cy="240029"/>
          </a:xfrm>
          <a:prstGeom prst="rect">
            <a:avLst/>
          </a:prstGeom>
          <a:noFill/>
          <a:ln>
            <a:noFill/>
          </a:ln>
        </p:spPr>
        <p:txBody>
          <a:bodyPr lIns="68575" tIns="68575" rIns="68575" bIns="68575" anchor="ctr" anchorCtr="0"/>
          <a:lstStyle>
            <a:lvl1pPr marL="0" marR="0" lvl="0" indent="0" algn="l" rtl="0">
              <a:spcBef>
                <a:spcPts val="0"/>
              </a:spcBef>
              <a:buNone/>
              <a:defRPr sz="800" b="0" i="0" u="none" strike="noStrike" cap="none">
                <a:solidFill>
                  <a:schemeClr val="lt1"/>
                </a:solidFill>
                <a:latin typeface="Cabin"/>
                <a:ea typeface="Cabin"/>
                <a:cs typeface="Cabin"/>
                <a:sym typeface="Cabin"/>
              </a:defRPr>
            </a:lvl1pPr>
            <a:lvl2pPr marL="342900" marR="0" lvl="1" indent="0" algn="l" rtl="0">
              <a:spcBef>
                <a:spcPts val="0"/>
              </a:spcBef>
              <a:buNone/>
              <a:defRPr sz="1400" b="0" i="0" u="none" strike="noStrike" cap="none">
                <a:solidFill>
                  <a:schemeClr val="lt1"/>
                </a:solidFill>
                <a:latin typeface="Cabin"/>
                <a:ea typeface="Cabin"/>
                <a:cs typeface="Cabin"/>
                <a:sym typeface="Cabin"/>
              </a:defRPr>
            </a:lvl2pPr>
            <a:lvl3pPr marL="685800" marR="0" lvl="2" indent="0" algn="l" rtl="0">
              <a:spcBef>
                <a:spcPts val="0"/>
              </a:spcBef>
              <a:buNone/>
              <a:defRPr sz="1400" b="0" i="0" u="none" strike="noStrike" cap="none">
                <a:solidFill>
                  <a:schemeClr val="lt1"/>
                </a:solidFill>
                <a:latin typeface="Cabin"/>
                <a:ea typeface="Cabin"/>
                <a:cs typeface="Cabin"/>
                <a:sym typeface="Cabin"/>
              </a:defRPr>
            </a:lvl3pPr>
            <a:lvl4pPr marL="1028700" marR="0" lvl="3" indent="0" algn="l" rtl="0">
              <a:spcBef>
                <a:spcPts val="0"/>
              </a:spcBef>
              <a:buNone/>
              <a:defRPr sz="1400" b="0" i="0" u="none" strike="noStrike" cap="none">
                <a:solidFill>
                  <a:schemeClr val="lt1"/>
                </a:solidFill>
                <a:latin typeface="Cabin"/>
                <a:ea typeface="Cabin"/>
                <a:cs typeface="Cabin"/>
                <a:sym typeface="Cabin"/>
              </a:defRPr>
            </a:lvl4pPr>
            <a:lvl5pPr marL="1371600" marR="0" lvl="4" indent="0" algn="l" rtl="0">
              <a:spcBef>
                <a:spcPts val="0"/>
              </a:spcBef>
              <a:buNone/>
              <a:defRPr sz="1400" b="0" i="0" u="none" strike="noStrike" cap="none">
                <a:solidFill>
                  <a:schemeClr val="lt1"/>
                </a:solidFill>
                <a:latin typeface="Cabin"/>
                <a:ea typeface="Cabin"/>
                <a:cs typeface="Cabin"/>
                <a:sym typeface="Cabin"/>
              </a:defRPr>
            </a:lvl5pPr>
            <a:lvl6pPr marL="1714500" marR="0" lvl="5" indent="0" algn="l" rtl="0">
              <a:spcBef>
                <a:spcPts val="0"/>
              </a:spcBef>
              <a:buNone/>
              <a:defRPr sz="1400" b="0" i="0" u="none" strike="noStrike" cap="none">
                <a:solidFill>
                  <a:schemeClr val="lt1"/>
                </a:solidFill>
                <a:latin typeface="Cabin"/>
                <a:ea typeface="Cabin"/>
                <a:cs typeface="Cabin"/>
                <a:sym typeface="Cabin"/>
              </a:defRPr>
            </a:lvl6pPr>
            <a:lvl7pPr marL="2057400" marR="0" lvl="6" indent="0" algn="l" rtl="0">
              <a:spcBef>
                <a:spcPts val="0"/>
              </a:spcBef>
              <a:buNone/>
              <a:defRPr sz="1400" b="0" i="0" u="none" strike="noStrike" cap="none">
                <a:solidFill>
                  <a:schemeClr val="lt1"/>
                </a:solidFill>
                <a:latin typeface="Cabin"/>
                <a:ea typeface="Cabin"/>
                <a:cs typeface="Cabin"/>
                <a:sym typeface="Cabin"/>
              </a:defRPr>
            </a:lvl7pPr>
            <a:lvl8pPr marL="2400300" marR="0" lvl="7" indent="0" algn="l" rtl="0">
              <a:spcBef>
                <a:spcPts val="0"/>
              </a:spcBef>
              <a:buNone/>
              <a:defRPr sz="1400" b="0" i="0" u="none" strike="noStrike" cap="none">
                <a:solidFill>
                  <a:schemeClr val="lt1"/>
                </a:solidFill>
                <a:latin typeface="Cabin"/>
                <a:ea typeface="Cabin"/>
                <a:cs typeface="Cabin"/>
                <a:sym typeface="Cabin"/>
              </a:defRPr>
            </a:lvl8pPr>
            <a:lvl9pPr marL="2743200" marR="0" lvl="8" indent="0" algn="l" rtl="0">
              <a:spcBef>
                <a:spcPts val="0"/>
              </a:spcBef>
              <a:buNone/>
              <a:defRPr sz="1400" b="0" i="0" u="none" strike="noStrike" cap="none">
                <a:solidFill>
                  <a:schemeClr val="lt1"/>
                </a:solidFill>
                <a:latin typeface="Cabin"/>
                <a:ea typeface="Cabin"/>
                <a:cs typeface="Cabin"/>
                <a:sym typeface="Cabin"/>
              </a:defRPr>
            </a:lvl9pPr>
          </a:lstStyle>
          <a:p>
            <a:endParaRPr/>
          </a:p>
        </p:txBody>
      </p:sp>
      <p:sp>
        <p:nvSpPr>
          <p:cNvPr id="535" name="Shape 535"/>
          <p:cNvSpPr>
            <a:spLocks noGrp="1"/>
          </p:cNvSpPr>
          <p:nvPr>
            <p:ph type="sldNum" idx="12"/>
          </p:nvPr>
        </p:nvSpPr>
        <p:spPr>
          <a:xfrm>
            <a:off x="8069191" y="4663439"/>
            <a:ext cx="274319" cy="274319"/>
          </a:xfrm>
          <a:prstGeom prst="ellipse">
            <a:avLst/>
          </a:prstGeom>
          <a:solidFill>
            <a:srgbClr val="1D1D1D">
              <a:alpha val="69803"/>
            </a:srgbClr>
          </a:solidFill>
          <a:ln>
            <a:noFill/>
          </a:ln>
        </p:spPr>
        <p:txBody>
          <a:bodyPr lIns="13700" tIns="34275" rIns="13700" bIns="34275" anchor="ctr" anchorCtr="0">
            <a:noAutofit/>
          </a:bodyPr>
          <a:lstStyle/>
          <a:p>
            <a:pPr marL="0" marR="0" lvl="0" indent="0" algn="ctr" rtl="0">
              <a:spcBef>
                <a:spcPts val="0"/>
              </a:spcBef>
              <a:buSzPct val="25000"/>
              <a:buNone/>
            </a:pPr>
            <a:fld id="{00000000-1234-1234-1234-123412341234}" type="slidenum">
              <a:rPr lang="en" sz="800" b="0" i="0" u="none" strike="noStrike" cap="none">
                <a:solidFill>
                  <a:srgbClr val="FFFFFF"/>
                </a:solidFill>
                <a:latin typeface="Cabin"/>
                <a:ea typeface="Cabin"/>
                <a:cs typeface="Cabin"/>
                <a:sym typeface="Cabin"/>
              </a:rPr>
              <a:t>‹#›</a:t>
            </a:fld>
            <a:endParaRPr lang="en" sz="800" b="0" i="0" u="none" strike="noStrike" cap="none">
              <a:solidFill>
                <a:srgbClr val="FFFFFF"/>
              </a:solidFill>
              <a:latin typeface="Cabin"/>
              <a:ea typeface="Cabin"/>
              <a:cs typeface="Cabin"/>
              <a:sym typeface="Cabin"/>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542"/>
        <p:cNvGrpSpPr/>
        <p:nvPr/>
      </p:nvGrpSpPr>
      <p:grpSpPr>
        <a:xfrm>
          <a:off x="0" y="0"/>
          <a:ext cx="0" cy="0"/>
          <a:chOff x="0" y="0"/>
          <a:chExt cx="0" cy="0"/>
        </a:xfrm>
      </p:grpSpPr>
      <p:sp>
        <p:nvSpPr>
          <p:cNvPr id="543" name="Shape 543"/>
          <p:cNvSpPr txBox="1">
            <a:spLocks noGrp="1"/>
          </p:cNvSpPr>
          <p:nvPr>
            <p:ph type="title"/>
          </p:nvPr>
        </p:nvSpPr>
        <p:spPr>
          <a:xfrm>
            <a:off x="1673351" y="723518"/>
            <a:ext cx="5797295" cy="891539"/>
          </a:xfrm>
          <a:prstGeom prst="rect">
            <a:avLst/>
          </a:prstGeom>
          <a:solidFill>
            <a:srgbClr val="FFFFFF"/>
          </a:solidFill>
          <a:ln w="31750" cap="sq" cmpd="sng">
            <a:solidFill>
              <a:srgbClr val="404040"/>
            </a:solidFill>
            <a:prstDash val="solid"/>
            <a:miter/>
            <a:headEnd type="none" w="med" len="med"/>
            <a:tailEnd type="none" w="med" len="med"/>
          </a:ln>
        </p:spPr>
        <p:txBody>
          <a:bodyPr lIns="68575" tIns="68575" rIns="68575" bIns="68575" anchor="ctr" anchorCtr="0"/>
          <a:lstStyle>
            <a:lvl1pPr marL="0" marR="0" lvl="0" indent="0" algn="ctr" rtl="0">
              <a:lnSpc>
                <a:spcPct val="90000"/>
              </a:lnSpc>
              <a:spcBef>
                <a:spcPts val="0"/>
              </a:spcBef>
              <a:buClr>
                <a:srgbClr val="262626"/>
              </a:buClr>
              <a:buFont typeface="Cabin"/>
              <a:buNone/>
              <a:defRPr sz="2100" b="0" i="0" u="none" strike="noStrike" cap="none">
                <a:solidFill>
                  <a:srgbClr val="262626"/>
                </a:solidFill>
                <a:latin typeface="Cabin"/>
                <a:ea typeface="Cabin"/>
                <a:cs typeface="Cabin"/>
                <a:sym typeface="Cabin"/>
              </a:defRPr>
            </a:lvl1pPr>
            <a:lvl2pPr lvl="1" indent="0">
              <a:spcBef>
                <a:spcPts val="0"/>
              </a:spcBef>
              <a:buNone/>
              <a:defRPr sz="1400"/>
            </a:lvl2pPr>
            <a:lvl3pPr lvl="2" indent="0">
              <a:spcBef>
                <a:spcPts val="0"/>
              </a:spcBef>
              <a:buNone/>
              <a:defRPr sz="1400"/>
            </a:lvl3pPr>
            <a:lvl4pPr lvl="3" indent="0">
              <a:spcBef>
                <a:spcPts val="0"/>
              </a:spcBef>
              <a:buNone/>
              <a:defRPr sz="1400"/>
            </a:lvl4pPr>
            <a:lvl5pPr lvl="4" indent="0">
              <a:spcBef>
                <a:spcPts val="0"/>
              </a:spcBef>
              <a:buNone/>
              <a:defRPr sz="1400"/>
            </a:lvl5pPr>
            <a:lvl6pPr lvl="5" indent="0">
              <a:spcBef>
                <a:spcPts val="0"/>
              </a:spcBef>
              <a:buNone/>
              <a:defRPr sz="1400"/>
            </a:lvl6pPr>
            <a:lvl7pPr lvl="6" indent="0">
              <a:spcBef>
                <a:spcPts val="0"/>
              </a:spcBef>
              <a:buNone/>
              <a:defRPr sz="1400"/>
            </a:lvl7pPr>
            <a:lvl8pPr lvl="7" indent="0">
              <a:spcBef>
                <a:spcPts val="0"/>
              </a:spcBef>
              <a:buNone/>
              <a:defRPr sz="1400"/>
            </a:lvl8pPr>
            <a:lvl9pPr lvl="8" indent="0">
              <a:spcBef>
                <a:spcPts val="0"/>
              </a:spcBef>
              <a:buNone/>
              <a:defRPr sz="1400"/>
            </a:lvl9pPr>
          </a:lstStyle>
          <a:p>
            <a:endParaRPr/>
          </a:p>
        </p:txBody>
      </p:sp>
      <p:sp>
        <p:nvSpPr>
          <p:cNvPr id="544" name="Shape 544"/>
          <p:cNvSpPr txBox="1">
            <a:spLocks noGrp="1"/>
          </p:cNvSpPr>
          <p:nvPr>
            <p:ph type="body" idx="1"/>
          </p:nvPr>
        </p:nvSpPr>
        <p:spPr>
          <a:xfrm>
            <a:off x="1673351" y="1978532"/>
            <a:ext cx="5797295" cy="2326487"/>
          </a:xfrm>
          <a:prstGeom prst="rect">
            <a:avLst/>
          </a:prstGeom>
          <a:noFill/>
          <a:ln>
            <a:noFill/>
          </a:ln>
        </p:spPr>
        <p:txBody>
          <a:bodyPr lIns="68575" tIns="68575" rIns="68575" bIns="68575" anchor="t" anchorCtr="0"/>
          <a:lstStyle>
            <a:lvl1pPr marL="177800" marR="0" lvl="0" indent="-88900" algn="l" rtl="0">
              <a:lnSpc>
                <a:spcPct val="100000"/>
              </a:lnSpc>
              <a:spcBef>
                <a:spcPts val="800"/>
              </a:spcBef>
              <a:buClr>
                <a:schemeClr val="accent2"/>
              </a:buClr>
              <a:buSzPct val="100000"/>
              <a:buFont typeface="Arial"/>
              <a:buChar char="•"/>
              <a:defRPr sz="1400" b="0" i="0" u="none" strike="noStrike" cap="none">
                <a:solidFill>
                  <a:srgbClr val="262626"/>
                </a:solidFill>
                <a:latin typeface="Cabin"/>
                <a:ea typeface="Cabin"/>
                <a:cs typeface="Cabin"/>
                <a:sym typeface="Cabin"/>
              </a:defRPr>
            </a:lvl1pPr>
            <a:lvl2pPr marL="342900" marR="0" lvl="1" indent="-88900" algn="l" rtl="0">
              <a:lnSpc>
                <a:spcPct val="100000"/>
              </a:lnSpc>
              <a:spcBef>
                <a:spcPts val="800"/>
              </a:spcBef>
              <a:buClr>
                <a:schemeClr val="accent2"/>
              </a:buClr>
              <a:buSzPct val="100000"/>
              <a:buFont typeface="Arial"/>
              <a:buChar char="•"/>
              <a:defRPr sz="1200" b="0" i="0" u="none" strike="noStrike" cap="none">
                <a:solidFill>
                  <a:srgbClr val="262626"/>
                </a:solidFill>
                <a:latin typeface="Cabin"/>
                <a:ea typeface="Cabin"/>
                <a:cs typeface="Cabin"/>
                <a:sym typeface="Cabin"/>
              </a:defRPr>
            </a:lvl2pPr>
            <a:lvl3pPr marL="520700" marR="0" lvl="2" indent="-101600" algn="l" rtl="0">
              <a:lnSpc>
                <a:spcPct val="100000"/>
              </a:lnSpc>
              <a:spcBef>
                <a:spcPts val="800"/>
              </a:spcBef>
              <a:buClr>
                <a:schemeClr val="accent2"/>
              </a:buClr>
              <a:buSzPct val="100000"/>
              <a:buFont typeface="Arial"/>
              <a:buChar char="•"/>
              <a:defRPr sz="1200" b="0" i="0" u="none" strike="noStrike" cap="none">
                <a:solidFill>
                  <a:srgbClr val="262626"/>
                </a:solidFill>
                <a:latin typeface="Cabin"/>
                <a:ea typeface="Cabin"/>
                <a:cs typeface="Cabin"/>
                <a:sym typeface="Cabin"/>
              </a:defRPr>
            </a:lvl3pPr>
            <a:lvl4pPr marL="685800" marR="0" lvl="3" indent="-88900" algn="l" rtl="0">
              <a:lnSpc>
                <a:spcPct val="100000"/>
              </a:lnSpc>
              <a:spcBef>
                <a:spcPts val="800"/>
              </a:spcBef>
              <a:buClr>
                <a:schemeClr val="accent2"/>
              </a:buClr>
              <a:buSzPct val="100000"/>
              <a:buFont typeface="Arial"/>
              <a:buChar char="•"/>
              <a:defRPr sz="1200" b="0" i="0" u="none" strike="noStrike" cap="none">
                <a:solidFill>
                  <a:srgbClr val="262626"/>
                </a:solidFill>
                <a:latin typeface="Cabin"/>
                <a:ea typeface="Cabin"/>
                <a:cs typeface="Cabin"/>
                <a:sym typeface="Cabin"/>
              </a:defRPr>
            </a:lvl4pPr>
            <a:lvl5pPr marL="863600" marR="0" lvl="4" indent="-101600" algn="l" rtl="0">
              <a:lnSpc>
                <a:spcPct val="100000"/>
              </a:lnSpc>
              <a:spcBef>
                <a:spcPts val="800"/>
              </a:spcBef>
              <a:buClr>
                <a:schemeClr val="accent2"/>
              </a:buClr>
              <a:buSzPct val="100000"/>
              <a:buFont typeface="Arial"/>
              <a:buChar char="•"/>
              <a:defRPr sz="1200" b="0" i="0" u="none" strike="noStrike" cap="none">
                <a:solidFill>
                  <a:srgbClr val="262626"/>
                </a:solidFill>
                <a:latin typeface="Cabin"/>
                <a:ea typeface="Cabin"/>
                <a:cs typeface="Cabin"/>
                <a:sym typeface="Cabin"/>
              </a:defRPr>
            </a:lvl5pPr>
            <a:lvl6pPr marL="990600" marR="0" lvl="5" indent="-101600" algn="l" rtl="0">
              <a:lnSpc>
                <a:spcPct val="100000"/>
              </a:lnSpc>
              <a:spcBef>
                <a:spcPts val="800"/>
              </a:spcBef>
              <a:buClr>
                <a:schemeClr val="accent2"/>
              </a:buClr>
              <a:buSzPct val="100000"/>
              <a:buFont typeface="Arial"/>
              <a:buChar char="•"/>
              <a:defRPr sz="1200" b="0" i="0" u="none" strike="noStrike" cap="none">
                <a:solidFill>
                  <a:schemeClr val="dk1"/>
                </a:solidFill>
                <a:latin typeface="Cabin"/>
                <a:ea typeface="Cabin"/>
                <a:cs typeface="Cabin"/>
                <a:sym typeface="Cabin"/>
              </a:defRPr>
            </a:lvl6pPr>
            <a:lvl7pPr marL="1117600" marR="0" lvl="6" indent="-101600" algn="l" rtl="0">
              <a:lnSpc>
                <a:spcPct val="100000"/>
              </a:lnSpc>
              <a:spcBef>
                <a:spcPts val="800"/>
              </a:spcBef>
              <a:buClr>
                <a:schemeClr val="accent2"/>
              </a:buClr>
              <a:buSzPct val="100000"/>
              <a:buFont typeface="Arial"/>
              <a:buChar char="•"/>
              <a:defRPr sz="1200" b="0" i="0" u="none" strike="noStrike" cap="none">
                <a:solidFill>
                  <a:schemeClr val="dk1"/>
                </a:solidFill>
                <a:latin typeface="Cabin"/>
                <a:ea typeface="Cabin"/>
                <a:cs typeface="Cabin"/>
                <a:sym typeface="Cabin"/>
              </a:defRPr>
            </a:lvl7pPr>
            <a:lvl8pPr marL="1244600" marR="0" lvl="7" indent="-101600" algn="l" rtl="0">
              <a:lnSpc>
                <a:spcPct val="100000"/>
              </a:lnSpc>
              <a:spcBef>
                <a:spcPts val="800"/>
              </a:spcBef>
              <a:buClr>
                <a:schemeClr val="accent2"/>
              </a:buClr>
              <a:buSzPct val="100000"/>
              <a:buFont typeface="Arial"/>
              <a:buChar char="•"/>
              <a:defRPr sz="1200" b="0" i="0" u="none" strike="noStrike" cap="none">
                <a:solidFill>
                  <a:schemeClr val="dk1"/>
                </a:solidFill>
                <a:latin typeface="Cabin"/>
                <a:ea typeface="Cabin"/>
                <a:cs typeface="Cabin"/>
                <a:sym typeface="Cabin"/>
              </a:defRPr>
            </a:lvl8pPr>
            <a:lvl9pPr marL="1409700" marR="0" lvl="8" indent="-88900" algn="l" rtl="0">
              <a:lnSpc>
                <a:spcPct val="100000"/>
              </a:lnSpc>
              <a:spcBef>
                <a:spcPts val="800"/>
              </a:spcBef>
              <a:buClr>
                <a:schemeClr val="accent2"/>
              </a:buClr>
              <a:buSzPct val="100000"/>
              <a:buFont typeface="Arial"/>
              <a:buChar char="•"/>
              <a:defRPr sz="1200" b="0" i="0" u="none" strike="noStrike" cap="none">
                <a:solidFill>
                  <a:schemeClr val="dk1"/>
                </a:solidFill>
                <a:latin typeface="Cabin"/>
                <a:ea typeface="Cabin"/>
                <a:cs typeface="Cabin"/>
                <a:sym typeface="Cabin"/>
              </a:defRPr>
            </a:lvl9pPr>
          </a:lstStyle>
          <a:p>
            <a:endParaRPr/>
          </a:p>
        </p:txBody>
      </p:sp>
      <p:sp>
        <p:nvSpPr>
          <p:cNvPr id="545" name="Shape 545"/>
          <p:cNvSpPr txBox="1">
            <a:spLocks noGrp="1"/>
          </p:cNvSpPr>
          <p:nvPr>
            <p:ph type="dt" idx="10"/>
          </p:nvPr>
        </p:nvSpPr>
        <p:spPr>
          <a:xfrm>
            <a:off x="5866071" y="4679112"/>
            <a:ext cx="2065309" cy="242976"/>
          </a:xfrm>
          <a:prstGeom prst="rect">
            <a:avLst/>
          </a:prstGeom>
          <a:noFill/>
          <a:ln>
            <a:noFill/>
          </a:ln>
        </p:spPr>
        <p:txBody>
          <a:bodyPr lIns="68575" tIns="68575" rIns="68575" bIns="68575" anchor="ctr" anchorCtr="0"/>
          <a:lstStyle>
            <a:lvl1pPr marL="0" marR="0" lvl="0" indent="0" algn="r" rtl="0">
              <a:spcBef>
                <a:spcPts val="0"/>
              </a:spcBef>
              <a:buNone/>
              <a:defRPr sz="800" b="0" i="0" u="none" strike="noStrike" cap="none">
                <a:solidFill>
                  <a:schemeClr val="dk1"/>
                </a:solidFill>
                <a:latin typeface="Cabin"/>
                <a:ea typeface="Cabin"/>
                <a:cs typeface="Cabin"/>
                <a:sym typeface="Cabin"/>
              </a:defRPr>
            </a:lvl1pPr>
            <a:lvl2pPr marL="342900" marR="0" lvl="1" indent="0" algn="l" rtl="0">
              <a:spcBef>
                <a:spcPts val="0"/>
              </a:spcBef>
              <a:buNone/>
              <a:defRPr sz="1400" b="0" i="0" u="none" strike="noStrike" cap="none">
                <a:solidFill>
                  <a:schemeClr val="dk1"/>
                </a:solidFill>
                <a:latin typeface="Cabin"/>
                <a:ea typeface="Cabin"/>
                <a:cs typeface="Cabin"/>
                <a:sym typeface="Cabin"/>
              </a:defRPr>
            </a:lvl2pPr>
            <a:lvl3pPr marL="685800" marR="0" lvl="2" indent="0" algn="l" rtl="0">
              <a:spcBef>
                <a:spcPts val="0"/>
              </a:spcBef>
              <a:buNone/>
              <a:defRPr sz="1400" b="0" i="0" u="none" strike="noStrike" cap="none">
                <a:solidFill>
                  <a:schemeClr val="dk1"/>
                </a:solidFill>
                <a:latin typeface="Cabin"/>
                <a:ea typeface="Cabin"/>
                <a:cs typeface="Cabin"/>
                <a:sym typeface="Cabin"/>
              </a:defRPr>
            </a:lvl3pPr>
            <a:lvl4pPr marL="1028700" marR="0" lvl="3" indent="0" algn="l" rtl="0">
              <a:spcBef>
                <a:spcPts val="0"/>
              </a:spcBef>
              <a:buNone/>
              <a:defRPr sz="1400" b="0" i="0" u="none" strike="noStrike" cap="none">
                <a:solidFill>
                  <a:schemeClr val="dk1"/>
                </a:solidFill>
                <a:latin typeface="Cabin"/>
                <a:ea typeface="Cabin"/>
                <a:cs typeface="Cabin"/>
                <a:sym typeface="Cabin"/>
              </a:defRPr>
            </a:lvl4pPr>
            <a:lvl5pPr marL="1371600" marR="0" lvl="4" indent="0" algn="l" rtl="0">
              <a:spcBef>
                <a:spcPts val="0"/>
              </a:spcBef>
              <a:buNone/>
              <a:defRPr sz="1400" b="0" i="0" u="none" strike="noStrike" cap="none">
                <a:solidFill>
                  <a:schemeClr val="dk1"/>
                </a:solidFill>
                <a:latin typeface="Cabin"/>
                <a:ea typeface="Cabin"/>
                <a:cs typeface="Cabin"/>
                <a:sym typeface="Cabin"/>
              </a:defRPr>
            </a:lvl5pPr>
            <a:lvl6pPr marL="1714500" marR="0" lvl="5" indent="0" algn="l" rtl="0">
              <a:spcBef>
                <a:spcPts val="0"/>
              </a:spcBef>
              <a:buNone/>
              <a:defRPr sz="1400" b="0" i="0" u="none" strike="noStrike" cap="none">
                <a:solidFill>
                  <a:schemeClr val="dk1"/>
                </a:solidFill>
                <a:latin typeface="Cabin"/>
                <a:ea typeface="Cabin"/>
                <a:cs typeface="Cabin"/>
                <a:sym typeface="Cabin"/>
              </a:defRPr>
            </a:lvl6pPr>
            <a:lvl7pPr marL="2057400" marR="0" lvl="6" indent="0" algn="l" rtl="0">
              <a:spcBef>
                <a:spcPts val="0"/>
              </a:spcBef>
              <a:buNone/>
              <a:defRPr sz="1400" b="0" i="0" u="none" strike="noStrike" cap="none">
                <a:solidFill>
                  <a:schemeClr val="dk1"/>
                </a:solidFill>
                <a:latin typeface="Cabin"/>
                <a:ea typeface="Cabin"/>
                <a:cs typeface="Cabin"/>
                <a:sym typeface="Cabin"/>
              </a:defRPr>
            </a:lvl7pPr>
            <a:lvl8pPr marL="2400300" marR="0" lvl="7" indent="0" algn="l" rtl="0">
              <a:spcBef>
                <a:spcPts val="0"/>
              </a:spcBef>
              <a:buNone/>
              <a:defRPr sz="1400" b="0" i="0" u="none" strike="noStrike" cap="none">
                <a:solidFill>
                  <a:schemeClr val="dk1"/>
                </a:solidFill>
                <a:latin typeface="Cabin"/>
                <a:ea typeface="Cabin"/>
                <a:cs typeface="Cabin"/>
                <a:sym typeface="Cabin"/>
              </a:defRPr>
            </a:lvl8pPr>
            <a:lvl9pPr marL="2743200" marR="0" lvl="8" indent="0" algn="l" rtl="0">
              <a:spcBef>
                <a:spcPts val="0"/>
              </a:spcBef>
              <a:buNone/>
              <a:defRPr sz="1400" b="0" i="0" u="none" strike="noStrike" cap="none">
                <a:solidFill>
                  <a:schemeClr val="dk1"/>
                </a:solidFill>
                <a:latin typeface="Cabin"/>
                <a:ea typeface="Cabin"/>
                <a:cs typeface="Cabin"/>
                <a:sym typeface="Cabin"/>
              </a:defRPr>
            </a:lvl9pPr>
          </a:lstStyle>
          <a:p>
            <a:endParaRPr/>
          </a:p>
        </p:txBody>
      </p:sp>
      <p:sp>
        <p:nvSpPr>
          <p:cNvPr id="546" name="Shape 546"/>
          <p:cNvSpPr txBox="1">
            <a:spLocks noGrp="1"/>
          </p:cNvSpPr>
          <p:nvPr>
            <p:ph type="ftr" idx="11"/>
          </p:nvPr>
        </p:nvSpPr>
        <p:spPr>
          <a:xfrm>
            <a:off x="1200150" y="4677155"/>
            <a:ext cx="4425891" cy="240029"/>
          </a:xfrm>
          <a:prstGeom prst="rect">
            <a:avLst/>
          </a:prstGeom>
          <a:noFill/>
          <a:ln>
            <a:noFill/>
          </a:ln>
        </p:spPr>
        <p:txBody>
          <a:bodyPr lIns="68575" tIns="68575" rIns="68575" bIns="68575" anchor="ctr" anchorCtr="0"/>
          <a:lstStyle>
            <a:lvl1pPr marL="0" marR="0" lvl="0" indent="0" algn="l" rtl="0">
              <a:spcBef>
                <a:spcPts val="0"/>
              </a:spcBef>
              <a:buNone/>
              <a:defRPr sz="800" b="0" i="0" u="none" strike="noStrike" cap="none">
                <a:solidFill>
                  <a:schemeClr val="dk1"/>
                </a:solidFill>
                <a:latin typeface="Cabin"/>
                <a:ea typeface="Cabin"/>
                <a:cs typeface="Cabin"/>
                <a:sym typeface="Cabin"/>
              </a:defRPr>
            </a:lvl1pPr>
            <a:lvl2pPr marL="342900" marR="0" lvl="1" indent="0" algn="l" rtl="0">
              <a:spcBef>
                <a:spcPts val="0"/>
              </a:spcBef>
              <a:buNone/>
              <a:defRPr sz="1400" b="0" i="0" u="none" strike="noStrike" cap="none">
                <a:solidFill>
                  <a:schemeClr val="dk1"/>
                </a:solidFill>
                <a:latin typeface="Cabin"/>
                <a:ea typeface="Cabin"/>
                <a:cs typeface="Cabin"/>
                <a:sym typeface="Cabin"/>
              </a:defRPr>
            </a:lvl2pPr>
            <a:lvl3pPr marL="685800" marR="0" lvl="2" indent="0" algn="l" rtl="0">
              <a:spcBef>
                <a:spcPts val="0"/>
              </a:spcBef>
              <a:buNone/>
              <a:defRPr sz="1400" b="0" i="0" u="none" strike="noStrike" cap="none">
                <a:solidFill>
                  <a:schemeClr val="dk1"/>
                </a:solidFill>
                <a:latin typeface="Cabin"/>
                <a:ea typeface="Cabin"/>
                <a:cs typeface="Cabin"/>
                <a:sym typeface="Cabin"/>
              </a:defRPr>
            </a:lvl3pPr>
            <a:lvl4pPr marL="1028700" marR="0" lvl="3" indent="0" algn="l" rtl="0">
              <a:spcBef>
                <a:spcPts val="0"/>
              </a:spcBef>
              <a:buNone/>
              <a:defRPr sz="1400" b="0" i="0" u="none" strike="noStrike" cap="none">
                <a:solidFill>
                  <a:schemeClr val="dk1"/>
                </a:solidFill>
                <a:latin typeface="Cabin"/>
                <a:ea typeface="Cabin"/>
                <a:cs typeface="Cabin"/>
                <a:sym typeface="Cabin"/>
              </a:defRPr>
            </a:lvl4pPr>
            <a:lvl5pPr marL="1371600" marR="0" lvl="4" indent="0" algn="l" rtl="0">
              <a:spcBef>
                <a:spcPts val="0"/>
              </a:spcBef>
              <a:buNone/>
              <a:defRPr sz="1400" b="0" i="0" u="none" strike="noStrike" cap="none">
                <a:solidFill>
                  <a:schemeClr val="dk1"/>
                </a:solidFill>
                <a:latin typeface="Cabin"/>
                <a:ea typeface="Cabin"/>
                <a:cs typeface="Cabin"/>
                <a:sym typeface="Cabin"/>
              </a:defRPr>
            </a:lvl5pPr>
            <a:lvl6pPr marL="1714500" marR="0" lvl="5" indent="0" algn="l" rtl="0">
              <a:spcBef>
                <a:spcPts val="0"/>
              </a:spcBef>
              <a:buNone/>
              <a:defRPr sz="1400" b="0" i="0" u="none" strike="noStrike" cap="none">
                <a:solidFill>
                  <a:schemeClr val="dk1"/>
                </a:solidFill>
                <a:latin typeface="Cabin"/>
                <a:ea typeface="Cabin"/>
                <a:cs typeface="Cabin"/>
                <a:sym typeface="Cabin"/>
              </a:defRPr>
            </a:lvl6pPr>
            <a:lvl7pPr marL="2057400" marR="0" lvl="6" indent="0" algn="l" rtl="0">
              <a:spcBef>
                <a:spcPts val="0"/>
              </a:spcBef>
              <a:buNone/>
              <a:defRPr sz="1400" b="0" i="0" u="none" strike="noStrike" cap="none">
                <a:solidFill>
                  <a:schemeClr val="dk1"/>
                </a:solidFill>
                <a:latin typeface="Cabin"/>
                <a:ea typeface="Cabin"/>
                <a:cs typeface="Cabin"/>
                <a:sym typeface="Cabin"/>
              </a:defRPr>
            </a:lvl7pPr>
            <a:lvl8pPr marL="2400300" marR="0" lvl="7" indent="0" algn="l" rtl="0">
              <a:spcBef>
                <a:spcPts val="0"/>
              </a:spcBef>
              <a:buNone/>
              <a:defRPr sz="1400" b="0" i="0" u="none" strike="noStrike" cap="none">
                <a:solidFill>
                  <a:schemeClr val="dk1"/>
                </a:solidFill>
                <a:latin typeface="Cabin"/>
                <a:ea typeface="Cabin"/>
                <a:cs typeface="Cabin"/>
                <a:sym typeface="Cabin"/>
              </a:defRPr>
            </a:lvl8pPr>
            <a:lvl9pPr marL="2743200" marR="0" lvl="8" indent="0" algn="l" rtl="0">
              <a:spcBef>
                <a:spcPts val="0"/>
              </a:spcBef>
              <a:buNone/>
              <a:defRPr sz="1400" b="0" i="0" u="none" strike="noStrike" cap="none">
                <a:solidFill>
                  <a:schemeClr val="dk1"/>
                </a:solidFill>
                <a:latin typeface="Cabin"/>
                <a:ea typeface="Cabin"/>
                <a:cs typeface="Cabin"/>
                <a:sym typeface="Cabin"/>
              </a:defRPr>
            </a:lvl9pPr>
          </a:lstStyle>
          <a:p>
            <a:endParaRPr/>
          </a:p>
        </p:txBody>
      </p:sp>
      <p:sp>
        <p:nvSpPr>
          <p:cNvPr id="547" name="Shape 547"/>
          <p:cNvSpPr>
            <a:spLocks noGrp="1"/>
          </p:cNvSpPr>
          <p:nvPr>
            <p:ph type="sldNum" idx="12"/>
          </p:nvPr>
        </p:nvSpPr>
        <p:spPr>
          <a:xfrm>
            <a:off x="8069191" y="4663439"/>
            <a:ext cx="274319" cy="274319"/>
          </a:xfrm>
          <a:prstGeom prst="ellipse">
            <a:avLst/>
          </a:prstGeom>
          <a:solidFill>
            <a:srgbClr val="1D1D1D">
              <a:alpha val="69803"/>
            </a:srgbClr>
          </a:solidFill>
          <a:ln>
            <a:noFill/>
          </a:ln>
        </p:spPr>
        <p:txBody>
          <a:bodyPr lIns="13700" tIns="34275" rIns="13700" bIns="34275" anchor="ctr" anchorCtr="0">
            <a:noAutofit/>
          </a:bodyPr>
          <a:lstStyle/>
          <a:p>
            <a:pPr marL="0" marR="0" lvl="0" indent="0" algn="ctr" rtl="0">
              <a:spcBef>
                <a:spcPts val="0"/>
              </a:spcBef>
              <a:buSzPct val="25000"/>
              <a:buNone/>
            </a:pPr>
            <a:fld id="{00000000-1234-1234-1234-123412341234}" type="slidenum">
              <a:rPr lang="en" sz="800" b="0" i="0" u="none" strike="noStrike" cap="none">
                <a:solidFill>
                  <a:srgbClr val="FFFFFF"/>
                </a:solidFill>
                <a:latin typeface="Cabin"/>
                <a:ea typeface="Cabin"/>
                <a:cs typeface="Cabin"/>
                <a:sym typeface="Cabin"/>
              </a:rPr>
              <a:t>‹#›</a:t>
            </a:fld>
            <a:endParaRPr lang="en" sz="800" b="0" i="0" u="none" strike="noStrike" cap="none">
              <a:solidFill>
                <a:srgbClr val="FFFFFF"/>
              </a:solidFill>
              <a:latin typeface="Cabin"/>
              <a:ea typeface="Cabin"/>
              <a:cs typeface="Cabin"/>
              <a:sym typeface="Cabin"/>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cSld name="Title Slide">
    <p:bg>
      <p:bgPr>
        <a:solidFill>
          <a:schemeClr val="accent2"/>
        </a:solidFill>
        <a:effectLst/>
      </p:bgPr>
    </p:bg>
    <p:spTree>
      <p:nvGrpSpPr>
        <p:cNvPr id="1" name="Shape 548"/>
        <p:cNvGrpSpPr/>
        <p:nvPr/>
      </p:nvGrpSpPr>
      <p:grpSpPr>
        <a:xfrm>
          <a:off x="0" y="0"/>
          <a:ext cx="0" cy="0"/>
          <a:chOff x="0" y="0"/>
          <a:chExt cx="0" cy="0"/>
        </a:xfrm>
      </p:grpSpPr>
      <p:sp>
        <p:nvSpPr>
          <p:cNvPr id="549" name="Shape 549"/>
          <p:cNvSpPr txBox="1">
            <a:spLocks noGrp="1"/>
          </p:cNvSpPr>
          <p:nvPr>
            <p:ph type="ctrTitle"/>
          </p:nvPr>
        </p:nvSpPr>
        <p:spPr>
          <a:xfrm>
            <a:off x="1200150" y="1790057"/>
            <a:ext cx="6743700" cy="1234440"/>
          </a:xfrm>
          <a:prstGeom prst="rect">
            <a:avLst/>
          </a:prstGeom>
          <a:solidFill>
            <a:srgbClr val="FFFFFF"/>
          </a:solidFill>
          <a:ln w="38100" cap="flat" cmpd="sng">
            <a:solidFill>
              <a:srgbClr val="404040"/>
            </a:solidFill>
            <a:prstDash val="solid"/>
            <a:round/>
            <a:headEnd type="none" w="med" len="med"/>
            <a:tailEnd type="none" w="med" len="med"/>
          </a:ln>
        </p:spPr>
        <p:txBody>
          <a:bodyPr lIns="68575" tIns="68575" rIns="68575" bIns="68575" anchor="ctr" anchorCtr="1"/>
          <a:lstStyle>
            <a:lvl1pPr marL="0" marR="0" lvl="0" indent="0" algn="ctr" rtl="0">
              <a:lnSpc>
                <a:spcPct val="90000"/>
              </a:lnSpc>
              <a:spcBef>
                <a:spcPts val="0"/>
              </a:spcBef>
              <a:buClr>
                <a:srgbClr val="262626"/>
              </a:buClr>
              <a:buFont typeface="Cabin"/>
              <a:buNone/>
              <a:defRPr sz="2900" b="0" i="0" u="none" strike="noStrike" cap="none">
                <a:solidFill>
                  <a:srgbClr val="262626"/>
                </a:solidFill>
                <a:latin typeface="Cabin"/>
                <a:ea typeface="Cabin"/>
                <a:cs typeface="Cabin"/>
                <a:sym typeface="Cabin"/>
              </a:defRPr>
            </a:lvl1pPr>
            <a:lvl2pPr lvl="1" indent="0">
              <a:spcBef>
                <a:spcPts val="0"/>
              </a:spcBef>
              <a:buNone/>
              <a:defRPr sz="1400"/>
            </a:lvl2pPr>
            <a:lvl3pPr lvl="2" indent="0">
              <a:spcBef>
                <a:spcPts val="0"/>
              </a:spcBef>
              <a:buNone/>
              <a:defRPr sz="1400"/>
            </a:lvl3pPr>
            <a:lvl4pPr lvl="3" indent="0">
              <a:spcBef>
                <a:spcPts val="0"/>
              </a:spcBef>
              <a:buNone/>
              <a:defRPr sz="1400"/>
            </a:lvl4pPr>
            <a:lvl5pPr lvl="4" indent="0">
              <a:spcBef>
                <a:spcPts val="0"/>
              </a:spcBef>
              <a:buNone/>
              <a:defRPr sz="1400"/>
            </a:lvl5pPr>
            <a:lvl6pPr lvl="5" indent="0">
              <a:spcBef>
                <a:spcPts val="0"/>
              </a:spcBef>
              <a:buNone/>
              <a:defRPr sz="1400"/>
            </a:lvl6pPr>
            <a:lvl7pPr lvl="6" indent="0">
              <a:spcBef>
                <a:spcPts val="0"/>
              </a:spcBef>
              <a:buNone/>
              <a:defRPr sz="1400"/>
            </a:lvl7pPr>
            <a:lvl8pPr lvl="7" indent="0">
              <a:spcBef>
                <a:spcPts val="0"/>
              </a:spcBef>
              <a:buNone/>
              <a:defRPr sz="1400"/>
            </a:lvl8pPr>
            <a:lvl9pPr lvl="8" indent="0">
              <a:spcBef>
                <a:spcPts val="0"/>
              </a:spcBef>
              <a:buNone/>
              <a:defRPr sz="1400"/>
            </a:lvl9pPr>
          </a:lstStyle>
          <a:p>
            <a:endParaRPr/>
          </a:p>
        </p:txBody>
      </p:sp>
      <p:sp>
        <p:nvSpPr>
          <p:cNvPr id="550" name="Shape 550"/>
          <p:cNvSpPr txBox="1">
            <a:spLocks noGrp="1"/>
          </p:cNvSpPr>
          <p:nvPr>
            <p:ph type="subTitle" idx="1"/>
          </p:nvPr>
        </p:nvSpPr>
        <p:spPr>
          <a:xfrm>
            <a:off x="2021395" y="3264408"/>
            <a:ext cx="5101209" cy="929920"/>
          </a:xfrm>
          <a:prstGeom prst="rect">
            <a:avLst/>
          </a:prstGeom>
          <a:noFill/>
          <a:ln>
            <a:noFill/>
          </a:ln>
        </p:spPr>
        <p:txBody>
          <a:bodyPr lIns="68575" tIns="68575" rIns="68575" bIns="68575" anchor="t" anchorCtr="0"/>
          <a:lstStyle>
            <a:lvl1pPr marL="0" marR="0" lvl="0" indent="0" algn="ctr" rtl="0">
              <a:lnSpc>
                <a:spcPct val="100000"/>
              </a:lnSpc>
              <a:spcBef>
                <a:spcPts val="800"/>
              </a:spcBef>
              <a:buClr>
                <a:schemeClr val="accent2"/>
              </a:buClr>
              <a:buFont typeface="Arial"/>
              <a:buNone/>
              <a:defRPr sz="1500" b="0" i="0" u="none" strike="noStrike" cap="none">
                <a:solidFill>
                  <a:srgbClr val="FEFEFE"/>
                </a:solidFill>
                <a:latin typeface="Cabin"/>
                <a:ea typeface="Cabin"/>
                <a:cs typeface="Cabin"/>
                <a:sym typeface="Cabin"/>
              </a:defRPr>
            </a:lvl1pPr>
            <a:lvl2pPr marL="342900" marR="0" lvl="1" indent="0" algn="ctr" rtl="0">
              <a:lnSpc>
                <a:spcPct val="100000"/>
              </a:lnSpc>
              <a:spcBef>
                <a:spcPts val="800"/>
              </a:spcBef>
              <a:buClr>
                <a:schemeClr val="accent2"/>
              </a:buClr>
              <a:buFont typeface="Arial"/>
              <a:buNone/>
              <a:defRPr sz="1500" b="0" i="0" u="none" strike="noStrike" cap="none">
                <a:solidFill>
                  <a:srgbClr val="FEFEFE"/>
                </a:solidFill>
                <a:latin typeface="Cabin"/>
                <a:ea typeface="Cabin"/>
                <a:cs typeface="Cabin"/>
                <a:sym typeface="Cabin"/>
              </a:defRPr>
            </a:lvl2pPr>
            <a:lvl3pPr marL="685800" marR="0" lvl="2" indent="0" algn="ctr" rtl="0">
              <a:lnSpc>
                <a:spcPct val="100000"/>
              </a:lnSpc>
              <a:spcBef>
                <a:spcPts val="800"/>
              </a:spcBef>
              <a:buClr>
                <a:schemeClr val="accent2"/>
              </a:buClr>
              <a:buFont typeface="Arial"/>
              <a:buNone/>
              <a:defRPr sz="1400" b="0" i="0" u="none" strike="noStrike" cap="none">
                <a:solidFill>
                  <a:srgbClr val="FEFEFE"/>
                </a:solidFill>
                <a:latin typeface="Cabin"/>
                <a:ea typeface="Cabin"/>
                <a:cs typeface="Cabin"/>
                <a:sym typeface="Cabin"/>
              </a:defRPr>
            </a:lvl3pPr>
            <a:lvl4pPr marL="1028700" marR="0" lvl="3" indent="0" algn="ctr" rtl="0">
              <a:lnSpc>
                <a:spcPct val="100000"/>
              </a:lnSpc>
              <a:spcBef>
                <a:spcPts val="800"/>
              </a:spcBef>
              <a:buClr>
                <a:schemeClr val="accent2"/>
              </a:buClr>
              <a:buFont typeface="Arial"/>
              <a:buNone/>
              <a:defRPr sz="1200" b="0" i="0" u="none" strike="noStrike" cap="none">
                <a:solidFill>
                  <a:srgbClr val="FEFEFE"/>
                </a:solidFill>
                <a:latin typeface="Cabin"/>
                <a:ea typeface="Cabin"/>
                <a:cs typeface="Cabin"/>
                <a:sym typeface="Cabin"/>
              </a:defRPr>
            </a:lvl4pPr>
            <a:lvl5pPr marL="1371600" marR="0" lvl="4" indent="0" algn="ctr" rtl="0">
              <a:lnSpc>
                <a:spcPct val="100000"/>
              </a:lnSpc>
              <a:spcBef>
                <a:spcPts val="800"/>
              </a:spcBef>
              <a:buClr>
                <a:schemeClr val="accent2"/>
              </a:buClr>
              <a:buFont typeface="Arial"/>
              <a:buNone/>
              <a:defRPr sz="1200" b="0" i="0" u="none" strike="noStrike" cap="none">
                <a:solidFill>
                  <a:srgbClr val="FEFEFE"/>
                </a:solidFill>
                <a:latin typeface="Cabin"/>
                <a:ea typeface="Cabin"/>
                <a:cs typeface="Cabin"/>
                <a:sym typeface="Cabin"/>
              </a:defRPr>
            </a:lvl5pPr>
            <a:lvl6pPr marL="1714500" marR="0" lvl="5" indent="0" algn="ctr" rtl="0">
              <a:lnSpc>
                <a:spcPct val="100000"/>
              </a:lnSpc>
              <a:spcBef>
                <a:spcPts val="800"/>
              </a:spcBef>
              <a:buClr>
                <a:schemeClr val="accent2"/>
              </a:buClr>
              <a:buFont typeface="Arial"/>
              <a:buNone/>
              <a:defRPr sz="1200" b="0" i="0" u="none" strike="noStrike" cap="none">
                <a:solidFill>
                  <a:schemeClr val="lt1"/>
                </a:solidFill>
                <a:latin typeface="Cabin"/>
                <a:ea typeface="Cabin"/>
                <a:cs typeface="Cabin"/>
                <a:sym typeface="Cabin"/>
              </a:defRPr>
            </a:lvl6pPr>
            <a:lvl7pPr marL="2057400" marR="0" lvl="6" indent="0" algn="ctr" rtl="0">
              <a:lnSpc>
                <a:spcPct val="100000"/>
              </a:lnSpc>
              <a:spcBef>
                <a:spcPts val="800"/>
              </a:spcBef>
              <a:buClr>
                <a:schemeClr val="accent2"/>
              </a:buClr>
              <a:buFont typeface="Arial"/>
              <a:buNone/>
              <a:defRPr sz="1200" b="0" i="0" u="none" strike="noStrike" cap="none">
                <a:solidFill>
                  <a:schemeClr val="lt1"/>
                </a:solidFill>
                <a:latin typeface="Cabin"/>
                <a:ea typeface="Cabin"/>
                <a:cs typeface="Cabin"/>
                <a:sym typeface="Cabin"/>
              </a:defRPr>
            </a:lvl7pPr>
            <a:lvl8pPr marL="2400300" marR="0" lvl="7" indent="0" algn="ctr" rtl="0">
              <a:lnSpc>
                <a:spcPct val="100000"/>
              </a:lnSpc>
              <a:spcBef>
                <a:spcPts val="800"/>
              </a:spcBef>
              <a:buClr>
                <a:schemeClr val="accent2"/>
              </a:buClr>
              <a:buFont typeface="Arial"/>
              <a:buNone/>
              <a:defRPr sz="1200" b="0" i="0" u="none" strike="noStrike" cap="none">
                <a:solidFill>
                  <a:schemeClr val="lt1"/>
                </a:solidFill>
                <a:latin typeface="Cabin"/>
                <a:ea typeface="Cabin"/>
                <a:cs typeface="Cabin"/>
                <a:sym typeface="Cabin"/>
              </a:defRPr>
            </a:lvl8pPr>
            <a:lvl9pPr marL="2743200" marR="0" lvl="8" indent="0" algn="ctr" rtl="0">
              <a:lnSpc>
                <a:spcPct val="100000"/>
              </a:lnSpc>
              <a:spcBef>
                <a:spcPts val="800"/>
              </a:spcBef>
              <a:buClr>
                <a:schemeClr val="accent2"/>
              </a:buClr>
              <a:buFont typeface="Arial"/>
              <a:buNone/>
              <a:defRPr sz="1200" b="0" i="0" u="none" strike="noStrike" cap="none">
                <a:solidFill>
                  <a:schemeClr val="lt1"/>
                </a:solidFill>
                <a:latin typeface="Cabin"/>
                <a:ea typeface="Cabin"/>
                <a:cs typeface="Cabin"/>
                <a:sym typeface="Cabin"/>
              </a:defRPr>
            </a:lvl9pPr>
          </a:lstStyle>
          <a:p>
            <a:endParaRPr/>
          </a:p>
        </p:txBody>
      </p:sp>
      <p:sp>
        <p:nvSpPr>
          <p:cNvPr id="551" name="Shape 551"/>
          <p:cNvSpPr txBox="1">
            <a:spLocks noGrp="1"/>
          </p:cNvSpPr>
          <p:nvPr>
            <p:ph type="dt" idx="10"/>
          </p:nvPr>
        </p:nvSpPr>
        <p:spPr>
          <a:xfrm>
            <a:off x="5866071" y="4679112"/>
            <a:ext cx="2065309" cy="242976"/>
          </a:xfrm>
          <a:prstGeom prst="rect">
            <a:avLst/>
          </a:prstGeom>
          <a:noFill/>
          <a:ln>
            <a:noFill/>
          </a:ln>
        </p:spPr>
        <p:txBody>
          <a:bodyPr lIns="68575" tIns="68575" rIns="68575" bIns="68575" anchor="ctr" anchorCtr="0"/>
          <a:lstStyle>
            <a:lvl1pPr marL="0" marR="0" lvl="0" indent="0" algn="r" rtl="0">
              <a:spcBef>
                <a:spcPts val="0"/>
              </a:spcBef>
              <a:buNone/>
              <a:defRPr sz="800" b="0" i="0" u="none" strike="noStrike" cap="none">
                <a:solidFill>
                  <a:schemeClr val="lt1"/>
                </a:solidFill>
                <a:latin typeface="Cabin"/>
                <a:ea typeface="Cabin"/>
                <a:cs typeface="Cabin"/>
                <a:sym typeface="Cabin"/>
              </a:defRPr>
            </a:lvl1pPr>
            <a:lvl2pPr marL="342900" marR="0" lvl="1" indent="0" algn="l" rtl="0">
              <a:spcBef>
                <a:spcPts val="0"/>
              </a:spcBef>
              <a:buNone/>
              <a:defRPr sz="1400" b="0" i="0" u="none" strike="noStrike" cap="none">
                <a:solidFill>
                  <a:schemeClr val="lt1"/>
                </a:solidFill>
                <a:latin typeface="Cabin"/>
                <a:ea typeface="Cabin"/>
                <a:cs typeface="Cabin"/>
                <a:sym typeface="Cabin"/>
              </a:defRPr>
            </a:lvl2pPr>
            <a:lvl3pPr marL="685800" marR="0" lvl="2" indent="0" algn="l" rtl="0">
              <a:spcBef>
                <a:spcPts val="0"/>
              </a:spcBef>
              <a:buNone/>
              <a:defRPr sz="1400" b="0" i="0" u="none" strike="noStrike" cap="none">
                <a:solidFill>
                  <a:schemeClr val="lt1"/>
                </a:solidFill>
                <a:latin typeface="Cabin"/>
                <a:ea typeface="Cabin"/>
                <a:cs typeface="Cabin"/>
                <a:sym typeface="Cabin"/>
              </a:defRPr>
            </a:lvl3pPr>
            <a:lvl4pPr marL="1028700" marR="0" lvl="3" indent="0" algn="l" rtl="0">
              <a:spcBef>
                <a:spcPts val="0"/>
              </a:spcBef>
              <a:buNone/>
              <a:defRPr sz="1400" b="0" i="0" u="none" strike="noStrike" cap="none">
                <a:solidFill>
                  <a:schemeClr val="lt1"/>
                </a:solidFill>
                <a:latin typeface="Cabin"/>
                <a:ea typeface="Cabin"/>
                <a:cs typeface="Cabin"/>
                <a:sym typeface="Cabin"/>
              </a:defRPr>
            </a:lvl4pPr>
            <a:lvl5pPr marL="1371600" marR="0" lvl="4" indent="0" algn="l" rtl="0">
              <a:spcBef>
                <a:spcPts val="0"/>
              </a:spcBef>
              <a:buNone/>
              <a:defRPr sz="1400" b="0" i="0" u="none" strike="noStrike" cap="none">
                <a:solidFill>
                  <a:schemeClr val="lt1"/>
                </a:solidFill>
                <a:latin typeface="Cabin"/>
                <a:ea typeface="Cabin"/>
                <a:cs typeface="Cabin"/>
                <a:sym typeface="Cabin"/>
              </a:defRPr>
            </a:lvl5pPr>
            <a:lvl6pPr marL="1714500" marR="0" lvl="5" indent="0" algn="l" rtl="0">
              <a:spcBef>
                <a:spcPts val="0"/>
              </a:spcBef>
              <a:buNone/>
              <a:defRPr sz="1400" b="0" i="0" u="none" strike="noStrike" cap="none">
                <a:solidFill>
                  <a:schemeClr val="lt1"/>
                </a:solidFill>
                <a:latin typeface="Cabin"/>
                <a:ea typeface="Cabin"/>
                <a:cs typeface="Cabin"/>
                <a:sym typeface="Cabin"/>
              </a:defRPr>
            </a:lvl6pPr>
            <a:lvl7pPr marL="2057400" marR="0" lvl="6" indent="0" algn="l" rtl="0">
              <a:spcBef>
                <a:spcPts val="0"/>
              </a:spcBef>
              <a:buNone/>
              <a:defRPr sz="1400" b="0" i="0" u="none" strike="noStrike" cap="none">
                <a:solidFill>
                  <a:schemeClr val="lt1"/>
                </a:solidFill>
                <a:latin typeface="Cabin"/>
                <a:ea typeface="Cabin"/>
                <a:cs typeface="Cabin"/>
                <a:sym typeface="Cabin"/>
              </a:defRPr>
            </a:lvl7pPr>
            <a:lvl8pPr marL="2400300" marR="0" lvl="7" indent="0" algn="l" rtl="0">
              <a:spcBef>
                <a:spcPts val="0"/>
              </a:spcBef>
              <a:buNone/>
              <a:defRPr sz="1400" b="0" i="0" u="none" strike="noStrike" cap="none">
                <a:solidFill>
                  <a:schemeClr val="lt1"/>
                </a:solidFill>
                <a:latin typeface="Cabin"/>
                <a:ea typeface="Cabin"/>
                <a:cs typeface="Cabin"/>
                <a:sym typeface="Cabin"/>
              </a:defRPr>
            </a:lvl8pPr>
            <a:lvl9pPr marL="2743200" marR="0" lvl="8" indent="0" algn="l" rtl="0">
              <a:spcBef>
                <a:spcPts val="0"/>
              </a:spcBef>
              <a:buNone/>
              <a:defRPr sz="1400" b="0" i="0" u="none" strike="noStrike" cap="none">
                <a:solidFill>
                  <a:schemeClr val="lt1"/>
                </a:solidFill>
                <a:latin typeface="Cabin"/>
                <a:ea typeface="Cabin"/>
                <a:cs typeface="Cabin"/>
                <a:sym typeface="Cabin"/>
              </a:defRPr>
            </a:lvl9pPr>
          </a:lstStyle>
          <a:p>
            <a:endParaRPr/>
          </a:p>
        </p:txBody>
      </p:sp>
      <p:sp>
        <p:nvSpPr>
          <p:cNvPr id="552" name="Shape 552"/>
          <p:cNvSpPr txBox="1">
            <a:spLocks noGrp="1"/>
          </p:cNvSpPr>
          <p:nvPr>
            <p:ph type="ftr" idx="11"/>
          </p:nvPr>
        </p:nvSpPr>
        <p:spPr>
          <a:xfrm>
            <a:off x="1200150" y="4677155"/>
            <a:ext cx="4425891" cy="240029"/>
          </a:xfrm>
          <a:prstGeom prst="rect">
            <a:avLst/>
          </a:prstGeom>
          <a:noFill/>
          <a:ln>
            <a:noFill/>
          </a:ln>
        </p:spPr>
        <p:txBody>
          <a:bodyPr lIns="68575" tIns="68575" rIns="68575" bIns="68575" anchor="ctr" anchorCtr="0"/>
          <a:lstStyle>
            <a:lvl1pPr marL="0" marR="0" lvl="0" indent="0" algn="l" rtl="0">
              <a:spcBef>
                <a:spcPts val="0"/>
              </a:spcBef>
              <a:buNone/>
              <a:defRPr sz="800" b="0" i="0" u="none" strike="noStrike" cap="none">
                <a:solidFill>
                  <a:schemeClr val="lt1"/>
                </a:solidFill>
                <a:latin typeface="Cabin"/>
                <a:ea typeface="Cabin"/>
                <a:cs typeface="Cabin"/>
                <a:sym typeface="Cabin"/>
              </a:defRPr>
            </a:lvl1pPr>
            <a:lvl2pPr marL="342900" marR="0" lvl="1" indent="0" algn="l" rtl="0">
              <a:spcBef>
                <a:spcPts val="0"/>
              </a:spcBef>
              <a:buNone/>
              <a:defRPr sz="1400" b="0" i="0" u="none" strike="noStrike" cap="none">
                <a:solidFill>
                  <a:schemeClr val="lt1"/>
                </a:solidFill>
                <a:latin typeface="Cabin"/>
                <a:ea typeface="Cabin"/>
                <a:cs typeface="Cabin"/>
                <a:sym typeface="Cabin"/>
              </a:defRPr>
            </a:lvl2pPr>
            <a:lvl3pPr marL="685800" marR="0" lvl="2" indent="0" algn="l" rtl="0">
              <a:spcBef>
                <a:spcPts val="0"/>
              </a:spcBef>
              <a:buNone/>
              <a:defRPr sz="1400" b="0" i="0" u="none" strike="noStrike" cap="none">
                <a:solidFill>
                  <a:schemeClr val="lt1"/>
                </a:solidFill>
                <a:latin typeface="Cabin"/>
                <a:ea typeface="Cabin"/>
                <a:cs typeface="Cabin"/>
                <a:sym typeface="Cabin"/>
              </a:defRPr>
            </a:lvl3pPr>
            <a:lvl4pPr marL="1028700" marR="0" lvl="3" indent="0" algn="l" rtl="0">
              <a:spcBef>
                <a:spcPts val="0"/>
              </a:spcBef>
              <a:buNone/>
              <a:defRPr sz="1400" b="0" i="0" u="none" strike="noStrike" cap="none">
                <a:solidFill>
                  <a:schemeClr val="lt1"/>
                </a:solidFill>
                <a:latin typeface="Cabin"/>
                <a:ea typeface="Cabin"/>
                <a:cs typeface="Cabin"/>
                <a:sym typeface="Cabin"/>
              </a:defRPr>
            </a:lvl4pPr>
            <a:lvl5pPr marL="1371600" marR="0" lvl="4" indent="0" algn="l" rtl="0">
              <a:spcBef>
                <a:spcPts val="0"/>
              </a:spcBef>
              <a:buNone/>
              <a:defRPr sz="1400" b="0" i="0" u="none" strike="noStrike" cap="none">
                <a:solidFill>
                  <a:schemeClr val="lt1"/>
                </a:solidFill>
                <a:latin typeface="Cabin"/>
                <a:ea typeface="Cabin"/>
                <a:cs typeface="Cabin"/>
                <a:sym typeface="Cabin"/>
              </a:defRPr>
            </a:lvl5pPr>
            <a:lvl6pPr marL="1714500" marR="0" lvl="5" indent="0" algn="l" rtl="0">
              <a:spcBef>
                <a:spcPts val="0"/>
              </a:spcBef>
              <a:buNone/>
              <a:defRPr sz="1400" b="0" i="0" u="none" strike="noStrike" cap="none">
                <a:solidFill>
                  <a:schemeClr val="lt1"/>
                </a:solidFill>
                <a:latin typeface="Cabin"/>
                <a:ea typeface="Cabin"/>
                <a:cs typeface="Cabin"/>
                <a:sym typeface="Cabin"/>
              </a:defRPr>
            </a:lvl6pPr>
            <a:lvl7pPr marL="2057400" marR="0" lvl="6" indent="0" algn="l" rtl="0">
              <a:spcBef>
                <a:spcPts val="0"/>
              </a:spcBef>
              <a:buNone/>
              <a:defRPr sz="1400" b="0" i="0" u="none" strike="noStrike" cap="none">
                <a:solidFill>
                  <a:schemeClr val="lt1"/>
                </a:solidFill>
                <a:latin typeface="Cabin"/>
                <a:ea typeface="Cabin"/>
                <a:cs typeface="Cabin"/>
                <a:sym typeface="Cabin"/>
              </a:defRPr>
            </a:lvl7pPr>
            <a:lvl8pPr marL="2400300" marR="0" lvl="7" indent="0" algn="l" rtl="0">
              <a:spcBef>
                <a:spcPts val="0"/>
              </a:spcBef>
              <a:buNone/>
              <a:defRPr sz="1400" b="0" i="0" u="none" strike="noStrike" cap="none">
                <a:solidFill>
                  <a:schemeClr val="lt1"/>
                </a:solidFill>
                <a:latin typeface="Cabin"/>
                <a:ea typeface="Cabin"/>
                <a:cs typeface="Cabin"/>
                <a:sym typeface="Cabin"/>
              </a:defRPr>
            </a:lvl8pPr>
            <a:lvl9pPr marL="2743200" marR="0" lvl="8" indent="0" algn="l" rtl="0">
              <a:spcBef>
                <a:spcPts val="0"/>
              </a:spcBef>
              <a:buNone/>
              <a:defRPr sz="1400" b="0" i="0" u="none" strike="noStrike" cap="none">
                <a:solidFill>
                  <a:schemeClr val="lt1"/>
                </a:solidFill>
                <a:latin typeface="Cabin"/>
                <a:ea typeface="Cabin"/>
                <a:cs typeface="Cabin"/>
                <a:sym typeface="Cabin"/>
              </a:defRPr>
            </a:lvl9pPr>
          </a:lstStyle>
          <a:p>
            <a:endParaRPr/>
          </a:p>
        </p:txBody>
      </p:sp>
      <p:sp>
        <p:nvSpPr>
          <p:cNvPr id="553" name="Shape 553"/>
          <p:cNvSpPr>
            <a:spLocks noGrp="1"/>
          </p:cNvSpPr>
          <p:nvPr>
            <p:ph type="sldNum" idx="12"/>
          </p:nvPr>
        </p:nvSpPr>
        <p:spPr>
          <a:xfrm>
            <a:off x="8069191" y="4663439"/>
            <a:ext cx="274319" cy="274319"/>
          </a:xfrm>
          <a:prstGeom prst="ellipse">
            <a:avLst/>
          </a:prstGeom>
          <a:solidFill>
            <a:srgbClr val="1D1D1D">
              <a:alpha val="69803"/>
            </a:srgbClr>
          </a:solidFill>
          <a:ln>
            <a:noFill/>
          </a:ln>
        </p:spPr>
        <p:txBody>
          <a:bodyPr lIns="13700" tIns="34275" rIns="13700" bIns="34275" anchor="ctr" anchorCtr="0">
            <a:noAutofit/>
          </a:bodyPr>
          <a:lstStyle/>
          <a:p>
            <a:pPr marL="0" marR="0" lvl="0" indent="0" algn="ctr" rtl="0">
              <a:spcBef>
                <a:spcPts val="0"/>
              </a:spcBef>
              <a:buSzPct val="25000"/>
              <a:buNone/>
            </a:pPr>
            <a:fld id="{00000000-1234-1234-1234-123412341234}" type="slidenum">
              <a:rPr lang="en" sz="800" b="0" i="0" u="none" strike="noStrike" cap="none">
                <a:solidFill>
                  <a:srgbClr val="FFFFFF"/>
                </a:solidFill>
                <a:latin typeface="Cabin"/>
                <a:ea typeface="Cabin"/>
                <a:cs typeface="Cabin"/>
                <a:sym typeface="Cabin"/>
              </a:rPr>
              <a:t>‹#›</a:t>
            </a:fld>
            <a:endParaRPr lang="en" sz="800" b="0" i="0" u="none" strike="noStrike" cap="none">
              <a:solidFill>
                <a:srgbClr val="FFFFFF"/>
              </a:solidFill>
              <a:latin typeface="Cabin"/>
              <a:ea typeface="Cabin"/>
              <a:cs typeface="Cabin"/>
              <a:sym typeface="Cabin"/>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cSld name="Section Header">
    <p:bg>
      <p:bgPr>
        <a:solidFill>
          <a:schemeClr val="accent1"/>
        </a:solidFill>
        <a:effectLst/>
      </p:bgPr>
    </p:bg>
    <p:spTree>
      <p:nvGrpSpPr>
        <p:cNvPr id="1" name="Shape 554"/>
        <p:cNvGrpSpPr/>
        <p:nvPr/>
      </p:nvGrpSpPr>
      <p:grpSpPr>
        <a:xfrm>
          <a:off x="0" y="0"/>
          <a:ext cx="0" cy="0"/>
          <a:chOff x="0" y="0"/>
          <a:chExt cx="0" cy="0"/>
        </a:xfrm>
      </p:grpSpPr>
      <p:sp>
        <p:nvSpPr>
          <p:cNvPr id="555" name="Shape 555"/>
          <p:cNvSpPr txBox="1">
            <a:spLocks noGrp="1"/>
          </p:cNvSpPr>
          <p:nvPr>
            <p:ph type="title"/>
          </p:nvPr>
        </p:nvSpPr>
        <p:spPr>
          <a:xfrm>
            <a:off x="1200150" y="1790057"/>
            <a:ext cx="6743700" cy="1234440"/>
          </a:xfrm>
          <a:prstGeom prst="rect">
            <a:avLst/>
          </a:prstGeom>
          <a:solidFill>
            <a:srgbClr val="FFFFFF"/>
          </a:solidFill>
          <a:ln w="38100" cap="flat" cmpd="sng">
            <a:solidFill>
              <a:srgbClr val="404040"/>
            </a:solidFill>
            <a:prstDash val="solid"/>
            <a:round/>
            <a:headEnd type="none" w="med" len="med"/>
            <a:tailEnd type="none" w="med" len="med"/>
          </a:ln>
        </p:spPr>
        <p:txBody>
          <a:bodyPr lIns="68575" tIns="68575" rIns="68575" bIns="68575" anchor="ctr" anchorCtr="1"/>
          <a:lstStyle>
            <a:lvl1pPr marL="0" marR="0" lvl="0" indent="0" algn="ctr" rtl="0">
              <a:lnSpc>
                <a:spcPct val="90000"/>
              </a:lnSpc>
              <a:spcBef>
                <a:spcPts val="0"/>
              </a:spcBef>
              <a:buClr>
                <a:srgbClr val="262626"/>
              </a:buClr>
              <a:buFont typeface="Cabin"/>
              <a:buNone/>
              <a:defRPr sz="2900" b="0" i="0" u="none" strike="noStrike" cap="none">
                <a:solidFill>
                  <a:srgbClr val="262626"/>
                </a:solidFill>
                <a:latin typeface="Cabin"/>
                <a:ea typeface="Cabin"/>
                <a:cs typeface="Cabin"/>
                <a:sym typeface="Cabin"/>
              </a:defRPr>
            </a:lvl1pPr>
            <a:lvl2pPr lvl="1" indent="0">
              <a:spcBef>
                <a:spcPts val="0"/>
              </a:spcBef>
              <a:buNone/>
              <a:defRPr sz="1400"/>
            </a:lvl2pPr>
            <a:lvl3pPr lvl="2" indent="0">
              <a:spcBef>
                <a:spcPts val="0"/>
              </a:spcBef>
              <a:buNone/>
              <a:defRPr sz="1400"/>
            </a:lvl3pPr>
            <a:lvl4pPr lvl="3" indent="0">
              <a:spcBef>
                <a:spcPts val="0"/>
              </a:spcBef>
              <a:buNone/>
              <a:defRPr sz="1400"/>
            </a:lvl4pPr>
            <a:lvl5pPr lvl="4" indent="0">
              <a:spcBef>
                <a:spcPts val="0"/>
              </a:spcBef>
              <a:buNone/>
              <a:defRPr sz="1400"/>
            </a:lvl5pPr>
            <a:lvl6pPr lvl="5" indent="0">
              <a:spcBef>
                <a:spcPts val="0"/>
              </a:spcBef>
              <a:buNone/>
              <a:defRPr sz="1400"/>
            </a:lvl6pPr>
            <a:lvl7pPr lvl="6" indent="0">
              <a:spcBef>
                <a:spcPts val="0"/>
              </a:spcBef>
              <a:buNone/>
              <a:defRPr sz="1400"/>
            </a:lvl7pPr>
            <a:lvl8pPr lvl="7" indent="0">
              <a:spcBef>
                <a:spcPts val="0"/>
              </a:spcBef>
              <a:buNone/>
              <a:defRPr sz="1400"/>
            </a:lvl8pPr>
            <a:lvl9pPr lvl="8" indent="0">
              <a:spcBef>
                <a:spcPts val="0"/>
              </a:spcBef>
              <a:buNone/>
              <a:defRPr sz="1400"/>
            </a:lvl9pPr>
          </a:lstStyle>
          <a:p>
            <a:endParaRPr/>
          </a:p>
        </p:txBody>
      </p:sp>
      <p:sp>
        <p:nvSpPr>
          <p:cNvPr id="556" name="Shape 556"/>
          <p:cNvSpPr txBox="1">
            <a:spLocks noGrp="1"/>
          </p:cNvSpPr>
          <p:nvPr>
            <p:ph type="body" idx="1"/>
          </p:nvPr>
        </p:nvSpPr>
        <p:spPr>
          <a:xfrm>
            <a:off x="2021395" y="3264348"/>
            <a:ext cx="5101209" cy="948811"/>
          </a:xfrm>
          <a:prstGeom prst="rect">
            <a:avLst/>
          </a:prstGeom>
          <a:noFill/>
          <a:ln>
            <a:noFill/>
          </a:ln>
        </p:spPr>
        <p:txBody>
          <a:bodyPr lIns="68575" tIns="68575" rIns="68575" bIns="68575" anchor="t" anchorCtr="1"/>
          <a:lstStyle>
            <a:lvl1pPr marL="0" marR="0" lvl="0" indent="0" algn="l" rtl="0">
              <a:lnSpc>
                <a:spcPct val="100000"/>
              </a:lnSpc>
              <a:spcBef>
                <a:spcPts val="800"/>
              </a:spcBef>
              <a:buClr>
                <a:schemeClr val="accent2"/>
              </a:buClr>
              <a:buFont typeface="Arial"/>
              <a:buNone/>
              <a:defRPr sz="1500" b="0" i="0" u="none" strike="noStrike" cap="none">
                <a:solidFill>
                  <a:schemeClr val="lt1"/>
                </a:solidFill>
                <a:latin typeface="Cabin"/>
                <a:ea typeface="Cabin"/>
                <a:cs typeface="Cabin"/>
                <a:sym typeface="Cabin"/>
              </a:defRPr>
            </a:lvl1pPr>
            <a:lvl2pPr marL="342900" marR="0" lvl="1" indent="0" algn="l" rtl="0">
              <a:lnSpc>
                <a:spcPct val="100000"/>
              </a:lnSpc>
              <a:spcBef>
                <a:spcPts val="800"/>
              </a:spcBef>
              <a:buClr>
                <a:schemeClr val="accent2"/>
              </a:buClr>
              <a:buFont typeface="Arial"/>
              <a:buNone/>
              <a:defRPr sz="1500" b="0" i="0" u="none" strike="noStrike" cap="none">
                <a:solidFill>
                  <a:schemeClr val="lt1"/>
                </a:solidFill>
                <a:latin typeface="Cabin"/>
                <a:ea typeface="Cabin"/>
                <a:cs typeface="Cabin"/>
                <a:sym typeface="Cabin"/>
              </a:defRPr>
            </a:lvl2pPr>
            <a:lvl3pPr marL="685800" marR="0" lvl="2" indent="0" algn="l" rtl="0">
              <a:lnSpc>
                <a:spcPct val="100000"/>
              </a:lnSpc>
              <a:spcBef>
                <a:spcPts val="800"/>
              </a:spcBef>
              <a:buClr>
                <a:schemeClr val="accent2"/>
              </a:buClr>
              <a:buFont typeface="Arial"/>
              <a:buNone/>
              <a:defRPr sz="1400" b="0" i="0" u="none" strike="noStrike" cap="none">
                <a:solidFill>
                  <a:schemeClr val="lt1"/>
                </a:solidFill>
                <a:latin typeface="Cabin"/>
                <a:ea typeface="Cabin"/>
                <a:cs typeface="Cabin"/>
                <a:sym typeface="Cabin"/>
              </a:defRPr>
            </a:lvl3pPr>
            <a:lvl4pPr marL="1028700" marR="0" lvl="3" indent="0" algn="l" rtl="0">
              <a:lnSpc>
                <a:spcPct val="100000"/>
              </a:lnSpc>
              <a:spcBef>
                <a:spcPts val="800"/>
              </a:spcBef>
              <a:buClr>
                <a:schemeClr val="accent2"/>
              </a:buClr>
              <a:buFont typeface="Arial"/>
              <a:buNone/>
              <a:defRPr sz="1200" b="0" i="0" u="none" strike="noStrike" cap="none">
                <a:solidFill>
                  <a:schemeClr val="lt1"/>
                </a:solidFill>
                <a:latin typeface="Cabin"/>
                <a:ea typeface="Cabin"/>
                <a:cs typeface="Cabin"/>
                <a:sym typeface="Cabin"/>
              </a:defRPr>
            </a:lvl4pPr>
            <a:lvl5pPr marL="1371600" marR="0" lvl="4" indent="0" algn="l" rtl="0">
              <a:lnSpc>
                <a:spcPct val="100000"/>
              </a:lnSpc>
              <a:spcBef>
                <a:spcPts val="800"/>
              </a:spcBef>
              <a:buClr>
                <a:schemeClr val="accent2"/>
              </a:buClr>
              <a:buFont typeface="Arial"/>
              <a:buNone/>
              <a:defRPr sz="1200" b="0" i="0" u="none" strike="noStrike" cap="none">
                <a:solidFill>
                  <a:schemeClr val="lt1"/>
                </a:solidFill>
                <a:latin typeface="Cabin"/>
                <a:ea typeface="Cabin"/>
                <a:cs typeface="Cabin"/>
                <a:sym typeface="Cabin"/>
              </a:defRPr>
            </a:lvl5pPr>
            <a:lvl6pPr marL="1714500" marR="0" lvl="5" indent="0" algn="l" rtl="0">
              <a:lnSpc>
                <a:spcPct val="100000"/>
              </a:lnSpc>
              <a:spcBef>
                <a:spcPts val="800"/>
              </a:spcBef>
              <a:buClr>
                <a:schemeClr val="accent2"/>
              </a:buClr>
              <a:buFont typeface="Arial"/>
              <a:buNone/>
              <a:defRPr sz="1200" b="0" i="0" u="none" strike="noStrike" cap="none">
                <a:solidFill>
                  <a:schemeClr val="lt1"/>
                </a:solidFill>
                <a:latin typeface="Cabin"/>
                <a:ea typeface="Cabin"/>
                <a:cs typeface="Cabin"/>
                <a:sym typeface="Cabin"/>
              </a:defRPr>
            </a:lvl6pPr>
            <a:lvl7pPr marL="2057400" marR="0" lvl="6" indent="0" algn="l" rtl="0">
              <a:lnSpc>
                <a:spcPct val="100000"/>
              </a:lnSpc>
              <a:spcBef>
                <a:spcPts val="800"/>
              </a:spcBef>
              <a:buClr>
                <a:schemeClr val="accent2"/>
              </a:buClr>
              <a:buFont typeface="Arial"/>
              <a:buNone/>
              <a:defRPr sz="1200" b="0" i="0" u="none" strike="noStrike" cap="none">
                <a:solidFill>
                  <a:schemeClr val="lt1"/>
                </a:solidFill>
                <a:latin typeface="Cabin"/>
                <a:ea typeface="Cabin"/>
                <a:cs typeface="Cabin"/>
                <a:sym typeface="Cabin"/>
              </a:defRPr>
            </a:lvl7pPr>
            <a:lvl8pPr marL="2400300" marR="0" lvl="7" indent="0" algn="l" rtl="0">
              <a:lnSpc>
                <a:spcPct val="100000"/>
              </a:lnSpc>
              <a:spcBef>
                <a:spcPts val="800"/>
              </a:spcBef>
              <a:buClr>
                <a:schemeClr val="accent2"/>
              </a:buClr>
              <a:buFont typeface="Arial"/>
              <a:buNone/>
              <a:defRPr sz="1200" b="0" i="0" u="none" strike="noStrike" cap="none">
                <a:solidFill>
                  <a:schemeClr val="lt1"/>
                </a:solidFill>
                <a:latin typeface="Cabin"/>
                <a:ea typeface="Cabin"/>
                <a:cs typeface="Cabin"/>
                <a:sym typeface="Cabin"/>
              </a:defRPr>
            </a:lvl8pPr>
            <a:lvl9pPr marL="2743200" marR="0" lvl="8" indent="0" algn="l" rtl="0">
              <a:lnSpc>
                <a:spcPct val="100000"/>
              </a:lnSpc>
              <a:spcBef>
                <a:spcPts val="800"/>
              </a:spcBef>
              <a:buClr>
                <a:schemeClr val="accent2"/>
              </a:buClr>
              <a:buFont typeface="Arial"/>
              <a:buNone/>
              <a:defRPr sz="1200" b="0" i="0" u="none" strike="noStrike" cap="none">
                <a:solidFill>
                  <a:schemeClr val="lt1"/>
                </a:solidFill>
                <a:latin typeface="Cabin"/>
                <a:ea typeface="Cabin"/>
                <a:cs typeface="Cabin"/>
                <a:sym typeface="Cabin"/>
              </a:defRPr>
            </a:lvl9pPr>
          </a:lstStyle>
          <a:p>
            <a:endParaRPr/>
          </a:p>
        </p:txBody>
      </p:sp>
      <p:sp>
        <p:nvSpPr>
          <p:cNvPr id="557" name="Shape 557"/>
          <p:cNvSpPr txBox="1">
            <a:spLocks noGrp="1"/>
          </p:cNvSpPr>
          <p:nvPr>
            <p:ph type="dt" idx="10"/>
          </p:nvPr>
        </p:nvSpPr>
        <p:spPr>
          <a:xfrm>
            <a:off x="5866071" y="4679112"/>
            <a:ext cx="2065309" cy="242976"/>
          </a:xfrm>
          <a:prstGeom prst="rect">
            <a:avLst/>
          </a:prstGeom>
          <a:noFill/>
          <a:ln>
            <a:noFill/>
          </a:ln>
        </p:spPr>
        <p:txBody>
          <a:bodyPr lIns="68575" tIns="68575" rIns="68575" bIns="68575" anchor="ctr" anchorCtr="0"/>
          <a:lstStyle>
            <a:lvl1pPr marL="0" marR="0" lvl="0" indent="0" algn="r" rtl="0">
              <a:spcBef>
                <a:spcPts val="0"/>
              </a:spcBef>
              <a:buNone/>
              <a:defRPr sz="800" b="0" i="0" u="none" strike="noStrike" cap="none">
                <a:solidFill>
                  <a:schemeClr val="lt1"/>
                </a:solidFill>
                <a:latin typeface="Cabin"/>
                <a:ea typeface="Cabin"/>
                <a:cs typeface="Cabin"/>
                <a:sym typeface="Cabin"/>
              </a:defRPr>
            </a:lvl1pPr>
            <a:lvl2pPr marL="342900" marR="0" lvl="1" indent="0" algn="l" rtl="0">
              <a:spcBef>
                <a:spcPts val="0"/>
              </a:spcBef>
              <a:buNone/>
              <a:defRPr sz="1400" b="0" i="0" u="none" strike="noStrike" cap="none">
                <a:solidFill>
                  <a:schemeClr val="lt1"/>
                </a:solidFill>
                <a:latin typeface="Cabin"/>
                <a:ea typeface="Cabin"/>
                <a:cs typeface="Cabin"/>
                <a:sym typeface="Cabin"/>
              </a:defRPr>
            </a:lvl2pPr>
            <a:lvl3pPr marL="685800" marR="0" lvl="2" indent="0" algn="l" rtl="0">
              <a:spcBef>
                <a:spcPts val="0"/>
              </a:spcBef>
              <a:buNone/>
              <a:defRPr sz="1400" b="0" i="0" u="none" strike="noStrike" cap="none">
                <a:solidFill>
                  <a:schemeClr val="lt1"/>
                </a:solidFill>
                <a:latin typeface="Cabin"/>
                <a:ea typeface="Cabin"/>
                <a:cs typeface="Cabin"/>
                <a:sym typeface="Cabin"/>
              </a:defRPr>
            </a:lvl3pPr>
            <a:lvl4pPr marL="1028700" marR="0" lvl="3" indent="0" algn="l" rtl="0">
              <a:spcBef>
                <a:spcPts val="0"/>
              </a:spcBef>
              <a:buNone/>
              <a:defRPr sz="1400" b="0" i="0" u="none" strike="noStrike" cap="none">
                <a:solidFill>
                  <a:schemeClr val="lt1"/>
                </a:solidFill>
                <a:latin typeface="Cabin"/>
                <a:ea typeface="Cabin"/>
                <a:cs typeface="Cabin"/>
                <a:sym typeface="Cabin"/>
              </a:defRPr>
            </a:lvl4pPr>
            <a:lvl5pPr marL="1371600" marR="0" lvl="4" indent="0" algn="l" rtl="0">
              <a:spcBef>
                <a:spcPts val="0"/>
              </a:spcBef>
              <a:buNone/>
              <a:defRPr sz="1400" b="0" i="0" u="none" strike="noStrike" cap="none">
                <a:solidFill>
                  <a:schemeClr val="lt1"/>
                </a:solidFill>
                <a:latin typeface="Cabin"/>
                <a:ea typeface="Cabin"/>
                <a:cs typeface="Cabin"/>
                <a:sym typeface="Cabin"/>
              </a:defRPr>
            </a:lvl5pPr>
            <a:lvl6pPr marL="1714500" marR="0" lvl="5" indent="0" algn="l" rtl="0">
              <a:spcBef>
                <a:spcPts val="0"/>
              </a:spcBef>
              <a:buNone/>
              <a:defRPr sz="1400" b="0" i="0" u="none" strike="noStrike" cap="none">
                <a:solidFill>
                  <a:schemeClr val="lt1"/>
                </a:solidFill>
                <a:latin typeface="Cabin"/>
                <a:ea typeface="Cabin"/>
                <a:cs typeface="Cabin"/>
                <a:sym typeface="Cabin"/>
              </a:defRPr>
            </a:lvl6pPr>
            <a:lvl7pPr marL="2057400" marR="0" lvl="6" indent="0" algn="l" rtl="0">
              <a:spcBef>
                <a:spcPts val="0"/>
              </a:spcBef>
              <a:buNone/>
              <a:defRPr sz="1400" b="0" i="0" u="none" strike="noStrike" cap="none">
                <a:solidFill>
                  <a:schemeClr val="lt1"/>
                </a:solidFill>
                <a:latin typeface="Cabin"/>
                <a:ea typeface="Cabin"/>
                <a:cs typeface="Cabin"/>
                <a:sym typeface="Cabin"/>
              </a:defRPr>
            </a:lvl7pPr>
            <a:lvl8pPr marL="2400300" marR="0" lvl="7" indent="0" algn="l" rtl="0">
              <a:spcBef>
                <a:spcPts val="0"/>
              </a:spcBef>
              <a:buNone/>
              <a:defRPr sz="1400" b="0" i="0" u="none" strike="noStrike" cap="none">
                <a:solidFill>
                  <a:schemeClr val="lt1"/>
                </a:solidFill>
                <a:latin typeface="Cabin"/>
                <a:ea typeface="Cabin"/>
                <a:cs typeface="Cabin"/>
                <a:sym typeface="Cabin"/>
              </a:defRPr>
            </a:lvl8pPr>
            <a:lvl9pPr marL="2743200" marR="0" lvl="8" indent="0" algn="l" rtl="0">
              <a:spcBef>
                <a:spcPts val="0"/>
              </a:spcBef>
              <a:buNone/>
              <a:defRPr sz="1400" b="0" i="0" u="none" strike="noStrike" cap="none">
                <a:solidFill>
                  <a:schemeClr val="lt1"/>
                </a:solidFill>
                <a:latin typeface="Cabin"/>
                <a:ea typeface="Cabin"/>
                <a:cs typeface="Cabin"/>
                <a:sym typeface="Cabin"/>
              </a:defRPr>
            </a:lvl9pPr>
          </a:lstStyle>
          <a:p>
            <a:endParaRPr/>
          </a:p>
        </p:txBody>
      </p:sp>
      <p:sp>
        <p:nvSpPr>
          <p:cNvPr id="558" name="Shape 558"/>
          <p:cNvSpPr txBox="1">
            <a:spLocks noGrp="1"/>
          </p:cNvSpPr>
          <p:nvPr>
            <p:ph type="ftr" idx="11"/>
          </p:nvPr>
        </p:nvSpPr>
        <p:spPr>
          <a:xfrm>
            <a:off x="1200150" y="4677155"/>
            <a:ext cx="4425891" cy="240029"/>
          </a:xfrm>
          <a:prstGeom prst="rect">
            <a:avLst/>
          </a:prstGeom>
          <a:noFill/>
          <a:ln>
            <a:noFill/>
          </a:ln>
        </p:spPr>
        <p:txBody>
          <a:bodyPr lIns="68575" tIns="68575" rIns="68575" bIns="68575" anchor="ctr" anchorCtr="0"/>
          <a:lstStyle>
            <a:lvl1pPr marL="0" marR="0" lvl="0" indent="0" algn="l" rtl="0">
              <a:spcBef>
                <a:spcPts val="0"/>
              </a:spcBef>
              <a:buNone/>
              <a:defRPr sz="800" b="0" i="0" u="none" strike="noStrike" cap="none">
                <a:solidFill>
                  <a:schemeClr val="lt1"/>
                </a:solidFill>
                <a:latin typeface="Cabin"/>
                <a:ea typeface="Cabin"/>
                <a:cs typeface="Cabin"/>
                <a:sym typeface="Cabin"/>
              </a:defRPr>
            </a:lvl1pPr>
            <a:lvl2pPr marL="342900" marR="0" lvl="1" indent="0" algn="l" rtl="0">
              <a:spcBef>
                <a:spcPts val="0"/>
              </a:spcBef>
              <a:buNone/>
              <a:defRPr sz="1400" b="0" i="0" u="none" strike="noStrike" cap="none">
                <a:solidFill>
                  <a:schemeClr val="lt1"/>
                </a:solidFill>
                <a:latin typeface="Cabin"/>
                <a:ea typeface="Cabin"/>
                <a:cs typeface="Cabin"/>
                <a:sym typeface="Cabin"/>
              </a:defRPr>
            </a:lvl2pPr>
            <a:lvl3pPr marL="685800" marR="0" lvl="2" indent="0" algn="l" rtl="0">
              <a:spcBef>
                <a:spcPts val="0"/>
              </a:spcBef>
              <a:buNone/>
              <a:defRPr sz="1400" b="0" i="0" u="none" strike="noStrike" cap="none">
                <a:solidFill>
                  <a:schemeClr val="lt1"/>
                </a:solidFill>
                <a:latin typeface="Cabin"/>
                <a:ea typeface="Cabin"/>
                <a:cs typeface="Cabin"/>
                <a:sym typeface="Cabin"/>
              </a:defRPr>
            </a:lvl3pPr>
            <a:lvl4pPr marL="1028700" marR="0" lvl="3" indent="0" algn="l" rtl="0">
              <a:spcBef>
                <a:spcPts val="0"/>
              </a:spcBef>
              <a:buNone/>
              <a:defRPr sz="1400" b="0" i="0" u="none" strike="noStrike" cap="none">
                <a:solidFill>
                  <a:schemeClr val="lt1"/>
                </a:solidFill>
                <a:latin typeface="Cabin"/>
                <a:ea typeface="Cabin"/>
                <a:cs typeface="Cabin"/>
                <a:sym typeface="Cabin"/>
              </a:defRPr>
            </a:lvl4pPr>
            <a:lvl5pPr marL="1371600" marR="0" lvl="4" indent="0" algn="l" rtl="0">
              <a:spcBef>
                <a:spcPts val="0"/>
              </a:spcBef>
              <a:buNone/>
              <a:defRPr sz="1400" b="0" i="0" u="none" strike="noStrike" cap="none">
                <a:solidFill>
                  <a:schemeClr val="lt1"/>
                </a:solidFill>
                <a:latin typeface="Cabin"/>
                <a:ea typeface="Cabin"/>
                <a:cs typeface="Cabin"/>
                <a:sym typeface="Cabin"/>
              </a:defRPr>
            </a:lvl5pPr>
            <a:lvl6pPr marL="1714500" marR="0" lvl="5" indent="0" algn="l" rtl="0">
              <a:spcBef>
                <a:spcPts val="0"/>
              </a:spcBef>
              <a:buNone/>
              <a:defRPr sz="1400" b="0" i="0" u="none" strike="noStrike" cap="none">
                <a:solidFill>
                  <a:schemeClr val="lt1"/>
                </a:solidFill>
                <a:latin typeface="Cabin"/>
                <a:ea typeface="Cabin"/>
                <a:cs typeface="Cabin"/>
                <a:sym typeface="Cabin"/>
              </a:defRPr>
            </a:lvl6pPr>
            <a:lvl7pPr marL="2057400" marR="0" lvl="6" indent="0" algn="l" rtl="0">
              <a:spcBef>
                <a:spcPts val="0"/>
              </a:spcBef>
              <a:buNone/>
              <a:defRPr sz="1400" b="0" i="0" u="none" strike="noStrike" cap="none">
                <a:solidFill>
                  <a:schemeClr val="lt1"/>
                </a:solidFill>
                <a:latin typeface="Cabin"/>
                <a:ea typeface="Cabin"/>
                <a:cs typeface="Cabin"/>
                <a:sym typeface="Cabin"/>
              </a:defRPr>
            </a:lvl7pPr>
            <a:lvl8pPr marL="2400300" marR="0" lvl="7" indent="0" algn="l" rtl="0">
              <a:spcBef>
                <a:spcPts val="0"/>
              </a:spcBef>
              <a:buNone/>
              <a:defRPr sz="1400" b="0" i="0" u="none" strike="noStrike" cap="none">
                <a:solidFill>
                  <a:schemeClr val="lt1"/>
                </a:solidFill>
                <a:latin typeface="Cabin"/>
                <a:ea typeface="Cabin"/>
                <a:cs typeface="Cabin"/>
                <a:sym typeface="Cabin"/>
              </a:defRPr>
            </a:lvl8pPr>
            <a:lvl9pPr marL="2743200" marR="0" lvl="8" indent="0" algn="l" rtl="0">
              <a:spcBef>
                <a:spcPts val="0"/>
              </a:spcBef>
              <a:buNone/>
              <a:defRPr sz="1400" b="0" i="0" u="none" strike="noStrike" cap="none">
                <a:solidFill>
                  <a:schemeClr val="lt1"/>
                </a:solidFill>
                <a:latin typeface="Cabin"/>
                <a:ea typeface="Cabin"/>
                <a:cs typeface="Cabin"/>
                <a:sym typeface="Cabin"/>
              </a:defRPr>
            </a:lvl9pPr>
          </a:lstStyle>
          <a:p>
            <a:endParaRPr/>
          </a:p>
        </p:txBody>
      </p:sp>
      <p:sp>
        <p:nvSpPr>
          <p:cNvPr id="559" name="Shape 559"/>
          <p:cNvSpPr>
            <a:spLocks noGrp="1"/>
          </p:cNvSpPr>
          <p:nvPr>
            <p:ph type="sldNum" idx="12"/>
          </p:nvPr>
        </p:nvSpPr>
        <p:spPr>
          <a:xfrm>
            <a:off x="8069191" y="4663439"/>
            <a:ext cx="274319" cy="274319"/>
          </a:xfrm>
          <a:prstGeom prst="ellipse">
            <a:avLst/>
          </a:prstGeom>
          <a:solidFill>
            <a:srgbClr val="1D1D1D">
              <a:alpha val="69803"/>
            </a:srgbClr>
          </a:solidFill>
          <a:ln>
            <a:noFill/>
          </a:ln>
        </p:spPr>
        <p:txBody>
          <a:bodyPr lIns="13700" tIns="34275" rIns="13700" bIns="34275" anchor="ctr" anchorCtr="0">
            <a:noAutofit/>
          </a:bodyPr>
          <a:lstStyle/>
          <a:p>
            <a:pPr marL="0" marR="0" lvl="0" indent="0" algn="ctr" rtl="0">
              <a:spcBef>
                <a:spcPts val="0"/>
              </a:spcBef>
              <a:buSzPct val="25000"/>
              <a:buNone/>
            </a:pPr>
            <a:fld id="{00000000-1234-1234-1234-123412341234}" type="slidenum">
              <a:rPr lang="en" sz="800" b="0" i="0" u="none" strike="noStrike" cap="none">
                <a:solidFill>
                  <a:srgbClr val="FFFFFF"/>
                </a:solidFill>
                <a:latin typeface="Cabin"/>
                <a:ea typeface="Cabin"/>
                <a:cs typeface="Cabin"/>
                <a:sym typeface="Cabin"/>
              </a:rPr>
              <a:t>‹#›</a:t>
            </a:fld>
            <a:endParaRPr lang="en" sz="800" b="0" i="0" u="none" strike="noStrike" cap="none">
              <a:solidFill>
                <a:srgbClr val="FFFFFF"/>
              </a:solidFill>
              <a:latin typeface="Cabin"/>
              <a:ea typeface="Cabin"/>
              <a:cs typeface="Cabin"/>
              <a:sym typeface="Cabin"/>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560"/>
        <p:cNvGrpSpPr/>
        <p:nvPr/>
      </p:nvGrpSpPr>
      <p:grpSpPr>
        <a:xfrm>
          <a:off x="0" y="0"/>
          <a:ext cx="0" cy="0"/>
          <a:chOff x="0" y="0"/>
          <a:chExt cx="0" cy="0"/>
        </a:xfrm>
      </p:grpSpPr>
      <p:sp>
        <p:nvSpPr>
          <p:cNvPr id="561" name="Shape 561"/>
          <p:cNvSpPr txBox="1">
            <a:spLocks noGrp="1"/>
          </p:cNvSpPr>
          <p:nvPr>
            <p:ph type="title"/>
          </p:nvPr>
        </p:nvSpPr>
        <p:spPr>
          <a:xfrm>
            <a:off x="1673351" y="723518"/>
            <a:ext cx="5797295" cy="891539"/>
          </a:xfrm>
          <a:prstGeom prst="rect">
            <a:avLst/>
          </a:prstGeom>
          <a:solidFill>
            <a:srgbClr val="FFFFFF"/>
          </a:solidFill>
          <a:ln w="31750" cap="sq" cmpd="sng">
            <a:solidFill>
              <a:srgbClr val="404040"/>
            </a:solidFill>
            <a:prstDash val="solid"/>
            <a:miter/>
            <a:headEnd type="none" w="med" len="med"/>
            <a:tailEnd type="none" w="med" len="med"/>
          </a:ln>
        </p:spPr>
        <p:txBody>
          <a:bodyPr lIns="68575" tIns="68575" rIns="68575" bIns="68575" anchor="ctr" anchorCtr="0"/>
          <a:lstStyle>
            <a:lvl1pPr marL="0" marR="0" lvl="0" indent="0" algn="ctr" rtl="0">
              <a:lnSpc>
                <a:spcPct val="90000"/>
              </a:lnSpc>
              <a:spcBef>
                <a:spcPts val="0"/>
              </a:spcBef>
              <a:buClr>
                <a:srgbClr val="262626"/>
              </a:buClr>
              <a:buFont typeface="Cabin"/>
              <a:buNone/>
              <a:defRPr sz="2100" b="0" i="0" u="none" strike="noStrike" cap="none">
                <a:solidFill>
                  <a:srgbClr val="262626"/>
                </a:solidFill>
                <a:latin typeface="Cabin"/>
                <a:ea typeface="Cabin"/>
                <a:cs typeface="Cabin"/>
                <a:sym typeface="Cabin"/>
              </a:defRPr>
            </a:lvl1pPr>
            <a:lvl2pPr lvl="1" indent="0">
              <a:spcBef>
                <a:spcPts val="0"/>
              </a:spcBef>
              <a:buNone/>
              <a:defRPr sz="1400"/>
            </a:lvl2pPr>
            <a:lvl3pPr lvl="2" indent="0">
              <a:spcBef>
                <a:spcPts val="0"/>
              </a:spcBef>
              <a:buNone/>
              <a:defRPr sz="1400"/>
            </a:lvl3pPr>
            <a:lvl4pPr lvl="3" indent="0">
              <a:spcBef>
                <a:spcPts val="0"/>
              </a:spcBef>
              <a:buNone/>
              <a:defRPr sz="1400"/>
            </a:lvl4pPr>
            <a:lvl5pPr lvl="4" indent="0">
              <a:spcBef>
                <a:spcPts val="0"/>
              </a:spcBef>
              <a:buNone/>
              <a:defRPr sz="1400"/>
            </a:lvl5pPr>
            <a:lvl6pPr lvl="5" indent="0">
              <a:spcBef>
                <a:spcPts val="0"/>
              </a:spcBef>
              <a:buNone/>
              <a:defRPr sz="1400"/>
            </a:lvl6pPr>
            <a:lvl7pPr lvl="6" indent="0">
              <a:spcBef>
                <a:spcPts val="0"/>
              </a:spcBef>
              <a:buNone/>
              <a:defRPr sz="1400"/>
            </a:lvl7pPr>
            <a:lvl8pPr lvl="7" indent="0">
              <a:spcBef>
                <a:spcPts val="0"/>
              </a:spcBef>
              <a:buNone/>
              <a:defRPr sz="1400"/>
            </a:lvl8pPr>
            <a:lvl9pPr lvl="8" indent="0">
              <a:spcBef>
                <a:spcPts val="0"/>
              </a:spcBef>
              <a:buNone/>
              <a:defRPr sz="1400"/>
            </a:lvl9pPr>
          </a:lstStyle>
          <a:p>
            <a:endParaRPr/>
          </a:p>
        </p:txBody>
      </p:sp>
      <p:sp>
        <p:nvSpPr>
          <p:cNvPr id="562" name="Shape 562"/>
          <p:cNvSpPr txBox="1">
            <a:spLocks noGrp="1"/>
          </p:cNvSpPr>
          <p:nvPr>
            <p:ph type="body" idx="1"/>
          </p:nvPr>
        </p:nvSpPr>
        <p:spPr>
          <a:xfrm>
            <a:off x="1186434" y="1978532"/>
            <a:ext cx="3203828" cy="2326486"/>
          </a:xfrm>
          <a:prstGeom prst="rect">
            <a:avLst/>
          </a:prstGeom>
          <a:noFill/>
          <a:ln>
            <a:noFill/>
          </a:ln>
        </p:spPr>
        <p:txBody>
          <a:bodyPr lIns="68575" tIns="68575" rIns="68575" bIns="68575" anchor="t" anchorCtr="0"/>
          <a:lstStyle>
            <a:lvl1pPr marL="177800" marR="0" lvl="0" indent="-88900" algn="l" rtl="0">
              <a:lnSpc>
                <a:spcPct val="100000"/>
              </a:lnSpc>
              <a:spcBef>
                <a:spcPts val="800"/>
              </a:spcBef>
              <a:buClr>
                <a:schemeClr val="accent2"/>
              </a:buClr>
              <a:buSzPct val="100000"/>
              <a:buFont typeface="Arial"/>
              <a:buChar char="•"/>
              <a:defRPr sz="1400" b="0" i="0" u="none" strike="noStrike" cap="none">
                <a:solidFill>
                  <a:srgbClr val="262626"/>
                </a:solidFill>
                <a:latin typeface="Cabin"/>
                <a:ea typeface="Cabin"/>
                <a:cs typeface="Cabin"/>
                <a:sym typeface="Cabin"/>
              </a:defRPr>
            </a:lvl1pPr>
            <a:lvl2pPr marL="342900" marR="0" lvl="1" indent="-88900" algn="l" rtl="0">
              <a:lnSpc>
                <a:spcPct val="100000"/>
              </a:lnSpc>
              <a:spcBef>
                <a:spcPts val="800"/>
              </a:spcBef>
              <a:buClr>
                <a:schemeClr val="accent2"/>
              </a:buClr>
              <a:buSzPct val="100000"/>
              <a:buFont typeface="Arial"/>
              <a:buChar char="•"/>
              <a:defRPr sz="1200" b="0" i="0" u="none" strike="noStrike" cap="none">
                <a:solidFill>
                  <a:srgbClr val="262626"/>
                </a:solidFill>
                <a:latin typeface="Cabin"/>
                <a:ea typeface="Cabin"/>
                <a:cs typeface="Cabin"/>
                <a:sym typeface="Cabin"/>
              </a:defRPr>
            </a:lvl2pPr>
            <a:lvl3pPr marL="520700" marR="0" lvl="2" indent="-101600" algn="l" rtl="0">
              <a:lnSpc>
                <a:spcPct val="100000"/>
              </a:lnSpc>
              <a:spcBef>
                <a:spcPts val="800"/>
              </a:spcBef>
              <a:buClr>
                <a:schemeClr val="accent2"/>
              </a:buClr>
              <a:buSzPct val="100000"/>
              <a:buFont typeface="Arial"/>
              <a:buChar char="•"/>
              <a:defRPr sz="1200" b="0" i="0" u="none" strike="noStrike" cap="none">
                <a:solidFill>
                  <a:srgbClr val="262626"/>
                </a:solidFill>
                <a:latin typeface="Cabin"/>
                <a:ea typeface="Cabin"/>
                <a:cs typeface="Cabin"/>
                <a:sym typeface="Cabin"/>
              </a:defRPr>
            </a:lvl3pPr>
            <a:lvl4pPr marL="685800" marR="0" lvl="3" indent="-88900" algn="l" rtl="0">
              <a:lnSpc>
                <a:spcPct val="100000"/>
              </a:lnSpc>
              <a:spcBef>
                <a:spcPts val="800"/>
              </a:spcBef>
              <a:buClr>
                <a:schemeClr val="accent2"/>
              </a:buClr>
              <a:buSzPct val="100000"/>
              <a:buFont typeface="Arial"/>
              <a:buChar char="•"/>
              <a:defRPr sz="1200" b="0" i="0" u="none" strike="noStrike" cap="none">
                <a:solidFill>
                  <a:srgbClr val="262626"/>
                </a:solidFill>
                <a:latin typeface="Cabin"/>
                <a:ea typeface="Cabin"/>
                <a:cs typeface="Cabin"/>
                <a:sym typeface="Cabin"/>
              </a:defRPr>
            </a:lvl4pPr>
            <a:lvl5pPr marL="863600" marR="0" lvl="4" indent="-101600" algn="l" rtl="0">
              <a:lnSpc>
                <a:spcPct val="100000"/>
              </a:lnSpc>
              <a:spcBef>
                <a:spcPts val="800"/>
              </a:spcBef>
              <a:buClr>
                <a:schemeClr val="accent2"/>
              </a:buClr>
              <a:buSzPct val="100000"/>
              <a:buFont typeface="Arial"/>
              <a:buChar char="•"/>
              <a:defRPr sz="1200" b="0" i="0" u="none" strike="noStrike" cap="none">
                <a:solidFill>
                  <a:srgbClr val="262626"/>
                </a:solidFill>
                <a:latin typeface="Cabin"/>
                <a:ea typeface="Cabin"/>
                <a:cs typeface="Cabin"/>
                <a:sym typeface="Cabin"/>
              </a:defRPr>
            </a:lvl5pPr>
            <a:lvl6pPr marL="990600" marR="0" lvl="5" indent="-101600" algn="l" rtl="0">
              <a:lnSpc>
                <a:spcPct val="100000"/>
              </a:lnSpc>
              <a:spcBef>
                <a:spcPts val="800"/>
              </a:spcBef>
              <a:buClr>
                <a:schemeClr val="accent2"/>
              </a:buClr>
              <a:buSzPct val="100000"/>
              <a:buFont typeface="Arial"/>
              <a:buChar char="•"/>
              <a:defRPr sz="1200" b="0" i="0" u="none" strike="noStrike" cap="none">
                <a:solidFill>
                  <a:schemeClr val="dk1"/>
                </a:solidFill>
                <a:latin typeface="Cabin"/>
                <a:ea typeface="Cabin"/>
                <a:cs typeface="Cabin"/>
                <a:sym typeface="Cabin"/>
              </a:defRPr>
            </a:lvl6pPr>
            <a:lvl7pPr marL="1117600" marR="0" lvl="6" indent="-101600" algn="l" rtl="0">
              <a:lnSpc>
                <a:spcPct val="100000"/>
              </a:lnSpc>
              <a:spcBef>
                <a:spcPts val="800"/>
              </a:spcBef>
              <a:buClr>
                <a:schemeClr val="accent2"/>
              </a:buClr>
              <a:buSzPct val="100000"/>
              <a:buFont typeface="Arial"/>
              <a:buChar char="•"/>
              <a:defRPr sz="1200" b="0" i="0" u="none" strike="noStrike" cap="none">
                <a:solidFill>
                  <a:schemeClr val="dk1"/>
                </a:solidFill>
                <a:latin typeface="Cabin"/>
                <a:ea typeface="Cabin"/>
                <a:cs typeface="Cabin"/>
                <a:sym typeface="Cabin"/>
              </a:defRPr>
            </a:lvl7pPr>
            <a:lvl8pPr marL="1244600" marR="0" lvl="7" indent="-101600" algn="l" rtl="0">
              <a:lnSpc>
                <a:spcPct val="100000"/>
              </a:lnSpc>
              <a:spcBef>
                <a:spcPts val="800"/>
              </a:spcBef>
              <a:buClr>
                <a:schemeClr val="accent2"/>
              </a:buClr>
              <a:buSzPct val="100000"/>
              <a:buFont typeface="Arial"/>
              <a:buChar char="•"/>
              <a:defRPr sz="1200" b="0" i="0" u="none" strike="noStrike" cap="none">
                <a:solidFill>
                  <a:schemeClr val="dk1"/>
                </a:solidFill>
                <a:latin typeface="Cabin"/>
                <a:ea typeface="Cabin"/>
                <a:cs typeface="Cabin"/>
                <a:sym typeface="Cabin"/>
              </a:defRPr>
            </a:lvl8pPr>
            <a:lvl9pPr marL="1409700" marR="0" lvl="8" indent="-88900" algn="l" rtl="0">
              <a:lnSpc>
                <a:spcPct val="100000"/>
              </a:lnSpc>
              <a:spcBef>
                <a:spcPts val="800"/>
              </a:spcBef>
              <a:buClr>
                <a:schemeClr val="accent2"/>
              </a:buClr>
              <a:buSzPct val="100000"/>
              <a:buFont typeface="Arial"/>
              <a:buChar char="•"/>
              <a:defRPr sz="1200" b="0" i="0" u="none" strike="noStrike" cap="none">
                <a:solidFill>
                  <a:schemeClr val="dk1"/>
                </a:solidFill>
                <a:latin typeface="Cabin"/>
                <a:ea typeface="Cabin"/>
                <a:cs typeface="Cabin"/>
                <a:sym typeface="Cabin"/>
              </a:defRPr>
            </a:lvl9pPr>
          </a:lstStyle>
          <a:p>
            <a:endParaRPr/>
          </a:p>
        </p:txBody>
      </p:sp>
      <p:sp>
        <p:nvSpPr>
          <p:cNvPr id="563" name="Shape 563"/>
          <p:cNvSpPr txBox="1">
            <a:spLocks noGrp="1"/>
          </p:cNvSpPr>
          <p:nvPr>
            <p:ph type="body" idx="2"/>
          </p:nvPr>
        </p:nvSpPr>
        <p:spPr>
          <a:xfrm>
            <a:off x="4753736" y="1978532"/>
            <a:ext cx="3202685" cy="2326486"/>
          </a:xfrm>
          <a:prstGeom prst="rect">
            <a:avLst/>
          </a:prstGeom>
          <a:noFill/>
          <a:ln>
            <a:noFill/>
          </a:ln>
        </p:spPr>
        <p:txBody>
          <a:bodyPr lIns="68575" tIns="68575" rIns="68575" bIns="68575" anchor="t" anchorCtr="0"/>
          <a:lstStyle>
            <a:lvl1pPr marL="177800" marR="0" lvl="0" indent="-88900" algn="l" rtl="0">
              <a:lnSpc>
                <a:spcPct val="100000"/>
              </a:lnSpc>
              <a:spcBef>
                <a:spcPts val="800"/>
              </a:spcBef>
              <a:buClr>
                <a:schemeClr val="accent2"/>
              </a:buClr>
              <a:buSzPct val="100000"/>
              <a:buFont typeface="Arial"/>
              <a:buChar char="•"/>
              <a:defRPr sz="1400" b="0" i="0" u="none" strike="noStrike" cap="none">
                <a:solidFill>
                  <a:srgbClr val="262626"/>
                </a:solidFill>
                <a:latin typeface="Cabin"/>
                <a:ea typeface="Cabin"/>
                <a:cs typeface="Cabin"/>
                <a:sym typeface="Cabin"/>
              </a:defRPr>
            </a:lvl1pPr>
            <a:lvl2pPr marL="342900" marR="0" lvl="1" indent="-88900" algn="l" rtl="0">
              <a:lnSpc>
                <a:spcPct val="100000"/>
              </a:lnSpc>
              <a:spcBef>
                <a:spcPts val="800"/>
              </a:spcBef>
              <a:buClr>
                <a:schemeClr val="accent2"/>
              </a:buClr>
              <a:buSzPct val="100000"/>
              <a:buFont typeface="Arial"/>
              <a:buChar char="•"/>
              <a:defRPr sz="1200" b="0" i="0" u="none" strike="noStrike" cap="none">
                <a:solidFill>
                  <a:srgbClr val="262626"/>
                </a:solidFill>
                <a:latin typeface="Cabin"/>
                <a:ea typeface="Cabin"/>
                <a:cs typeface="Cabin"/>
                <a:sym typeface="Cabin"/>
              </a:defRPr>
            </a:lvl2pPr>
            <a:lvl3pPr marL="520700" marR="0" lvl="2" indent="-101600" algn="l" rtl="0">
              <a:lnSpc>
                <a:spcPct val="100000"/>
              </a:lnSpc>
              <a:spcBef>
                <a:spcPts val="800"/>
              </a:spcBef>
              <a:buClr>
                <a:schemeClr val="accent2"/>
              </a:buClr>
              <a:buSzPct val="100000"/>
              <a:buFont typeface="Arial"/>
              <a:buChar char="•"/>
              <a:defRPr sz="1200" b="0" i="0" u="none" strike="noStrike" cap="none">
                <a:solidFill>
                  <a:srgbClr val="262626"/>
                </a:solidFill>
                <a:latin typeface="Cabin"/>
                <a:ea typeface="Cabin"/>
                <a:cs typeface="Cabin"/>
                <a:sym typeface="Cabin"/>
              </a:defRPr>
            </a:lvl3pPr>
            <a:lvl4pPr marL="685800" marR="0" lvl="3" indent="-88900" algn="l" rtl="0">
              <a:lnSpc>
                <a:spcPct val="100000"/>
              </a:lnSpc>
              <a:spcBef>
                <a:spcPts val="800"/>
              </a:spcBef>
              <a:buClr>
                <a:schemeClr val="accent2"/>
              </a:buClr>
              <a:buSzPct val="100000"/>
              <a:buFont typeface="Arial"/>
              <a:buChar char="•"/>
              <a:defRPr sz="1200" b="0" i="0" u="none" strike="noStrike" cap="none">
                <a:solidFill>
                  <a:srgbClr val="262626"/>
                </a:solidFill>
                <a:latin typeface="Cabin"/>
                <a:ea typeface="Cabin"/>
                <a:cs typeface="Cabin"/>
                <a:sym typeface="Cabin"/>
              </a:defRPr>
            </a:lvl4pPr>
            <a:lvl5pPr marL="863600" marR="0" lvl="4" indent="-101600" algn="l" rtl="0">
              <a:lnSpc>
                <a:spcPct val="100000"/>
              </a:lnSpc>
              <a:spcBef>
                <a:spcPts val="800"/>
              </a:spcBef>
              <a:buClr>
                <a:schemeClr val="accent2"/>
              </a:buClr>
              <a:buSzPct val="100000"/>
              <a:buFont typeface="Arial"/>
              <a:buChar char="•"/>
              <a:defRPr sz="1200" b="0" i="0" u="none" strike="noStrike" cap="none">
                <a:solidFill>
                  <a:srgbClr val="262626"/>
                </a:solidFill>
                <a:latin typeface="Cabin"/>
                <a:ea typeface="Cabin"/>
                <a:cs typeface="Cabin"/>
                <a:sym typeface="Cabin"/>
              </a:defRPr>
            </a:lvl5pPr>
            <a:lvl6pPr marL="990600" marR="0" lvl="5" indent="-101600" algn="l" rtl="0">
              <a:lnSpc>
                <a:spcPct val="100000"/>
              </a:lnSpc>
              <a:spcBef>
                <a:spcPts val="800"/>
              </a:spcBef>
              <a:buClr>
                <a:schemeClr val="accent2"/>
              </a:buClr>
              <a:buSzPct val="100000"/>
              <a:buFont typeface="Arial"/>
              <a:buChar char="•"/>
              <a:defRPr sz="1200" b="0" i="0" u="none" strike="noStrike" cap="none">
                <a:solidFill>
                  <a:schemeClr val="dk1"/>
                </a:solidFill>
                <a:latin typeface="Cabin"/>
                <a:ea typeface="Cabin"/>
                <a:cs typeface="Cabin"/>
                <a:sym typeface="Cabin"/>
              </a:defRPr>
            </a:lvl6pPr>
            <a:lvl7pPr marL="1117600" marR="0" lvl="6" indent="-101600" algn="l" rtl="0">
              <a:lnSpc>
                <a:spcPct val="100000"/>
              </a:lnSpc>
              <a:spcBef>
                <a:spcPts val="800"/>
              </a:spcBef>
              <a:buClr>
                <a:schemeClr val="accent2"/>
              </a:buClr>
              <a:buSzPct val="100000"/>
              <a:buFont typeface="Arial"/>
              <a:buChar char="•"/>
              <a:defRPr sz="1200" b="0" i="0" u="none" strike="noStrike" cap="none">
                <a:solidFill>
                  <a:schemeClr val="dk1"/>
                </a:solidFill>
                <a:latin typeface="Cabin"/>
                <a:ea typeface="Cabin"/>
                <a:cs typeface="Cabin"/>
                <a:sym typeface="Cabin"/>
              </a:defRPr>
            </a:lvl7pPr>
            <a:lvl8pPr marL="1244600" marR="0" lvl="7" indent="-101600" algn="l" rtl="0">
              <a:lnSpc>
                <a:spcPct val="100000"/>
              </a:lnSpc>
              <a:spcBef>
                <a:spcPts val="800"/>
              </a:spcBef>
              <a:buClr>
                <a:schemeClr val="accent2"/>
              </a:buClr>
              <a:buSzPct val="100000"/>
              <a:buFont typeface="Arial"/>
              <a:buChar char="•"/>
              <a:defRPr sz="1200" b="0" i="0" u="none" strike="noStrike" cap="none">
                <a:solidFill>
                  <a:schemeClr val="dk1"/>
                </a:solidFill>
                <a:latin typeface="Cabin"/>
                <a:ea typeface="Cabin"/>
                <a:cs typeface="Cabin"/>
                <a:sym typeface="Cabin"/>
              </a:defRPr>
            </a:lvl8pPr>
            <a:lvl9pPr marL="1409700" marR="0" lvl="8" indent="-88900" algn="l" rtl="0">
              <a:lnSpc>
                <a:spcPct val="100000"/>
              </a:lnSpc>
              <a:spcBef>
                <a:spcPts val="800"/>
              </a:spcBef>
              <a:buClr>
                <a:schemeClr val="accent2"/>
              </a:buClr>
              <a:buSzPct val="100000"/>
              <a:buFont typeface="Arial"/>
              <a:buChar char="•"/>
              <a:defRPr sz="1200" b="0" i="0" u="none" strike="noStrike" cap="none">
                <a:solidFill>
                  <a:schemeClr val="dk1"/>
                </a:solidFill>
                <a:latin typeface="Cabin"/>
                <a:ea typeface="Cabin"/>
                <a:cs typeface="Cabin"/>
                <a:sym typeface="Cabin"/>
              </a:defRPr>
            </a:lvl9pPr>
          </a:lstStyle>
          <a:p>
            <a:endParaRPr/>
          </a:p>
        </p:txBody>
      </p:sp>
      <p:sp>
        <p:nvSpPr>
          <p:cNvPr id="564" name="Shape 564"/>
          <p:cNvSpPr txBox="1">
            <a:spLocks noGrp="1"/>
          </p:cNvSpPr>
          <p:nvPr>
            <p:ph type="dt" idx="10"/>
          </p:nvPr>
        </p:nvSpPr>
        <p:spPr>
          <a:xfrm>
            <a:off x="5866071" y="4679112"/>
            <a:ext cx="2065309" cy="242976"/>
          </a:xfrm>
          <a:prstGeom prst="rect">
            <a:avLst/>
          </a:prstGeom>
          <a:noFill/>
          <a:ln>
            <a:noFill/>
          </a:ln>
        </p:spPr>
        <p:txBody>
          <a:bodyPr lIns="68575" tIns="68575" rIns="68575" bIns="68575" anchor="ctr" anchorCtr="0"/>
          <a:lstStyle>
            <a:lvl1pPr marL="0" marR="0" lvl="0" indent="0" algn="r" rtl="0">
              <a:spcBef>
                <a:spcPts val="0"/>
              </a:spcBef>
              <a:buNone/>
              <a:defRPr sz="800" b="0" i="0" u="none" strike="noStrike" cap="none">
                <a:solidFill>
                  <a:schemeClr val="dk1"/>
                </a:solidFill>
                <a:latin typeface="Cabin"/>
                <a:ea typeface="Cabin"/>
                <a:cs typeface="Cabin"/>
                <a:sym typeface="Cabin"/>
              </a:defRPr>
            </a:lvl1pPr>
            <a:lvl2pPr marL="342900" marR="0" lvl="1" indent="0" algn="l" rtl="0">
              <a:spcBef>
                <a:spcPts val="0"/>
              </a:spcBef>
              <a:buNone/>
              <a:defRPr sz="1400" b="0" i="0" u="none" strike="noStrike" cap="none">
                <a:solidFill>
                  <a:schemeClr val="dk1"/>
                </a:solidFill>
                <a:latin typeface="Cabin"/>
                <a:ea typeface="Cabin"/>
                <a:cs typeface="Cabin"/>
                <a:sym typeface="Cabin"/>
              </a:defRPr>
            </a:lvl2pPr>
            <a:lvl3pPr marL="685800" marR="0" lvl="2" indent="0" algn="l" rtl="0">
              <a:spcBef>
                <a:spcPts val="0"/>
              </a:spcBef>
              <a:buNone/>
              <a:defRPr sz="1400" b="0" i="0" u="none" strike="noStrike" cap="none">
                <a:solidFill>
                  <a:schemeClr val="dk1"/>
                </a:solidFill>
                <a:latin typeface="Cabin"/>
                <a:ea typeface="Cabin"/>
                <a:cs typeface="Cabin"/>
                <a:sym typeface="Cabin"/>
              </a:defRPr>
            </a:lvl3pPr>
            <a:lvl4pPr marL="1028700" marR="0" lvl="3" indent="0" algn="l" rtl="0">
              <a:spcBef>
                <a:spcPts val="0"/>
              </a:spcBef>
              <a:buNone/>
              <a:defRPr sz="1400" b="0" i="0" u="none" strike="noStrike" cap="none">
                <a:solidFill>
                  <a:schemeClr val="dk1"/>
                </a:solidFill>
                <a:latin typeface="Cabin"/>
                <a:ea typeface="Cabin"/>
                <a:cs typeface="Cabin"/>
                <a:sym typeface="Cabin"/>
              </a:defRPr>
            </a:lvl4pPr>
            <a:lvl5pPr marL="1371600" marR="0" lvl="4" indent="0" algn="l" rtl="0">
              <a:spcBef>
                <a:spcPts val="0"/>
              </a:spcBef>
              <a:buNone/>
              <a:defRPr sz="1400" b="0" i="0" u="none" strike="noStrike" cap="none">
                <a:solidFill>
                  <a:schemeClr val="dk1"/>
                </a:solidFill>
                <a:latin typeface="Cabin"/>
                <a:ea typeface="Cabin"/>
                <a:cs typeface="Cabin"/>
                <a:sym typeface="Cabin"/>
              </a:defRPr>
            </a:lvl5pPr>
            <a:lvl6pPr marL="1714500" marR="0" lvl="5" indent="0" algn="l" rtl="0">
              <a:spcBef>
                <a:spcPts val="0"/>
              </a:spcBef>
              <a:buNone/>
              <a:defRPr sz="1400" b="0" i="0" u="none" strike="noStrike" cap="none">
                <a:solidFill>
                  <a:schemeClr val="dk1"/>
                </a:solidFill>
                <a:latin typeface="Cabin"/>
                <a:ea typeface="Cabin"/>
                <a:cs typeface="Cabin"/>
                <a:sym typeface="Cabin"/>
              </a:defRPr>
            </a:lvl6pPr>
            <a:lvl7pPr marL="2057400" marR="0" lvl="6" indent="0" algn="l" rtl="0">
              <a:spcBef>
                <a:spcPts val="0"/>
              </a:spcBef>
              <a:buNone/>
              <a:defRPr sz="1400" b="0" i="0" u="none" strike="noStrike" cap="none">
                <a:solidFill>
                  <a:schemeClr val="dk1"/>
                </a:solidFill>
                <a:latin typeface="Cabin"/>
                <a:ea typeface="Cabin"/>
                <a:cs typeface="Cabin"/>
                <a:sym typeface="Cabin"/>
              </a:defRPr>
            </a:lvl7pPr>
            <a:lvl8pPr marL="2400300" marR="0" lvl="7" indent="0" algn="l" rtl="0">
              <a:spcBef>
                <a:spcPts val="0"/>
              </a:spcBef>
              <a:buNone/>
              <a:defRPr sz="1400" b="0" i="0" u="none" strike="noStrike" cap="none">
                <a:solidFill>
                  <a:schemeClr val="dk1"/>
                </a:solidFill>
                <a:latin typeface="Cabin"/>
                <a:ea typeface="Cabin"/>
                <a:cs typeface="Cabin"/>
                <a:sym typeface="Cabin"/>
              </a:defRPr>
            </a:lvl8pPr>
            <a:lvl9pPr marL="2743200" marR="0" lvl="8" indent="0" algn="l" rtl="0">
              <a:spcBef>
                <a:spcPts val="0"/>
              </a:spcBef>
              <a:buNone/>
              <a:defRPr sz="1400" b="0" i="0" u="none" strike="noStrike" cap="none">
                <a:solidFill>
                  <a:schemeClr val="dk1"/>
                </a:solidFill>
                <a:latin typeface="Cabin"/>
                <a:ea typeface="Cabin"/>
                <a:cs typeface="Cabin"/>
                <a:sym typeface="Cabin"/>
              </a:defRPr>
            </a:lvl9pPr>
          </a:lstStyle>
          <a:p>
            <a:endParaRPr/>
          </a:p>
        </p:txBody>
      </p:sp>
      <p:sp>
        <p:nvSpPr>
          <p:cNvPr id="565" name="Shape 565"/>
          <p:cNvSpPr txBox="1">
            <a:spLocks noGrp="1"/>
          </p:cNvSpPr>
          <p:nvPr>
            <p:ph type="ftr" idx="11"/>
          </p:nvPr>
        </p:nvSpPr>
        <p:spPr>
          <a:xfrm>
            <a:off x="1200150" y="4677155"/>
            <a:ext cx="4425891" cy="240029"/>
          </a:xfrm>
          <a:prstGeom prst="rect">
            <a:avLst/>
          </a:prstGeom>
          <a:noFill/>
          <a:ln>
            <a:noFill/>
          </a:ln>
        </p:spPr>
        <p:txBody>
          <a:bodyPr lIns="68575" tIns="68575" rIns="68575" bIns="68575" anchor="ctr" anchorCtr="0"/>
          <a:lstStyle>
            <a:lvl1pPr marL="0" marR="0" lvl="0" indent="0" algn="l" rtl="0">
              <a:spcBef>
                <a:spcPts val="0"/>
              </a:spcBef>
              <a:buNone/>
              <a:defRPr sz="800" b="0" i="0" u="none" strike="noStrike" cap="none">
                <a:solidFill>
                  <a:schemeClr val="dk1"/>
                </a:solidFill>
                <a:latin typeface="Cabin"/>
                <a:ea typeface="Cabin"/>
                <a:cs typeface="Cabin"/>
                <a:sym typeface="Cabin"/>
              </a:defRPr>
            </a:lvl1pPr>
            <a:lvl2pPr marL="342900" marR="0" lvl="1" indent="0" algn="l" rtl="0">
              <a:spcBef>
                <a:spcPts val="0"/>
              </a:spcBef>
              <a:buNone/>
              <a:defRPr sz="1400" b="0" i="0" u="none" strike="noStrike" cap="none">
                <a:solidFill>
                  <a:schemeClr val="dk1"/>
                </a:solidFill>
                <a:latin typeface="Cabin"/>
                <a:ea typeface="Cabin"/>
                <a:cs typeface="Cabin"/>
                <a:sym typeface="Cabin"/>
              </a:defRPr>
            </a:lvl2pPr>
            <a:lvl3pPr marL="685800" marR="0" lvl="2" indent="0" algn="l" rtl="0">
              <a:spcBef>
                <a:spcPts val="0"/>
              </a:spcBef>
              <a:buNone/>
              <a:defRPr sz="1400" b="0" i="0" u="none" strike="noStrike" cap="none">
                <a:solidFill>
                  <a:schemeClr val="dk1"/>
                </a:solidFill>
                <a:latin typeface="Cabin"/>
                <a:ea typeface="Cabin"/>
                <a:cs typeface="Cabin"/>
                <a:sym typeface="Cabin"/>
              </a:defRPr>
            </a:lvl3pPr>
            <a:lvl4pPr marL="1028700" marR="0" lvl="3" indent="0" algn="l" rtl="0">
              <a:spcBef>
                <a:spcPts val="0"/>
              </a:spcBef>
              <a:buNone/>
              <a:defRPr sz="1400" b="0" i="0" u="none" strike="noStrike" cap="none">
                <a:solidFill>
                  <a:schemeClr val="dk1"/>
                </a:solidFill>
                <a:latin typeface="Cabin"/>
                <a:ea typeface="Cabin"/>
                <a:cs typeface="Cabin"/>
                <a:sym typeface="Cabin"/>
              </a:defRPr>
            </a:lvl4pPr>
            <a:lvl5pPr marL="1371600" marR="0" lvl="4" indent="0" algn="l" rtl="0">
              <a:spcBef>
                <a:spcPts val="0"/>
              </a:spcBef>
              <a:buNone/>
              <a:defRPr sz="1400" b="0" i="0" u="none" strike="noStrike" cap="none">
                <a:solidFill>
                  <a:schemeClr val="dk1"/>
                </a:solidFill>
                <a:latin typeface="Cabin"/>
                <a:ea typeface="Cabin"/>
                <a:cs typeface="Cabin"/>
                <a:sym typeface="Cabin"/>
              </a:defRPr>
            </a:lvl5pPr>
            <a:lvl6pPr marL="1714500" marR="0" lvl="5" indent="0" algn="l" rtl="0">
              <a:spcBef>
                <a:spcPts val="0"/>
              </a:spcBef>
              <a:buNone/>
              <a:defRPr sz="1400" b="0" i="0" u="none" strike="noStrike" cap="none">
                <a:solidFill>
                  <a:schemeClr val="dk1"/>
                </a:solidFill>
                <a:latin typeface="Cabin"/>
                <a:ea typeface="Cabin"/>
                <a:cs typeface="Cabin"/>
                <a:sym typeface="Cabin"/>
              </a:defRPr>
            </a:lvl6pPr>
            <a:lvl7pPr marL="2057400" marR="0" lvl="6" indent="0" algn="l" rtl="0">
              <a:spcBef>
                <a:spcPts val="0"/>
              </a:spcBef>
              <a:buNone/>
              <a:defRPr sz="1400" b="0" i="0" u="none" strike="noStrike" cap="none">
                <a:solidFill>
                  <a:schemeClr val="dk1"/>
                </a:solidFill>
                <a:latin typeface="Cabin"/>
                <a:ea typeface="Cabin"/>
                <a:cs typeface="Cabin"/>
                <a:sym typeface="Cabin"/>
              </a:defRPr>
            </a:lvl7pPr>
            <a:lvl8pPr marL="2400300" marR="0" lvl="7" indent="0" algn="l" rtl="0">
              <a:spcBef>
                <a:spcPts val="0"/>
              </a:spcBef>
              <a:buNone/>
              <a:defRPr sz="1400" b="0" i="0" u="none" strike="noStrike" cap="none">
                <a:solidFill>
                  <a:schemeClr val="dk1"/>
                </a:solidFill>
                <a:latin typeface="Cabin"/>
                <a:ea typeface="Cabin"/>
                <a:cs typeface="Cabin"/>
                <a:sym typeface="Cabin"/>
              </a:defRPr>
            </a:lvl8pPr>
            <a:lvl9pPr marL="2743200" marR="0" lvl="8" indent="0" algn="l" rtl="0">
              <a:spcBef>
                <a:spcPts val="0"/>
              </a:spcBef>
              <a:buNone/>
              <a:defRPr sz="1400" b="0" i="0" u="none" strike="noStrike" cap="none">
                <a:solidFill>
                  <a:schemeClr val="dk1"/>
                </a:solidFill>
                <a:latin typeface="Cabin"/>
                <a:ea typeface="Cabin"/>
                <a:cs typeface="Cabin"/>
                <a:sym typeface="Cabin"/>
              </a:defRPr>
            </a:lvl9pPr>
          </a:lstStyle>
          <a:p>
            <a:endParaRPr/>
          </a:p>
        </p:txBody>
      </p:sp>
      <p:sp>
        <p:nvSpPr>
          <p:cNvPr id="566" name="Shape 566"/>
          <p:cNvSpPr>
            <a:spLocks noGrp="1"/>
          </p:cNvSpPr>
          <p:nvPr>
            <p:ph type="sldNum" idx="12"/>
          </p:nvPr>
        </p:nvSpPr>
        <p:spPr>
          <a:xfrm>
            <a:off x="8069191" y="4663439"/>
            <a:ext cx="274319" cy="274319"/>
          </a:xfrm>
          <a:prstGeom prst="ellipse">
            <a:avLst/>
          </a:prstGeom>
          <a:solidFill>
            <a:srgbClr val="1D1D1D">
              <a:alpha val="69803"/>
            </a:srgbClr>
          </a:solidFill>
          <a:ln>
            <a:noFill/>
          </a:ln>
        </p:spPr>
        <p:txBody>
          <a:bodyPr lIns="13700" tIns="34275" rIns="13700" bIns="34275" anchor="ctr" anchorCtr="0">
            <a:noAutofit/>
          </a:bodyPr>
          <a:lstStyle/>
          <a:p>
            <a:pPr marL="0" marR="0" lvl="0" indent="0" algn="ctr" rtl="0">
              <a:spcBef>
                <a:spcPts val="0"/>
              </a:spcBef>
              <a:buSzPct val="25000"/>
              <a:buNone/>
            </a:pPr>
            <a:fld id="{00000000-1234-1234-1234-123412341234}" type="slidenum">
              <a:rPr lang="en" sz="800" b="0" i="0" u="none" strike="noStrike" cap="none">
                <a:solidFill>
                  <a:srgbClr val="FFFFFF"/>
                </a:solidFill>
                <a:latin typeface="Cabin"/>
                <a:ea typeface="Cabin"/>
                <a:cs typeface="Cabin"/>
                <a:sym typeface="Cabin"/>
              </a:rPr>
              <a:t>‹#›</a:t>
            </a:fld>
            <a:endParaRPr lang="en" sz="800" b="0" i="0" u="none" strike="noStrike" cap="none">
              <a:solidFill>
                <a:srgbClr val="FFFFFF"/>
              </a:solidFill>
              <a:latin typeface="Cabin"/>
              <a:ea typeface="Cabin"/>
              <a:cs typeface="Cabin"/>
              <a:sym typeface="Cabin"/>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567"/>
        <p:cNvGrpSpPr/>
        <p:nvPr/>
      </p:nvGrpSpPr>
      <p:grpSpPr>
        <a:xfrm>
          <a:off x="0" y="0"/>
          <a:ext cx="0" cy="0"/>
          <a:chOff x="0" y="0"/>
          <a:chExt cx="0" cy="0"/>
        </a:xfrm>
      </p:grpSpPr>
      <p:sp>
        <p:nvSpPr>
          <p:cNvPr id="568" name="Shape 568"/>
          <p:cNvSpPr txBox="1">
            <a:spLocks noGrp="1"/>
          </p:cNvSpPr>
          <p:nvPr>
            <p:ph type="body" idx="1"/>
          </p:nvPr>
        </p:nvSpPr>
        <p:spPr>
          <a:xfrm>
            <a:off x="1187577" y="1735074"/>
            <a:ext cx="3202686" cy="528065"/>
          </a:xfrm>
          <a:prstGeom prst="rect">
            <a:avLst/>
          </a:prstGeom>
          <a:noFill/>
          <a:ln>
            <a:noFill/>
          </a:ln>
        </p:spPr>
        <p:txBody>
          <a:bodyPr lIns="68575" tIns="68575" rIns="68575" bIns="68575" anchor="b" anchorCtr="1"/>
          <a:lstStyle>
            <a:lvl1pPr marL="0" marR="0" lvl="0" indent="0" algn="ctr" rtl="0">
              <a:lnSpc>
                <a:spcPct val="100000"/>
              </a:lnSpc>
              <a:spcBef>
                <a:spcPts val="800"/>
              </a:spcBef>
              <a:buClr>
                <a:schemeClr val="accent2"/>
              </a:buClr>
              <a:buFont typeface="Arial"/>
              <a:buNone/>
              <a:defRPr sz="1400" b="0" i="0" u="none" strike="noStrike" cap="none">
                <a:solidFill>
                  <a:srgbClr val="6B8890"/>
                </a:solidFill>
                <a:latin typeface="Cabin"/>
                <a:ea typeface="Cabin"/>
                <a:cs typeface="Cabin"/>
                <a:sym typeface="Cabin"/>
              </a:defRPr>
            </a:lvl1pPr>
            <a:lvl2pPr marL="342900" marR="0" lvl="1" indent="0" algn="l" rtl="0">
              <a:lnSpc>
                <a:spcPct val="100000"/>
              </a:lnSpc>
              <a:spcBef>
                <a:spcPts val="800"/>
              </a:spcBef>
              <a:buClr>
                <a:schemeClr val="accent2"/>
              </a:buClr>
              <a:buFont typeface="Arial"/>
              <a:buNone/>
              <a:defRPr sz="1400" b="1" i="0" u="none" strike="noStrike" cap="none">
                <a:solidFill>
                  <a:srgbClr val="262626"/>
                </a:solidFill>
                <a:latin typeface="Cabin"/>
                <a:ea typeface="Cabin"/>
                <a:cs typeface="Cabin"/>
                <a:sym typeface="Cabin"/>
              </a:defRPr>
            </a:lvl2pPr>
            <a:lvl3pPr marL="685800" marR="0" lvl="2" indent="0" algn="l" rtl="0">
              <a:lnSpc>
                <a:spcPct val="100000"/>
              </a:lnSpc>
              <a:spcBef>
                <a:spcPts val="800"/>
              </a:spcBef>
              <a:buClr>
                <a:schemeClr val="accent2"/>
              </a:buClr>
              <a:buFont typeface="Arial"/>
              <a:buNone/>
              <a:defRPr sz="1400" b="1" i="0" u="none" strike="noStrike" cap="none">
                <a:solidFill>
                  <a:srgbClr val="262626"/>
                </a:solidFill>
                <a:latin typeface="Cabin"/>
                <a:ea typeface="Cabin"/>
                <a:cs typeface="Cabin"/>
                <a:sym typeface="Cabin"/>
              </a:defRPr>
            </a:lvl3pPr>
            <a:lvl4pPr marL="1028700" marR="0" lvl="3" indent="0" algn="l" rtl="0">
              <a:lnSpc>
                <a:spcPct val="100000"/>
              </a:lnSpc>
              <a:spcBef>
                <a:spcPts val="800"/>
              </a:spcBef>
              <a:buClr>
                <a:schemeClr val="accent2"/>
              </a:buClr>
              <a:buFont typeface="Arial"/>
              <a:buNone/>
              <a:defRPr sz="1200" b="1" i="0" u="none" strike="noStrike" cap="none">
                <a:solidFill>
                  <a:srgbClr val="262626"/>
                </a:solidFill>
                <a:latin typeface="Cabin"/>
                <a:ea typeface="Cabin"/>
                <a:cs typeface="Cabin"/>
                <a:sym typeface="Cabin"/>
              </a:defRPr>
            </a:lvl4pPr>
            <a:lvl5pPr marL="1371600" marR="0" lvl="4" indent="0" algn="l" rtl="0">
              <a:lnSpc>
                <a:spcPct val="100000"/>
              </a:lnSpc>
              <a:spcBef>
                <a:spcPts val="800"/>
              </a:spcBef>
              <a:buClr>
                <a:schemeClr val="accent2"/>
              </a:buClr>
              <a:buFont typeface="Arial"/>
              <a:buNone/>
              <a:defRPr sz="1200" b="1" i="0" u="none" strike="noStrike" cap="none">
                <a:solidFill>
                  <a:srgbClr val="262626"/>
                </a:solidFill>
                <a:latin typeface="Cabin"/>
                <a:ea typeface="Cabin"/>
                <a:cs typeface="Cabin"/>
                <a:sym typeface="Cabin"/>
              </a:defRPr>
            </a:lvl5pPr>
            <a:lvl6pPr marL="1714500" marR="0" lvl="5" indent="0" algn="l" rtl="0">
              <a:lnSpc>
                <a:spcPct val="100000"/>
              </a:lnSpc>
              <a:spcBef>
                <a:spcPts val="800"/>
              </a:spcBef>
              <a:buClr>
                <a:schemeClr val="accent2"/>
              </a:buClr>
              <a:buFont typeface="Arial"/>
              <a:buNone/>
              <a:defRPr sz="1200" b="1" i="0" u="none" strike="noStrike" cap="none">
                <a:solidFill>
                  <a:schemeClr val="dk1"/>
                </a:solidFill>
                <a:latin typeface="Cabin"/>
                <a:ea typeface="Cabin"/>
                <a:cs typeface="Cabin"/>
                <a:sym typeface="Cabin"/>
              </a:defRPr>
            </a:lvl6pPr>
            <a:lvl7pPr marL="2057400" marR="0" lvl="6" indent="0" algn="l" rtl="0">
              <a:lnSpc>
                <a:spcPct val="100000"/>
              </a:lnSpc>
              <a:spcBef>
                <a:spcPts val="800"/>
              </a:spcBef>
              <a:buClr>
                <a:schemeClr val="accent2"/>
              </a:buClr>
              <a:buFont typeface="Arial"/>
              <a:buNone/>
              <a:defRPr sz="1200" b="1" i="0" u="none" strike="noStrike" cap="none">
                <a:solidFill>
                  <a:schemeClr val="dk1"/>
                </a:solidFill>
                <a:latin typeface="Cabin"/>
                <a:ea typeface="Cabin"/>
                <a:cs typeface="Cabin"/>
                <a:sym typeface="Cabin"/>
              </a:defRPr>
            </a:lvl7pPr>
            <a:lvl8pPr marL="2400300" marR="0" lvl="7" indent="0" algn="l" rtl="0">
              <a:lnSpc>
                <a:spcPct val="100000"/>
              </a:lnSpc>
              <a:spcBef>
                <a:spcPts val="800"/>
              </a:spcBef>
              <a:buClr>
                <a:schemeClr val="accent2"/>
              </a:buClr>
              <a:buFont typeface="Arial"/>
              <a:buNone/>
              <a:defRPr sz="1200" b="1" i="0" u="none" strike="noStrike" cap="none">
                <a:solidFill>
                  <a:schemeClr val="dk1"/>
                </a:solidFill>
                <a:latin typeface="Cabin"/>
                <a:ea typeface="Cabin"/>
                <a:cs typeface="Cabin"/>
                <a:sym typeface="Cabin"/>
              </a:defRPr>
            </a:lvl8pPr>
            <a:lvl9pPr marL="2743200" marR="0" lvl="8" indent="0" algn="l" rtl="0">
              <a:lnSpc>
                <a:spcPct val="100000"/>
              </a:lnSpc>
              <a:spcBef>
                <a:spcPts val="800"/>
              </a:spcBef>
              <a:buClr>
                <a:schemeClr val="accent2"/>
              </a:buClr>
              <a:buFont typeface="Arial"/>
              <a:buNone/>
              <a:defRPr sz="1200" b="1" i="0" u="none" strike="noStrike" cap="none">
                <a:solidFill>
                  <a:schemeClr val="dk1"/>
                </a:solidFill>
                <a:latin typeface="Cabin"/>
                <a:ea typeface="Cabin"/>
                <a:cs typeface="Cabin"/>
                <a:sym typeface="Cabin"/>
              </a:defRPr>
            </a:lvl9pPr>
          </a:lstStyle>
          <a:p>
            <a:endParaRPr/>
          </a:p>
        </p:txBody>
      </p:sp>
      <p:sp>
        <p:nvSpPr>
          <p:cNvPr id="569" name="Shape 569"/>
          <p:cNvSpPr txBox="1">
            <a:spLocks noGrp="1"/>
          </p:cNvSpPr>
          <p:nvPr>
            <p:ph type="body" idx="2"/>
          </p:nvPr>
        </p:nvSpPr>
        <p:spPr>
          <a:xfrm>
            <a:off x="1187577" y="2357437"/>
            <a:ext cx="3202686" cy="1947582"/>
          </a:xfrm>
          <a:prstGeom prst="rect">
            <a:avLst/>
          </a:prstGeom>
          <a:noFill/>
          <a:ln>
            <a:noFill/>
          </a:ln>
        </p:spPr>
        <p:txBody>
          <a:bodyPr lIns="68575" tIns="68575" rIns="68575" bIns="68575" anchor="t" anchorCtr="0"/>
          <a:lstStyle>
            <a:lvl1pPr marL="177800" marR="0" lvl="0" indent="-88900" algn="l" rtl="0">
              <a:lnSpc>
                <a:spcPct val="100000"/>
              </a:lnSpc>
              <a:spcBef>
                <a:spcPts val="800"/>
              </a:spcBef>
              <a:buClr>
                <a:schemeClr val="accent2"/>
              </a:buClr>
              <a:buSzPct val="100000"/>
              <a:buFont typeface="Arial"/>
              <a:buChar char="•"/>
              <a:defRPr sz="1400" b="0" i="0" u="none" strike="noStrike" cap="none">
                <a:solidFill>
                  <a:srgbClr val="262626"/>
                </a:solidFill>
                <a:latin typeface="Cabin"/>
                <a:ea typeface="Cabin"/>
                <a:cs typeface="Cabin"/>
                <a:sym typeface="Cabin"/>
              </a:defRPr>
            </a:lvl1pPr>
            <a:lvl2pPr marL="342900" marR="0" lvl="1" indent="-88900" algn="l" rtl="0">
              <a:lnSpc>
                <a:spcPct val="100000"/>
              </a:lnSpc>
              <a:spcBef>
                <a:spcPts val="800"/>
              </a:spcBef>
              <a:buClr>
                <a:schemeClr val="accent2"/>
              </a:buClr>
              <a:buSzPct val="100000"/>
              <a:buFont typeface="Arial"/>
              <a:buChar char="•"/>
              <a:defRPr sz="1200" b="0" i="0" u="none" strike="noStrike" cap="none">
                <a:solidFill>
                  <a:srgbClr val="262626"/>
                </a:solidFill>
                <a:latin typeface="Cabin"/>
                <a:ea typeface="Cabin"/>
                <a:cs typeface="Cabin"/>
                <a:sym typeface="Cabin"/>
              </a:defRPr>
            </a:lvl2pPr>
            <a:lvl3pPr marL="520700" marR="0" lvl="2" indent="-101600" algn="l" rtl="0">
              <a:lnSpc>
                <a:spcPct val="100000"/>
              </a:lnSpc>
              <a:spcBef>
                <a:spcPts val="800"/>
              </a:spcBef>
              <a:buClr>
                <a:schemeClr val="accent2"/>
              </a:buClr>
              <a:buSzPct val="100000"/>
              <a:buFont typeface="Arial"/>
              <a:buChar char="•"/>
              <a:defRPr sz="1200" b="0" i="0" u="none" strike="noStrike" cap="none">
                <a:solidFill>
                  <a:srgbClr val="262626"/>
                </a:solidFill>
                <a:latin typeface="Cabin"/>
                <a:ea typeface="Cabin"/>
                <a:cs typeface="Cabin"/>
                <a:sym typeface="Cabin"/>
              </a:defRPr>
            </a:lvl3pPr>
            <a:lvl4pPr marL="685800" marR="0" lvl="3" indent="-88900" algn="l" rtl="0">
              <a:lnSpc>
                <a:spcPct val="100000"/>
              </a:lnSpc>
              <a:spcBef>
                <a:spcPts val="800"/>
              </a:spcBef>
              <a:buClr>
                <a:schemeClr val="accent2"/>
              </a:buClr>
              <a:buSzPct val="100000"/>
              <a:buFont typeface="Arial"/>
              <a:buChar char="•"/>
              <a:defRPr sz="1200" b="0" i="0" u="none" strike="noStrike" cap="none">
                <a:solidFill>
                  <a:srgbClr val="262626"/>
                </a:solidFill>
                <a:latin typeface="Cabin"/>
                <a:ea typeface="Cabin"/>
                <a:cs typeface="Cabin"/>
                <a:sym typeface="Cabin"/>
              </a:defRPr>
            </a:lvl4pPr>
            <a:lvl5pPr marL="863600" marR="0" lvl="4" indent="-101600" algn="l" rtl="0">
              <a:lnSpc>
                <a:spcPct val="100000"/>
              </a:lnSpc>
              <a:spcBef>
                <a:spcPts val="800"/>
              </a:spcBef>
              <a:buClr>
                <a:schemeClr val="accent2"/>
              </a:buClr>
              <a:buSzPct val="100000"/>
              <a:buFont typeface="Arial"/>
              <a:buChar char="•"/>
              <a:defRPr sz="1200" b="0" i="0" u="none" strike="noStrike" cap="none">
                <a:solidFill>
                  <a:srgbClr val="262626"/>
                </a:solidFill>
                <a:latin typeface="Cabin"/>
                <a:ea typeface="Cabin"/>
                <a:cs typeface="Cabin"/>
                <a:sym typeface="Cabin"/>
              </a:defRPr>
            </a:lvl5pPr>
            <a:lvl6pPr marL="990600" marR="0" lvl="5" indent="-101600" algn="l" rtl="0">
              <a:lnSpc>
                <a:spcPct val="100000"/>
              </a:lnSpc>
              <a:spcBef>
                <a:spcPts val="800"/>
              </a:spcBef>
              <a:buClr>
                <a:schemeClr val="accent2"/>
              </a:buClr>
              <a:buSzPct val="100000"/>
              <a:buFont typeface="Arial"/>
              <a:buChar char="•"/>
              <a:defRPr sz="1200" b="0" i="0" u="none" strike="noStrike" cap="none">
                <a:solidFill>
                  <a:schemeClr val="dk1"/>
                </a:solidFill>
                <a:latin typeface="Cabin"/>
                <a:ea typeface="Cabin"/>
                <a:cs typeface="Cabin"/>
                <a:sym typeface="Cabin"/>
              </a:defRPr>
            </a:lvl6pPr>
            <a:lvl7pPr marL="1117600" marR="0" lvl="6" indent="-101600" algn="l" rtl="0">
              <a:lnSpc>
                <a:spcPct val="100000"/>
              </a:lnSpc>
              <a:spcBef>
                <a:spcPts val="800"/>
              </a:spcBef>
              <a:buClr>
                <a:schemeClr val="accent2"/>
              </a:buClr>
              <a:buSzPct val="100000"/>
              <a:buFont typeface="Arial"/>
              <a:buChar char="•"/>
              <a:defRPr sz="1200" b="0" i="0" u="none" strike="noStrike" cap="none">
                <a:solidFill>
                  <a:schemeClr val="dk1"/>
                </a:solidFill>
                <a:latin typeface="Cabin"/>
                <a:ea typeface="Cabin"/>
                <a:cs typeface="Cabin"/>
                <a:sym typeface="Cabin"/>
              </a:defRPr>
            </a:lvl7pPr>
            <a:lvl8pPr marL="1244600" marR="0" lvl="7" indent="-101600" algn="l" rtl="0">
              <a:lnSpc>
                <a:spcPct val="100000"/>
              </a:lnSpc>
              <a:spcBef>
                <a:spcPts val="800"/>
              </a:spcBef>
              <a:buClr>
                <a:schemeClr val="accent2"/>
              </a:buClr>
              <a:buSzPct val="100000"/>
              <a:buFont typeface="Arial"/>
              <a:buChar char="•"/>
              <a:defRPr sz="1200" b="0" i="0" u="none" strike="noStrike" cap="none">
                <a:solidFill>
                  <a:schemeClr val="dk1"/>
                </a:solidFill>
                <a:latin typeface="Cabin"/>
                <a:ea typeface="Cabin"/>
                <a:cs typeface="Cabin"/>
                <a:sym typeface="Cabin"/>
              </a:defRPr>
            </a:lvl8pPr>
            <a:lvl9pPr marL="1409700" marR="0" lvl="8" indent="-88900" algn="l" rtl="0">
              <a:lnSpc>
                <a:spcPct val="100000"/>
              </a:lnSpc>
              <a:spcBef>
                <a:spcPts val="800"/>
              </a:spcBef>
              <a:buClr>
                <a:schemeClr val="accent2"/>
              </a:buClr>
              <a:buSzPct val="100000"/>
              <a:buFont typeface="Arial"/>
              <a:buChar char="•"/>
              <a:defRPr sz="1200" b="0" i="0" u="none" strike="noStrike" cap="none">
                <a:solidFill>
                  <a:schemeClr val="dk1"/>
                </a:solidFill>
                <a:latin typeface="Cabin"/>
                <a:ea typeface="Cabin"/>
                <a:cs typeface="Cabin"/>
                <a:sym typeface="Cabin"/>
              </a:defRPr>
            </a:lvl9pPr>
          </a:lstStyle>
          <a:p>
            <a:endParaRPr/>
          </a:p>
        </p:txBody>
      </p:sp>
      <p:sp>
        <p:nvSpPr>
          <p:cNvPr id="570" name="Shape 570"/>
          <p:cNvSpPr txBox="1">
            <a:spLocks noGrp="1"/>
          </p:cNvSpPr>
          <p:nvPr>
            <p:ph type="body" idx="3"/>
          </p:nvPr>
        </p:nvSpPr>
        <p:spPr>
          <a:xfrm>
            <a:off x="4753737" y="2357437"/>
            <a:ext cx="3190112" cy="1947582"/>
          </a:xfrm>
          <a:prstGeom prst="rect">
            <a:avLst/>
          </a:prstGeom>
          <a:noFill/>
          <a:ln>
            <a:noFill/>
          </a:ln>
        </p:spPr>
        <p:txBody>
          <a:bodyPr lIns="68575" tIns="68575" rIns="68575" bIns="68575" anchor="t" anchorCtr="0"/>
          <a:lstStyle>
            <a:lvl1pPr marL="177800" marR="0" lvl="0" indent="-88900" algn="l" rtl="0">
              <a:lnSpc>
                <a:spcPct val="100000"/>
              </a:lnSpc>
              <a:spcBef>
                <a:spcPts val="800"/>
              </a:spcBef>
              <a:buClr>
                <a:schemeClr val="accent2"/>
              </a:buClr>
              <a:buSzPct val="100000"/>
              <a:buFont typeface="Arial"/>
              <a:buChar char="•"/>
              <a:defRPr sz="1400" b="0" i="0" u="none" strike="noStrike" cap="none">
                <a:solidFill>
                  <a:srgbClr val="262626"/>
                </a:solidFill>
                <a:latin typeface="Cabin"/>
                <a:ea typeface="Cabin"/>
                <a:cs typeface="Cabin"/>
                <a:sym typeface="Cabin"/>
              </a:defRPr>
            </a:lvl1pPr>
            <a:lvl2pPr marL="342900" marR="0" lvl="1" indent="-88900" algn="l" rtl="0">
              <a:lnSpc>
                <a:spcPct val="100000"/>
              </a:lnSpc>
              <a:spcBef>
                <a:spcPts val="800"/>
              </a:spcBef>
              <a:buClr>
                <a:schemeClr val="accent2"/>
              </a:buClr>
              <a:buSzPct val="100000"/>
              <a:buFont typeface="Arial"/>
              <a:buChar char="•"/>
              <a:defRPr sz="1200" b="0" i="0" u="none" strike="noStrike" cap="none">
                <a:solidFill>
                  <a:srgbClr val="262626"/>
                </a:solidFill>
                <a:latin typeface="Cabin"/>
                <a:ea typeface="Cabin"/>
                <a:cs typeface="Cabin"/>
                <a:sym typeface="Cabin"/>
              </a:defRPr>
            </a:lvl2pPr>
            <a:lvl3pPr marL="520700" marR="0" lvl="2" indent="-101600" algn="l" rtl="0">
              <a:lnSpc>
                <a:spcPct val="100000"/>
              </a:lnSpc>
              <a:spcBef>
                <a:spcPts val="800"/>
              </a:spcBef>
              <a:buClr>
                <a:schemeClr val="accent2"/>
              </a:buClr>
              <a:buSzPct val="100000"/>
              <a:buFont typeface="Arial"/>
              <a:buChar char="•"/>
              <a:defRPr sz="1200" b="0" i="0" u="none" strike="noStrike" cap="none">
                <a:solidFill>
                  <a:srgbClr val="262626"/>
                </a:solidFill>
                <a:latin typeface="Cabin"/>
                <a:ea typeface="Cabin"/>
                <a:cs typeface="Cabin"/>
                <a:sym typeface="Cabin"/>
              </a:defRPr>
            </a:lvl3pPr>
            <a:lvl4pPr marL="685800" marR="0" lvl="3" indent="-88900" algn="l" rtl="0">
              <a:lnSpc>
                <a:spcPct val="100000"/>
              </a:lnSpc>
              <a:spcBef>
                <a:spcPts val="800"/>
              </a:spcBef>
              <a:buClr>
                <a:schemeClr val="accent2"/>
              </a:buClr>
              <a:buSzPct val="100000"/>
              <a:buFont typeface="Arial"/>
              <a:buChar char="•"/>
              <a:defRPr sz="1200" b="0" i="0" u="none" strike="noStrike" cap="none">
                <a:solidFill>
                  <a:srgbClr val="262626"/>
                </a:solidFill>
                <a:latin typeface="Cabin"/>
                <a:ea typeface="Cabin"/>
                <a:cs typeface="Cabin"/>
                <a:sym typeface="Cabin"/>
              </a:defRPr>
            </a:lvl4pPr>
            <a:lvl5pPr marL="863600" marR="0" lvl="4" indent="-101600" algn="l" rtl="0">
              <a:lnSpc>
                <a:spcPct val="100000"/>
              </a:lnSpc>
              <a:spcBef>
                <a:spcPts val="800"/>
              </a:spcBef>
              <a:buClr>
                <a:schemeClr val="accent2"/>
              </a:buClr>
              <a:buSzPct val="100000"/>
              <a:buFont typeface="Arial"/>
              <a:buChar char="•"/>
              <a:defRPr sz="1200" b="0" i="0" u="none" strike="noStrike" cap="none">
                <a:solidFill>
                  <a:srgbClr val="262626"/>
                </a:solidFill>
                <a:latin typeface="Cabin"/>
                <a:ea typeface="Cabin"/>
                <a:cs typeface="Cabin"/>
                <a:sym typeface="Cabin"/>
              </a:defRPr>
            </a:lvl5pPr>
            <a:lvl6pPr marL="990600" marR="0" lvl="5" indent="-101600" algn="l" rtl="0">
              <a:lnSpc>
                <a:spcPct val="100000"/>
              </a:lnSpc>
              <a:spcBef>
                <a:spcPts val="800"/>
              </a:spcBef>
              <a:buClr>
                <a:schemeClr val="accent2"/>
              </a:buClr>
              <a:buSzPct val="100000"/>
              <a:buFont typeface="Arial"/>
              <a:buChar char="•"/>
              <a:defRPr sz="1200" b="0" i="0" u="none" strike="noStrike" cap="none">
                <a:solidFill>
                  <a:schemeClr val="dk1"/>
                </a:solidFill>
                <a:latin typeface="Cabin"/>
                <a:ea typeface="Cabin"/>
                <a:cs typeface="Cabin"/>
                <a:sym typeface="Cabin"/>
              </a:defRPr>
            </a:lvl6pPr>
            <a:lvl7pPr marL="1117600" marR="0" lvl="6" indent="-101600" algn="l" rtl="0">
              <a:lnSpc>
                <a:spcPct val="100000"/>
              </a:lnSpc>
              <a:spcBef>
                <a:spcPts val="800"/>
              </a:spcBef>
              <a:buClr>
                <a:schemeClr val="accent2"/>
              </a:buClr>
              <a:buSzPct val="100000"/>
              <a:buFont typeface="Arial"/>
              <a:buChar char="•"/>
              <a:defRPr sz="1200" b="0" i="0" u="none" strike="noStrike" cap="none">
                <a:solidFill>
                  <a:schemeClr val="dk1"/>
                </a:solidFill>
                <a:latin typeface="Cabin"/>
                <a:ea typeface="Cabin"/>
                <a:cs typeface="Cabin"/>
                <a:sym typeface="Cabin"/>
              </a:defRPr>
            </a:lvl7pPr>
            <a:lvl8pPr marL="1244600" marR="0" lvl="7" indent="-101600" algn="l" rtl="0">
              <a:lnSpc>
                <a:spcPct val="100000"/>
              </a:lnSpc>
              <a:spcBef>
                <a:spcPts val="800"/>
              </a:spcBef>
              <a:buClr>
                <a:schemeClr val="accent2"/>
              </a:buClr>
              <a:buSzPct val="100000"/>
              <a:buFont typeface="Arial"/>
              <a:buChar char="•"/>
              <a:defRPr sz="1200" b="0" i="0" u="none" strike="noStrike" cap="none">
                <a:solidFill>
                  <a:schemeClr val="dk1"/>
                </a:solidFill>
                <a:latin typeface="Cabin"/>
                <a:ea typeface="Cabin"/>
                <a:cs typeface="Cabin"/>
                <a:sym typeface="Cabin"/>
              </a:defRPr>
            </a:lvl8pPr>
            <a:lvl9pPr marL="1409700" marR="0" lvl="8" indent="-88900" algn="l" rtl="0">
              <a:lnSpc>
                <a:spcPct val="100000"/>
              </a:lnSpc>
              <a:spcBef>
                <a:spcPts val="800"/>
              </a:spcBef>
              <a:buClr>
                <a:schemeClr val="accent2"/>
              </a:buClr>
              <a:buSzPct val="100000"/>
              <a:buFont typeface="Arial"/>
              <a:buChar char="•"/>
              <a:defRPr sz="1200" b="0" i="0" u="none" strike="noStrike" cap="none">
                <a:solidFill>
                  <a:schemeClr val="dk1"/>
                </a:solidFill>
                <a:latin typeface="Cabin"/>
                <a:ea typeface="Cabin"/>
                <a:cs typeface="Cabin"/>
                <a:sym typeface="Cabin"/>
              </a:defRPr>
            </a:lvl9pPr>
          </a:lstStyle>
          <a:p>
            <a:endParaRPr/>
          </a:p>
        </p:txBody>
      </p:sp>
      <p:sp>
        <p:nvSpPr>
          <p:cNvPr id="571" name="Shape 571"/>
          <p:cNvSpPr txBox="1">
            <a:spLocks noGrp="1"/>
          </p:cNvSpPr>
          <p:nvPr>
            <p:ph type="body" idx="4"/>
          </p:nvPr>
        </p:nvSpPr>
        <p:spPr>
          <a:xfrm>
            <a:off x="4753737" y="1735074"/>
            <a:ext cx="3202686" cy="528065"/>
          </a:xfrm>
          <a:prstGeom prst="rect">
            <a:avLst/>
          </a:prstGeom>
          <a:noFill/>
          <a:ln>
            <a:noFill/>
          </a:ln>
        </p:spPr>
        <p:txBody>
          <a:bodyPr lIns="68575" tIns="68575" rIns="68575" bIns="68575" anchor="b" anchorCtr="1"/>
          <a:lstStyle>
            <a:lvl1pPr marL="0" marR="0" lvl="0" indent="0" algn="ctr" rtl="0">
              <a:lnSpc>
                <a:spcPct val="100000"/>
              </a:lnSpc>
              <a:spcBef>
                <a:spcPts val="800"/>
              </a:spcBef>
              <a:buClr>
                <a:schemeClr val="accent2"/>
              </a:buClr>
              <a:buFont typeface="Arial"/>
              <a:buNone/>
              <a:defRPr sz="1400" b="0" i="0" u="none" strike="noStrike" cap="none">
                <a:solidFill>
                  <a:srgbClr val="6B8890"/>
                </a:solidFill>
                <a:latin typeface="Cabin"/>
                <a:ea typeface="Cabin"/>
                <a:cs typeface="Cabin"/>
                <a:sym typeface="Cabin"/>
              </a:defRPr>
            </a:lvl1pPr>
            <a:lvl2pPr marL="342900" marR="0" lvl="1" indent="0" algn="l" rtl="0">
              <a:lnSpc>
                <a:spcPct val="100000"/>
              </a:lnSpc>
              <a:spcBef>
                <a:spcPts val="800"/>
              </a:spcBef>
              <a:buClr>
                <a:schemeClr val="accent2"/>
              </a:buClr>
              <a:buFont typeface="Arial"/>
              <a:buNone/>
              <a:defRPr sz="1400" b="1" i="0" u="none" strike="noStrike" cap="none">
                <a:solidFill>
                  <a:srgbClr val="262626"/>
                </a:solidFill>
                <a:latin typeface="Cabin"/>
                <a:ea typeface="Cabin"/>
                <a:cs typeface="Cabin"/>
                <a:sym typeface="Cabin"/>
              </a:defRPr>
            </a:lvl2pPr>
            <a:lvl3pPr marL="685800" marR="0" lvl="2" indent="0" algn="l" rtl="0">
              <a:lnSpc>
                <a:spcPct val="100000"/>
              </a:lnSpc>
              <a:spcBef>
                <a:spcPts val="800"/>
              </a:spcBef>
              <a:buClr>
                <a:schemeClr val="accent2"/>
              </a:buClr>
              <a:buFont typeface="Arial"/>
              <a:buNone/>
              <a:defRPr sz="1400" b="1" i="0" u="none" strike="noStrike" cap="none">
                <a:solidFill>
                  <a:srgbClr val="262626"/>
                </a:solidFill>
                <a:latin typeface="Cabin"/>
                <a:ea typeface="Cabin"/>
                <a:cs typeface="Cabin"/>
                <a:sym typeface="Cabin"/>
              </a:defRPr>
            </a:lvl3pPr>
            <a:lvl4pPr marL="1028700" marR="0" lvl="3" indent="0" algn="l" rtl="0">
              <a:lnSpc>
                <a:spcPct val="100000"/>
              </a:lnSpc>
              <a:spcBef>
                <a:spcPts val="800"/>
              </a:spcBef>
              <a:buClr>
                <a:schemeClr val="accent2"/>
              </a:buClr>
              <a:buFont typeface="Arial"/>
              <a:buNone/>
              <a:defRPr sz="1200" b="1" i="0" u="none" strike="noStrike" cap="none">
                <a:solidFill>
                  <a:srgbClr val="262626"/>
                </a:solidFill>
                <a:latin typeface="Cabin"/>
                <a:ea typeface="Cabin"/>
                <a:cs typeface="Cabin"/>
                <a:sym typeface="Cabin"/>
              </a:defRPr>
            </a:lvl4pPr>
            <a:lvl5pPr marL="1371600" marR="0" lvl="4" indent="0" algn="l" rtl="0">
              <a:lnSpc>
                <a:spcPct val="100000"/>
              </a:lnSpc>
              <a:spcBef>
                <a:spcPts val="800"/>
              </a:spcBef>
              <a:buClr>
                <a:schemeClr val="accent2"/>
              </a:buClr>
              <a:buFont typeface="Arial"/>
              <a:buNone/>
              <a:defRPr sz="1200" b="1" i="0" u="none" strike="noStrike" cap="none">
                <a:solidFill>
                  <a:srgbClr val="262626"/>
                </a:solidFill>
                <a:latin typeface="Cabin"/>
                <a:ea typeface="Cabin"/>
                <a:cs typeface="Cabin"/>
                <a:sym typeface="Cabin"/>
              </a:defRPr>
            </a:lvl5pPr>
            <a:lvl6pPr marL="1714500" marR="0" lvl="5" indent="0" algn="l" rtl="0">
              <a:lnSpc>
                <a:spcPct val="100000"/>
              </a:lnSpc>
              <a:spcBef>
                <a:spcPts val="800"/>
              </a:spcBef>
              <a:buClr>
                <a:schemeClr val="accent2"/>
              </a:buClr>
              <a:buFont typeface="Arial"/>
              <a:buNone/>
              <a:defRPr sz="1200" b="1" i="0" u="none" strike="noStrike" cap="none">
                <a:solidFill>
                  <a:schemeClr val="dk1"/>
                </a:solidFill>
                <a:latin typeface="Cabin"/>
                <a:ea typeface="Cabin"/>
                <a:cs typeface="Cabin"/>
                <a:sym typeface="Cabin"/>
              </a:defRPr>
            </a:lvl6pPr>
            <a:lvl7pPr marL="2057400" marR="0" lvl="6" indent="0" algn="l" rtl="0">
              <a:lnSpc>
                <a:spcPct val="100000"/>
              </a:lnSpc>
              <a:spcBef>
                <a:spcPts val="800"/>
              </a:spcBef>
              <a:buClr>
                <a:schemeClr val="accent2"/>
              </a:buClr>
              <a:buFont typeface="Arial"/>
              <a:buNone/>
              <a:defRPr sz="1200" b="1" i="0" u="none" strike="noStrike" cap="none">
                <a:solidFill>
                  <a:schemeClr val="dk1"/>
                </a:solidFill>
                <a:latin typeface="Cabin"/>
                <a:ea typeface="Cabin"/>
                <a:cs typeface="Cabin"/>
                <a:sym typeface="Cabin"/>
              </a:defRPr>
            </a:lvl7pPr>
            <a:lvl8pPr marL="2400300" marR="0" lvl="7" indent="0" algn="l" rtl="0">
              <a:lnSpc>
                <a:spcPct val="100000"/>
              </a:lnSpc>
              <a:spcBef>
                <a:spcPts val="800"/>
              </a:spcBef>
              <a:buClr>
                <a:schemeClr val="accent2"/>
              </a:buClr>
              <a:buFont typeface="Arial"/>
              <a:buNone/>
              <a:defRPr sz="1200" b="1" i="0" u="none" strike="noStrike" cap="none">
                <a:solidFill>
                  <a:schemeClr val="dk1"/>
                </a:solidFill>
                <a:latin typeface="Cabin"/>
                <a:ea typeface="Cabin"/>
                <a:cs typeface="Cabin"/>
                <a:sym typeface="Cabin"/>
              </a:defRPr>
            </a:lvl8pPr>
            <a:lvl9pPr marL="2743200" marR="0" lvl="8" indent="0" algn="l" rtl="0">
              <a:lnSpc>
                <a:spcPct val="100000"/>
              </a:lnSpc>
              <a:spcBef>
                <a:spcPts val="800"/>
              </a:spcBef>
              <a:buClr>
                <a:schemeClr val="accent2"/>
              </a:buClr>
              <a:buFont typeface="Arial"/>
              <a:buNone/>
              <a:defRPr sz="1200" b="1" i="0" u="none" strike="noStrike" cap="none">
                <a:solidFill>
                  <a:schemeClr val="dk1"/>
                </a:solidFill>
                <a:latin typeface="Cabin"/>
                <a:ea typeface="Cabin"/>
                <a:cs typeface="Cabin"/>
                <a:sym typeface="Cabin"/>
              </a:defRPr>
            </a:lvl9pPr>
          </a:lstStyle>
          <a:p>
            <a:endParaRPr/>
          </a:p>
        </p:txBody>
      </p:sp>
      <p:sp>
        <p:nvSpPr>
          <p:cNvPr id="572" name="Shape 572"/>
          <p:cNvSpPr txBox="1">
            <a:spLocks noGrp="1"/>
          </p:cNvSpPr>
          <p:nvPr>
            <p:ph type="dt" idx="10"/>
          </p:nvPr>
        </p:nvSpPr>
        <p:spPr>
          <a:xfrm>
            <a:off x="5866071" y="4679112"/>
            <a:ext cx="2065309" cy="242976"/>
          </a:xfrm>
          <a:prstGeom prst="rect">
            <a:avLst/>
          </a:prstGeom>
          <a:noFill/>
          <a:ln>
            <a:noFill/>
          </a:ln>
        </p:spPr>
        <p:txBody>
          <a:bodyPr lIns="68575" tIns="68575" rIns="68575" bIns="68575" anchor="ctr" anchorCtr="0"/>
          <a:lstStyle>
            <a:lvl1pPr marL="0" marR="0" lvl="0" indent="0" algn="r" rtl="0">
              <a:spcBef>
                <a:spcPts val="0"/>
              </a:spcBef>
              <a:buNone/>
              <a:defRPr sz="800" b="0" i="0" u="none" strike="noStrike" cap="none">
                <a:solidFill>
                  <a:schemeClr val="dk1"/>
                </a:solidFill>
                <a:latin typeface="Cabin"/>
                <a:ea typeface="Cabin"/>
                <a:cs typeface="Cabin"/>
                <a:sym typeface="Cabin"/>
              </a:defRPr>
            </a:lvl1pPr>
            <a:lvl2pPr marL="342900" marR="0" lvl="1" indent="0" algn="l" rtl="0">
              <a:spcBef>
                <a:spcPts val="0"/>
              </a:spcBef>
              <a:buNone/>
              <a:defRPr sz="1400" b="0" i="0" u="none" strike="noStrike" cap="none">
                <a:solidFill>
                  <a:schemeClr val="dk1"/>
                </a:solidFill>
                <a:latin typeface="Cabin"/>
                <a:ea typeface="Cabin"/>
                <a:cs typeface="Cabin"/>
                <a:sym typeface="Cabin"/>
              </a:defRPr>
            </a:lvl2pPr>
            <a:lvl3pPr marL="685800" marR="0" lvl="2" indent="0" algn="l" rtl="0">
              <a:spcBef>
                <a:spcPts val="0"/>
              </a:spcBef>
              <a:buNone/>
              <a:defRPr sz="1400" b="0" i="0" u="none" strike="noStrike" cap="none">
                <a:solidFill>
                  <a:schemeClr val="dk1"/>
                </a:solidFill>
                <a:latin typeface="Cabin"/>
                <a:ea typeface="Cabin"/>
                <a:cs typeface="Cabin"/>
                <a:sym typeface="Cabin"/>
              </a:defRPr>
            </a:lvl3pPr>
            <a:lvl4pPr marL="1028700" marR="0" lvl="3" indent="0" algn="l" rtl="0">
              <a:spcBef>
                <a:spcPts val="0"/>
              </a:spcBef>
              <a:buNone/>
              <a:defRPr sz="1400" b="0" i="0" u="none" strike="noStrike" cap="none">
                <a:solidFill>
                  <a:schemeClr val="dk1"/>
                </a:solidFill>
                <a:latin typeface="Cabin"/>
                <a:ea typeface="Cabin"/>
                <a:cs typeface="Cabin"/>
                <a:sym typeface="Cabin"/>
              </a:defRPr>
            </a:lvl4pPr>
            <a:lvl5pPr marL="1371600" marR="0" lvl="4" indent="0" algn="l" rtl="0">
              <a:spcBef>
                <a:spcPts val="0"/>
              </a:spcBef>
              <a:buNone/>
              <a:defRPr sz="1400" b="0" i="0" u="none" strike="noStrike" cap="none">
                <a:solidFill>
                  <a:schemeClr val="dk1"/>
                </a:solidFill>
                <a:latin typeface="Cabin"/>
                <a:ea typeface="Cabin"/>
                <a:cs typeface="Cabin"/>
                <a:sym typeface="Cabin"/>
              </a:defRPr>
            </a:lvl5pPr>
            <a:lvl6pPr marL="1714500" marR="0" lvl="5" indent="0" algn="l" rtl="0">
              <a:spcBef>
                <a:spcPts val="0"/>
              </a:spcBef>
              <a:buNone/>
              <a:defRPr sz="1400" b="0" i="0" u="none" strike="noStrike" cap="none">
                <a:solidFill>
                  <a:schemeClr val="dk1"/>
                </a:solidFill>
                <a:latin typeface="Cabin"/>
                <a:ea typeface="Cabin"/>
                <a:cs typeface="Cabin"/>
                <a:sym typeface="Cabin"/>
              </a:defRPr>
            </a:lvl6pPr>
            <a:lvl7pPr marL="2057400" marR="0" lvl="6" indent="0" algn="l" rtl="0">
              <a:spcBef>
                <a:spcPts val="0"/>
              </a:spcBef>
              <a:buNone/>
              <a:defRPr sz="1400" b="0" i="0" u="none" strike="noStrike" cap="none">
                <a:solidFill>
                  <a:schemeClr val="dk1"/>
                </a:solidFill>
                <a:latin typeface="Cabin"/>
                <a:ea typeface="Cabin"/>
                <a:cs typeface="Cabin"/>
                <a:sym typeface="Cabin"/>
              </a:defRPr>
            </a:lvl7pPr>
            <a:lvl8pPr marL="2400300" marR="0" lvl="7" indent="0" algn="l" rtl="0">
              <a:spcBef>
                <a:spcPts val="0"/>
              </a:spcBef>
              <a:buNone/>
              <a:defRPr sz="1400" b="0" i="0" u="none" strike="noStrike" cap="none">
                <a:solidFill>
                  <a:schemeClr val="dk1"/>
                </a:solidFill>
                <a:latin typeface="Cabin"/>
                <a:ea typeface="Cabin"/>
                <a:cs typeface="Cabin"/>
                <a:sym typeface="Cabin"/>
              </a:defRPr>
            </a:lvl8pPr>
            <a:lvl9pPr marL="2743200" marR="0" lvl="8" indent="0" algn="l" rtl="0">
              <a:spcBef>
                <a:spcPts val="0"/>
              </a:spcBef>
              <a:buNone/>
              <a:defRPr sz="1400" b="0" i="0" u="none" strike="noStrike" cap="none">
                <a:solidFill>
                  <a:schemeClr val="dk1"/>
                </a:solidFill>
                <a:latin typeface="Cabin"/>
                <a:ea typeface="Cabin"/>
                <a:cs typeface="Cabin"/>
                <a:sym typeface="Cabin"/>
              </a:defRPr>
            </a:lvl9pPr>
          </a:lstStyle>
          <a:p>
            <a:endParaRPr/>
          </a:p>
        </p:txBody>
      </p:sp>
      <p:sp>
        <p:nvSpPr>
          <p:cNvPr id="573" name="Shape 573"/>
          <p:cNvSpPr txBox="1">
            <a:spLocks noGrp="1"/>
          </p:cNvSpPr>
          <p:nvPr>
            <p:ph type="ftr" idx="11"/>
          </p:nvPr>
        </p:nvSpPr>
        <p:spPr>
          <a:xfrm>
            <a:off x="1200150" y="4677155"/>
            <a:ext cx="4425891" cy="240029"/>
          </a:xfrm>
          <a:prstGeom prst="rect">
            <a:avLst/>
          </a:prstGeom>
          <a:noFill/>
          <a:ln>
            <a:noFill/>
          </a:ln>
        </p:spPr>
        <p:txBody>
          <a:bodyPr lIns="68575" tIns="68575" rIns="68575" bIns="68575" anchor="ctr" anchorCtr="0"/>
          <a:lstStyle>
            <a:lvl1pPr marL="0" marR="0" lvl="0" indent="0" algn="l" rtl="0">
              <a:spcBef>
                <a:spcPts val="0"/>
              </a:spcBef>
              <a:buNone/>
              <a:defRPr sz="800" b="0" i="0" u="none" strike="noStrike" cap="none">
                <a:solidFill>
                  <a:schemeClr val="dk1"/>
                </a:solidFill>
                <a:latin typeface="Cabin"/>
                <a:ea typeface="Cabin"/>
                <a:cs typeface="Cabin"/>
                <a:sym typeface="Cabin"/>
              </a:defRPr>
            </a:lvl1pPr>
            <a:lvl2pPr marL="342900" marR="0" lvl="1" indent="0" algn="l" rtl="0">
              <a:spcBef>
                <a:spcPts val="0"/>
              </a:spcBef>
              <a:buNone/>
              <a:defRPr sz="1400" b="0" i="0" u="none" strike="noStrike" cap="none">
                <a:solidFill>
                  <a:schemeClr val="dk1"/>
                </a:solidFill>
                <a:latin typeface="Cabin"/>
                <a:ea typeface="Cabin"/>
                <a:cs typeface="Cabin"/>
                <a:sym typeface="Cabin"/>
              </a:defRPr>
            </a:lvl2pPr>
            <a:lvl3pPr marL="685800" marR="0" lvl="2" indent="0" algn="l" rtl="0">
              <a:spcBef>
                <a:spcPts val="0"/>
              </a:spcBef>
              <a:buNone/>
              <a:defRPr sz="1400" b="0" i="0" u="none" strike="noStrike" cap="none">
                <a:solidFill>
                  <a:schemeClr val="dk1"/>
                </a:solidFill>
                <a:latin typeface="Cabin"/>
                <a:ea typeface="Cabin"/>
                <a:cs typeface="Cabin"/>
                <a:sym typeface="Cabin"/>
              </a:defRPr>
            </a:lvl3pPr>
            <a:lvl4pPr marL="1028700" marR="0" lvl="3" indent="0" algn="l" rtl="0">
              <a:spcBef>
                <a:spcPts val="0"/>
              </a:spcBef>
              <a:buNone/>
              <a:defRPr sz="1400" b="0" i="0" u="none" strike="noStrike" cap="none">
                <a:solidFill>
                  <a:schemeClr val="dk1"/>
                </a:solidFill>
                <a:latin typeface="Cabin"/>
                <a:ea typeface="Cabin"/>
                <a:cs typeface="Cabin"/>
                <a:sym typeface="Cabin"/>
              </a:defRPr>
            </a:lvl4pPr>
            <a:lvl5pPr marL="1371600" marR="0" lvl="4" indent="0" algn="l" rtl="0">
              <a:spcBef>
                <a:spcPts val="0"/>
              </a:spcBef>
              <a:buNone/>
              <a:defRPr sz="1400" b="0" i="0" u="none" strike="noStrike" cap="none">
                <a:solidFill>
                  <a:schemeClr val="dk1"/>
                </a:solidFill>
                <a:latin typeface="Cabin"/>
                <a:ea typeface="Cabin"/>
                <a:cs typeface="Cabin"/>
                <a:sym typeface="Cabin"/>
              </a:defRPr>
            </a:lvl5pPr>
            <a:lvl6pPr marL="1714500" marR="0" lvl="5" indent="0" algn="l" rtl="0">
              <a:spcBef>
                <a:spcPts val="0"/>
              </a:spcBef>
              <a:buNone/>
              <a:defRPr sz="1400" b="0" i="0" u="none" strike="noStrike" cap="none">
                <a:solidFill>
                  <a:schemeClr val="dk1"/>
                </a:solidFill>
                <a:latin typeface="Cabin"/>
                <a:ea typeface="Cabin"/>
                <a:cs typeface="Cabin"/>
                <a:sym typeface="Cabin"/>
              </a:defRPr>
            </a:lvl6pPr>
            <a:lvl7pPr marL="2057400" marR="0" lvl="6" indent="0" algn="l" rtl="0">
              <a:spcBef>
                <a:spcPts val="0"/>
              </a:spcBef>
              <a:buNone/>
              <a:defRPr sz="1400" b="0" i="0" u="none" strike="noStrike" cap="none">
                <a:solidFill>
                  <a:schemeClr val="dk1"/>
                </a:solidFill>
                <a:latin typeface="Cabin"/>
                <a:ea typeface="Cabin"/>
                <a:cs typeface="Cabin"/>
                <a:sym typeface="Cabin"/>
              </a:defRPr>
            </a:lvl7pPr>
            <a:lvl8pPr marL="2400300" marR="0" lvl="7" indent="0" algn="l" rtl="0">
              <a:spcBef>
                <a:spcPts val="0"/>
              </a:spcBef>
              <a:buNone/>
              <a:defRPr sz="1400" b="0" i="0" u="none" strike="noStrike" cap="none">
                <a:solidFill>
                  <a:schemeClr val="dk1"/>
                </a:solidFill>
                <a:latin typeface="Cabin"/>
                <a:ea typeface="Cabin"/>
                <a:cs typeface="Cabin"/>
                <a:sym typeface="Cabin"/>
              </a:defRPr>
            </a:lvl8pPr>
            <a:lvl9pPr marL="2743200" marR="0" lvl="8" indent="0" algn="l" rtl="0">
              <a:spcBef>
                <a:spcPts val="0"/>
              </a:spcBef>
              <a:buNone/>
              <a:defRPr sz="1400" b="0" i="0" u="none" strike="noStrike" cap="none">
                <a:solidFill>
                  <a:schemeClr val="dk1"/>
                </a:solidFill>
                <a:latin typeface="Cabin"/>
                <a:ea typeface="Cabin"/>
                <a:cs typeface="Cabin"/>
                <a:sym typeface="Cabin"/>
              </a:defRPr>
            </a:lvl9pPr>
          </a:lstStyle>
          <a:p>
            <a:endParaRPr/>
          </a:p>
        </p:txBody>
      </p:sp>
      <p:sp>
        <p:nvSpPr>
          <p:cNvPr id="574" name="Shape 574"/>
          <p:cNvSpPr>
            <a:spLocks noGrp="1"/>
          </p:cNvSpPr>
          <p:nvPr>
            <p:ph type="sldNum" idx="12"/>
          </p:nvPr>
        </p:nvSpPr>
        <p:spPr>
          <a:xfrm>
            <a:off x="8069191" y="4663439"/>
            <a:ext cx="274319" cy="274319"/>
          </a:xfrm>
          <a:prstGeom prst="ellipse">
            <a:avLst/>
          </a:prstGeom>
          <a:solidFill>
            <a:srgbClr val="1D1D1D">
              <a:alpha val="69803"/>
            </a:srgbClr>
          </a:solidFill>
          <a:ln>
            <a:noFill/>
          </a:ln>
        </p:spPr>
        <p:txBody>
          <a:bodyPr lIns="13700" tIns="34275" rIns="13700" bIns="34275" anchor="ctr" anchorCtr="0">
            <a:noAutofit/>
          </a:bodyPr>
          <a:lstStyle/>
          <a:p>
            <a:pPr marL="0" marR="0" lvl="0" indent="0" algn="ctr" rtl="0">
              <a:spcBef>
                <a:spcPts val="0"/>
              </a:spcBef>
              <a:buSzPct val="25000"/>
              <a:buNone/>
            </a:pPr>
            <a:fld id="{00000000-1234-1234-1234-123412341234}" type="slidenum">
              <a:rPr lang="en" sz="800" b="0" i="0" u="none" strike="noStrike" cap="none">
                <a:solidFill>
                  <a:srgbClr val="FFFFFF"/>
                </a:solidFill>
                <a:latin typeface="Cabin"/>
                <a:ea typeface="Cabin"/>
                <a:cs typeface="Cabin"/>
                <a:sym typeface="Cabin"/>
              </a:rPr>
              <a:t>‹#›</a:t>
            </a:fld>
            <a:endParaRPr lang="en" sz="800" b="0" i="0" u="none" strike="noStrike" cap="none">
              <a:solidFill>
                <a:srgbClr val="FFFFFF"/>
              </a:solidFill>
              <a:latin typeface="Cabin"/>
              <a:ea typeface="Cabin"/>
              <a:cs typeface="Cabin"/>
              <a:sym typeface="Cabin"/>
            </a:endParaRPr>
          </a:p>
        </p:txBody>
      </p:sp>
      <p:sp>
        <p:nvSpPr>
          <p:cNvPr id="575" name="Shape 575"/>
          <p:cNvSpPr txBox="1">
            <a:spLocks noGrp="1"/>
          </p:cNvSpPr>
          <p:nvPr>
            <p:ph type="title"/>
          </p:nvPr>
        </p:nvSpPr>
        <p:spPr>
          <a:xfrm>
            <a:off x="1673351" y="723518"/>
            <a:ext cx="5797295" cy="891539"/>
          </a:xfrm>
          <a:prstGeom prst="rect">
            <a:avLst/>
          </a:prstGeom>
          <a:solidFill>
            <a:srgbClr val="FFFFFF"/>
          </a:solidFill>
          <a:ln w="31750" cap="sq" cmpd="sng">
            <a:solidFill>
              <a:srgbClr val="404040"/>
            </a:solidFill>
            <a:prstDash val="solid"/>
            <a:miter/>
            <a:headEnd type="none" w="med" len="med"/>
            <a:tailEnd type="none" w="med" len="med"/>
          </a:ln>
        </p:spPr>
        <p:txBody>
          <a:bodyPr lIns="68575" tIns="68575" rIns="68575" bIns="68575" anchor="ctr" anchorCtr="0"/>
          <a:lstStyle>
            <a:lvl1pPr marL="0" marR="0" lvl="0" indent="0" algn="ctr" rtl="0">
              <a:lnSpc>
                <a:spcPct val="90000"/>
              </a:lnSpc>
              <a:spcBef>
                <a:spcPts val="0"/>
              </a:spcBef>
              <a:buClr>
                <a:srgbClr val="262626"/>
              </a:buClr>
              <a:buFont typeface="Cabin"/>
              <a:buNone/>
              <a:defRPr sz="2100" b="0" i="0" u="none" strike="noStrike" cap="none">
                <a:solidFill>
                  <a:srgbClr val="262626"/>
                </a:solidFill>
                <a:latin typeface="Cabin"/>
                <a:ea typeface="Cabin"/>
                <a:cs typeface="Cabin"/>
                <a:sym typeface="Cabin"/>
              </a:defRPr>
            </a:lvl1pPr>
            <a:lvl2pPr lvl="1" indent="0">
              <a:spcBef>
                <a:spcPts val="0"/>
              </a:spcBef>
              <a:buNone/>
              <a:defRPr sz="1400"/>
            </a:lvl2pPr>
            <a:lvl3pPr lvl="2" indent="0">
              <a:spcBef>
                <a:spcPts val="0"/>
              </a:spcBef>
              <a:buNone/>
              <a:defRPr sz="1400"/>
            </a:lvl3pPr>
            <a:lvl4pPr lvl="3" indent="0">
              <a:spcBef>
                <a:spcPts val="0"/>
              </a:spcBef>
              <a:buNone/>
              <a:defRPr sz="1400"/>
            </a:lvl4pPr>
            <a:lvl5pPr lvl="4" indent="0">
              <a:spcBef>
                <a:spcPts val="0"/>
              </a:spcBef>
              <a:buNone/>
              <a:defRPr sz="1400"/>
            </a:lvl5pPr>
            <a:lvl6pPr lvl="5" indent="0">
              <a:spcBef>
                <a:spcPts val="0"/>
              </a:spcBef>
              <a:buNone/>
              <a:defRPr sz="1400"/>
            </a:lvl6pPr>
            <a:lvl7pPr lvl="6" indent="0">
              <a:spcBef>
                <a:spcPts val="0"/>
              </a:spcBef>
              <a:buNone/>
              <a:defRPr sz="1400"/>
            </a:lvl7pPr>
            <a:lvl8pPr lvl="7" indent="0">
              <a:spcBef>
                <a:spcPts val="0"/>
              </a:spcBef>
              <a:buNone/>
              <a:defRPr sz="1400"/>
            </a:lvl8pPr>
            <a:lvl9pPr lvl="8" indent="0">
              <a:spcBef>
                <a:spcPts val="0"/>
              </a:spcBef>
              <a:buNone/>
              <a:defRPr sz="1400"/>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576"/>
        <p:cNvGrpSpPr/>
        <p:nvPr/>
      </p:nvGrpSpPr>
      <p:grpSpPr>
        <a:xfrm>
          <a:off x="0" y="0"/>
          <a:ext cx="0" cy="0"/>
          <a:chOff x="0" y="0"/>
          <a:chExt cx="0" cy="0"/>
        </a:xfrm>
      </p:grpSpPr>
      <p:sp>
        <p:nvSpPr>
          <p:cNvPr id="577" name="Shape 577"/>
          <p:cNvSpPr txBox="1">
            <a:spLocks noGrp="1"/>
          </p:cNvSpPr>
          <p:nvPr>
            <p:ph type="title"/>
          </p:nvPr>
        </p:nvSpPr>
        <p:spPr>
          <a:xfrm>
            <a:off x="1673351" y="723518"/>
            <a:ext cx="5797295" cy="891539"/>
          </a:xfrm>
          <a:prstGeom prst="rect">
            <a:avLst/>
          </a:prstGeom>
          <a:solidFill>
            <a:srgbClr val="FFFFFF"/>
          </a:solidFill>
          <a:ln w="31750" cap="sq" cmpd="sng">
            <a:solidFill>
              <a:srgbClr val="404040"/>
            </a:solidFill>
            <a:prstDash val="solid"/>
            <a:miter/>
            <a:headEnd type="none" w="med" len="med"/>
            <a:tailEnd type="none" w="med" len="med"/>
          </a:ln>
        </p:spPr>
        <p:txBody>
          <a:bodyPr lIns="68575" tIns="68575" rIns="68575" bIns="68575" anchor="ctr" anchorCtr="0"/>
          <a:lstStyle>
            <a:lvl1pPr marL="0" marR="0" lvl="0" indent="0" algn="ctr" rtl="0">
              <a:lnSpc>
                <a:spcPct val="90000"/>
              </a:lnSpc>
              <a:spcBef>
                <a:spcPts val="0"/>
              </a:spcBef>
              <a:buClr>
                <a:srgbClr val="262626"/>
              </a:buClr>
              <a:buFont typeface="Cabin"/>
              <a:buNone/>
              <a:defRPr sz="2100" b="0" i="0" u="none" strike="noStrike" cap="none">
                <a:solidFill>
                  <a:srgbClr val="262626"/>
                </a:solidFill>
                <a:latin typeface="Cabin"/>
                <a:ea typeface="Cabin"/>
                <a:cs typeface="Cabin"/>
                <a:sym typeface="Cabin"/>
              </a:defRPr>
            </a:lvl1pPr>
            <a:lvl2pPr lvl="1" indent="0">
              <a:spcBef>
                <a:spcPts val="0"/>
              </a:spcBef>
              <a:buNone/>
              <a:defRPr sz="1400"/>
            </a:lvl2pPr>
            <a:lvl3pPr lvl="2" indent="0">
              <a:spcBef>
                <a:spcPts val="0"/>
              </a:spcBef>
              <a:buNone/>
              <a:defRPr sz="1400"/>
            </a:lvl3pPr>
            <a:lvl4pPr lvl="3" indent="0">
              <a:spcBef>
                <a:spcPts val="0"/>
              </a:spcBef>
              <a:buNone/>
              <a:defRPr sz="1400"/>
            </a:lvl4pPr>
            <a:lvl5pPr lvl="4" indent="0">
              <a:spcBef>
                <a:spcPts val="0"/>
              </a:spcBef>
              <a:buNone/>
              <a:defRPr sz="1400"/>
            </a:lvl5pPr>
            <a:lvl6pPr lvl="5" indent="0">
              <a:spcBef>
                <a:spcPts val="0"/>
              </a:spcBef>
              <a:buNone/>
              <a:defRPr sz="1400"/>
            </a:lvl6pPr>
            <a:lvl7pPr lvl="6" indent="0">
              <a:spcBef>
                <a:spcPts val="0"/>
              </a:spcBef>
              <a:buNone/>
              <a:defRPr sz="1400"/>
            </a:lvl7pPr>
            <a:lvl8pPr lvl="7" indent="0">
              <a:spcBef>
                <a:spcPts val="0"/>
              </a:spcBef>
              <a:buNone/>
              <a:defRPr sz="1400"/>
            </a:lvl8pPr>
            <a:lvl9pPr lvl="8" indent="0">
              <a:spcBef>
                <a:spcPts val="0"/>
              </a:spcBef>
              <a:buNone/>
              <a:defRPr sz="1400"/>
            </a:lvl9pPr>
          </a:lstStyle>
          <a:p>
            <a:endParaRPr/>
          </a:p>
        </p:txBody>
      </p:sp>
      <p:sp>
        <p:nvSpPr>
          <p:cNvPr id="578" name="Shape 578"/>
          <p:cNvSpPr txBox="1">
            <a:spLocks noGrp="1"/>
          </p:cNvSpPr>
          <p:nvPr>
            <p:ph type="dt" idx="10"/>
          </p:nvPr>
        </p:nvSpPr>
        <p:spPr>
          <a:xfrm>
            <a:off x="5866071" y="4679112"/>
            <a:ext cx="2065309" cy="242976"/>
          </a:xfrm>
          <a:prstGeom prst="rect">
            <a:avLst/>
          </a:prstGeom>
          <a:noFill/>
          <a:ln>
            <a:noFill/>
          </a:ln>
        </p:spPr>
        <p:txBody>
          <a:bodyPr lIns="68575" tIns="68575" rIns="68575" bIns="68575" anchor="ctr" anchorCtr="0"/>
          <a:lstStyle>
            <a:lvl1pPr marL="0" marR="0" lvl="0" indent="0" algn="r" rtl="0">
              <a:spcBef>
                <a:spcPts val="0"/>
              </a:spcBef>
              <a:buNone/>
              <a:defRPr sz="800" b="0" i="0" u="none" strike="noStrike" cap="none">
                <a:solidFill>
                  <a:schemeClr val="dk1"/>
                </a:solidFill>
                <a:latin typeface="Cabin"/>
                <a:ea typeface="Cabin"/>
                <a:cs typeface="Cabin"/>
                <a:sym typeface="Cabin"/>
              </a:defRPr>
            </a:lvl1pPr>
            <a:lvl2pPr marL="342900" marR="0" lvl="1" indent="0" algn="l" rtl="0">
              <a:spcBef>
                <a:spcPts val="0"/>
              </a:spcBef>
              <a:buNone/>
              <a:defRPr sz="1400" b="0" i="0" u="none" strike="noStrike" cap="none">
                <a:solidFill>
                  <a:schemeClr val="dk1"/>
                </a:solidFill>
                <a:latin typeface="Cabin"/>
                <a:ea typeface="Cabin"/>
                <a:cs typeface="Cabin"/>
                <a:sym typeface="Cabin"/>
              </a:defRPr>
            </a:lvl2pPr>
            <a:lvl3pPr marL="685800" marR="0" lvl="2" indent="0" algn="l" rtl="0">
              <a:spcBef>
                <a:spcPts val="0"/>
              </a:spcBef>
              <a:buNone/>
              <a:defRPr sz="1400" b="0" i="0" u="none" strike="noStrike" cap="none">
                <a:solidFill>
                  <a:schemeClr val="dk1"/>
                </a:solidFill>
                <a:latin typeface="Cabin"/>
                <a:ea typeface="Cabin"/>
                <a:cs typeface="Cabin"/>
                <a:sym typeface="Cabin"/>
              </a:defRPr>
            </a:lvl3pPr>
            <a:lvl4pPr marL="1028700" marR="0" lvl="3" indent="0" algn="l" rtl="0">
              <a:spcBef>
                <a:spcPts val="0"/>
              </a:spcBef>
              <a:buNone/>
              <a:defRPr sz="1400" b="0" i="0" u="none" strike="noStrike" cap="none">
                <a:solidFill>
                  <a:schemeClr val="dk1"/>
                </a:solidFill>
                <a:latin typeface="Cabin"/>
                <a:ea typeface="Cabin"/>
                <a:cs typeface="Cabin"/>
                <a:sym typeface="Cabin"/>
              </a:defRPr>
            </a:lvl4pPr>
            <a:lvl5pPr marL="1371600" marR="0" lvl="4" indent="0" algn="l" rtl="0">
              <a:spcBef>
                <a:spcPts val="0"/>
              </a:spcBef>
              <a:buNone/>
              <a:defRPr sz="1400" b="0" i="0" u="none" strike="noStrike" cap="none">
                <a:solidFill>
                  <a:schemeClr val="dk1"/>
                </a:solidFill>
                <a:latin typeface="Cabin"/>
                <a:ea typeface="Cabin"/>
                <a:cs typeface="Cabin"/>
                <a:sym typeface="Cabin"/>
              </a:defRPr>
            </a:lvl5pPr>
            <a:lvl6pPr marL="1714500" marR="0" lvl="5" indent="0" algn="l" rtl="0">
              <a:spcBef>
                <a:spcPts val="0"/>
              </a:spcBef>
              <a:buNone/>
              <a:defRPr sz="1400" b="0" i="0" u="none" strike="noStrike" cap="none">
                <a:solidFill>
                  <a:schemeClr val="dk1"/>
                </a:solidFill>
                <a:latin typeface="Cabin"/>
                <a:ea typeface="Cabin"/>
                <a:cs typeface="Cabin"/>
                <a:sym typeface="Cabin"/>
              </a:defRPr>
            </a:lvl6pPr>
            <a:lvl7pPr marL="2057400" marR="0" lvl="6" indent="0" algn="l" rtl="0">
              <a:spcBef>
                <a:spcPts val="0"/>
              </a:spcBef>
              <a:buNone/>
              <a:defRPr sz="1400" b="0" i="0" u="none" strike="noStrike" cap="none">
                <a:solidFill>
                  <a:schemeClr val="dk1"/>
                </a:solidFill>
                <a:latin typeface="Cabin"/>
                <a:ea typeface="Cabin"/>
                <a:cs typeface="Cabin"/>
                <a:sym typeface="Cabin"/>
              </a:defRPr>
            </a:lvl7pPr>
            <a:lvl8pPr marL="2400300" marR="0" lvl="7" indent="0" algn="l" rtl="0">
              <a:spcBef>
                <a:spcPts val="0"/>
              </a:spcBef>
              <a:buNone/>
              <a:defRPr sz="1400" b="0" i="0" u="none" strike="noStrike" cap="none">
                <a:solidFill>
                  <a:schemeClr val="dk1"/>
                </a:solidFill>
                <a:latin typeface="Cabin"/>
                <a:ea typeface="Cabin"/>
                <a:cs typeface="Cabin"/>
                <a:sym typeface="Cabin"/>
              </a:defRPr>
            </a:lvl8pPr>
            <a:lvl9pPr marL="2743200" marR="0" lvl="8" indent="0" algn="l" rtl="0">
              <a:spcBef>
                <a:spcPts val="0"/>
              </a:spcBef>
              <a:buNone/>
              <a:defRPr sz="1400" b="0" i="0" u="none" strike="noStrike" cap="none">
                <a:solidFill>
                  <a:schemeClr val="dk1"/>
                </a:solidFill>
                <a:latin typeface="Cabin"/>
                <a:ea typeface="Cabin"/>
                <a:cs typeface="Cabin"/>
                <a:sym typeface="Cabin"/>
              </a:defRPr>
            </a:lvl9pPr>
          </a:lstStyle>
          <a:p>
            <a:endParaRPr/>
          </a:p>
        </p:txBody>
      </p:sp>
      <p:sp>
        <p:nvSpPr>
          <p:cNvPr id="579" name="Shape 579"/>
          <p:cNvSpPr txBox="1">
            <a:spLocks noGrp="1"/>
          </p:cNvSpPr>
          <p:nvPr>
            <p:ph type="ftr" idx="11"/>
          </p:nvPr>
        </p:nvSpPr>
        <p:spPr>
          <a:xfrm>
            <a:off x="1200150" y="4677155"/>
            <a:ext cx="4425891" cy="240029"/>
          </a:xfrm>
          <a:prstGeom prst="rect">
            <a:avLst/>
          </a:prstGeom>
          <a:noFill/>
          <a:ln>
            <a:noFill/>
          </a:ln>
        </p:spPr>
        <p:txBody>
          <a:bodyPr lIns="68575" tIns="68575" rIns="68575" bIns="68575" anchor="ctr" anchorCtr="0"/>
          <a:lstStyle>
            <a:lvl1pPr marL="0" marR="0" lvl="0" indent="0" algn="l" rtl="0">
              <a:spcBef>
                <a:spcPts val="0"/>
              </a:spcBef>
              <a:buNone/>
              <a:defRPr sz="800" b="0" i="0" u="none" strike="noStrike" cap="none">
                <a:solidFill>
                  <a:schemeClr val="dk1"/>
                </a:solidFill>
                <a:latin typeface="Cabin"/>
                <a:ea typeface="Cabin"/>
                <a:cs typeface="Cabin"/>
                <a:sym typeface="Cabin"/>
              </a:defRPr>
            </a:lvl1pPr>
            <a:lvl2pPr marL="342900" marR="0" lvl="1" indent="0" algn="l" rtl="0">
              <a:spcBef>
                <a:spcPts val="0"/>
              </a:spcBef>
              <a:buNone/>
              <a:defRPr sz="1400" b="0" i="0" u="none" strike="noStrike" cap="none">
                <a:solidFill>
                  <a:schemeClr val="dk1"/>
                </a:solidFill>
                <a:latin typeface="Cabin"/>
                <a:ea typeface="Cabin"/>
                <a:cs typeface="Cabin"/>
                <a:sym typeface="Cabin"/>
              </a:defRPr>
            </a:lvl2pPr>
            <a:lvl3pPr marL="685800" marR="0" lvl="2" indent="0" algn="l" rtl="0">
              <a:spcBef>
                <a:spcPts val="0"/>
              </a:spcBef>
              <a:buNone/>
              <a:defRPr sz="1400" b="0" i="0" u="none" strike="noStrike" cap="none">
                <a:solidFill>
                  <a:schemeClr val="dk1"/>
                </a:solidFill>
                <a:latin typeface="Cabin"/>
                <a:ea typeface="Cabin"/>
                <a:cs typeface="Cabin"/>
                <a:sym typeface="Cabin"/>
              </a:defRPr>
            </a:lvl3pPr>
            <a:lvl4pPr marL="1028700" marR="0" lvl="3" indent="0" algn="l" rtl="0">
              <a:spcBef>
                <a:spcPts val="0"/>
              </a:spcBef>
              <a:buNone/>
              <a:defRPr sz="1400" b="0" i="0" u="none" strike="noStrike" cap="none">
                <a:solidFill>
                  <a:schemeClr val="dk1"/>
                </a:solidFill>
                <a:latin typeface="Cabin"/>
                <a:ea typeface="Cabin"/>
                <a:cs typeface="Cabin"/>
                <a:sym typeface="Cabin"/>
              </a:defRPr>
            </a:lvl4pPr>
            <a:lvl5pPr marL="1371600" marR="0" lvl="4" indent="0" algn="l" rtl="0">
              <a:spcBef>
                <a:spcPts val="0"/>
              </a:spcBef>
              <a:buNone/>
              <a:defRPr sz="1400" b="0" i="0" u="none" strike="noStrike" cap="none">
                <a:solidFill>
                  <a:schemeClr val="dk1"/>
                </a:solidFill>
                <a:latin typeface="Cabin"/>
                <a:ea typeface="Cabin"/>
                <a:cs typeface="Cabin"/>
                <a:sym typeface="Cabin"/>
              </a:defRPr>
            </a:lvl5pPr>
            <a:lvl6pPr marL="1714500" marR="0" lvl="5" indent="0" algn="l" rtl="0">
              <a:spcBef>
                <a:spcPts val="0"/>
              </a:spcBef>
              <a:buNone/>
              <a:defRPr sz="1400" b="0" i="0" u="none" strike="noStrike" cap="none">
                <a:solidFill>
                  <a:schemeClr val="dk1"/>
                </a:solidFill>
                <a:latin typeface="Cabin"/>
                <a:ea typeface="Cabin"/>
                <a:cs typeface="Cabin"/>
                <a:sym typeface="Cabin"/>
              </a:defRPr>
            </a:lvl6pPr>
            <a:lvl7pPr marL="2057400" marR="0" lvl="6" indent="0" algn="l" rtl="0">
              <a:spcBef>
                <a:spcPts val="0"/>
              </a:spcBef>
              <a:buNone/>
              <a:defRPr sz="1400" b="0" i="0" u="none" strike="noStrike" cap="none">
                <a:solidFill>
                  <a:schemeClr val="dk1"/>
                </a:solidFill>
                <a:latin typeface="Cabin"/>
                <a:ea typeface="Cabin"/>
                <a:cs typeface="Cabin"/>
                <a:sym typeface="Cabin"/>
              </a:defRPr>
            </a:lvl7pPr>
            <a:lvl8pPr marL="2400300" marR="0" lvl="7" indent="0" algn="l" rtl="0">
              <a:spcBef>
                <a:spcPts val="0"/>
              </a:spcBef>
              <a:buNone/>
              <a:defRPr sz="1400" b="0" i="0" u="none" strike="noStrike" cap="none">
                <a:solidFill>
                  <a:schemeClr val="dk1"/>
                </a:solidFill>
                <a:latin typeface="Cabin"/>
                <a:ea typeface="Cabin"/>
                <a:cs typeface="Cabin"/>
                <a:sym typeface="Cabin"/>
              </a:defRPr>
            </a:lvl8pPr>
            <a:lvl9pPr marL="2743200" marR="0" lvl="8" indent="0" algn="l" rtl="0">
              <a:spcBef>
                <a:spcPts val="0"/>
              </a:spcBef>
              <a:buNone/>
              <a:defRPr sz="1400" b="0" i="0" u="none" strike="noStrike" cap="none">
                <a:solidFill>
                  <a:schemeClr val="dk1"/>
                </a:solidFill>
                <a:latin typeface="Cabin"/>
                <a:ea typeface="Cabin"/>
                <a:cs typeface="Cabin"/>
                <a:sym typeface="Cabin"/>
              </a:defRPr>
            </a:lvl9pPr>
          </a:lstStyle>
          <a:p>
            <a:endParaRPr/>
          </a:p>
        </p:txBody>
      </p:sp>
      <p:sp>
        <p:nvSpPr>
          <p:cNvPr id="580" name="Shape 580"/>
          <p:cNvSpPr>
            <a:spLocks noGrp="1"/>
          </p:cNvSpPr>
          <p:nvPr>
            <p:ph type="sldNum" idx="12"/>
          </p:nvPr>
        </p:nvSpPr>
        <p:spPr>
          <a:xfrm>
            <a:off x="8069191" y="4663439"/>
            <a:ext cx="274319" cy="274319"/>
          </a:xfrm>
          <a:prstGeom prst="ellipse">
            <a:avLst/>
          </a:prstGeom>
          <a:solidFill>
            <a:srgbClr val="1D1D1D">
              <a:alpha val="69803"/>
            </a:srgbClr>
          </a:solidFill>
          <a:ln>
            <a:noFill/>
          </a:ln>
        </p:spPr>
        <p:txBody>
          <a:bodyPr lIns="13700" tIns="34275" rIns="13700" bIns="34275" anchor="ctr" anchorCtr="0">
            <a:noAutofit/>
          </a:bodyPr>
          <a:lstStyle/>
          <a:p>
            <a:pPr marL="0" marR="0" lvl="0" indent="0" algn="ctr" rtl="0">
              <a:spcBef>
                <a:spcPts val="0"/>
              </a:spcBef>
              <a:buSzPct val="25000"/>
              <a:buNone/>
            </a:pPr>
            <a:fld id="{00000000-1234-1234-1234-123412341234}" type="slidenum">
              <a:rPr lang="en" sz="800" b="0" i="0" u="none" strike="noStrike" cap="none">
                <a:solidFill>
                  <a:srgbClr val="FFFFFF"/>
                </a:solidFill>
                <a:latin typeface="Cabin"/>
                <a:ea typeface="Cabin"/>
                <a:cs typeface="Cabin"/>
                <a:sym typeface="Cabin"/>
              </a:rPr>
              <a:t>‹#›</a:t>
            </a:fld>
            <a:endParaRPr lang="en" sz="800" b="0" i="0" u="none" strike="noStrike" cap="none">
              <a:solidFill>
                <a:srgbClr val="FFFFFF"/>
              </a:solidFill>
              <a:latin typeface="Cabin"/>
              <a:ea typeface="Cabin"/>
              <a:cs typeface="Cabin"/>
              <a:sym typeface="Cabin"/>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81"/>
        <p:cNvGrpSpPr/>
        <p:nvPr/>
      </p:nvGrpSpPr>
      <p:grpSpPr>
        <a:xfrm>
          <a:off x="0" y="0"/>
          <a:ext cx="0" cy="0"/>
          <a:chOff x="0" y="0"/>
          <a:chExt cx="0" cy="0"/>
        </a:xfrm>
      </p:grpSpPr>
      <p:sp>
        <p:nvSpPr>
          <p:cNvPr id="582" name="Shape 582"/>
          <p:cNvSpPr txBox="1">
            <a:spLocks noGrp="1"/>
          </p:cNvSpPr>
          <p:nvPr>
            <p:ph type="dt" idx="10"/>
          </p:nvPr>
        </p:nvSpPr>
        <p:spPr>
          <a:xfrm>
            <a:off x="5866071" y="4679112"/>
            <a:ext cx="2065309" cy="242976"/>
          </a:xfrm>
          <a:prstGeom prst="rect">
            <a:avLst/>
          </a:prstGeom>
          <a:noFill/>
          <a:ln>
            <a:noFill/>
          </a:ln>
        </p:spPr>
        <p:txBody>
          <a:bodyPr lIns="68575" tIns="68575" rIns="68575" bIns="68575" anchor="ctr" anchorCtr="0"/>
          <a:lstStyle>
            <a:lvl1pPr marL="0" marR="0" lvl="0" indent="0" algn="r" rtl="0">
              <a:spcBef>
                <a:spcPts val="0"/>
              </a:spcBef>
              <a:buNone/>
              <a:defRPr sz="800" b="0" i="0" u="none" strike="noStrike" cap="none">
                <a:solidFill>
                  <a:schemeClr val="dk1"/>
                </a:solidFill>
                <a:latin typeface="Cabin"/>
                <a:ea typeface="Cabin"/>
                <a:cs typeface="Cabin"/>
                <a:sym typeface="Cabin"/>
              </a:defRPr>
            </a:lvl1pPr>
            <a:lvl2pPr marL="342900" marR="0" lvl="1" indent="0" algn="l" rtl="0">
              <a:spcBef>
                <a:spcPts val="0"/>
              </a:spcBef>
              <a:buNone/>
              <a:defRPr sz="1400" b="0" i="0" u="none" strike="noStrike" cap="none">
                <a:solidFill>
                  <a:schemeClr val="dk1"/>
                </a:solidFill>
                <a:latin typeface="Cabin"/>
                <a:ea typeface="Cabin"/>
                <a:cs typeface="Cabin"/>
                <a:sym typeface="Cabin"/>
              </a:defRPr>
            </a:lvl2pPr>
            <a:lvl3pPr marL="685800" marR="0" lvl="2" indent="0" algn="l" rtl="0">
              <a:spcBef>
                <a:spcPts val="0"/>
              </a:spcBef>
              <a:buNone/>
              <a:defRPr sz="1400" b="0" i="0" u="none" strike="noStrike" cap="none">
                <a:solidFill>
                  <a:schemeClr val="dk1"/>
                </a:solidFill>
                <a:latin typeface="Cabin"/>
                <a:ea typeface="Cabin"/>
                <a:cs typeface="Cabin"/>
                <a:sym typeface="Cabin"/>
              </a:defRPr>
            </a:lvl3pPr>
            <a:lvl4pPr marL="1028700" marR="0" lvl="3" indent="0" algn="l" rtl="0">
              <a:spcBef>
                <a:spcPts val="0"/>
              </a:spcBef>
              <a:buNone/>
              <a:defRPr sz="1400" b="0" i="0" u="none" strike="noStrike" cap="none">
                <a:solidFill>
                  <a:schemeClr val="dk1"/>
                </a:solidFill>
                <a:latin typeface="Cabin"/>
                <a:ea typeface="Cabin"/>
                <a:cs typeface="Cabin"/>
                <a:sym typeface="Cabin"/>
              </a:defRPr>
            </a:lvl4pPr>
            <a:lvl5pPr marL="1371600" marR="0" lvl="4" indent="0" algn="l" rtl="0">
              <a:spcBef>
                <a:spcPts val="0"/>
              </a:spcBef>
              <a:buNone/>
              <a:defRPr sz="1400" b="0" i="0" u="none" strike="noStrike" cap="none">
                <a:solidFill>
                  <a:schemeClr val="dk1"/>
                </a:solidFill>
                <a:latin typeface="Cabin"/>
                <a:ea typeface="Cabin"/>
                <a:cs typeface="Cabin"/>
                <a:sym typeface="Cabin"/>
              </a:defRPr>
            </a:lvl5pPr>
            <a:lvl6pPr marL="1714500" marR="0" lvl="5" indent="0" algn="l" rtl="0">
              <a:spcBef>
                <a:spcPts val="0"/>
              </a:spcBef>
              <a:buNone/>
              <a:defRPr sz="1400" b="0" i="0" u="none" strike="noStrike" cap="none">
                <a:solidFill>
                  <a:schemeClr val="dk1"/>
                </a:solidFill>
                <a:latin typeface="Cabin"/>
                <a:ea typeface="Cabin"/>
                <a:cs typeface="Cabin"/>
                <a:sym typeface="Cabin"/>
              </a:defRPr>
            </a:lvl6pPr>
            <a:lvl7pPr marL="2057400" marR="0" lvl="6" indent="0" algn="l" rtl="0">
              <a:spcBef>
                <a:spcPts val="0"/>
              </a:spcBef>
              <a:buNone/>
              <a:defRPr sz="1400" b="0" i="0" u="none" strike="noStrike" cap="none">
                <a:solidFill>
                  <a:schemeClr val="dk1"/>
                </a:solidFill>
                <a:latin typeface="Cabin"/>
                <a:ea typeface="Cabin"/>
                <a:cs typeface="Cabin"/>
                <a:sym typeface="Cabin"/>
              </a:defRPr>
            </a:lvl7pPr>
            <a:lvl8pPr marL="2400300" marR="0" lvl="7" indent="0" algn="l" rtl="0">
              <a:spcBef>
                <a:spcPts val="0"/>
              </a:spcBef>
              <a:buNone/>
              <a:defRPr sz="1400" b="0" i="0" u="none" strike="noStrike" cap="none">
                <a:solidFill>
                  <a:schemeClr val="dk1"/>
                </a:solidFill>
                <a:latin typeface="Cabin"/>
                <a:ea typeface="Cabin"/>
                <a:cs typeface="Cabin"/>
                <a:sym typeface="Cabin"/>
              </a:defRPr>
            </a:lvl8pPr>
            <a:lvl9pPr marL="2743200" marR="0" lvl="8" indent="0" algn="l" rtl="0">
              <a:spcBef>
                <a:spcPts val="0"/>
              </a:spcBef>
              <a:buNone/>
              <a:defRPr sz="1400" b="0" i="0" u="none" strike="noStrike" cap="none">
                <a:solidFill>
                  <a:schemeClr val="dk1"/>
                </a:solidFill>
                <a:latin typeface="Cabin"/>
                <a:ea typeface="Cabin"/>
                <a:cs typeface="Cabin"/>
                <a:sym typeface="Cabin"/>
              </a:defRPr>
            </a:lvl9pPr>
          </a:lstStyle>
          <a:p>
            <a:endParaRPr/>
          </a:p>
        </p:txBody>
      </p:sp>
      <p:sp>
        <p:nvSpPr>
          <p:cNvPr id="583" name="Shape 583"/>
          <p:cNvSpPr txBox="1">
            <a:spLocks noGrp="1"/>
          </p:cNvSpPr>
          <p:nvPr>
            <p:ph type="ftr" idx="11"/>
          </p:nvPr>
        </p:nvSpPr>
        <p:spPr>
          <a:xfrm>
            <a:off x="1200150" y="4677155"/>
            <a:ext cx="4425891" cy="240029"/>
          </a:xfrm>
          <a:prstGeom prst="rect">
            <a:avLst/>
          </a:prstGeom>
          <a:noFill/>
          <a:ln>
            <a:noFill/>
          </a:ln>
        </p:spPr>
        <p:txBody>
          <a:bodyPr lIns="68575" tIns="68575" rIns="68575" bIns="68575" anchor="ctr" anchorCtr="0"/>
          <a:lstStyle>
            <a:lvl1pPr marL="0" marR="0" lvl="0" indent="0" algn="l" rtl="0">
              <a:spcBef>
                <a:spcPts val="0"/>
              </a:spcBef>
              <a:buNone/>
              <a:defRPr sz="800" b="0" i="0" u="none" strike="noStrike" cap="none">
                <a:solidFill>
                  <a:schemeClr val="dk1"/>
                </a:solidFill>
                <a:latin typeface="Cabin"/>
                <a:ea typeface="Cabin"/>
                <a:cs typeface="Cabin"/>
                <a:sym typeface="Cabin"/>
              </a:defRPr>
            </a:lvl1pPr>
            <a:lvl2pPr marL="342900" marR="0" lvl="1" indent="0" algn="l" rtl="0">
              <a:spcBef>
                <a:spcPts val="0"/>
              </a:spcBef>
              <a:buNone/>
              <a:defRPr sz="1400" b="0" i="0" u="none" strike="noStrike" cap="none">
                <a:solidFill>
                  <a:schemeClr val="dk1"/>
                </a:solidFill>
                <a:latin typeface="Cabin"/>
                <a:ea typeface="Cabin"/>
                <a:cs typeface="Cabin"/>
                <a:sym typeface="Cabin"/>
              </a:defRPr>
            </a:lvl2pPr>
            <a:lvl3pPr marL="685800" marR="0" lvl="2" indent="0" algn="l" rtl="0">
              <a:spcBef>
                <a:spcPts val="0"/>
              </a:spcBef>
              <a:buNone/>
              <a:defRPr sz="1400" b="0" i="0" u="none" strike="noStrike" cap="none">
                <a:solidFill>
                  <a:schemeClr val="dk1"/>
                </a:solidFill>
                <a:latin typeface="Cabin"/>
                <a:ea typeface="Cabin"/>
                <a:cs typeface="Cabin"/>
                <a:sym typeface="Cabin"/>
              </a:defRPr>
            </a:lvl3pPr>
            <a:lvl4pPr marL="1028700" marR="0" lvl="3" indent="0" algn="l" rtl="0">
              <a:spcBef>
                <a:spcPts val="0"/>
              </a:spcBef>
              <a:buNone/>
              <a:defRPr sz="1400" b="0" i="0" u="none" strike="noStrike" cap="none">
                <a:solidFill>
                  <a:schemeClr val="dk1"/>
                </a:solidFill>
                <a:latin typeface="Cabin"/>
                <a:ea typeface="Cabin"/>
                <a:cs typeface="Cabin"/>
                <a:sym typeface="Cabin"/>
              </a:defRPr>
            </a:lvl4pPr>
            <a:lvl5pPr marL="1371600" marR="0" lvl="4" indent="0" algn="l" rtl="0">
              <a:spcBef>
                <a:spcPts val="0"/>
              </a:spcBef>
              <a:buNone/>
              <a:defRPr sz="1400" b="0" i="0" u="none" strike="noStrike" cap="none">
                <a:solidFill>
                  <a:schemeClr val="dk1"/>
                </a:solidFill>
                <a:latin typeface="Cabin"/>
                <a:ea typeface="Cabin"/>
                <a:cs typeface="Cabin"/>
                <a:sym typeface="Cabin"/>
              </a:defRPr>
            </a:lvl5pPr>
            <a:lvl6pPr marL="1714500" marR="0" lvl="5" indent="0" algn="l" rtl="0">
              <a:spcBef>
                <a:spcPts val="0"/>
              </a:spcBef>
              <a:buNone/>
              <a:defRPr sz="1400" b="0" i="0" u="none" strike="noStrike" cap="none">
                <a:solidFill>
                  <a:schemeClr val="dk1"/>
                </a:solidFill>
                <a:latin typeface="Cabin"/>
                <a:ea typeface="Cabin"/>
                <a:cs typeface="Cabin"/>
                <a:sym typeface="Cabin"/>
              </a:defRPr>
            </a:lvl6pPr>
            <a:lvl7pPr marL="2057400" marR="0" lvl="6" indent="0" algn="l" rtl="0">
              <a:spcBef>
                <a:spcPts val="0"/>
              </a:spcBef>
              <a:buNone/>
              <a:defRPr sz="1400" b="0" i="0" u="none" strike="noStrike" cap="none">
                <a:solidFill>
                  <a:schemeClr val="dk1"/>
                </a:solidFill>
                <a:latin typeface="Cabin"/>
                <a:ea typeface="Cabin"/>
                <a:cs typeface="Cabin"/>
                <a:sym typeface="Cabin"/>
              </a:defRPr>
            </a:lvl7pPr>
            <a:lvl8pPr marL="2400300" marR="0" lvl="7" indent="0" algn="l" rtl="0">
              <a:spcBef>
                <a:spcPts val="0"/>
              </a:spcBef>
              <a:buNone/>
              <a:defRPr sz="1400" b="0" i="0" u="none" strike="noStrike" cap="none">
                <a:solidFill>
                  <a:schemeClr val="dk1"/>
                </a:solidFill>
                <a:latin typeface="Cabin"/>
                <a:ea typeface="Cabin"/>
                <a:cs typeface="Cabin"/>
                <a:sym typeface="Cabin"/>
              </a:defRPr>
            </a:lvl8pPr>
            <a:lvl9pPr marL="2743200" marR="0" lvl="8" indent="0" algn="l" rtl="0">
              <a:spcBef>
                <a:spcPts val="0"/>
              </a:spcBef>
              <a:buNone/>
              <a:defRPr sz="1400" b="0" i="0" u="none" strike="noStrike" cap="none">
                <a:solidFill>
                  <a:schemeClr val="dk1"/>
                </a:solidFill>
                <a:latin typeface="Cabin"/>
                <a:ea typeface="Cabin"/>
                <a:cs typeface="Cabin"/>
                <a:sym typeface="Cabin"/>
              </a:defRPr>
            </a:lvl9pPr>
          </a:lstStyle>
          <a:p>
            <a:endParaRPr/>
          </a:p>
        </p:txBody>
      </p:sp>
      <p:sp>
        <p:nvSpPr>
          <p:cNvPr id="584" name="Shape 584"/>
          <p:cNvSpPr>
            <a:spLocks noGrp="1"/>
          </p:cNvSpPr>
          <p:nvPr>
            <p:ph type="sldNum" idx="12"/>
          </p:nvPr>
        </p:nvSpPr>
        <p:spPr>
          <a:xfrm>
            <a:off x="8069191" y="4663439"/>
            <a:ext cx="274319" cy="274319"/>
          </a:xfrm>
          <a:prstGeom prst="ellipse">
            <a:avLst/>
          </a:prstGeom>
          <a:solidFill>
            <a:srgbClr val="1D1D1D">
              <a:alpha val="69803"/>
            </a:srgbClr>
          </a:solidFill>
          <a:ln>
            <a:noFill/>
          </a:ln>
        </p:spPr>
        <p:txBody>
          <a:bodyPr lIns="13700" tIns="34275" rIns="13700" bIns="34275" anchor="ctr" anchorCtr="0">
            <a:noAutofit/>
          </a:bodyPr>
          <a:lstStyle/>
          <a:p>
            <a:pPr marL="0" marR="0" lvl="0" indent="0" algn="ctr" rtl="0">
              <a:spcBef>
                <a:spcPts val="0"/>
              </a:spcBef>
              <a:buSzPct val="25000"/>
              <a:buNone/>
            </a:pPr>
            <a:fld id="{00000000-1234-1234-1234-123412341234}" type="slidenum">
              <a:rPr lang="en" sz="800" b="0" i="0" u="none" strike="noStrike" cap="none">
                <a:solidFill>
                  <a:srgbClr val="FFFFFF"/>
                </a:solidFill>
                <a:latin typeface="Cabin"/>
                <a:ea typeface="Cabin"/>
                <a:cs typeface="Cabin"/>
                <a:sym typeface="Cabin"/>
              </a:rPr>
              <a:t>‹#›</a:t>
            </a:fld>
            <a:endParaRPr lang="en" sz="800" b="0" i="0" u="none" strike="noStrike" cap="none">
              <a:solidFill>
                <a:srgbClr val="FFFFFF"/>
              </a:solidFill>
              <a:latin typeface="Cabin"/>
              <a:ea typeface="Cabin"/>
              <a:cs typeface="Cabin"/>
              <a:sym typeface="Cabin"/>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85"/>
        <p:cNvGrpSpPr/>
        <p:nvPr/>
      </p:nvGrpSpPr>
      <p:grpSpPr>
        <a:xfrm>
          <a:off x="0" y="0"/>
          <a:ext cx="0" cy="0"/>
          <a:chOff x="0" y="0"/>
          <a:chExt cx="0" cy="0"/>
        </a:xfrm>
      </p:grpSpPr>
      <p:sp>
        <p:nvSpPr>
          <p:cNvPr id="586" name="Shape 586"/>
          <p:cNvSpPr/>
          <p:nvPr/>
        </p:nvSpPr>
        <p:spPr>
          <a:xfrm>
            <a:off x="0" y="0"/>
            <a:ext cx="4572000" cy="5143500"/>
          </a:xfrm>
          <a:prstGeom prst="rect">
            <a:avLst/>
          </a:prstGeom>
          <a:solidFill>
            <a:schemeClr val="accent2"/>
          </a:solidFill>
          <a:ln>
            <a:noFill/>
          </a:ln>
        </p:spPr>
        <p:txBody>
          <a:bodyPr lIns="68575" tIns="68575" rIns="68575" bIns="68575" anchor="ctr" anchorCtr="0">
            <a:noAutofit/>
          </a:bodyPr>
          <a:lstStyle/>
          <a:p>
            <a:pPr lvl="0">
              <a:spcBef>
                <a:spcPts val="0"/>
              </a:spcBef>
              <a:buNone/>
            </a:pPr>
            <a:endParaRPr/>
          </a:p>
        </p:txBody>
      </p:sp>
      <p:sp>
        <p:nvSpPr>
          <p:cNvPr id="587" name="Shape 587"/>
          <p:cNvSpPr txBox="1">
            <a:spLocks noGrp="1"/>
          </p:cNvSpPr>
          <p:nvPr>
            <p:ph type="title"/>
          </p:nvPr>
        </p:nvSpPr>
        <p:spPr>
          <a:xfrm>
            <a:off x="603504" y="1682870"/>
            <a:ext cx="3364991" cy="856122"/>
          </a:xfrm>
          <a:prstGeom prst="rect">
            <a:avLst/>
          </a:prstGeom>
          <a:solidFill>
            <a:srgbClr val="FFFFFF"/>
          </a:solidFill>
          <a:ln w="9525" cap="flat" cmpd="sng">
            <a:solidFill>
              <a:srgbClr val="404040"/>
            </a:solidFill>
            <a:prstDash val="solid"/>
            <a:round/>
            <a:headEnd type="none" w="med" len="med"/>
            <a:tailEnd type="none" w="med" len="med"/>
          </a:ln>
        </p:spPr>
        <p:txBody>
          <a:bodyPr lIns="68575" tIns="68575" rIns="68575" bIns="68575" anchor="ctr" anchorCtr="1"/>
          <a:lstStyle>
            <a:lvl1pPr marL="0" marR="0" lvl="0" indent="0" algn="ctr" rtl="0">
              <a:lnSpc>
                <a:spcPct val="90000"/>
              </a:lnSpc>
              <a:spcBef>
                <a:spcPts val="0"/>
              </a:spcBef>
              <a:buClr>
                <a:srgbClr val="262626"/>
              </a:buClr>
              <a:buFont typeface="Cabin"/>
              <a:buNone/>
              <a:defRPr sz="1700" b="0" i="0" u="none" strike="noStrike" cap="none">
                <a:solidFill>
                  <a:srgbClr val="262626"/>
                </a:solidFill>
                <a:latin typeface="Cabin"/>
                <a:ea typeface="Cabin"/>
                <a:cs typeface="Cabin"/>
                <a:sym typeface="Cabin"/>
              </a:defRPr>
            </a:lvl1pPr>
            <a:lvl2pPr lvl="1" indent="0">
              <a:spcBef>
                <a:spcPts val="0"/>
              </a:spcBef>
              <a:buNone/>
              <a:defRPr sz="1400"/>
            </a:lvl2pPr>
            <a:lvl3pPr lvl="2" indent="0">
              <a:spcBef>
                <a:spcPts val="0"/>
              </a:spcBef>
              <a:buNone/>
              <a:defRPr sz="1400"/>
            </a:lvl3pPr>
            <a:lvl4pPr lvl="3" indent="0">
              <a:spcBef>
                <a:spcPts val="0"/>
              </a:spcBef>
              <a:buNone/>
              <a:defRPr sz="1400"/>
            </a:lvl4pPr>
            <a:lvl5pPr lvl="4" indent="0">
              <a:spcBef>
                <a:spcPts val="0"/>
              </a:spcBef>
              <a:buNone/>
              <a:defRPr sz="1400"/>
            </a:lvl5pPr>
            <a:lvl6pPr lvl="5" indent="0">
              <a:spcBef>
                <a:spcPts val="0"/>
              </a:spcBef>
              <a:buNone/>
              <a:defRPr sz="1400"/>
            </a:lvl6pPr>
            <a:lvl7pPr lvl="6" indent="0">
              <a:spcBef>
                <a:spcPts val="0"/>
              </a:spcBef>
              <a:buNone/>
              <a:defRPr sz="1400"/>
            </a:lvl7pPr>
            <a:lvl8pPr lvl="7" indent="0">
              <a:spcBef>
                <a:spcPts val="0"/>
              </a:spcBef>
              <a:buNone/>
              <a:defRPr sz="1400"/>
            </a:lvl8pPr>
            <a:lvl9pPr lvl="8" indent="0">
              <a:spcBef>
                <a:spcPts val="0"/>
              </a:spcBef>
              <a:buNone/>
              <a:defRPr sz="1400"/>
            </a:lvl9pPr>
          </a:lstStyle>
          <a:p>
            <a:endParaRPr/>
          </a:p>
        </p:txBody>
      </p:sp>
      <p:sp>
        <p:nvSpPr>
          <p:cNvPr id="588" name="Shape 588"/>
          <p:cNvSpPr txBox="1">
            <a:spLocks noGrp="1"/>
          </p:cNvSpPr>
          <p:nvPr>
            <p:ph type="body" idx="1"/>
          </p:nvPr>
        </p:nvSpPr>
        <p:spPr>
          <a:xfrm>
            <a:off x="5052059" y="603504"/>
            <a:ext cx="3611880" cy="3936492"/>
          </a:xfrm>
          <a:prstGeom prst="rect">
            <a:avLst/>
          </a:prstGeom>
          <a:noFill/>
          <a:ln>
            <a:noFill/>
          </a:ln>
        </p:spPr>
        <p:txBody>
          <a:bodyPr lIns="68575" tIns="68575" rIns="68575" bIns="68575" anchor="t" anchorCtr="0"/>
          <a:lstStyle>
            <a:lvl1pPr marL="177800" marR="0" lvl="0" indent="-88900" algn="l" rtl="0">
              <a:lnSpc>
                <a:spcPct val="100000"/>
              </a:lnSpc>
              <a:spcBef>
                <a:spcPts val="800"/>
              </a:spcBef>
              <a:buClr>
                <a:schemeClr val="accent2"/>
              </a:buClr>
              <a:buSzPct val="100000"/>
              <a:buFont typeface="Arial"/>
              <a:buChar char="•"/>
              <a:defRPr sz="1400" b="0" i="0" u="none" strike="noStrike" cap="none">
                <a:solidFill>
                  <a:schemeClr val="dk1"/>
                </a:solidFill>
                <a:latin typeface="Cabin"/>
                <a:ea typeface="Cabin"/>
                <a:cs typeface="Cabin"/>
                <a:sym typeface="Cabin"/>
              </a:defRPr>
            </a:lvl1pPr>
            <a:lvl2pPr marL="342900" marR="0" lvl="1" indent="-88900" algn="l" rtl="0">
              <a:lnSpc>
                <a:spcPct val="100000"/>
              </a:lnSpc>
              <a:spcBef>
                <a:spcPts val="800"/>
              </a:spcBef>
              <a:buClr>
                <a:schemeClr val="accent2"/>
              </a:buClr>
              <a:buSzPct val="100000"/>
              <a:buFont typeface="Arial"/>
              <a:buChar char="•"/>
              <a:defRPr sz="1200" b="0" i="0" u="none" strike="noStrike" cap="none">
                <a:solidFill>
                  <a:schemeClr val="dk1"/>
                </a:solidFill>
                <a:latin typeface="Cabin"/>
                <a:ea typeface="Cabin"/>
                <a:cs typeface="Cabin"/>
                <a:sym typeface="Cabin"/>
              </a:defRPr>
            </a:lvl2pPr>
            <a:lvl3pPr marL="520700" marR="0" lvl="2" indent="-101600" algn="l" rtl="0">
              <a:lnSpc>
                <a:spcPct val="100000"/>
              </a:lnSpc>
              <a:spcBef>
                <a:spcPts val="800"/>
              </a:spcBef>
              <a:buClr>
                <a:schemeClr val="accent2"/>
              </a:buClr>
              <a:buSzPct val="100000"/>
              <a:buFont typeface="Arial"/>
              <a:buChar char="•"/>
              <a:defRPr sz="1200" b="0" i="0" u="none" strike="noStrike" cap="none">
                <a:solidFill>
                  <a:schemeClr val="dk1"/>
                </a:solidFill>
                <a:latin typeface="Cabin"/>
                <a:ea typeface="Cabin"/>
                <a:cs typeface="Cabin"/>
                <a:sym typeface="Cabin"/>
              </a:defRPr>
            </a:lvl3pPr>
            <a:lvl4pPr marL="685800" marR="0" lvl="3" indent="-88900" algn="l" rtl="0">
              <a:lnSpc>
                <a:spcPct val="100000"/>
              </a:lnSpc>
              <a:spcBef>
                <a:spcPts val="800"/>
              </a:spcBef>
              <a:buClr>
                <a:schemeClr val="accent2"/>
              </a:buClr>
              <a:buSzPct val="100000"/>
              <a:buFont typeface="Arial"/>
              <a:buChar char="•"/>
              <a:defRPr sz="1200" b="0" i="0" u="none" strike="noStrike" cap="none">
                <a:solidFill>
                  <a:schemeClr val="dk1"/>
                </a:solidFill>
                <a:latin typeface="Cabin"/>
                <a:ea typeface="Cabin"/>
                <a:cs typeface="Cabin"/>
                <a:sym typeface="Cabin"/>
              </a:defRPr>
            </a:lvl4pPr>
            <a:lvl5pPr marL="863600" marR="0" lvl="4" indent="-101600" algn="l" rtl="0">
              <a:lnSpc>
                <a:spcPct val="100000"/>
              </a:lnSpc>
              <a:spcBef>
                <a:spcPts val="800"/>
              </a:spcBef>
              <a:buClr>
                <a:schemeClr val="accent2"/>
              </a:buClr>
              <a:buSzPct val="100000"/>
              <a:buFont typeface="Arial"/>
              <a:buChar char="•"/>
              <a:defRPr sz="1200" b="0" i="0" u="none" strike="noStrike" cap="none">
                <a:solidFill>
                  <a:schemeClr val="dk1"/>
                </a:solidFill>
                <a:latin typeface="Cabin"/>
                <a:ea typeface="Cabin"/>
                <a:cs typeface="Cabin"/>
                <a:sym typeface="Cabin"/>
              </a:defRPr>
            </a:lvl5pPr>
            <a:lvl6pPr marL="990600" marR="0" lvl="5" indent="-101600" algn="l" rtl="0">
              <a:lnSpc>
                <a:spcPct val="100000"/>
              </a:lnSpc>
              <a:spcBef>
                <a:spcPts val="800"/>
              </a:spcBef>
              <a:buClr>
                <a:schemeClr val="accent2"/>
              </a:buClr>
              <a:buSzPct val="100000"/>
              <a:buFont typeface="Arial"/>
              <a:buChar char="•"/>
              <a:defRPr sz="1200" b="0" i="0" u="none" strike="noStrike" cap="none">
                <a:solidFill>
                  <a:schemeClr val="dk1"/>
                </a:solidFill>
                <a:latin typeface="Cabin"/>
                <a:ea typeface="Cabin"/>
                <a:cs typeface="Cabin"/>
                <a:sym typeface="Cabin"/>
              </a:defRPr>
            </a:lvl6pPr>
            <a:lvl7pPr marL="1117600" marR="0" lvl="6" indent="-101600" algn="l" rtl="0">
              <a:lnSpc>
                <a:spcPct val="100000"/>
              </a:lnSpc>
              <a:spcBef>
                <a:spcPts val="800"/>
              </a:spcBef>
              <a:buClr>
                <a:schemeClr val="accent2"/>
              </a:buClr>
              <a:buSzPct val="100000"/>
              <a:buFont typeface="Arial"/>
              <a:buChar char="•"/>
              <a:defRPr sz="1200" b="0" i="0" u="none" strike="noStrike" cap="none">
                <a:solidFill>
                  <a:schemeClr val="dk1"/>
                </a:solidFill>
                <a:latin typeface="Cabin"/>
                <a:ea typeface="Cabin"/>
                <a:cs typeface="Cabin"/>
                <a:sym typeface="Cabin"/>
              </a:defRPr>
            </a:lvl7pPr>
            <a:lvl8pPr marL="1244600" marR="0" lvl="7" indent="-101600" algn="l" rtl="0">
              <a:lnSpc>
                <a:spcPct val="100000"/>
              </a:lnSpc>
              <a:spcBef>
                <a:spcPts val="800"/>
              </a:spcBef>
              <a:buClr>
                <a:schemeClr val="accent2"/>
              </a:buClr>
              <a:buSzPct val="100000"/>
              <a:buFont typeface="Arial"/>
              <a:buChar char="•"/>
              <a:defRPr sz="1200" b="0" i="0" u="none" strike="noStrike" cap="none">
                <a:solidFill>
                  <a:schemeClr val="dk1"/>
                </a:solidFill>
                <a:latin typeface="Cabin"/>
                <a:ea typeface="Cabin"/>
                <a:cs typeface="Cabin"/>
                <a:sym typeface="Cabin"/>
              </a:defRPr>
            </a:lvl8pPr>
            <a:lvl9pPr marL="1409700" marR="0" lvl="8" indent="-88900" algn="l" rtl="0">
              <a:lnSpc>
                <a:spcPct val="100000"/>
              </a:lnSpc>
              <a:spcBef>
                <a:spcPts val="800"/>
              </a:spcBef>
              <a:buClr>
                <a:schemeClr val="accent2"/>
              </a:buClr>
              <a:buSzPct val="100000"/>
              <a:buFont typeface="Arial"/>
              <a:buChar char="•"/>
              <a:defRPr sz="1200" b="0" i="0" u="none" strike="noStrike" cap="none">
                <a:solidFill>
                  <a:schemeClr val="dk1"/>
                </a:solidFill>
                <a:latin typeface="Cabin"/>
                <a:ea typeface="Cabin"/>
                <a:cs typeface="Cabin"/>
                <a:sym typeface="Cabin"/>
              </a:defRPr>
            </a:lvl9pPr>
          </a:lstStyle>
          <a:p>
            <a:endParaRPr/>
          </a:p>
        </p:txBody>
      </p:sp>
      <p:sp>
        <p:nvSpPr>
          <p:cNvPr id="589" name="Shape 589"/>
          <p:cNvSpPr txBox="1">
            <a:spLocks noGrp="1"/>
          </p:cNvSpPr>
          <p:nvPr>
            <p:ph type="body" idx="2"/>
          </p:nvPr>
        </p:nvSpPr>
        <p:spPr>
          <a:xfrm>
            <a:off x="836675" y="2662438"/>
            <a:ext cx="2846069" cy="1645527"/>
          </a:xfrm>
          <a:prstGeom prst="rect">
            <a:avLst/>
          </a:prstGeom>
          <a:noFill/>
          <a:ln>
            <a:noFill/>
          </a:ln>
        </p:spPr>
        <p:txBody>
          <a:bodyPr lIns="68575" tIns="68575" rIns="68575" bIns="68575" anchor="t" anchorCtr="1"/>
          <a:lstStyle>
            <a:lvl1pPr marL="0" marR="0" lvl="0" indent="0" algn="ctr" rtl="0">
              <a:lnSpc>
                <a:spcPct val="100000"/>
              </a:lnSpc>
              <a:spcBef>
                <a:spcPts val="800"/>
              </a:spcBef>
              <a:buClr>
                <a:schemeClr val="accent2"/>
              </a:buClr>
              <a:buFont typeface="Arial"/>
              <a:buNone/>
              <a:defRPr sz="1100" b="0" i="0" u="none" strike="noStrike" cap="none">
                <a:solidFill>
                  <a:srgbClr val="FFFFFF"/>
                </a:solidFill>
                <a:latin typeface="Cabin"/>
                <a:ea typeface="Cabin"/>
                <a:cs typeface="Cabin"/>
                <a:sym typeface="Cabin"/>
              </a:defRPr>
            </a:lvl1pPr>
            <a:lvl2pPr marL="342900" marR="0" lvl="1" indent="0" algn="l" rtl="0">
              <a:lnSpc>
                <a:spcPct val="100000"/>
              </a:lnSpc>
              <a:spcBef>
                <a:spcPts val="800"/>
              </a:spcBef>
              <a:buClr>
                <a:schemeClr val="accent2"/>
              </a:buClr>
              <a:buFont typeface="Arial"/>
              <a:buNone/>
              <a:defRPr sz="1100" b="0" i="0" u="none" strike="noStrike" cap="none">
                <a:solidFill>
                  <a:srgbClr val="262626"/>
                </a:solidFill>
                <a:latin typeface="Cabin"/>
                <a:ea typeface="Cabin"/>
                <a:cs typeface="Cabin"/>
                <a:sym typeface="Cabin"/>
              </a:defRPr>
            </a:lvl2pPr>
            <a:lvl3pPr marL="685800" marR="0" lvl="2" indent="0" algn="l" rtl="0">
              <a:lnSpc>
                <a:spcPct val="100000"/>
              </a:lnSpc>
              <a:spcBef>
                <a:spcPts val="800"/>
              </a:spcBef>
              <a:buClr>
                <a:schemeClr val="accent2"/>
              </a:buClr>
              <a:buFont typeface="Arial"/>
              <a:buNone/>
              <a:defRPr sz="900" b="0" i="0" u="none" strike="noStrike" cap="none">
                <a:solidFill>
                  <a:srgbClr val="262626"/>
                </a:solidFill>
                <a:latin typeface="Cabin"/>
                <a:ea typeface="Cabin"/>
                <a:cs typeface="Cabin"/>
                <a:sym typeface="Cabin"/>
              </a:defRPr>
            </a:lvl3pPr>
            <a:lvl4pPr marL="1028700" marR="0" lvl="3" indent="0" algn="l" rtl="0">
              <a:lnSpc>
                <a:spcPct val="100000"/>
              </a:lnSpc>
              <a:spcBef>
                <a:spcPts val="800"/>
              </a:spcBef>
              <a:buClr>
                <a:schemeClr val="accent2"/>
              </a:buClr>
              <a:buFont typeface="Arial"/>
              <a:buNone/>
              <a:defRPr sz="800" b="0" i="0" u="none" strike="noStrike" cap="none">
                <a:solidFill>
                  <a:srgbClr val="262626"/>
                </a:solidFill>
                <a:latin typeface="Cabin"/>
                <a:ea typeface="Cabin"/>
                <a:cs typeface="Cabin"/>
                <a:sym typeface="Cabin"/>
              </a:defRPr>
            </a:lvl4pPr>
            <a:lvl5pPr marL="1371600" marR="0" lvl="4" indent="0" algn="l" rtl="0">
              <a:lnSpc>
                <a:spcPct val="100000"/>
              </a:lnSpc>
              <a:spcBef>
                <a:spcPts val="800"/>
              </a:spcBef>
              <a:buClr>
                <a:schemeClr val="accent2"/>
              </a:buClr>
              <a:buFont typeface="Arial"/>
              <a:buNone/>
              <a:defRPr sz="800" b="0" i="0" u="none" strike="noStrike" cap="none">
                <a:solidFill>
                  <a:srgbClr val="262626"/>
                </a:solidFill>
                <a:latin typeface="Cabin"/>
                <a:ea typeface="Cabin"/>
                <a:cs typeface="Cabin"/>
                <a:sym typeface="Cabin"/>
              </a:defRPr>
            </a:lvl5pPr>
            <a:lvl6pPr marL="1714500" marR="0" lvl="5" indent="0" algn="l" rtl="0">
              <a:lnSpc>
                <a:spcPct val="100000"/>
              </a:lnSpc>
              <a:spcBef>
                <a:spcPts val="800"/>
              </a:spcBef>
              <a:buClr>
                <a:schemeClr val="accent2"/>
              </a:buClr>
              <a:buFont typeface="Arial"/>
              <a:buNone/>
              <a:defRPr sz="800" b="0" i="0" u="none" strike="noStrike" cap="none">
                <a:solidFill>
                  <a:schemeClr val="dk1"/>
                </a:solidFill>
                <a:latin typeface="Cabin"/>
                <a:ea typeface="Cabin"/>
                <a:cs typeface="Cabin"/>
                <a:sym typeface="Cabin"/>
              </a:defRPr>
            </a:lvl6pPr>
            <a:lvl7pPr marL="2057400" marR="0" lvl="6" indent="0" algn="l" rtl="0">
              <a:lnSpc>
                <a:spcPct val="100000"/>
              </a:lnSpc>
              <a:spcBef>
                <a:spcPts val="800"/>
              </a:spcBef>
              <a:buClr>
                <a:schemeClr val="accent2"/>
              </a:buClr>
              <a:buFont typeface="Arial"/>
              <a:buNone/>
              <a:defRPr sz="800" b="0" i="0" u="none" strike="noStrike" cap="none">
                <a:solidFill>
                  <a:schemeClr val="dk1"/>
                </a:solidFill>
                <a:latin typeface="Cabin"/>
                <a:ea typeface="Cabin"/>
                <a:cs typeface="Cabin"/>
                <a:sym typeface="Cabin"/>
              </a:defRPr>
            </a:lvl7pPr>
            <a:lvl8pPr marL="2400300" marR="0" lvl="7" indent="0" algn="l" rtl="0">
              <a:lnSpc>
                <a:spcPct val="100000"/>
              </a:lnSpc>
              <a:spcBef>
                <a:spcPts val="800"/>
              </a:spcBef>
              <a:buClr>
                <a:schemeClr val="accent2"/>
              </a:buClr>
              <a:buFont typeface="Arial"/>
              <a:buNone/>
              <a:defRPr sz="800" b="0" i="0" u="none" strike="noStrike" cap="none">
                <a:solidFill>
                  <a:schemeClr val="dk1"/>
                </a:solidFill>
                <a:latin typeface="Cabin"/>
                <a:ea typeface="Cabin"/>
                <a:cs typeface="Cabin"/>
                <a:sym typeface="Cabin"/>
              </a:defRPr>
            </a:lvl8pPr>
            <a:lvl9pPr marL="2743200" marR="0" lvl="8" indent="0" algn="l" rtl="0">
              <a:lnSpc>
                <a:spcPct val="100000"/>
              </a:lnSpc>
              <a:spcBef>
                <a:spcPts val="800"/>
              </a:spcBef>
              <a:buClr>
                <a:schemeClr val="accent2"/>
              </a:buClr>
              <a:buFont typeface="Arial"/>
              <a:buNone/>
              <a:defRPr sz="800" b="0" i="0" u="none" strike="noStrike" cap="none">
                <a:solidFill>
                  <a:schemeClr val="dk1"/>
                </a:solidFill>
                <a:latin typeface="Cabin"/>
                <a:ea typeface="Cabin"/>
                <a:cs typeface="Cabin"/>
                <a:sym typeface="Cabin"/>
              </a:defRPr>
            </a:lvl9pPr>
          </a:lstStyle>
          <a:p>
            <a:endParaRPr/>
          </a:p>
        </p:txBody>
      </p:sp>
      <p:sp>
        <p:nvSpPr>
          <p:cNvPr id="590" name="Shape 590"/>
          <p:cNvSpPr txBox="1">
            <a:spLocks noGrp="1"/>
          </p:cNvSpPr>
          <p:nvPr>
            <p:ph type="dt" idx="10"/>
          </p:nvPr>
        </p:nvSpPr>
        <p:spPr>
          <a:xfrm>
            <a:off x="5866071" y="4679112"/>
            <a:ext cx="2065309" cy="242976"/>
          </a:xfrm>
          <a:prstGeom prst="rect">
            <a:avLst/>
          </a:prstGeom>
          <a:noFill/>
          <a:ln>
            <a:noFill/>
          </a:ln>
        </p:spPr>
        <p:txBody>
          <a:bodyPr lIns="68575" tIns="68575" rIns="68575" bIns="68575" anchor="ctr" anchorCtr="0"/>
          <a:lstStyle>
            <a:lvl1pPr marL="0" marR="0" lvl="0" indent="0" algn="r" rtl="0">
              <a:spcBef>
                <a:spcPts val="0"/>
              </a:spcBef>
              <a:buNone/>
              <a:defRPr sz="800" b="0" i="0" u="none" strike="noStrike" cap="none">
                <a:solidFill>
                  <a:schemeClr val="dk1"/>
                </a:solidFill>
                <a:latin typeface="Cabin"/>
                <a:ea typeface="Cabin"/>
                <a:cs typeface="Cabin"/>
                <a:sym typeface="Cabin"/>
              </a:defRPr>
            </a:lvl1pPr>
            <a:lvl2pPr marL="342900" marR="0" lvl="1" indent="0" algn="l" rtl="0">
              <a:spcBef>
                <a:spcPts val="0"/>
              </a:spcBef>
              <a:buNone/>
              <a:defRPr sz="1400" b="0" i="0" u="none" strike="noStrike" cap="none">
                <a:solidFill>
                  <a:schemeClr val="dk1"/>
                </a:solidFill>
                <a:latin typeface="Cabin"/>
                <a:ea typeface="Cabin"/>
                <a:cs typeface="Cabin"/>
                <a:sym typeface="Cabin"/>
              </a:defRPr>
            </a:lvl2pPr>
            <a:lvl3pPr marL="685800" marR="0" lvl="2" indent="0" algn="l" rtl="0">
              <a:spcBef>
                <a:spcPts val="0"/>
              </a:spcBef>
              <a:buNone/>
              <a:defRPr sz="1400" b="0" i="0" u="none" strike="noStrike" cap="none">
                <a:solidFill>
                  <a:schemeClr val="dk1"/>
                </a:solidFill>
                <a:latin typeface="Cabin"/>
                <a:ea typeface="Cabin"/>
                <a:cs typeface="Cabin"/>
                <a:sym typeface="Cabin"/>
              </a:defRPr>
            </a:lvl3pPr>
            <a:lvl4pPr marL="1028700" marR="0" lvl="3" indent="0" algn="l" rtl="0">
              <a:spcBef>
                <a:spcPts val="0"/>
              </a:spcBef>
              <a:buNone/>
              <a:defRPr sz="1400" b="0" i="0" u="none" strike="noStrike" cap="none">
                <a:solidFill>
                  <a:schemeClr val="dk1"/>
                </a:solidFill>
                <a:latin typeface="Cabin"/>
                <a:ea typeface="Cabin"/>
                <a:cs typeface="Cabin"/>
                <a:sym typeface="Cabin"/>
              </a:defRPr>
            </a:lvl4pPr>
            <a:lvl5pPr marL="1371600" marR="0" lvl="4" indent="0" algn="l" rtl="0">
              <a:spcBef>
                <a:spcPts val="0"/>
              </a:spcBef>
              <a:buNone/>
              <a:defRPr sz="1400" b="0" i="0" u="none" strike="noStrike" cap="none">
                <a:solidFill>
                  <a:schemeClr val="dk1"/>
                </a:solidFill>
                <a:latin typeface="Cabin"/>
                <a:ea typeface="Cabin"/>
                <a:cs typeface="Cabin"/>
                <a:sym typeface="Cabin"/>
              </a:defRPr>
            </a:lvl5pPr>
            <a:lvl6pPr marL="1714500" marR="0" lvl="5" indent="0" algn="l" rtl="0">
              <a:spcBef>
                <a:spcPts val="0"/>
              </a:spcBef>
              <a:buNone/>
              <a:defRPr sz="1400" b="0" i="0" u="none" strike="noStrike" cap="none">
                <a:solidFill>
                  <a:schemeClr val="dk1"/>
                </a:solidFill>
                <a:latin typeface="Cabin"/>
                <a:ea typeface="Cabin"/>
                <a:cs typeface="Cabin"/>
                <a:sym typeface="Cabin"/>
              </a:defRPr>
            </a:lvl6pPr>
            <a:lvl7pPr marL="2057400" marR="0" lvl="6" indent="0" algn="l" rtl="0">
              <a:spcBef>
                <a:spcPts val="0"/>
              </a:spcBef>
              <a:buNone/>
              <a:defRPr sz="1400" b="0" i="0" u="none" strike="noStrike" cap="none">
                <a:solidFill>
                  <a:schemeClr val="dk1"/>
                </a:solidFill>
                <a:latin typeface="Cabin"/>
                <a:ea typeface="Cabin"/>
                <a:cs typeface="Cabin"/>
                <a:sym typeface="Cabin"/>
              </a:defRPr>
            </a:lvl7pPr>
            <a:lvl8pPr marL="2400300" marR="0" lvl="7" indent="0" algn="l" rtl="0">
              <a:spcBef>
                <a:spcPts val="0"/>
              </a:spcBef>
              <a:buNone/>
              <a:defRPr sz="1400" b="0" i="0" u="none" strike="noStrike" cap="none">
                <a:solidFill>
                  <a:schemeClr val="dk1"/>
                </a:solidFill>
                <a:latin typeface="Cabin"/>
                <a:ea typeface="Cabin"/>
                <a:cs typeface="Cabin"/>
                <a:sym typeface="Cabin"/>
              </a:defRPr>
            </a:lvl8pPr>
            <a:lvl9pPr marL="2743200" marR="0" lvl="8" indent="0" algn="l" rtl="0">
              <a:spcBef>
                <a:spcPts val="0"/>
              </a:spcBef>
              <a:buNone/>
              <a:defRPr sz="1400" b="0" i="0" u="none" strike="noStrike" cap="none">
                <a:solidFill>
                  <a:schemeClr val="dk1"/>
                </a:solidFill>
                <a:latin typeface="Cabin"/>
                <a:ea typeface="Cabin"/>
                <a:cs typeface="Cabin"/>
                <a:sym typeface="Cabin"/>
              </a:defRPr>
            </a:lvl9pPr>
          </a:lstStyle>
          <a:p>
            <a:endParaRPr/>
          </a:p>
        </p:txBody>
      </p:sp>
      <p:sp>
        <p:nvSpPr>
          <p:cNvPr id="591" name="Shape 591"/>
          <p:cNvSpPr txBox="1">
            <a:spLocks noGrp="1"/>
          </p:cNvSpPr>
          <p:nvPr>
            <p:ph type="ftr" idx="11"/>
          </p:nvPr>
        </p:nvSpPr>
        <p:spPr>
          <a:xfrm>
            <a:off x="603504" y="4677155"/>
            <a:ext cx="3843597" cy="240029"/>
          </a:xfrm>
          <a:prstGeom prst="rect">
            <a:avLst/>
          </a:prstGeom>
          <a:noFill/>
          <a:ln>
            <a:noFill/>
          </a:ln>
        </p:spPr>
        <p:txBody>
          <a:bodyPr lIns="68575" tIns="68575" rIns="68575" bIns="68575" anchor="ctr" anchorCtr="0"/>
          <a:lstStyle>
            <a:lvl1pPr marL="0" marR="0" lvl="0" indent="0" algn="l" rtl="0">
              <a:spcBef>
                <a:spcPts val="0"/>
              </a:spcBef>
              <a:buNone/>
              <a:defRPr sz="800" b="0" i="0" u="none" strike="noStrike" cap="none">
                <a:solidFill>
                  <a:srgbClr val="FFFFFF"/>
                </a:solidFill>
                <a:latin typeface="Cabin"/>
                <a:ea typeface="Cabin"/>
                <a:cs typeface="Cabin"/>
                <a:sym typeface="Cabin"/>
              </a:defRPr>
            </a:lvl1pPr>
            <a:lvl2pPr marL="342900" marR="0" lvl="1" indent="0" algn="l" rtl="0">
              <a:spcBef>
                <a:spcPts val="0"/>
              </a:spcBef>
              <a:buNone/>
              <a:defRPr sz="1400" b="0" i="0" u="none" strike="noStrike" cap="none">
                <a:solidFill>
                  <a:schemeClr val="dk1"/>
                </a:solidFill>
                <a:latin typeface="Cabin"/>
                <a:ea typeface="Cabin"/>
                <a:cs typeface="Cabin"/>
                <a:sym typeface="Cabin"/>
              </a:defRPr>
            </a:lvl2pPr>
            <a:lvl3pPr marL="685800" marR="0" lvl="2" indent="0" algn="l" rtl="0">
              <a:spcBef>
                <a:spcPts val="0"/>
              </a:spcBef>
              <a:buNone/>
              <a:defRPr sz="1400" b="0" i="0" u="none" strike="noStrike" cap="none">
                <a:solidFill>
                  <a:schemeClr val="dk1"/>
                </a:solidFill>
                <a:latin typeface="Cabin"/>
                <a:ea typeface="Cabin"/>
                <a:cs typeface="Cabin"/>
                <a:sym typeface="Cabin"/>
              </a:defRPr>
            </a:lvl3pPr>
            <a:lvl4pPr marL="1028700" marR="0" lvl="3" indent="0" algn="l" rtl="0">
              <a:spcBef>
                <a:spcPts val="0"/>
              </a:spcBef>
              <a:buNone/>
              <a:defRPr sz="1400" b="0" i="0" u="none" strike="noStrike" cap="none">
                <a:solidFill>
                  <a:schemeClr val="dk1"/>
                </a:solidFill>
                <a:latin typeface="Cabin"/>
                <a:ea typeface="Cabin"/>
                <a:cs typeface="Cabin"/>
                <a:sym typeface="Cabin"/>
              </a:defRPr>
            </a:lvl4pPr>
            <a:lvl5pPr marL="1371600" marR="0" lvl="4" indent="0" algn="l" rtl="0">
              <a:spcBef>
                <a:spcPts val="0"/>
              </a:spcBef>
              <a:buNone/>
              <a:defRPr sz="1400" b="0" i="0" u="none" strike="noStrike" cap="none">
                <a:solidFill>
                  <a:schemeClr val="dk1"/>
                </a:solidFill>
                <a:latin typeface="Cabin"/>
                <a:ea typeface="Cabin"/>
                <a:cs typeface="Cabin"/>
                <a:sym typeface="Cabin"/>
              </a:defRPr>
            </a:lvl5pPr>
            <a:lvl6pPr marL="1714500" marR="0" lvl="5" indent="0" algn="l" rtl="0">
              <a:spcBef>
                <a:spcPts val="0"/>
              </a:spcBef>
              <a:buNone/>
              <a:defRPr sz="1400" b="0" i="0" u="none" strike="noStrike" cap="none">
                <a:solidFill>
                  <a:schemeClr val="dk1"/>
                </a:solidFill>
                <a:latin typeface="Cabin"/>
                <a:ea typeface="Cabin"/>
                <a:cs typeface="Cabin"/>
                <a:sym typeface="Cabin"/>
              </a:defRPr>
            </a:lvl6pPr>
            <a:lvl7pPr marL="2057400" marR="0" lvl="6" indent="0" algn="l" rtl="0">
              <a:spcBef>
                <a:spcPts val="0"/>
              </a:spcBef>
              <a:buNone/>
              <a:defRPr sz="1400" b="0" i="0" u="none" strike="noStrike" cap="none">
                <a:solidFill>
                  <a:schemeClr val="dk1"/>
                </a:solidFill>
                <a:latin typeface="Cabin"/>
                <a:ea typeface="Cabin"/>
                <a:cs typeface="Cabin"/>
                <a:sym typeface="Cabin"/>
              </a:defRPr>
            </a:lvl7pPr>
            <a:lvl8pPr marL="2400300" marR="0" lvl="7" indent="0" algn="l" rtl="0">
              <a:spcBef>
                <a:spcPts val="0"/>
              </a:spcBef>
              <a:buNone/>
              <a:defRPr sz="1400" b="0" i="0" u="none" strike="noStrike" cap="none">
                <a:solidFill>
                  <a:schemeClr val="dk1"/>
                </a:solidFill>
                <a:latin typeface="Cabin"/>
                <a:ea typeface="Cabin"/>
                <a:cs typeface="Cabin"/>
                <a:sym typeface="Cabin"/>
              </a:defRPr>
            </a:lvl8pPr>
            <a:lvl9pPr marL="2743200" marR="0" lvl="8" indent="0" algn="l" rtl="0">
              <a:spcBef>
                <a:spcPts val="0"/>
              </a:spcBef>
              <a:buNone/>
              <a:defRPr sz="1400" b="0" i="0" u="none" strike="noStrike" cap="none">
                <a:solidFill>
                  <a:schemeClr val="dk1"/>
                </a:solidFill>
                <a:latin typeface="Cabin"/>
                <a:ea typeface="Cabin"/>
                <a:cs typeface="Cabin"/>
                <a:sym typeface="Cabin"/>
              </a:defRPr>
            </a:lvl9pPr>
          </a:lstStyle>
          <a:p>
            <a:endParaRPr/>
          </a:p>
        </p:txBody>
      </p:sp>
      <p:sp>
        <p:nvSpPr>
          <p:cNvPr id="592" name="Shape 592"/>
          <p:cNvSpPr>
            <a:spLocks noGrp="1"/>
          </p:cNvSpPr>
          <p:nvPr>
            <p:ph type="sldNum" idx="12"/>
          </p:nvPr>
        </p:nvSpPr>
        <p:spPr>
          <a:xfrm>
            <a:off x="8069191" y="4663439"/>
            <a:ext cx="274319" cy="274319"/>
          </a:xfrm>
          <a:prstGeom prst="ellipse">
            <a:avLst/>
          </a:prstGeom>
          <a:solidFill>
            <a:srgbClr val="1D1D1D">
              <a:alpha val="69803"/>
            </a:srgbClr>
          </a:solidFill>
          <a:ln>
            <a:noFill/>
          </a:ln>
        </p:spPr>
        <p:txBody>
          <a:bodyPr lIns="13700" tIns="34275" rIns="13700" bIns="34275" anchor="ctr" anchorCtr="0">
            <a:noAutofit/>
          </a:bodyPr>
          <a:lstStyle/>
          <a:p>
            <a:pPr marL="0" marR="0" lvl="0" indent="0" algn="ctr" rtl="0">
              <a:spcBef>
                <a:spcPts val="0"/>
              </a:spcBef>
              <a:buSzPct val="25000"/>
              <a:buNone/>
            </a:pPr>
            <a:fld id="{00000000-1234-1234-1234-123412341234}" type="slidenum">
              <a:rPr lang="en" sz="800" b="0" i="0" u="none" strike="noStrike" cap="none">
                <a:solidFill>
                  <a:srgbClr val="FFFFFF"/>
                </a:solidFill>
                <a:latin typeface="Cabin"/>
                <a:ea typeface="Cabin"/>
                <a:cs typeface="Cabin"/>
                <a:sym typeface="Cabin"/>
              </a:rPr>
              <a:t>‹#›</a:t>
            </a:fld>
            <a:endParaRPr lang="en" sz="800" b="0" i="0" u="none" strike="noStrike" cap="none">
              <a:solidFill>
                <a:srgbClr val="FFFFFF"/>
              </a:solidFill>
              <a:latin typeface="Cabin"/>
              <a:ea typeface="Cabin"/>
              <a:cs typeface="Cabin"/>
              <a:sym typeface="Cabin"/>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bg>
      <p:bgPr>
        <a:solidFill>
          <a:schemeClr val="accent3"/>
        </a:solidFill>
        <a:effectLst/>
      </p:bgPr>
    </p:bg>
    <p:spTree>
      <p:nvGrpSpPr>
        <p:cNvPr id="1" name="Shape 70"/>
        <p:cNvGrpSpPr/>
        <p:nvPr/>
      </p:nvGrpSpPr>
      <p:grpSpPr>
        <a:xfrm>
          <a:off x="0" y="0"/>
          <a:ext cx="0" cy="0"/>
          <a:chOff x="0" y="0"/>
          <a:chExt cx="0" cy="0"/>
        </a:xfrm>
      </p:grpSpPr>
      <p:sp>
        <p:nvSpPr>
          <p:cNvPr id="71" name="Shape 71"/>
          <p:cNvSpPr/>
          <p:nvPr/>
        </p:nvSpPr>
        <p:spPr>
          <a:xfrm flipH="1">
            <a:off x="3582600" y="1550700"/>
            <a:ext cx="5561400" cy="3592800"/>
          </a:xfrm>
          <a:prstGeom prst="rtTriangle">
            <a:avLst/>
          </a:prstGeom>
          <a:solidFill>
            <a:schemeClr val="lt2"/>
          </a:solidFill>
          <a:ln>
            <a:noFill/>
          </a:ln>
        </p:spPr>
        <p:txBody>
          <a:bodyPr lIns="91425" tIns="91425" rIns="91425" bIns="91425" anchor="ctr" anchorCtr="0">
            <a:noAutofit/>
          </a:bodyPr>
          <a:lstStyle/>
          <a:p>
            <a:pPr lvl="0">
              <a:spcBef>
                <a:spcPts val="0"/>
              </a:spcBef>
              <a:buNone/>
            </a:pPr>
            <a:endParaRPr/>
          </a:p>
        </p:txBody>
      </p:sp>
      <p:sp>
        <p:nvSpPr>
          <p:cNvPr id="72" name="Shape 72"/>
          <p:cNvSpPr/>
          <p:nvPr/>
        </p:nvSpPr>
        <p:spPr>
          <a:xfrm>
            <a:off x="30" y="2824500"/>
            <a:ext cx="7370400" cy="2319000"/>
          </a:xfrm>
          <a:prstGeom prst="rtTriangle">
            <a:avLst/>
          </a:prstGeom>
          <a:solidFill>
            <a:schemeClr val="dk2"/>
          </a:solidFill>
          <a:ln>
            <a:noFill/>
          </a:ln>
        </p:spPr>
        <p:txBody>
          <a:bodyPr lIns="91425" tIns="91425" rIns="91425" bIns="91425" anchor="ctr" anchorCtr="0">
            <a:noAutofit/>
          </a:bodyPr>
          <a:lstStyle/>
          <a:p>
            <a:pPr lvl="0">
              <a:spcBef>
                <a:spcPts val="0"/>
              </a:spcBef>
              <a:buNone/>
            </a:pPr>
            <a:endParaRPr/>
          </a:p>
        </p:txBody>
      </p:sp>
      <p:sp>
        <p:nvSpPr>
          <p:cNvPr id="73" name="Shape 73"/>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lIns="91425" tIns="91425" rIns="91425" bIns="91425" anchor="ctr" anchorCtr="0">
            <a:noAutofit/>
          </a:bodyPr>
          <a:lstStyle/>
          <a:p>
            <a:pPr lvl="0">
              <a:spcBef>
                <a:spcPts val="0"/>
              </a:spcBef>
              <a:buNone/>
            </a:pPr>
            <a:endParaRPr/>
          </a:p>
        </p:txBody>
      </p:sp>
      <p:sp>
        <p:nvSpPr>
          <p:cNvPr id="74" name="Shape 74"/>
          <p:cNvSpPr txBox="1">
            <a:spLocks noGrp="1"/>
          </p:cNvSpPr>
          <p:nvPr>
            <p:ph type="title"/>
          </p:nvPr>
        </p:nvSpPr>
        <p:spPr>
          <a:xfrm>
            <a:off x="819150" y="845600"/>
            <a:ext cx="3709200" cy="1383000"/>
          </a:xfrm>
          <a:prstGeom prst="rect">
            <a:avLst/>
          </a:prstGeom>
        </p:spPr>
        <p:txBody>
          <a:bodyPr lIns="91425" tIns="91425" rIns="91425" bIns="91425" anchor="t" anchorCtr="0"/>
          <a:lstStyle>
            <a:lvl1pPr lvl="0">
              <a:spcBef>
                <a:spcPts val="0"/>
              </a:spcBef>
              <a:buSzPct val="100000"/>
              <a:defRPr sz="3000"/>
            </a:lvl1pPr>
            <a:lvl2pPr lvl="1">
              <a:spcBef>
                <a:spcPts val="0"/>
              </a:spcBef>
              <a:buSzPct val="100000"/>
              <a:defRPr sz="3000"/>
            </a:lvl2pPr>
            <a:lvl3pPr lvl="2">
              <a:spcBef>
                <a:spcPts val="0"/>
              </a:spcBef>
              <a:buSzPct val="100000"/>
              <a:defRPr sz="3000"/>
            </a:lvl3pPr>
            <a:lvl4pPr lvl="3">
              <a:spcBef>
                <a:spcPts val="0"/>
              </a:spcBef>
              <a:buSzPct val="100000"/>
              <a:defRPr sz="3000"/>
            </a:lvl4pPr>
            <a:lvl5pPr lvl="4">
              <a:spcBef>
                <a:spcPts val="0"/>
              </a:spcBef>
              <a:buSzPct val="100000"/>
              <a:defRPr sz="3000"/>
            </a:lvl5pPr>
            <a:lvl6pPr lvl="5">
              <a:spcBef>
                <a:spcPts val="0"/>
              </a:spcBef>
              <a:buSzPct val="100000"/>
              <a:defRPr sz="3000"/>
            </a:lvl6pPr>
            <a:lvl7pPr lvl="6">
              <a:spcBef>
                <a:spcPts val="0"/>
              </a:spcBef>
              <a:buSzPct val="100000"/>
              <a:defRPr sz="3000"/>
            </a:lvl7pPr>
            <a:lvl8pPr lvl="7">
              <a:spcBef>
                <a:spcPts val="0"/>
              </a:spcBef>
              <a:buSzPct val="100000"/>
              <a:defRPr sz="3000"/>
            </a:lvl8pPr>
            <a:lvl9pPr lvl="8">
              <a:spcBef>
                <a:spcPts val="0"/>
              </a:spcBef>
              <a:buSzPct val="100000"/>
              <a:defRPr sz="3000"/>
            </a:lvl9pPr>
          </a:lstStyle>
          <a:p>
            <a:endParaRPr/>
          </a:p>
        </p:txBody>
      </p:sp>
      <p:sp>
        <p:nvSpPr>
          <p:cNvPr id="75" name="Shape 75"/>
          <p:cNvSpPr txBox="1">
            <a:spLocks noGrp="1"/>
          </p:cNvSpPr>
          <p:nvPr>
            <p:ph type="body" idx="1"/>
          </p:nvPr>
        </p:nvSpPr>
        <p:spPr>
          <a:xfrm>
            <a:off x="830700" y="2319050"/>
            <a:ext cx="3709200" cy="21198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76" name="Shape 76"/>
          <p:cNvSpPr txBox="1">
            <a:spLocks noGrp="1"/>
          </p:cNvSpPr>
          <p:nvPr>
            <p:ph type="sldNum" idx="12"/>
          </p:nvPr>
        </p:nvSpPr>
        <p:spPr>
          <a:xfrm>
            <a:off x="8390733" y="4543668"/>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593"/>
        <p:cNvGrpSpPr/>
        <p:nvPr/>
      </p:nvGrpSpPr>
      <p:grpSpPr>
        <a:xfrm>
          <a:off x="0" y="0"/>
          <a:ext cx="0" cy="0"/>
          <a:chOff x="0" y="0"/>
          <a:chExt cx="0" cy="0"/>
        </a:xfrm>
      </p:grpSpPr>
      <p:sp>
        <p:nvSpPr>
          <p:cNvPr id="594" name="Shape 594"/>
          <p:cNvSpPr/>
          <p:nvPr/>
        </p:nvSpPr>
        <p:spPr>
          <a:xfrm>
            <a:off x="0" y="0"/>
            <a:ext cx="4571999" cy="5143500"/>
          </a:xfrm>
          <a:prstGeom prst="rect">
            <a:avLst/>
          </a:prstGeom>
          <a:solidFill>
            <a:schemeClr val="accent2"/>
          </a:solidFill>
          <a:ln>
            <a:noFill/>
          </a:ln>
        </p:spPr>
        <p:txBody>
          <a:bodyPr lIns="68575" tIns="68575" rIns="68575" bIns="68575" anchor="ctr" anchorCtr="0">
            <a:noAutofit/>
          </a:bodyPr>
          <a:lstStyle/>
          <a:p>
            <a:pPr lvl="0">
              <a:spcBef>
                <a:spcPts val="0"/>
              </a:spcBef>
              <a:buNone/>
            </a:pPr>
            <a:endParaRPr/>
          </a:p>
        </p:txBody>
      </p:sp>
      <p:sp>
        <p:nvSpPr>
          <p:cNvPr id="595" name="Shape 595"/>
          <p:cNvSpPr txBox="1">
            <a:spLocks noGrp="1"/>
          </p:cNvSpPr>
          <p:nvPr>
            <p:ph type="title"/>
          </p:nvPr>
        </p:nvSpPr>
        <p:spPr>
          <a:xfrm>
            <a:off x="606392" y="1682870"/>
            <a:ext cx="3371248" cy="850980"/>
          </a:xfrm>
          <a:prstGeom prst="rect">
            <a:avLst/>
          </a:prstGeom>
          <a:solidFill>
            <a:srgbClr val="FFFFFF"/>
          </a:solidFill>
          <a:ln w="9525" cap="flat" cmpd="sng">
            <a:solidFill>
              <a:srgbClr val="404040"/>
            </a:solidFill>
            <a:prstDash val="solid"/>
            <a:round/>
            <a:headEnd type="none" w="med" len="med"/>
            <a:tailEnd type="none" w="med" len="med"/>
          </a:ln>
        </p:spPr>
        <p:txBody>
          <a:bodyPr lIns="68575" tIns="68575" rIns="68575" bIns="68575" anchor="ctr" anchorCtr="1"/>
          <a:lstStyle>
            <a:lvl1pPr marL="0" marR="0" lvl="0" indent="0" algn="ctr" rtl="0">
              <a:lnSpc>
                <a:spcPct val="90000"/>
              </a:lnSpc>
              <a:spcBef>
                <a:spcPts val="0"/>
              </a:spcBef>
              <a:buClr>
                <a:srgbClr val="262626"/>
              </a:buClr>
              <a:buFont typeface="Cabin"/>
              <a:buNone/>
              <a:defRPr sz="1700" b="0" i="0" u="none" strike="noStrike" cap="none">
                <a:solidFill>
                  <a:srgbClr val="262626"/>
                </a:solidFill>
                <a:latin typeface="Cabin"/>
                <a:ea typeface="Cabin"/>
                <a:cs typeface="Cabin"/>
                <a:sym typeface="Cabin"/>
              </a:defRPr>
            </a:lvl1pPr>
            <a:lvl2pPr lvl="1" indent="0">
              <a:spcBef>
                <a:spcPts val="0"/>
              </a:spcBef>
              <a:buNone/>
              <a:defRPr sz="1400"/>
            </a:lvl2pPr>
            <a:lvl3pPr lvl="2" indent="0">
              <a:spcBef>
                <a:spcPts val="0"/>
              </a:spcBef>
              <a:buNone/>
              <a:defRPr sz="1400"/>
            </a:lvl3pPr>
            <a:lvl4pPr lvl="3" indent="0">
              <a:spcBef>
                <a:spcPts val="0"/>
              </a:spcBef>
              <a:buNone/>
              <a:defRPr sz="1400"/>
            </a:lvl4pPr>
            <a:lvl5pPr lvl="4" indent="0">
              <a:spcBef>
                <a:spcPts val="0"/>
              </a:spcBef>
              <a:buNone/>
              <a:defRPr sz="1400"/>
            </a:lvl5pPr>
            <a:lvl6pPr lvl="5" indent="0">
              <a:spcBef>
                <a:spcPts val="0"/>
              </a:spcBef>
              <a:buNone/>
              <a:defRPr sz="1400"/>
            </a:lvl6pPr>
            <a:lvl7pPr lvl="6" indent="0">
              <a:spcBef>
                <a:spcPts val="0"/>
              </a:spcBef>
              <a:buNone/>
              <a:defRPr sz="1400"/>
            </a:lvl7pPr>
            <a:lvl8pPr lvl="7" indent="0">
              <a:spcBef>
                <a:spcPts val="0"/>
              </a:spcBef>
              <a:buNone/>
              <a:defRPr sz="1400"/>
            </a:lvl8pPr>
            <a:lvl9pPr lvl="8" indent="0">
              <a:spcBef>
                <a:spcPts val="0"/>
              </a:spcBef>
              <a:buNone/>
              <a:defRPr sz="1400"/>
            </a:lvl9pPr>
          </a:lstStyle>
          <a:p>
            <a:endParaRPr/>
          </a:p>
        </p:txBody>
      </p:sp>
      <p:sp>
        <p:nvSpPr>
          <p:cNvPr id="596" name="Shape 596"/>
          <p:cNvSpPr>
            <a:spLocks noGrp="1"/>
          </p:cNvSpPr>
          <p:nvPr>
            <p:ph type="pic" idx="2"/>
          </p:nvPr>
        </p:nvSpPr>
        <p:spPr>
          <a:xfrm>
            <a:off x="4571999" y="0"/>
            <a:ext cx="4576572" cy="5143500"/>
          </a:xfrm>
          <a:prstGeom prst="rect">
            <a:avLst/>
          </a:prstGeom>
          <a:solidFill>
            <a:srgbClr val="BFBFBF"/>
          </a:solidFill>
          <a:ln>
            <a:noFill/>
          </a:ln>
        </p:spPr>
        <p:txBody>
          <a:bodyPr lIns="68575" tIns="68575" rIns="68575" bIns="68575" anchor="t" anchorCtr="0"/>
          <a:lstStyle>
            <a:lvl1pPr marL="0" marR="0" lvl="0" indent="0" algn="l" rtl="0">
              <a:lnSpc>
                <a:spcPct val="100000"/>
              </a:lnSpc>
              <a:spcBef>
                <a:spcPts val="800"/>
              </a:spcBef>
              <a:buClr>
                <a:schemeClr val="accent2"/>
              </a:buClr>
              <a:buSzPct val="45833"/>
              <a:buFont typeface="Arial"/>
              <a:buNone/>
              <a:defRPr sz="2400" b="0" i="0" u="none" strike="noStrike" cap="none">
                <a:solidFill>
                  <a:srgbClr val="FEFEFE"/>
                </a:solidFill>
                <a:latin typeface="Cabin"/>
                <a:ea typeface="Cabin"/>
                <a:cs typeface="Cabin"/>
                <a:sym typeface="Cabin"/>
              </a:defRPr>
            </a:lvl1pPr>
            <a:lvl2pPr marL="342900" marR="0" lvl="1" indent="0" algn="l" rtl="0">
              <a:lnSpc>
                <a:spcPct val="100000"/>
              </a:lnSpc>
              <a:spcBef>
                <a:spcPts val="800"/>
              </a:spcBef>
              <a:buClr>
                <a:schemeClr val="accent2"/>
              </a:buClr>
              <a:buSzPct val="52380"/>
              <a:buFont typeface="Arial"/>
              <a:buNone/>
              <a:defRPr sz="2100" b="0" i="0" u="none" strike="noStrike" cap="none">
                <a:solidFill>
                  <a:srgbClr val="262626"/>
                </a:solidFill>
                <a:latin typeface="Cabin"/>
                <a:ea typeface="Cabin"/>
                <a:cs typeface="Cabin"/>
                <a:sym typeface="Cabin"/>
              </a:defRPr>
            </a:lvl2pPr>
            <a:lvl3pPr marL="685800" marR="0" lvl="2" indent="0" algn="l" rtl="0">
              <a:lnSpc>
                <a:spcPct val="100000"/>
              </a:lnSpc>
              <a:spcBef>
                <a:spcPts val="800"/>
              </a:spcBef>
              <a:buClr>
                <a:schemeClr val="accent2"/>
              </a:buClr>
              <a:buSzPct val="61111"/>
              <a:buFont typeface="Arial"/>
              <a:buNone/>
              <a:defRPr sz="1800" b="0" i="0" u="none" strike="noStrike" cap="none">
                <a:solidFill>
                  <a:srgbClr val="262626"/>
                </a:solidFill>
                <a:latin typeface="Cabin"/>
                <a:ea typeface="Cabin"/>
                <a:cs typeface="Cabin"/>
                <a:sym typeface="Cabin"/>
              </a:defRPr>
            </a:lvl3pPr>
            <a:lvl4pPr marL="1028700" marR="0" lvl="3" indent="0" algn="l" rtl="0">
              <a:lnSpc>
                <a:spcPct val="100000"/>
              </a:lnSpc>
              <a:spcBef>
                <a:spcPts val="800"/>
              </a:spcBef>
              <a:buClr>
                <a:schemeClr val="accent2"/>
              </a:buClr>
              <a:buSzPct val="73333"/>
              <a:buFont typeface="Arial"/>
              <a:buNone/>
              <a:defRPr sz="1500" b="0" i="0" u="none" strike="noStrike" cap="none">
                <a:solidFill>
                  <a:srgbClr val="262626"/>
                </a:solidFill>
                <a:latin typeface="Cabin"/>
                <a:ea typeface="Cabin"/>
                <a:cs typeface="Cabin"/>
                <a:sym typeface="Cabin"/>
              </a:defRPr>
            </a:lvl4pPr>
            <a:lvl5pPr marL="1371600" marR="0" lvl="4" indent="0" algn="l" rtl="0">
              <a:lnSpc>
                <a:spcPct val="100000"/>
              </a:lnSpc>
              <a:spcBef>
                <a:spcPts val="800"/>
              </a:spcBef>
              <a:buClr>
                <a:schemeClr val="accent2"/>
              </a:buClr>
              <a:buSzPct val="73333"/>
              <a:buFont typeface="Arial"/>
              <a:buNone/>
              <a:defRPr sz="1500" b="0" i="0" u="none" strike="noStrike" cap="none">
                <a:solidFill>
                  <a:srgbClr val="262626"/>
                </a:solidFill>
                <a:latin typeface="Cabin"/>
                <a:ea typeface="Cabin"/>
                <a:cs typeface="Cabin"/>
                <a:sym typeface="Cabin"/>
              </a:defRPr>
            </a:lvl5pPr>
            <a:lvl6pPr marL="1714500" marR="0" lvl="5" indent="0" algn="l" rtl="0">
              <a:lnSpc>
                <a:spcPct val="100000"/>
              </a:lnSpc>
              <a:spcBef>
                <a:spcPts val="800"/>
              </a:spcBef>
              <a:buClr>
                <a:schemeClr val="accent2"/>
              </a:buClr>
              <a:buSzPct val="73333"/>
              <a:buFont typeface="Arial"/>
              <a:buNone/>
              <a:defRPr sz="1500" b="0" i="0" u="none" strike="noStrike" cap="none">
                <a:solidFill>
                  <a:schemeClr val="dk1"/>
                </a:solidFill>
                <a:latin typeface="Cabin"/>
                <a:ea typeface="Cabin"/>
                <a:cs typeface="Cabin"/>
                <a:sym typeface="Cabin"/>
              </a:defRPr>
            </a:lvl6pPr>
            <a:lvl7pPr marL="2057400" marR="0" lvl="6" indent="0" algn="l" rtl="0">
              <a:lnSpc>
                <a:spcPct val="100000"/>
              </a:lnSpc>
              <a:spcBef>
                <a:spcPts val="800"/>
              </a:spcBef>
              <a:buClr>
                <a:schemeClr val="accent2"/>
              </a:buClr>
              <a:buSzPct val="73333"/>
              <a:buFont typeface="Arial"/>
              <a:buNone/>
              <a:defRPr sz="1500" b="0" i="0" u="none" strike="noStrike" cap="none">
                <a:solidFill>
                  <a:schemeClr val="dk1"/>
                </a:solidFill>
                <a:latin typeface="Cabin"/>
                <a:ea typeface="Cabin"/>
                <a:cs typeface="Cabin"/>
                <a:sym typeface="Cabin"/>
              </a:defRPr>
            </a:lvl7pPr>
            <a:lvl8pPr marL="2400300" marR="0" lvl="7" indent="0" algn="l" rtl="0">
              <a:lnSpc>
                <a:spcPct val="100000"/>
              </a:lnSpc>
              <a:spcBef>
                <a:spcPts val="800"/>
              </a:spcBef>
              <a:buClr>
                <a:schemeClr val="accent2"/>
              </a:buClr>
              <a:buSzPct val="73333"/>
              <a:buFont typeface="Arial"/>
              <a:buNone/>
              <a:defRPr sz="1500" b="0" i="0" u="none" strike="noStrike" cap="none">
                <a:solidFill>
                  <a:schemeClr val="dk1"/>
                </a:solidFill>
                <a:latin typeface="Cabin"/>
                <a:ea typeface="Cabin"/>
                <a:cs typeface="Cabin"/>
                <a:sym typeface="Cabin"/>
              </a:defRPr>
            </a:lvl8pPr>
            <a:lvl9pPr marL="2743200" marR="0" lvl="8" indent="0" algn="l" rtl="0">
              <a:lnSpc>
                <a:spcPct val="100000"/>
              </a:lnSpc>
              <a:spcBef>
                <a:spcPts val="800"/>
              </a:spcBef>
              <a:buClr>
                <a:schemeClr val="accent2"/>
              </a:buClr>
              <a:buSzPct val="73333"/>
              <a:buFont typeface="Arial"/>
              <a:buNone/>
              <a:defRPr sz="1500" b="0" i="0" u="none" strike="noStrike" cap="none">
                <a:solidFill>
                  <a:schemeClr val="dk1"/>
                </a:solidFill>
                <a:latin typeface="Cabin"/>
                <a:ea typeface="Cabin"/>
                <a:cs typeface="Cabin"/>
                <a:sym typeface="Cabin"/>
              </a:defRPr>
            </a:lvl9pPr>
          </a:lstStyle>
          <a:p>
            <a:endParaRPr/>
          </a:p>
        </p:txBody>
      </p:sp>
      <p:sp>
        <p:nvSpPr>
          <p:cNvPr id="597" name="Shape 597"/>
          <p:cNvSpPr txBox="1">
            <a:spLocks noGrp="1"/>
          </p:cNvSpPr>
          <p:nvPr>
            <p:ph type="body" idx="1"/>
          </p:nvPr>
        </p:nvSpPr>
        <p:spPr>
          <a:xfrm>
            <a:off x="836675" y="2662438"/>
            <a:ext cx="2846069" cy="1645527"/>
          </a:xfrm>
          <a:prstGeom prst="rect">
            <a:avLst/>
          </a:prstGeom>
          <a:noFill/>
          <a:ln>
            <a:noFill/>
          </a:ln>
        </p:spPr>
        <p:txBody>
          <a:bodyPr lIns="68575" tIns="68575" rIns="68575" bIns="68575" anchor="t" anchorCtr="1"/>
          <a:lstStyle>
            <a:lvl1pPr marL="0" marR="0" lvl="0" indent="0" algn="ctr" rtl="0">
              <a:lnSpc>
                <a:spcPct val="100000"/>
              </a:lnSpc>
              <a:spcBef>
                <a:spcPts val="800"/>
              </a:spcBef>
              <a:buClr>
                <a:schemeClr val="accent2"/>
              </a:buClr>
              <a:buFont typeface="Arial"/>
              <a:buNone/>
              <a:defRPr sz="1100" b="0" i="0" u="none" strike="noStrike" cap="none">
                <a:solidFill>
                  <a:srgbClr val="FFFFFF"/>
                </a:solidFill>
                <a:latin typeface="Cabin"/>
                <a:ea typeface="Cabin"/>
                <a:cs typeface="Cabin"/>
                <a:sym typeface="Cabin"/>
              </a:defRPr>
            </a:lvl1pPr>
            <a:lvl2pPr marL="342900" marR="0" lvl="1" indent="0" algn="l" rtl="0">
              <a:lnSpc>
                <a:spcPct val="100000"/>
              </a:lnSpc>
              <a:spcBef>
                <a:spcPts val="800"/>
              </a:spcBef>
              <a:buClr>
                <a:schemeClr val="accent2"/>
              </a:buClr>
              <a:buFont typeface="Arial"/>
              <a:buNone/>
              <a:defRPr sz="1100" b="0" i="0" u="none" strike="noStrike" cap="none">
                <a:solidFill>
                  <a:srgbClr val="262626"/>
                </a:solidFill>
                <a:latin typeface="Cabin"/>
                <a:ea typeface="Cabin"/>
                <a:cs typeface="Cabin"/>
                <a:sym typeface="Cabin"/>
              </a:defRPr>
            </a:lvl2pPr>
            <a:lvl3pPr marL="685800" marR="0" lvl="2" indent="0" algn="l" rtl="0">
              <a:lnSpc>
                <a:spcPct val="100000"/>
              </a:lnSpc>
              <a:spcBef>
                <a:spcPts val="800"/>
              </a:spcBef>
              <a:buClr>
                <a:schemeClr val="accent2"/>
              </a:buClr>
              <a:buFont typeface="Arial"/>
              <a:buNone/>
              <a:defRPr sz="900" b="0" i="0" u="none" strike="noStrike" cap="none">
                <a:solidFill>
                  <a:srgbClr val="262626"/>
                </a:solidFill>
                <a:latin typeface="Cabin"/>
                <a:ea typeface="Cabin"/>
                <a:cs typeface="Cabin"/>
                <a:sym typeface="Cabin"/>
              </a:defRPr>
            </a:lvl3pPr>
            <a:lvl4pPr marL="1028700" marR="0" lvl="3" indent="0" algn="l" rtl="0">
              <a:lnSpc>
                <a:spcPct val="100000"/>
              </a:lnSpc>
              <a:spcBef>
                <a:spcPts val="800"/>
              </a:spcBef>
              <a:buClr>
                <a:schemeClr val="accent2"/>
              </a:buClr>
              <a:buFont typeface="Arial"/>
              <a:buNone/>
              <a:defRPr sz="800" b="0" i="0" u="none" strike="noStrike" cap="none">
                <a:solidFill>
                  <a:srgbClr val="262626"/>
                </a:solidFill>
                <a:latin typeface="Cabin"/>
                <a:ea typeface="Cabin"/>
                <a:cs typeface="Cabin"/>
                <a:sym typeface="Cabin"/>
              </a:defRPr>
            </a:lvl4pPr>
            <a:lvl5pPr marL="1371600" marR="0" lvl="4" indent="0" algn="l" rtl="0">
              <a:lnSpc>
                <a:spcPct val="100000"/>
              </a:lnSpc>
              <a:spcBef>
                <a:spcPts val="800"/>
              </a:spcBef>
              <a:buClr>
                <a:schemeClr val="accent2"/>
              </a:buClr>
              <a:buFont typeface="Arial"/>
              <a:buNone/>
              <a:defRPr sz="800" b="0" i="0" u="none" strike="noStrike" cap="none">
                <a:solidFill>
                  <a:srgbClr val="262626"/>
                </a:solidFill>
                <a:latin typeface="Cabin"/>
                <a:ea typeface="Cabin"/>
                <a:cs typeface="Cabin"/>
                <a:sym typeface="Cabin"/>
              </a:defRPr>
            </a:lvl5pPr>
            <a:lvl6pPr marL="1714500" marR="0" lvl="5" indent="0" algn="l" rtl="0">
              <a:lnSpc>
                <a:spcPct val="100000"/>
              </a:lnSpc>
              <a:spcBef>
                <a:spcPts val="800"/>
              </a:spcBef>
              <a:buClr>
                <a:schemeClr val="accent2"/>
              </a:buClr>
              <a:buFont typeface="Arial"/>
              <a:buNone/>
              <a:defRPr sz="800" b="0" i="0" u="none" strike="noStrike" cap="none">
                <a:solidFill>
                  <a:schemeClr val="dk1"/>
                </a:solidFill>
                <a:latin typeface="Cabin"/>
                <a:ea typeface="Cabin"/>
                <a:cs typeface="Cabin"/>
                <a:sym typeface="Cabin"/>
              </a:defRPr>
            </a:lvl6pPr>
            <a:lvl7pPr marL="2057400" marR="0" lvl="6" indent="0" algn="l" rtl="0">
              <a:lnSpc>
                <a:spcPct val="100000"/>
              </a:lnSpc>
              <a:spcBef>
                <a:spcPts val="800"/>
              </a:spcBef>
              <a:buClr>
                <a:schemeClr val="accent2"/>
              </a:buClr>
              <a:buFont typeface="Arial"/>
              <a:buNone/>
              <a:defRPr sz="800" b="0" i="0" u="none" strike="noStrike" cap="none">
                <a:solidFill>
                  <a:schemeClr val="dk1"/>
                </a:solidFill>
                <a:latin typeface="Cabin"/>
                <a:ea typeface="Cabin"/>
                <a:cs typeface="Cabin"/>
                <a:sym typeface="Cabin"/>
              </a:defRPr>
            </a:lvl7pPr>
            <a:lvl8pPr marL="2400300" marR="0" lvl="7" indent="0" algn="l" rtl="0">
              <a:lnSpc>
                <a:spcPct val="100000"/>
              </a:lnSpc>
              <a:spcBef>
                <a:spcPts val="800"/>
              </a:spcBef>
              <a:buClr>
                <a:schemeClr val="accent2"/>
              </a:buClr>
              <a:buFont typeface="Arial"/>
              <a:buNone/>
              <a:defRPr sz="800" b="0" i="0" u="none" strike="noStrike" cap="none">
                <a:solidFill>
                  <a:schemeClr val="dk1"/>
                </a:solidFill>
                <a:latin typeface="Cabin"/>
                <a:ea typeface="Cabin"/>
                <a:cs typeface="Cabin"/>
                <a:sym typeface="Cabin"/>
              </a:defRPr>
            </a:lvl8pPr>
            <a:lvl9pPr marL="2743200" marR="0" lvl="8" indent="0" algn="l" rtl="0">
              <a:lnSpc>
                <a:spcPct val="100000"/>
              </a:lnSpc>
              <a:spcBef>
                <a:spcPts val="800"/>
              </a:spcBef>
              <a:buClr>
                <a:schemeClr val="accent2"/>
              </a:buClr>
              <a:buFont typeface="Arial"/>
              <a:buNone/>
              <a:defRPr sz="800" b="0" i="0" u="none" strike="noStrike" cap="none">
                <a:solidFill>
                  <a:schemeClr val="dk1"/>
                </a:solidFill>
                <a:latin typeface="Cabin"/>
                <a:ea typeface="Cabin"/>
                <a:cs typeface="Cabin"/>
                <a:sym typeface="Cabin"/>
              </a:defRPr>
            </a:lvl9pPr>
          </a:lstStyle>
          <a:p>
            <a:endParaRPr/>
          </a:p>
        </p:txBody>
      </p:sp>
      <p:sp>
        <p:nvSpPr>
          <p:cNvPr id="598" name="Shape 598"/>
          <p:cNvSpPr txBox="1">
            <a:spLocks noGrp="1"/>
          </p:cNvSpPr>
          <p:nvPr>
            <p:ph type="dt" idx="10"/>
          </p:nvPr>
        </p:nvSpPr>
        <p:spPr>
          <a:xfrm>
            <a:off x="5866071" y="4679112"/>
            <a:ext cx="2065309" cy="242976"/>
          </a:xfrm>
          <a:prstGeom prst="rect">
            <a:avLst/>
          </a:prstGeom>
          <a:noFill/>
          <a:ln>
            <a:noFill/>
          </a:ln>
        </p:spPr>
        <p:txBody>
          <a:bodyPr lIns="68575" tIns="68575" rIns="68575" bIns="68575" anchor="ctr" anchorCtr="0"/>
          <a:lstStyle>
            <a:lvl1pPr marL="0" marR="0" lvl="0" indent="0" algn="r" rtl="0">
              <a:spcBef>
                <a:spcPts val="0"/>
              </a:spcBef>
              <a:buNone/>
              <a:defRPr sz="800" b="0" i="0" u="none" strike="noStrike" cap="none">
                <a:solidFill>
                  <a:srgbClr val="FFFFFF"/>
                </a:solidFill>
                <a:latin typeface="Cabin"/>
                <a:ea typeface="Cabin"/>
                <a:cs typeface="Cabin"/>
                <a:sym typeface="Cabin"/>
              </a:defRPr>
            </a:lvl1pPr>
            <a:lvl2pPr marL="342900" marR="0" lvl="1" indent="0" algn="l" rtl="0">
              <a:spcBef>
                <a:spcPts val="0"/>
              </a:spcBef>
              <a:buNone/>
              <a:defRPr sz="1400" b="0" i="0" u="none" strike="noStrike" cap="none">
                <a:solidFill>
                  <a:schemeClr val="dk1"/>
                </a:solidFill>
                <a:latin typeface="Cabin"/>
                <a:ea typeface="Cabin"/>
                <a:cs typeface="Cabin"/>
                <a:sym typeface="Cabin"/>
              </a:defRPr>
            </a:lvl2pPr>
            <a:lvl3pPr marL="685800" marR="0" lvl="2" indent="0" algn="l" rtl="0">
              <a:spcBef>
                <a:spcPts val="0"/>
              </a:spcBef>
              <a:buNone/>
              <a:defRPr sz="1400" b="0" i="0" u="none" strike="noStrike" cap="none">
                <a:solidFill>
                  <a:schemeClr val="dk1"/>
                </a:solidFill>
                <a:latin typeface="Cabin"/>
                <a:ea typeface="Cabin"/>
                <a:cs typeface="Cabin"/>
                <a:sym typeface="Cabin"/>
              </a:defRPr>
            </a:lvl3pPr>
            <a:lvl4pPr marL="1028700" marR="0" lvl="3" indent="0" algn="l" rtl="0">
              <a:spcBef>
                <a:spcPts val="0"/>
              </a:spcBef>
              <a:buNone/>
              <a:defRPr sz="1400" b="0" i="0" u="none" strike="noStrike" cap="none">
                <a:solidFill>
                  <a:schemeClr val="dk1"/>
                </a:solidFill>
                <a:latin typeface="Cabin"/>
                <a:ea typeface="Cabin"/>
                <a:cs typeface="Cabin"/>
                <a:sym typeface="Cabin"/>
              </a:defRPr>
            </a:lvl4pPr>
            <a:lvl5pPr marL="1371600" marR="0" lvl="4" indent="0" algn="l" rtl="0">
              <a:spcBef>
                <a:spcPts val="0"/>
              </a:spcBef>
              <a:buNone/>
              <a:defRPr sz="1400" b="0" i="0" u="none" strike="noStrike" cap="none">
                <a:solidFill>
                  <a:schemeClr val="dk1"/>
                </a:solidFill>
                <a:latin typeface="Cabin"/>
                <a:ea typeface="Cabin"/>
                <a:cs typeface="Cabin"/>
                <a:sym typeface="Cabin"/>
              </a:defRPr>
            </a:lvl5pPr>
            <a:lvl6pPr marL="1714500" marR="0" lvl="5" indent="0" algn="l" rtl="0">
              <a:spcBef>
                <a:spcPts val="0"/>
              </a:spcBef>
              <a:buNone/>
              <a:defRPr sz="1400" b="0" i="0" u="none" strike="noStrike" cap="none">
                <a:solidFill>
                  <a:schemeClr val="dk1"/>
                </a:solidFill>
                <a:latin typeface="Cabin"/>
                <a:ea typeface="Cabin"/>
                <a:cs typeface="Cabin"/>
                <a:sym typeface="Cabin"/>
              </a:defRPr>
            </a:lvl6pPr>
            <a:lvl7pPr marL="2057400" marR="0" lvl="6" indent="0" algn="l" rtl="0">
              <a:spcBef>
                <a:spcPts val="0"/>
              </a:spcBef>
              <a:buNone/>
              <a:defRPr sz="1400" b="0" i="0" u="none" strike="noStrike" cap="none">
                <a:solidFill>
                  <a:schemeClr val="dk1"/>
                </a:solidFill>
                <a:latin typeface="Cabin"/>
                <a:ea typeface="Cabin"/>
                <a:cs typeface="Cabin"/>
                <a:sym typeface="Cabin"/>
              </a:defRPr>
            </a:lvl7pPr>
            <a:lvl8pPr marL="2400300" marR="0" lvl="7" indent="0" algn="l" rtl="0">
              <a:spcBef>
                <a:spcPts val="0"/>
              </a:spcBef>
              <a:buNone/>
              <a:defRPr sz="1400" b="0" i="0" u="none" strike="noStrike" cap="none">
                <a:solidFill>
                  <a:schemeClr val="dk1"/>
                </a:solidFill>
                <a:latin typeface="Cabin"/>
                <a:ea typeface="Cabin"/>
                <a:cs typeface="Cabin"/>
                <a:sym typeface="Cabin"/>
              </a:defRPr>
            </a:lvl8pPr>
            <a:lvl9pPr marL="2743200" marR="0" lvl="8" indent="0" algn="l" rtl="0">
              <a:spcBef>
                <a:spcPts val="0"/>
              </a:spcBef>
              <a:buNone/>
              <a:defRPr sz="1400" b="0" i="0" u="none" strike="noStrike" cap="none">
                <a:solidFill>
                  <a:schemeClr val="dk1"/>
                </a:solidFill>
                <a:latin typeface="Cabin"/>
                <a:ea typeface="Cabin"/>
                <a:cs typeface="Cabin"/>
                <a:sym typeface="Cabin"/>
              </a:defRPr>
            </a:lvl9pPr>
          </a:lstStyle>
          <a:p>
            <a:endParaRPr/>
          </a:p>
        </p:txBody>
      </p:sp>
      <p:sp>
        <p:nvSpPr>
          <p:cNvPr id="599" name="Shape 599"/>
          <p:cNvSpPr txBox="1">
            <a:spLocks noGrp="1"/>
          </p:cNvSpPr>
          <p:nvPr>
            <p:ph type="ftr" idx="11"/>
          </p:nvPr>
        </p:nvSpPr>
        <p:spPr>
          <a:xfrm>
            <a:off x="603504" y="4677155"/>
            <a:ext cx="3843597" cy="240029"/>
          </a:xfrm>
          <a:prstGeom prst="rect">
            <a:avLst/>
          </a:prstGeom>
          <a:noFill/>
          <a:ln>
            <a:noFill/>
          </a:ln>
        </p:spPr>
        <p:txBody>
          <a:bodyPr lIns="68575" tIns="68575" rIns="68575" bIns="68575" anchor="ctr" anchorCtr="0"/>
          <a:lstStyle>
            <a:lvl1pPr marL="0" marR="0" lvl="0" indent="0" algn="l" rtl="0">
              <a:spcBef>
                <a:spcPts val="0"/>
              </a:spcBef>
              <a:buNone/>
              <a:defRPr sz="800" b="0" i="0" u="none" strike="noStrike" cap="none">
                <a:solidFill>
                  <a:srgbClr val="FFFFFF"/>
                </a:solidFill>
                <a:latin typeface="Cabin"/>
                <a:ea typeface="Cabin"/>
                <a:cs typeface="Cabin"/>
                <a:sym typeface="Cabin"/>
              </a:defRPr>
            </a:lvl1pPr>
            <a:lvl2pPr marL="342900" marR="0" lvl="1" indent="0" algn="l" rtl="0">
              <a:spcBef>
                <a:spcPts val="0"/>
              </a:spcBef>
              <a:buNone/>
              <a:defRPr sz="1400" b="0" i="0" u="none" strike="noStrike" cap="none">
                <a:solidFill>
                  <a:schemeClr val="dk1"/>
                </a:solidFill>
                <a:latin typeface="Cabin"/>
                <a:ea typeface="Cabin"/>
                <a:cs typeface="Cabin"/>
                <a:sym typeface="Cabin"/>
              </a:defRPr>
            </a:lvl2pPr>
            <a:lvl3pPr marL="685800" marR="0" lvl="2" indent="0" algn="l" rtl="0">
              <a:spcBef>
                <a:spcPts val="0"/>
              </a:spcBef>
              <a:buNone/>
              <a:defRPr sz="1400" b="0" i="0" u="none" strike="noStrike" cap="none">
                <a:solidFill>
                  <a:schemeClr val="dk1"/>
                </a:solidFill>
                <a:latin typeface="Cabin"/>
                <a:ea typeface="Cabin"/>
                <a:cs typeface="Cabin"/>
                <a:sym typeface="Cabin"/>
              </a:defRPr>
            </a:lvl3pPr>
            <a:lvl4pPr marL="1028700" marR="0" lvl="3" indent="0" algn="l" rtl="0">
              <a:spcBef>
                <a:spcPts val="0"/>
              </a:spcBef>
              <a:buNone/>
              <a:defRPr sz="1400" b="0" i="0" u="none" strike="noStrike" cap="none">
                <a:solidFill>
                  <a:schemeClr val="dk1"/>
                </a:solidFill>
                <a:latin typeface="Cabin"/>
                <a:ea typeface="Cabin"/>
                <a:cs typeface="Cabin"/>
                <a:sym typeface="Cabin"/>
              </a:defRPr>
            </a:lvl4pPr>
            <a:lvl5pPr marL="1371600" marR="0" lvl="4" indent="0" algn="l" rtl="0">
              <a:spcBef>
                <a:spcPts val="0"/>
              </a:spcBef>
              <a:buNone/>
              <a:defRPr sz="1400" b="0" i="0" u="none" strike="noStrike" cap="none">
                <a:solidFill>
                  <a:schemeClr val="dk1"/>
                </a:solidFill>
                <a:latin typeface="Cabin"/>
                <a:ea typeface="Cabin"/>
                <a:cs typeface="Cabin"/>
                <a:sym typeface="Cabin"/>
              </a:defRPr>
            </a:lvl5pPr>
            <a:lvl6pPr marL="1714500" marR="0" lvl="5" indent="0" algn="l" rtl="0">
              <a:spcBef>
                <a:spcPts val="0"/>
              </a:spcBef>
              <a:buNone/>
              <a:defRPr sz="1400" b="0" i="0" u="none" strike="noStrike" cap="none">
                <a:solidFill>
                  <a:schemeClr val="dk1"/>
                </a:solidFill>
                <a:latin typeface="Cabin"/>
                <a:ea typeface="Cabin"/>
                <a:cs typeface="Cabin"/>
                <a:sym typeface="Cabin"/>
              </a:defRPr>
            </a:lvl6pPr>
            <a:lvl7pPr marL="2057400" marR="0" lvl="6" indent="0" algn="l" rtl="0">
              <a:spcBef>
                <a:spcPts val="0"/>
              </a:spcBef>
              <a:buNone/>
              <a:defRPr sz="1400" b="0" i="0" u="none" strike="noStrike" cap="none">
                <a:solidFill>
                  <a:schemeClr val="dk1"/>
                </a:solidFill>
                <a:latin typeface="Cabin"/>
                <a:ea typeface="Cabin"/>
                <a:cs typeface="Cabin"/>
                <a:sym typeface="Cabin"/>
              </a:defRPr>
            </a:lvl7pPr>
            <a:lvl8pPr marL="2400300" marR="0" lvl="7" indent="0" algn="l" rtl="0">
              <a:spcBef>
                <a:spcPts val="0"/>
              </a:spcBef>
              <a:buNone/>
              <a:defRPr sz="1400" b="0" i="0" u="none" strike="noStrike" cap="none">
                <a:solidFill>
                  <a:schemeClr val="dk1"/>
                </a:solidFill>
                <a:latin typeface="Cabin"/>
                <a:ea typeface="Cabin"/>
                <a:cs typeface="Cabin"/>
                <a:sym typeface="Cabin"/>
              </a:defRPr>
            </a:lvl8pPr>
            <a:lvl9pPr marL="2743200" marR="0" lvl="8" indent="0" algn="l" rtl="0">
              <a:spcBef>
                <a:spcPts val="0"/>
              </a:spcBef>
              <a:buNone/>
              <a:defRPr sz="1400" b="0" i="0" u="none" strike="noStrike" cap="none">
                <a:solidFill>
                  <a:schemeClr val="dk1"/>
                </a:solidFill>
                <a:latin typeface="Cabin"/>
                <a:ea typeface="Cabin"/>
                <a:cs typeface="Cabin"/>
                <a:sym typeface="Cabin"/>
              </a:defRPr>
            </a:lvl9pPr>
          </a:lstStyle>
          <a:p>
            <a:endParaRPr/>
          </a:p>
        </p:txBody>
      </p:sp>
      <p:sp>
        <p:nvSpPr>
          <p:cNvPr id="600" name="Shape 600"/>
          <p:cNvSpPr>
            <a:spLocks noGrp="1"/>
          </p:cNvSpPr>
          <p:nvPr>
            <p:ph type="sldNum" idx="12"/>
          </p:nvPr>
        </p:nvSpPr>
        <p:spPr>
          <a:xfrm>
            <a:off x="8069191" y="4663439"/>
            <a:ext cx="274319" cy="274319"/>
          </a:xfrm>
          <a:prstGeom prst="ellipse">
            <a:avLst/>
          </a:prstGeom>
          <a:solidFill>
            <a:srgbClr val="1D1D1D">
              <a:alpha val="69803"/>
            </a:srgbClr>
          </a:solidFill>
          <a:ln>
            <a:noFill/>
          </a:ln>
        </p:spPr>
        <p:txBody>
          <a:bodyPr lIns="13700" tIns="34275" rIns="13700" bIns="34275" anchor="ctr" anchorCtr="0">
            <a:noAutofit/>
          </a:bodyPr>
          <a:lstStyle/>
          <a:p>
            <a:pPr marL="0" marR="0" lvl="0" indent="0" algn="ctr" rtl="0">
              <a:spcBef>
                <a:spcPts val="0"/>
              </a:spcBef>
              <a:buSzPct val="25000"/>
              <a:buNone/>
            </a:pPr>
            <a:fld id="{00000000-1234-1234-1234-123412341234}" type="slidenum">
              <a:rPr lang="en" sz="800" b="0" i="0" u="none" strike="noStrike" cap="none">
                <a:solidFill>
                  <a:srgbClr val="FFFFFF"/>
                </a:solidFill>
                <a:latin typeface="Cabin"/>
                <a:ea typeface="Cabin"/>
                <a:cs typeface="Cabin"/>
                <a:sym typeface="Cabin"/>
              </a:rPr>
              <a:t>‹#›</a:t>
            </a:fld>
            <a:endParaRPr lang="en" sz="800" b="0" i="0" u="none" strike="noStrike" cap="none">
              <a:solidFill>
                <a:srgbClr val="FFFFFF"/>
              </a:solidFill>
              <a:latin typeface="Cabin"/>
              <a:ea typeface="Cabin"/>
              <a:cs typeface="Cabin"/>
              <a:sym typeface="Cabin"/>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601"/>
        <p:cNvGrpSpPr/>
        <p:nvPr/>
      </p:nvGrpSpPr>
      <p:grpSpPr>
        <a:xfrm>
          <a:off x="0" y="0"/>
          <a:ext cx="0" cy="0"/>
          <a:chOff x="0" y="0"/>
          <a:chExt cx="0" cy="0"/>
        </a:xfrm>
      </p:grpSpPr>
      <p:sp>
        <p:nvSpPr>
          <p:cNvPr id="602" name="Shape 602"/>
          <p:cNvSpPr txBox="1">
            <a:spLocks noGrp="1"/>
          </p:cNvSpPr>
          <p:nvPr>
            <p:ph type="title"/>
          </p:nvPr>
        </p:nvSpPr>
        <p:spPr>
          <a:xfrm>
            <a:off x="1673351" y="723518"/>
            <a:ext cx="5797295" cy="891539"/>
          </a:xfrm>
          <a:prstGeom prst="rect">
            <a:avLst/>
          </a:prstGeom>
          <a:solidFill>
            <a:srgbClr val="FFFFFF"/>
          </a:solidFill>
          <a:ln w="31750" cap="sq" cmpd="sng">
            <a:solidFill>
              <a:srgbClr val="404040"/>
            </a:solidFill>
            <a:prstDash val="solid"/>
            <a:miter/>
            <a:headEnd type="none" w="med" len="med"/>
            <a:tailEnd type="none" w="med" len="med"/>
          </a:ln>
        </p:spPr>
        <p:txBody>
          <a:bodyPr lIns="68575" tIns="68575" rIns="68575" bIns="68575" anchor="ctr" anchorCtr="0"/>
          <a:lstStyle>
            <a:lvl1pPr marL="0" marR="0" lvl="0" indent="0" algn="ctr" rtl="0">
              <a:lnSpc>
                <a:spcPct val="90000"/>
              </a:lnSpc>
              <a:spcBef>
                <a:spcPts val="0"/>
              </a:spcBef>
              <a:buClr>
                <a:srgbClr val="262626"/>
              </a:buClr>
              <a:buFont typeface="Cabin"/>
              <a:buNone/>
              <a:defRPr sz="2100" b="0" i="0" u="none" strike="noStrike" cap="none">
                <a:solidFill>
                  <a:srgbClr val="262626"/>
                </a:solidFill>
                <a:latin typeface="Cabin"/>
                <a:ea typeface="Cabin"/>
                <a:cs typeface="Cabin"/>
                <a:sym typeface="Cabin"/>
              </a:defRPr>
            </a:lvl1pPr>
            <a:lvl2pPr lvl="1" indent="0">
              <a:spcBef>
                <a:spcPts val="0"/>
              </a:spcBef>
              <a:buNone/>
              <a:defRPr sz="1400"/>
            </a:lvl2pPr>
            <a:lvl3pPr lvl="2" indent="0">
              <a:spcBef>
                <a:spcPts val="0"/>
              </a:spcBef>
              <a:buNone/>
              <a:defRPr sz="1400"/>
            </a:lvl3pPr>
            <a:lvl4pPr lvl="3" indent="0">
              <a:spcBef>
                <a:spcPts val="0"/>
              </a:spcBef>
              <a:buNone/>
              <a:defRPr sz="1400"/>
            </a:lvl4pPr>
            <a:lvl5pPr lvl="4" indent="0">
              <a:spcBef>
                <a:spcPts val="0"/>
              </a:spcBef>
              <a:buNone/>
              <a:defRPr sz="1400"/>
            </a:lvl5pPr>
            <a:lvl6pPr lvl="5" indent="0">
              <a:spcBef>
                <a:spcPts val="0"/>
              </a:spcBef>
              <a:buNone/>
              <a:defRPr sz="1400"/>
            </a:lvl6pPr>
            <a:lvl7pPr lvl="6" indent="0">
              <a:spcBef>
                <a:spcPts val="0"/>
              </a:spcBef>
              <a:buNone/>
              <a:defRPr sz="1400"/>
            </a:lvl7pPr>
            <a:lvl8pPr lvl="7" indent="0">
              <a:spcBef>
                <a:spcPts val="0"/>
              </a:spcBef>
              <a:buNone/>
              <a:defRPr sz="1400"/>
            </a:lvl8pPr>
            <a:lvl9pPr lvl="8" indent="0">
              <a:spcBef>
                <a:spcPts val="0"/>
              </a:spcBef>
              <a:buNone/>
              <a:defRPr sz="1400"/>
            </a:lvl9pPr>
          </a:lstStyle>
          <a:p>
            <a:endParaRPr/>
          </a:p>
        </p:txBody>
      </p:sp>
      <p:sp>
        <p:nvSpPr>
          <p:cNvPr id="603" name="Shape 603"/>
          <p:cNvSpPr txBox="1">
            <a:spLocks noGrp="1"/>
          </p:cNvSpPr>
          <p:nvPr>
            <p:ph type="body" idx="1"/>
          </p:nvPr>
        </p:nvSpPr>
        <p:spPr>
          <a:xfrm rot="5400000">
            <a:off x="3408756" y="243128"/>
            <a:ext cx="2326487" cy="5797295"/>
          </a:xfrm>
          <a:prstGeom prst="rect">
            <a:avLst/>
          </a:prstGeom>
          <a:noFill/>
          <a:ln>
            <a:noFill/>
          </a:ln>
        </p:spPr>
        <p:txBody>
          <a:bodyPr lIns="68575" tIns="68575" rIns="68575" bIns="68575" anchor="t" anchorCtr="0"/>
          <a:lstStyle>
            <a:lvl1pPr marL="177800" marR="0" lvl="0" indent="-88900" algn="l" rtl="0">
              <a:lnSpc>
                <a:spcPct val="100000"/>
              </a:lnSpc>
              <a:spcBef>
                <a:spcPts val="800"/>
              </a:spcBef>
              <a:buClr>
                <a:schemeClr val="accent2"/>
              </a:buClr>
              <a:buSzPct val="100000"/>
              <a:buFont typeface="Arial"/>
              <a:buChar char="•"/>
              <a:defRPr sz="1400" b="0" i="0" u="none" strike="noStrike" cap="none">
                <a:solidFill>
                  <a:srgbClr val="262626"/>
                </a:solidFill>
                <a:latin typeface="Cabin"/>
                <a:ea typeface="Cabin"/>
                <a:cs typeface="Cabin"/>
                <a:sym typeface="Cabin"/>
              </a:defRPr>
            </a:lvl1pPr>
            <a:lvl2pPr marL="342900" marR="0" lvl="1" indent="-88900" algn="l" rtl="0">
              <a:lnSpc>
                <a:spcPct val="100000"/>
              </a:lnSpc>
              <a:spcBef>
                <a:spcPts val="800"/>
              </a:spcBef>
              <a:buClr>
                <a:schemeClr val="accent2"/>
              </a:buClr>
              <a:buSzPct val="100000"/>
              <a:buFont typeface="Arial"/>
              <a:buChar char="•"/>
              <a:defRPr sz="1200" b="0" i="0" u="none" strike="noStrike" cap="none">
                <a:solidFill>
                  <a:srgbClr val="262626"/>
                </a:solidFill>
                <a:latin typeface="Cabin"/>
                <a:ea typeface="Cabin"/>
                <a:cs typeface="Cabin"/>
                <a:sym typeface="Cabin"/>
              </a:defRPr>
            </a:lvl2pPr>
            <a:lvl3pPr marL="520700" marR="0" lvl="2" indent="-101600" algn="l" rtl="0">
              <a:lnSpc>
                <a:spcPct val="100000"/>
              </a:lnSpc>
              <a:spcBef>
                <a:spcPts val="800"/>
              </a:spcBef>
              <a:buClr>
                <a:schemeClr val="accent2"/>
              </a:buClr>
              <a:buSzPct val="100000"/>
              <a:buFont typeface="Arial"/>
              <a:buChar char="•"/>
              <a:defRPr sz="1200" b="0" i="0" u="none" strike="noStrike" cap="none">
                <a:solidFill>
                  <a:srgbClr val="262626"/>
                </a:solidFill>
                <a:latin typeface="Cabin"/>
                <a:ea typeface="Cabin"/>
                <a:cs typeface="Cabin"/>
                <a:sym typeface="Cabin"/>
              </a:defRPr>
            </a:lvl3pPr>
            <a:lvl4pPr marL="685800" marR="0" lvl="3" indent="-88900" algn="l" rtl="0">
              <a:lnSpc>
                <a:spcPct val="100000"/>
              </a:lnSpc>
              <a:spcBef>
                <a:spcPts val="800"/>
              </a:spcBef>
              <a:buClr>
                <a:schemeClr val="accent2"/>
              </a:buClr>
              <a:buSzPct val="100000"/>
              <a:buFont typeface="Arial"/>
              <a:buChar char="•"/>
              <a:defRPr sz="1200" b="0" i="0" u="none" strike="noStrike" cap="none">
                <a:solidFill>
                  <a:srgbClr val="262626"/>
                </a:solidFill>
                <a:latin typeface="Cabin"/>
                <a:ea typeface="Cabin"/>
                <a:cs typeface="Cabin"/>
                <a:sym typeface="Cabin"/>
              </a:defRPr>
            </a:lvl4pPr>
            <a:lvl5pPr marL="863600" marR="0" lvl="4" indent="-101600" algn="l" rtl="0">
              <a:lnSpc>
                <a:spcPct val="100000"/>
              </a:lnSpc>
              <a:spcBef>
                <a:spcPts val="800"/>
              </a:spcBef>
              <a:buClr>
                <a:schemeClr val="accent2"/>
              </a:buClr>
              <a:buSzPct val="100000"/>
              <a:buFont typeface="Arial"/>
              <a:buChar char="•"/>
              <a:defRPr sz="1200" b="0" i="0" u="none" strike="noStrike" cap="none">
                <a:solidFill>
                  <a:srgbClr val="262626"/>
                </a:solidFill>
                <a:latin typeface="Cabin"/>
                <a:ea typeface="Cabin"/>
                <a:cs typeface="Cabin"/>
                <a:sym typeface="Cabin"/>
              </a:defRPr>
            </a:lvl5pPr>
            <a:lvl6pPr marL="990600" marR="0" lvl="5" indent="-101600" algn="l" rtl="0">
              <a:lnSpc>
                <a:spcPct val="100000"/>
              </a:lnSpc>
              <a:spcBef>
                <a:spcPts val="800"/>
              </a:spcBef>
              <a:buClr>
                <a:schemeClr val="accent2"/>
              </a:buClr>
              <a:buSzPct val="100000"/>
              <a:buFont typeface="Arial"/>
              <a:buChar char="•"/>
              <a:defRPr sz="1200" b="0" i="0" u="none" strike="noStrike" cap="none">
                <a:solidFill>
                  <a:schemeClr val="dk1"/>
                </a:solidFill>
                <a:latin typeface="Cabin"/>
                <a:ea typeface="Cabin"/>
                <a:cs typeface="Cabin"/>
                <a:sym typeface="Cabin"/>
              </a:defRPr>
            </a:lvl6pPr>
            <a:lvl7pPr marL="1117600" marR="0" lvl="6" indent="-101600" algn="l" rtl="0">
              <a:lnSpc>
                <a:spcPct val="100000"/>
              </a:lnSpc>
              <a:spcBef>
                <a:spcPts val="800"/>
              </a:spcBef>
              <a:buClr>
                <a:schemeClr val="accent2"/>
              </a:buClr>
              <a:buSzPct val="100000"/>
              <a:buFont typeface="Arial"/>
              <a:buChar char="•"/>
              <a:defRPr sz="1200" b="0" i="0" u="none" strike="noStrike" cap="none">
                <a:solidFill>
                  <a:schemeClr val="dk1"/>
                </a:solidFill>
                <a:latin typeface="Cabin"/>
                <a:ea typeface="Cabin"/>
                <a:cs typeface="Cabin"/>
                <a:sym typeface="Cabin"/>
              </a:defRPr>
            </a:lvl7pPr>
            <a:lvl8pPr marL="1244600" marR="0" lvl="7" indent="-101600" algn="l" rtl="0">
              <a:lnSpc>
                <a:spcPct val="100000"/>
              </a:lnSpc>
              <a:spcBef>
                <a:spcPts val="800"/>
              </a:spcBef>
              <a:buClr>
                <a:schemeClr val="accent2"/>
              </a:buClr>
              <a:buSzPct val="100000"/>
              <a:buFont typeface="Arial"/>
              <a:buChar char="•"/>
              <a:defRPr sz="1200" b="0" i="0" u="none" strike="noStrike" cap="none">
                <a:solidFill>
                  <a:schemeClr val="dk1"/>
                </a:solidFill>
                <a:latin typeface="Cabin"/>
                <a:ea typeface="Cabin"/>
                <a:cs typeface="Cabin"/>
                <a:sym typeface="Cabin"/>
              </a:defRPr>
            </a:lvl8pPr>
            <a:lvl9pPr marL="1409700" marR="0" lvl="8" indent="-88900" algn="l" rtl="0">
              <a:lnSpc>
                <a:spcPct val="100000"/>
              </a:lnSpc>
              <a:spcBef>
                <a:spcPts val="800"/>
              </a:spcBef>
              <a:buClr>
                <a:schemeClr val="accent2"/>
              </a:buClr>
              <a:buSzPct val="100000"/>
              <a:buFont typeface="Arial"/>
              <a:buChar char="•"/>
              <a:defRPr sz="1200" b="0" i="0" u="none" strike="noStrike" cap="none">
                <a:solidFill>
                  <a:schemeClr val="dk1"/>
                </a:solidFill>
                <a:latin typeface="Cabin"/>
                <a:ea typeface="Cabin"/>
                <a:cs typeface="Cabin"/>
                <a:sym typeface="Cabin"/>
              </a:defRPr>
            </a:lvl9pPr>
          </a:lstStyle>
          <a:p>
            <a:endParaRPr/>
          </a:p>
        </p:txBody>
      </p:sp>
      <p:sp>
        <p:nvSpPr>
          <p:cNvPr id="604" name="Shape 604"/>
          <p:cNvSpPr txBox="1">
            <a:spLocks noGrp="1"/>
          </p:cNvSpPr>
          <p:nvPr>
            <p:ph type="dt" idx="10"/>
          </p:nvPr>
        </p:nvSpPr>
        <p:spPr>
          <a:xfrm>
            <a:off x="5866071" y="4679112"/>
            <a:ext cx="2065309" cy="242976"/>
          </a:xfrm>
          <a:prstGeom prst="rect">
            <a:avLst/>
          </a:prstGeom>
          <a:noFill/>
          <a:ln>
            <a:noFill/>
          </a:ln>
        </p:spPr>
        <p:txBody>
          <a:bodyPr lIns="68575" tIns="68575" rIns="68575" bIns="68575" anchor="ctr" anchorCtr="0"/>
          <a:lstStyle>
            <a:lvl1pPr marL="0" marR="0" lvl="0" indent="0" algn="r" rtl="0">
              <a:spcBef>
                <a:spcPts val="0"/>
              </a:spcBef>
              <a:buNone/>
              <a:defRPr sz="800" b="0" i="0" u="none" strike="noStrike" cap="none">
                <a:solidFill>
                  <a:schemeClr val="dk1"/>
                </a:solidFill>
                <a:latin typeface="Cabin"/>
                <a:ea typeface="Cabin"/>
                <a:cs typeface="Cabin"/>
                <a:sym typeface="Cabin"/>
              </a:defRPr>
            </a:lvl1pPr>
            <a:lvl2pPr marL="342900" marR="0" lvl="1" indent="0" algn="l" rtl="0">
              <a:spcBef>
                <a:spcPts val="0"/>
              </a:spcBef>
              <a:buNone/>
              <a:defRPr sz="1400" b="0" i="0" u="none" strike="noStrike" cap="none">
                <a:solidFill>
                  <a:schemeClr val="dk1"/>
                </a:solidFill>
                <a:latin typeface="Cabin"/>
                <a:ea typeface="Cabin"/>
                <a:cs typeface="Cabin"/>
                <a:sym typeface="Cabin"/>
              </a:defRPr>
            </a:lvl2pPr>
            <a:lvl3pPr marL="685800" marR="0" lvl="2" indent="0" algn="l" rtl="0">
              <a:spcBef>
                <a:spcPts val="0"/>
              </a:spcBef>
              <a:buNone/>
              <a:defRPr sz="1400" b="0" i="0" u="none" strike="noStrike" cap="none">
                <a:solidFill>
                  <a:schemeClr val="dk1"/>
                </a:solidFill>
                <a:latin typeface="Cabin"/>
                <a:ea typeface="Cabin"/>
                <a:cs typeface="Cabin"/>
                <a:sym typeface="Cabin"/>
              </a:defRPr>
            </a:lvl3pPr>
            <a:lvl4pPr marL="1028700" marR="0" lvl="3" indent="0" algn="l" rtl="0">
              <a:spcBef>
                <a:spcPts val="0"/>
              </a:spcBef>
              <a:buNone/>
              <a:defRPr sz="1400" b="0" i="0" u="none" strike="noStrike" cap="none">
                <a:solidFill>
                  <a:schemeClr val="dk1"/>
                </a:solidFill>
                <a:latin typeface="Cabin"/>
                <a:ea typeface="Cabin"/>
                <a:cs typeface="Cabin"/>
                <a:sym typeface="Cabin"/>
              </a:defRPr>
            </a:lvl4pPr>
            <a:lvl5pPr marL="1371600" marR="0" lvl="4" indent="0" algn="l" rtl="0">
              <a:spcBef>
                <a:spcPts val="0"/>
              </a:spcBef>
              <a:buNone/>
              <a:defRPr sz="1400" b="0" i="0" u="none" strike="noStrike" cap="none">
                <a:solidFill>
                  <a:schemeClr val="dk1"/>
                </a:solidFill>
                <a:latin typeface="Cabin"/>
                <a:ea typeface="Cabin"/>
                <a:cs typeface="Cabin"/>
                <a:sym typeface="Cabin"/>
              </a:defRPr>
            </a:lvl5pPr>
            <a:lvl6pPr marL="1714500" marR="0" lvl="5" indent="0" algn="l" rtl="0">
              <a:spcBef>
                <a:spcPts val="0"/>
              </a:spcBef>
              <a:buNone/>
              <a:defRPr sz="1400" b="0" i="0" u="none" strike="noStrike" cap="none">
                <a:solidFill>
                  <a:schemeClr val="dk1"/>
                </a:solidFill>
                <a:latin typeface="Cabin"/>
                <a:ea typeface="Cabin"/>
                <a:cs typeface="Cabin"/>
                <a:sym typeface="Cabin"/>
              </a:defRPr>
            </a:lvl6pPr>
            <a:lvl7pPr marL="2057400" marR="0" lvl="6" indent="0" algn="l" rtl="0">
              <a:spcBef>
                <a:spcPts val="0"/>
              </a:spcBef>
              <a:buNone/>
              <a:defRPr sz="1400" b="0" i="0" u="none" strike="noStrike" cap="none">
                <a:solidFill>
                  <a:schemeClr val="dk1"/>
                </a:solidFill>
                <a:latin typeface="Cabin"/>
                <a:ea typeface="Cabin"/>
                <a:cs typeface="Cabin"/>
                <a:sym typeface="Cabin"/>
              </a:defRPr>
            </a:lvl7pPr>
            <a:lvl8pPr marL="2400300" marR="0" lvl="7" indent="0" algn="l" rtl="0">
              <a:spcBef>
                <a:spcPts val="0"/>
              </a:spcBef>
              <a:buNone/>
              <a:defRPr sz="1400" b="0" i="0" u="none" strike="noStrike" cap="none">
                <a:solidFill>
                  <a:schemeClr val="dk1"/>
                </a:solidFill>
                <a:latin typeface="Cabin"/>
                <a:ea typeface="Cabin"/>
                <a:cs typeface="Cabin"/>
                <a:sym typeface="Cabin"/>
              </a:defRPr>
            </a:lvl8pPr>
            <a:lvl9pPr marL="2743200" marR="0" lvl="8" indent="0" algn="l" rtl="0">
              <a:spcBef>
                <a:spcPts val="0"/>
              </a:spcBef>
              <a:buNone/>
              <a:defRPr sz="1400" b="0" i="0" u="none" strike="noStrike" cap="none">
                <a:solidFill>
                  <a:schemeClr val="dk1"/>
                </a:solidFill>
                <a:latin typeface="Cabin"/>
                <a:ea typeface="Cabin"/>
                <a:cs typeface="Cabin"/>
                <a:sym typeface="Cabin"/>
              </a:defRPr>
            </a:lvl9pPr>
          </a:lstStyle>
          <a:p>
            <a:endParaRPr/>
          </a:p>
        </p:txBody>
      </p:sp>
      <p:sp>
        <p:nvSpPr>
          <p:cNvPr id="605" name="Shape 605"/>
          <p:cNvSpPr txBox="1">
            <a:spLocks noGrp="1"/>
          </p:cNvSpPr>
          <p:nvPr>
            <p:ph type="ftr" idx="11"/>
          </p:nvPr>
        </p:nvSpPr>
        <p:spPr>
          <a:xfrm>
            <a:off x="1200150" y="4677155"/>
            <a:ext cx="4425891" cy="240029"/>
          </a:xfrm>
          <a:prstGeom prst="rect">
            <a:avLst/>
          </a:prstGeom>
          <a:noFill/>
          <a:ln>
            <a:noFill/>
          </a:ln>
        </p:spPr>
        <p:txBody>
          <a:bodyPr lIns="68575" tIns="68575" rIns="68575" bIns="68575" anchor="ctr" anchorCtr="0"/>
          <a:lstStyle>
            <a:lvl1pPr marL="0" marR="0" lvl="0" indent="0" algn="l" rtl="0">
              <a:spcBef>
                <a:spcPts val="0"/>
              </a:spcBef>
              <a:buNone/>
              <a:defRPr sz="800" b="0" i="0" u="none" strike="noStrike" cap="none">
                <a:solidFill>
                  <a:schemeClr val="dk1"/>
                </a:solidFill>
                <a:latin typeface="Cabin"/>
                <a:ea typeface="Cabin"/>
                <a:cs typeface="Cabin"/>
                <a:sym typeface="Cabin"/>
              </a:defRPr>
            </a:lvl1pPr>
            <a:lvl2pPr marL="342900" marR="0" lvl="1" indent="0" algn="l" rtl="0">
              <a:spcBef>
                <a:spcPts val="0"/>
              </a:spcBef>
              <a:buNone/>
              <a:defRPr sz="1400" b="0" i="0" u="none" strike="noStrike" cap="none">
                <a:solidFill>
                  <a:schemeClr val="dk1"/>
                </a:solidFill>
                <a:latin typeface="Cabin"/>
                <a:ea typeface="Cabin"/>
                <a:cs typeface="Cabin"/>
                <a:sym typeface="Cabin"/>
              </a:defRPr>
            </a:lvl2pPr>
            <a:lvl3pPr marL="685800" marR="0" lvl="2" indent="0" algn="l" rtl="0">
              <a:spcBef>
                <a:spcPts val="0"/>
              </a:spcBef>
              <a:buNone/>
              <a:defRPr sz="1400" b="0" i="0" u="none" strike="noStrike" cap="none">
                <a:solidFill>
                  <a:schemeClr val="dk1"/>
                </a:solidFill>
                <a:latin typeface="Cabin"/>
                <a:ea typeface="Cabin"/>
                <a:cs typeface="Cabin"/>
                <a:sym typeface="Cabin"/>
              </a:defRPr>
            </a:lvl3pPr>
            <a:lvl4pPr marL="1028700" marR="0" lvl="3" indent="0" algn="l" rtl="0">
              <a:spcBef>
                <a:spcPts val="0"/>
              </a:spcBef>
              <a:buNone/>
              <a:defRPr sz="1400" b="0" i="0" u="none" strike="noStrike" cap="none">
                <a:solidFill>
                  <a:schemeClr val="dk1"/>
                </a:solidFill>
                <a:latin typeface="Cabin"/>
                <a:ea typeface="Cabin"/>
                <a:cs typeface="Cabin"/>
                <a:sym typeface="Cabin"/>
              </a:defRPr>
            </a:lvl4pPr>
            <a:lvl5pPr marL="1371600" marR="0" lvl="4" indent="0" algn="l" rtl="0">
              <a:spcBef>
                <a:spcPts val="0"/>
              </a:spcBef>
              <a:buNone/>
              <a:defRPr sz="1400" b="0" i="0" u="none" strike="noStrike" cap="none">
                <a:solidFill>
                  <a:schemeClr val="dk1"/>
                </a:solidFill>
                <a:latin typeface="Cabin"/>
                <a:ea typeface="Cabin"/>
                <a:cs typeface="Cabin"/>
                <a:sym typeface="Cabin"/>
              </a:defRPr>
            </a:lvl5pPr>
            <a:lvl6pPr marL="1714500" marR="0" lvl="5" indent="0" algn="l" rtl="0">
              <a:spcBef>
                <a:spcPts val="0"/>
              </a:spcBef>
              <a:buNone/>
              <a:defRPr sz="1400" b="0" i="0" u="none" strike="noStrike" cap="none">
                <a:solidFill>
                  <a:schemeClr val="dk1"/>
                </a:solidFill>
                <a:latin typeface="Cabin"/>
                <a:ea typeface="Cabin"/>
                <a:cs typeface="Cabin"/>
                <a:sym typeface="Cabin"/>
              </a:defRPr>
            </a:lvl6pPr>
            <a:lvl7pPr marL="2057400" marR="0" lvl="6" indent="0" algn="l" rtl="0">
              <a:spcBef>
                <a:spcPts val="0"/>
              </a:spcBef>
              <a:buNone/>
              <a:defRPr sz="1400" b="0" i="0" u="none" strike="noStrike" cap="none">
                <a:solidFill>
                  <a:schemeClr val="dk1"/>
                </a:solidFill>
                <a:latin typeface="Cabin"/>
                <a:ea typeface="Cabin"/>
                <a:cs typeface="Cabin"/>
                <a:sym typeface="Cabin"/>
              </a:defRPr>
            </a:lvl7pPr>
            <a:lvl8pPr marL="2400300" marR="0" lvl="7" indent="0" algn="l" rtl="0">
              <a:spcBef>
                <a:spcPts val="0"/>
              </a:spcBef>
              <a:buNone/>
              <a:defRPr sz="1400" b="0" i="0" u="none" strike="noStrike" cap="none">
                <a:solidFill>
                  <a:schemeClr val="dk1"/>
                </a:solidFill>
                <a:latin typeface="Cabin"/>
                <a:ea typeface="Cabin"/>
                <a:cs typeface="Cabin"/>
                <a:sym typeface="Cabin"/>
              </a:defRPr>
            </a:lvl8pPr>
            <a:lvl9pPr marL="2743200" marR="0" lvl="8" indent="0" algn="l" rtl="0">
              <a:spcBef>
                <a:spcPts val="0"/>
              </a:spcBef>
              <a:buNone/>
              <a:defRPr sz="1400" b="0" i="0" u="none" strike="noStrike" cap="none">
                <a:solidFill>
                  <a:schemeClr val="dk1"/>
                </a:solidFill>
                <a:latin typeface="Cabin"/>
                <a:ea typeface="Cabin"/>
                <a:cs typeface="Cabin"/>
                <a:sym typeface="Cabin"/>
              </a:defRPr>
            </a:lvl9pPr>
          </a:lstStyle>
          <a:p>
            <a:endParaRPr/>
          </a:p>
        </p:txBody>
      </p:sp>
      <p:sp>
        <p:nvSpPr>
          <p:cNvPr id="606" name="Shape 606"/>
          <p:cNvSpPr>
            <a:spLocks noGrp="1"/>
          </p:cNvSpPr>
          <p:nvPr>
            <p:ph type="sldNum" idx="12"/>
          </p:nvPr>
        </p:nvSpPr>
        <p:spPr>
          <a:xfrm>
            <a:off x="8069191" y="4663439"/>
            <a:ext cx="274319" cy="274319"/>
          </a:xfrm>
          <a:prstGeom prst="ellipse">
            <a:avLst/>
          </a:prstGeom>
          <a:solidFill>
            <a:srgbClr val="1D1D1D">
              <a:alpha val="69803"/>
            </a:srgbClr>
          </a:solidFill>
          <a:ln>
            <a:noFill/>
          </a:ln>
        </p:spPr>
        <p:txBody>
          <a:bodyPr lIns="13700" tIns="34275" rIns="13700" bIns="34275" anchor="ctr" anchorCtr="0">
            <a:noAutofit/>
          </a:bodyPr>
          <a:lstStyle/>
          <a:p>
            <a:pPr marL="0" marR="0" lvl="0" indent="0" algn="ctr" rtl="0">
              <a:spcBef>
                <a:spcPts val="0"/>
              </a:spcBef>
              <a:buSzPct val="25000"/>
              <a:buNone/>
            </a:pPr>
            <a:fld id="{00000000-1234-1234-1234-123412341234}" type="slidenum">
              <a:rPr lang="en" sz="800" b="0" i="0" u="none" strike="noStrike" cap="none">
                <a:solidFill>
                  <a:srgbClr val="FFFFFF"/>
                </a:solidFill>
                <a:latin typeface="Cabin"/>
                <a:ea typeface="Cabin"/>
                <a:cs typeface="Cabin"/>
                <a:sym typeface="Cabin"/>
              </a:rPr>
              <a:t>‹#›</a:t>
            </a:fld>
            <a:endParaRPr lang="en" sz="800" b="0" i="0" u="none" strike="noStrike" cap="none">
              <a:solidFill>
                <a:srgbClr val="FFFFFF"/>
              </a:solidFill>
              <a:latin typeface="Cabin"/>
              <a:ea typeface="Cabin"/>
              <a:cs typeface="Cabin"/>
              <a:sym typeface="Cabin"/>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607"/>
        <p:cNvGrpSpPr/>
        <p:nvPr/>
      </p:nvGrpSpPr>
      <p:grpSpPr>
        <a:xfrm>
          <a:off x="0" y="0"/>
          <a:ext cx="0" cy="0"/>
          <a:chOff x="0" y="0"/>
          <a:chExt cx="0" cy="0"/>
        </a:xfrm>
      </p:grpSpPr>
      <p:sp>
        <p:nvSpPr>
          <p:cNvPr id="608" name="Shape 608"/>
          <p:cNvSpPr txBox="1">
            <a:spLocks noGrp="1"/>
          </p:cNvSpPr>
          <p:nvPr>
            <p:ph type="title"/>
          </p:nvPr>
        </p:nvSpPr>
        <p:spPr>
          <a:xfrm rot="5400000">
            <a:off x="5108007" y="2084771"/>
            <a:ext cx="3737609" cy="973956"/>
          </a:xfrm>
          <a:prstGeom prst="rect">
            <a:avLst/>
          </a:prstGeom>
          <a:solidFill>
            <a:srgbClr val="FFFFFF"/>
          </a:solidFill>
          <a:ln w="31750" cap="sq" cmpd="sng">
            <a:solidFill>
              <a:srgbClr val="404040"/>
            </a:solidFill>
            <a:prstDash val="solid"/>
            <a:miter/>
            <a:headEnd type="none" w="med" len="med"/>
            <a:tailEnd type="none" w="med" len="med"/>
          </a:ln>
        </p:spPr>
        <p:txBody>
          <a:bodyPr lIns="68575" tIns="68575" rIns="68575" bIns="68575" anchor="ctr" anchorCtr="0"/>
          <a:lstStyle>
            <a:lvl1pPr marL="0" marR="0" lvl="0" indent="0" algn="ctr" rtl="0">
              <a:lnSpc>
                <a:spcPct val="90000"/>
              </a:lnSpc>
              <a:spcBef>
                <a:spcPts val="0"/>
              </a:spcBef>
              <a:buClr>
                <a:srgbClr val="262626"/>
              </a:buClr>
              <a:buFont typeface="Cabin"/>
              <a:buNone/>
              <a:defRPr sz="2100" b="0" i="0" u="none" strike="noStrike" cap="none">
                <a:solidFill>
                  <a:srgbClr val="262626"/>
                </a:solidFill>
                <a:latin typeface="Cabin"/>
                <a:ea typeface="Cabin"/>
                <a:cs typeface="Cabin"/>
                <a:sym typeface="Cabin"/>
              </a:defRPr>
            </a:lvl1pPr>
            <a:lvl2pPr lvl="1" indent="0">
              <a:spcBef>
                <a:spcPts val="0"/>
              </a:spcBef>
              <a:buNone/>
              <a:defRPr sz="1400"/>
            </a:lvl2pPr>
            <a:lvl3pPr lvl="2" indent="0">
              <a:spcBef>
                <a:spcPts val="0"/>
              </a:spcBef>
              <a:buNone/>
              <a:defRPr sz="1400"/>
            </a:lvl3pPr>
            <a:lvl4pPr lvl="3" indent="0">
              <a:spcBef>
                <a:spcPts val="0"/>
              </a:spcBef>
              <a:buNone/>
              <a:defRPr sz="1400"/>
            </a:lvl4pPr>
            <a:lvl5pPr lvl="4" indent="0">
              <a:spcBef>
                <a:spcPts val="0"/>
              </a:spcBef>
              <a:buNone/>
              <a:defRPr sz="1400"/>
            </a:lvl5pPr>
            <a:lvl6pPr lvl="5" indent="0">
              <a:spcBef>
                <a:spcPts val="0"/>
              </a:spcBef>
              <a:buNone/>
              <a:defRPr sz="1400"/>
            </a:lvl6pPr>
            <a:lvl7pPr lvl="6" indent="0">
              <a:spcBef>
                <a:spcPts val="0"/>
              </a:spcBef>
              <a:buNone/>
              <a:defRPr sz="1400"/>
            </a:lvl7pPr>
            <a:lvl8pPr lvl="7" indent="0">
              <a:spcBef>
                <a:spcPts val="0"/>
              </a:spcBef>
              <a:buNone/>
              <a:defRPr sz="1400"/>
            </a:lvl8pPr>
            <a:lvl9pPr lvl="8" indent="0">
              <a:spcBef>
                <a:spcPts val="0"/>
              </a:spcBef>
              <a:buNone/>
              <a:defRPr sz="1400"/>
            </a:lvl9pPr>
          </a:lstStyle>
          <a:p>
            <a:endParaRPr/>
          </a:p>
        </p:txBody>
      </p:sp>
      <p:sp>
        <p:nvSpPr>
          <p:cNvPr id="609" name="Shape 609"/>
          <p:cNvSpPr txBox="1">
            <a:spLocks noGrp="1"/>
          </p:cNvSpPr>
          <p:nvPr>
            <p:ph type="body" idx="1"/>
          </p:nvPr>
        </p:nvSpPr>
        <p:spPr>
          <a:xfrm rot="5400000">
            <a:off x="2128980" y="247316"/>
            <a:ext cx="3737609" cy="4648866"/>
          </a:xfrm>
          <a:prstGeom prst="rect">
            <a:avLst/>
          </a:prstGeom>
          <a:noFill/>
          <a:ln>
            <a:noFill/>
          </a:ln>
        </p:spPr>
        <p:txBody>
          <a:bodyPr lIns="68575" tIns="68575" rIns="68575" bIns="68575" anchor="t" anchorCtr="0"/>
          <a:lstStyle>
            <a:lvl1pPr marL="177800" marR="0" lvl="0" indent="-88900" algn="l" rtl="0">
              <a:lnSpc>
                <a:spcPct val="100000"/>
              </a:lnSpc>
              <a:spcBef>
                <a:spcPts val="800"/>
              </a:spcBef>
              <a:buClr>
                <a:schemeClr val="accent2"/>
              </a:buClr>
              <a:buSzPct val="100000"/>
              <a:buFont typeface="Arial"/>
              <a:buChar char="•"/>
              <a:defRPr sz="1400" b="0" i="0" u="none" strike="noStrike" cap="none">
                <a:solidFill>
                  <a:srgbClr val="262626"/>
                </a:solidFill>
                <a:latin typeface="Cabin"/>
                <a:ea typeface="Cabin"/>
                <a:cs typeface="Cabin"/>
                <a:sym typeface="Cabin"/>
              </a:defRPr>
            </a:lvl1pPr>
            <a:lvl2pPr marL="342900" marR="0" lvl="1" indent="-88900" algn="l" rtl="0">
              <a:lnSpc>
                <a:spcPct val="100000"/>
              </a:lnSpc>
              <a:spcBef>
                <a:spcPts val="800"/>
              </a:spcBef>
              <a:buClr>
                <a:schemeClr val="accent2"/>
              </a:buClr>
              <a:buSzPct val="100000"/>
              <a:buFont typeface="Arial"/>
              <a:buChar char="•"/>
              <a:defRPr sz="1200" b="0" i="0" u="none" strike="noStrike" cap="none">
                <a:solidFill>
                  <a:srgbClr val="262626"/>
                </a:solidFill>
                <a:latin typeface="Cabin"/>
                <a:ea typeface="Cabin"/>
                <a:cs typeface="Cabin"/>
                <a:sym typeface="Cabin"/>
              </a:defRPr>
            </a:lvl2pPr>
            <a:lvl3pPr marL="520700" marR="0" lvl="2" indent="-101600" algn="l" rtl="0">
              <a:lnSpc>
                <a:spcPct val="100000"/>
              </a:lnSpc>
              <a:spcBef>
                <a:spcPts val="800"/>
              </a:spcBef>
              <a:buClr>
                <a:schemeClr val="accent2"/>
              </a:buClr>
              <a:buSzPct val="100000"/>
              <a:buFont typeface="Arial"/>
              <a:buChar char="•"/>
              <a:defRPr sz="1200" b="0" i="0" u="none" strike="noStrike" cap="none">
                <a:solidFill>
                  <a:srgbClr val="262626"/>
                </a:solidFill>
                <a:latin typeface="Cabin"/>
                <a:ea typeface="Cabin"/>
                <a:cs typeface="Cabin"/>
                <a:sym typeface="Cabin"/>
              </a:defRPr>
            </a:lvl3pPr>
            <a:lvl4pPr marL="685800" marR="0" lvl="3" indent="-88900" algn="l" rtl="0">
              <a:lnSpc>
                <a:spcPct val="100000"/>
              </a:lnSpc>
              <a:spcBef>
                <a:spcPts val="800"/>
              </a:spcBef>
              <a:buClr>
                <a:schemeClr val="accent2"/>
              </a:buClr>
              <a:buSzPct val="100000"/>
              <a:buFont typeface="Arial"/>
              <a:buChar char="•"/>
              <a:defRPr sz="1200" b="0" i="0" u="none" strike="noStrike" cap="none">
                <a:solidFill>
                  <a:srgbClr val="262626"/>
                </a:solidFill>
                <a:latin typeface="Cabin"/>
                <a:ea typeface="Cabin"/>
                <a:cs typeface="Cabin"/>
                <a:sym typeface="Cabin"/>
              </a:defRPr>
            </a:lvl4pPr>
            <a:lvl5pPr marL="863600" marR="0" lvl="4" indent="-101600" algn="l" rtl="0">
              <a:lnSpc>
                <a:spcPct val="100000"/>
              </a:lnSpc>
              <a:spcBef>
                <a:spcPts val="800"/>
              </a:spcBef>
              <a:buClr>
                <a:schemeClr val="accent2"/>
              </a:buClr>
              <a:buSzPct val="100000"/>
              <a:buFont typeface="Arial"/>
              <a:buChar char="•"/>
              <a:defRPr sz="1200" b="0" i="0" u="none" strike="noStrike" cap="none">
                <a:solidFill>
                  <a:srgbClr val="262626"/>
                </a:solidFill>
                <a:latin typeface="Cabin"/>
                <a:ea typeface="Cabin"/>
                <a:cs typeface="Cabin"/>
                <a:sym typeface="Cabin"/>
              </a:defRPr>
            </a:lvl5pPr>
            <a:lvl6pPr marL="990600" marR="0" lvl="5" indent="-101600" algn="l" rtl="0">
              <a:lnSpc>
                <a:spcPct val="100000"/>
              </a:lnSpc>
              <a:spcBef>
                <a:spcPts val="800"/>
              </a:spcBef>
              <a:buClr>
                <a:schemeClr val="accent2"/>
              </a:buClr>
              <a:buSzPct val="100000"/>
              <a:buFont typeface="Arial"/>
              <a:buChar char="•"/>
              <a:defRPr sz="1200" b="0" i="0" u="none" strike="noStrike" cap="none">
                <a:solidFill>
                  <a:schemeClr val="dk1"/>
                </a:solidFill>
                <a:latin typeface="Cabin"/>
                <a:ea typeface="Cabin"/>
                <a:cs typeface="Cabin"/>
                <a:sym typeface="Cabin"/>
              </a:defRPr>
            </a:lvl6pPr>
            <a:lvl7pPr marL="1117600" marR="0" lvl="6" indent="-101600" algn="l" rtl="0">
              <a:lnSpc>
                <a:spcPct val="100000"/>
              </a:lnSpc>
              <a:spcBef>
                <a:spcPts val="800"/>
              </a:spcBef>
              <a:buClr>
                <a:schemeClr val="accent2"/>
              </a:buClr>
              <a:buSzPct val="100000"/>
              <a:buFont typeface="Arial"/>
              <a:buChar char="•"/>
              <a:defRPr sz="1200" b="0" i="0" u="none" strike="noStrike" cap="none">
                <a:solidFill>
                  <a:schemeClr val="dk1"/>
                </a:solidFill>
                <a:latin typeface="Cabin"/>
                <a:ea typeface="Cabin"/>
                <a:cs typeface="Cabin"/>
                <a:sym typeface="Cabin"/>
              </a:defRPr>
            </a:lvl7pPr>
            <a:lvl8pPr marL="1244600" marR="0" lvl="7" indent="-101600" algn="l" rtl="0">
              <a:lnSpc>
                <a:spcPct val="100000"/>
              </a:lnSpc>
              <a:spcBef>
                <a:spcPts val="800"/>
              </a:spcBef>
              <a:buClr>
                <a:schemeClr val="accent2"/>
              </a:buClr>
              <a:buSzPct val="100000"/>
              <a:buFont typeface="Arial"/>
              <a:buChar char="•"/>
              <a:defRPr sz="1200" b="0" i="0" u="none" strike="noStrike" cap="none">
                <a:solidFill>
                  <a:schemeClr val="dk1"/>
                </a:solidFill>
                <a:latin typeface="Cabin"/>
                <a:ea typeface="Cabin"/>
                <a:cs typeface="Cabin"/>
                <a:sym typeface="Cabin"/>
              </a:defRPr>
            </a:lvl8pPr>
            <a:lvl9pPr marL="1409700" marR="0" lvl="8" indent="-88900" algn="l" rtl="0">
              <a:lnSpc>
                <a:spcPct val="100000"/>
              </a:lnSpc>
              <a:spcBef>
                <a:spcPts val="800"/>
              </a:spcBef>
              <a:buClr>
                <a:schemeClr val="accent2"/>
              </a:buClr>
              <a:buSzPct val="100000"/>
              <a:buFont typeface="Arial"/>
              <a:buChar char="•"/>
              <a:defRPr sz="1200" b="0" i="0" u="none" strike="noStrike" cap="none">
                <a:solidFill>
                  <a:schemeClr val="dk1"/>
                </a:solidFill>
                <a:latin typeface="Cabin"/>
                <a:ea typeface="Cabin"/>
                <a:cs typeface="Cabin"/>
                <a:sym typeface="Cabin"/>
              </a:defRPr>
            </a:lvl9pPr>
          </a:lstStyle>
          <a:p>
            <a:endParaRPr/>
          </a:p>
        </p:txBody>
      </p:sp>
      <p:sp>
        <p:nvSpPr>
          <p:cNvPr id="610" name="Shape 610"/>
          <p:cNvSpPr txBox="1">
            <a:spLocks noGrp="1"/>
          </p:cNvSpPr>
          <p:nvPr>
            <p:ph type="dt" idx="10"/>
          </p:nvPr>
        </p:nvSpPr>
        <p:spPr>
          <a:xfrm>
            <a:off x="5866071" y="4679112"/>
            <a:ext cx="2065309" cy="242976"/>
          </a:xfrm>
          <a:prstGeom prst="rect">
            <a:avLst/>
          </a:prstGeom>
          <a:noFill/>
          <a:ln>
            <a:noFill/>
          </a:ln>
        </p:spPr>
        <p:txBody>
          <a:bodyPr lIns="68575" tIns="68575" rIns="68575" bIns="68575" anchor="ctr" anchorCtr="0"/>
          <a:lstStyle>
            <a:lvl1pPr marL="0" marR="0" lvl="0" indent="0" algn="r" rtl="0">
              <a:spcBef>
                <a:spcPts val="0"/>
              </a:spcBef>
              <a:buNone/>
              <a:defRPr sz="800" b="0" i="0" u="none" strike="noStrike" cap="none">
                <a:solidFill>
                  <a:schemeClr val="dk1"/>
                </a:solidFill>
                <a:latin typeface="Cabin"/>
                <a:ea typeface="Cabin"/>
                <a:cs typeface="Cabin"/>
                <a:sym typeface="Cabin"/>
              </a:defRPr>
            </a:lvl1pPr>
            <a:lvl2pPr marL="342900" marR="0" lvl="1" indent="0" algn="l" rtl="0">
              <a:spcBef>
                <a:spcPts val="0"/>
              </a:spcBef>
              <a:buNone/>
              <a:defRPr sz="1400" b="0" i="0" u="none" strike="noStrike" cap="none">
                <a:solidFill>
                  <a:schemeClr val="dk1"/>
                </a:solidFill>
                <a:latin typeface="Cabin"/>
                <a:ea typeface="Cabin"/>
                <a:cs typeface="Cabin"/>
                <a:sym typeface="Cabin"/>
              </a:defRPr>
            </a:lvl2pPr>
            <a:lvl3pPr marL="685800" marR="0" lvl="2" indent="0" algn="l" rtl="0">
              <a:spcBef>
                <a:spcPts val="0"/>
              </a:spcBef>
              <a:buNone/>
              <a:defRPr sz="1400" b="0" i="0" u="none" strike="noStrike" cap="none">
                <a:solidFill>
                  <a:schemeClr val="dk1"/>
                </a:solidFill>
                <a:latin typeface="Cabin"/>
                <a:ea typeface="Cabin"/>
                <a:cs typeface="Cabin"/>
                <a:sym typeface="Cabin"/>
              </a:defRPr>
            </a:lvl3pPr>
            <a:lvl4pPr marL="1028700" marR="0" lvl="3" indent="0" algn="l" rtl="0">
              <a:spcBef>
                <a:spcPts val="0"/>
              </a:spcBef>
              <a:buNone/>
              <a:defRPr sz="1400" b="0" i="0" u="none" strike="noStrike" cap="none">
                <a:solidFill>
                  <a:schemeClr val="dk1"/>
                </a:solidFill>
                <a:latin typeface="Cabin"/>
                <a:ea typeface="Cabin"/>
                <a:cs typeface="Cabin"/>
                <a:sym typeface="Cabin"/>
              </a:defRPr>
            </a:lvl4pPr>
            <a:lvl5pPr marL="1371600" marR="0" lvl="4" indent="0" algn="l" rtl="0">
              <a:spcBef>
                <a:spcPts val="0"/>
              </a:spcBef>
              <a:buNone/>
              <a:defRPr sz="1400" b="0" i="0" u="none" strike="noStrike" cap="none">
                <a:solidFill>
                  <a:schemeClr val="dk1"/>
                </a:solidFill>
                <a:latin typeface="Cabin"/>
                <a:ea typeface="Cabin"/>
                <a:cs typeface="Cabin"/>
                <a:sym typeface="Cabin"/>
              </a:defRPr>
            </a:lvl5pPr>
            <a:lvl6pPr marL="1714500" marR="0" lvl="5" indent="0" algn="l" rtl="0">
              <a:spcBef>
                <a:spcPts val="0"/>
              </a:spcBef>
              <a:buNone/>
              <a:defRPr sz="1400" b="0" i="0" u="none" strike="noStrike" cap="none">
                <a:solidFill>
                  <a:schemeClr val="dk1"/>
                </a:solidFill>
                <a:latin typeface="Cabin"/>
                <a:ea typeface="Cabin"/>
                <a:cs typeface="Cabin"/>
                <a:sym typeface="Cabin"/>
              </a:defRPr>
            </a:lvl6pPr>
            <a:lvl7pPr marL="2057400" marR="0" lvl="6" indent="0" algn="l" rtl="0">
              <a:spcBef>
                <a:spcPts val="0"/>
              </a:spcBef>
              <a:buNone/>
              <a:defRPr sz="1400" b="0" i="0" u="none" strike="noStrike" cap="none">
                <a:solidFill>
                  <a:schemeClr val="dk1"/>
                </a:solidFill>
                <a:latin typeface="Cabin"/>
                <a:ea typeface="Cabin"/>
                <a:cs typeface="Cabin"/>
                <a:sym typeface="Cabin"/>
              </a:defRPr>
            </a:lvl7pPr>
            <a:lvl8pPr marL="2400300" marR="0" lvl="7" indent="0" algn="l" rtl="0">
              <a:spcBef>
                <a:spcPts val="0"/>
              </a:spcBef>
              <a:buNone/>
              <a:defRPr sz="1400" b="0" i="0" u="none" strike="noStrike" cap="none">
                <a:solidFill>
                  <a:schemeClr val="dk1"/>
                </a:solidFill>
                <a:latin typeface="Cabin"/>
                <a:ea typeface="Cabin"/>
                <a:cs typeface="Cabin"/>
                <a:sym typeface="Cabin"/>
              </a:defRPr>
            </a:lvl8pPr>
            <a:lvl9pPr marL="2743200" marR="0" lvl="8" indent="0" algn="l" rtl="0">
              <a:spcBef>
                <a:spcPts val="0"/>
              </a:spcBef>
              <a:buNone/>
              <a:defRPr sz="1400" b="0" i="0" u="none" strike="noStrike" cap="none">
                <a:solidFill>
                  <a:schemeClr val="dk1"/>
                </a:solidFill>
                <a:latin typeface="Cabin"/>
                <a:ea typeface="Cabin"/>
                <a:cs typeface="Cabin"/>
                <a:sym typeface="Cabin"/>
              </a:defRPr>
            </a:lvl9pPr>
          </a:lstStyle>
          <a:p>
            <a:endParaRPr/>
          </a:p>
        </p:txBody>
      </p:sp>
      <p:sp>
        <p:nvSpPr>
          <p:cNvPr id="611" name="Shape 611"/>
          <p:cNvSpPr txBox="1">
            <a:spLocks noGrp="1"/>
          </p:cNvSpPr>
          <p:nvPr>
            <p:ph type="ftr" idx="11"/>
          </p:nvPr>
        </p:nvSpPr>
        <p:spPr>
          <a:xfrm>
            <a:off x="1200150" y="4677155"/>
            <a:ext cx="4425891" cy="240029"/>
          </a:xfrm>
          <a:prstGeom prst="rect">
            <a:avLst/>
          </a:prstGeom>
          <a:noFill/>
          <a:ln>
            <a:noFill/>
          </a:ln>
        </p:spPr>
        <p:txBody>
          <a:bodyPr lIns="68575" tIns="68575" rIns="68575" bIns="68575" anchor="ctr" anchorCtr="0"/>
          <a:lstStyle>
            <a:lvl1pPr marL="0" marR="0" lvl="0" indent="0" algn="l" rtl="0">
              <a:spcBef>
                <a:spcPts val="0"/>
              </a:spcBef>
              <a:buNone/>
              <a:defRPr sz="800" b="0" i="0" u="none" strike="noStrike" cap="none">
                <a:solidFill>
                  <a:schemeClr val="dk1"/>
                </a:solidFill>
                <a:latin typeface="Cabin"/>
                <a:ea typeface="Cabin"/>
                <a:cs typeface="Cabin"/>
                <a:sym typeface="Cabin"/>
              </a:defRPr>
            </a:lvl1pPr>
            <a:lvl2pPr marL="342900" marR="0" lvl="1" indent="0" algn="l" rtl="0">
              <a:spcBef>
                <a:spcPts val="0"/>
              </a:spcBef>
              <a:buNone/>
              <a:defRPr sz="1400" b="0" i="0" u="none" strike="noStrike" cap="none">
                <a:solidFill>
                  <a:schemeClr val="dk1"/>
                </a:solidFill>
                <a:latin typeface="Cabin"/>
                <a:ea typeface="Cabin"/>
                <a:cs typeface="Cabin"/>
                <a:sym typeface="Cabin"/>
              </a:defRPr>
            </a:lvl2pPr>
            <a:lvl3pPr marL="685800" marR="0" lvl="2" indent="0" algn="l" rtl="0">
              <a:spcBef>
                <a:spcPts val="0"/>
              </a:spcBef>
              <a:buNone/>
              <a:defRPr sz="1400" b="0" i="0" u="none" strike="noStrike" cap="none">
                <a:solidFill>
                  <a:schemeClr val="dk1"/>
                </a:solidFill>
                <a:latin typeface="Cabin"/>
                <a:ea typeface="Cabin"/>
                <a:cs typeface="Cabin"/>
                <a:sym typeface="Cabin"/>
              </a:defRPr>
            </a:lvl3pPr>
            <a:lvl4pPr marL="1028700" marR="0" lvl="3" indent="0" algn="l" rtl="0">
              <a:spcBef>
                <a:spcPts val="0"/>
              </a:spcBef>
              <a:buNone/>
              <a:defRPr sz="1400" b="0" i="0" u="none" strike="noStrike" cap="none">
                <a:solidFill>
                  <a:schemeClr val="dk1"/>
                </a:solidFill>
                <a:latin typeface="Cabin"/>
                <a:ea typeface="Cabin"/>
                <a:cs typeface="Cabin"/>
                <a:sym typeface="Cabin"/>
              </a:defRPr>
            </a:lvl4pPr>
            <a:lvl5pPr marL="1371600" marR="0" lvl="4" indent="0" algn="l" rtl="0">
              <a:spcBef>
                <a:spcPts val="0"/>
              </a:spcBef>
              <a:buNone/>
              <a:defRPr sz="1400" b="0" i="0" u="none" strike="noStrike" cap="none">
                <a:solidFill>
                  <a:schemeClr val="dk1"/>
                </a:solidFill>
                <a:latin typeface="Cabin"/>
                <a:ea typeface="Cabin"/>
                <a:cs typeface="Cabin"/>
                <a:sym typeface="Cabin"/>
              </a:defRPr>
            </a:lvl5pPr>
            <a:lvl6pPr marL="1714500" marR="0" lvl="5" indent="0" algn="l" rtl="0">
              <a:spcBef>
                <a:spcPts val="0"/>
              </a:spcBef>
              <a:buNone/>
              <a:defRPr sz="1400" b="0" i="0" u="none" strike="noStrike" cap="none">
                <a:solidFill>
                  <a:schemeClr val="dk1"/>
                </a:solidFill>
                <a:latin typeface="Cabin"/>
                <a:ea typeface="Cabin"/>
                <a:cs typeface="Cabin"/>
                <a:sym typeface="Cabin"/>
              </a:defRPr>
            </a:lvl6pPr>
            <a:lvl7pPr marL="2057400" marR="0" lvl="6" indent="0" algn="l" rtl="0">
              <a:spcBef>
                <a:spcPts val="0"/>
              </a:spcBef>
              <a:buNone/>
              <a:defRPr sz="1400" b="0" i="0" u="none" strike="noStrike" cap="none">
                <a:solidFill>
                  <a:schemeClr val="dk1"/>
                </a:solidFill>
                <a:latin typeface="Cabin"/>
                <a:ea typeface="Cabin"/>
                <a:cs typeface="Cabin"/>
                <a:sym typeface="Cabin"/>
              </a:defRPr>
            </a:lvl7pPr>
            <a:lvl8pPr marL="2400300" marR="0" lvl="7" indent="0" algn="l" rtl="0">
              <a:spcBef>
                <a:spcPts val="0"/>
              </a:spcBef>
              <a:buNone/>
              <a:defRPr sz="1400" b="0" i="0" u="none" strike="noStrike" cap="none">
                <a:solidFill>
                  <a:schemeClr val="dk1"/>
                </a:solidFill>
                <a:latin typeface="Cabin"/>
                <a:ea typeface="Cabin"/>
                <a:cs typeface="Cabin"/>
                <a:sym typeface="Cabin"/>
              </a:defRPr>
            </a:lvl8pPr>
            <a:lvl9pPr marL="2743200" marR="0" lvl="8" indent="0" algn="l" rtl="0">
              <a:spcBef>
                <a:spcPts val="0"/>
              </a:spcBef>
              <a:buNone/>
              <a:defRPr sz="1400" b="0" i="0" u="none" strike="noStrike" cap="none">
                <a:solidFill>
                  <a:schemeClr val="dk1"/>
                </a:solidFill>
                <a:latin typeface="Cabin"/>
                <a:ea typeface="Cabin"/>
                <a:cs typeface="Cabin"/>
                <a:sym typeface="Cabin"/>
              </a:defRPr>
            </a:lvl9pPr>
          </a:lstStyle>
          <a:p>
            <a:endParaRPr/>
          </a:p>
        </p:txBody>
      </p:sp>
      <p:sp>
        <p:nvSpPr>
          <p:cNvPr id="612" name="Shape 612"/>
          <p:cNvSpPr>
            <a:spLocks noGrp="1"/>
          </p:cNvSpPr>
          <p:nvPr>
            <p:ph type="sldNum" idx="12"/>
          </p:nvPr>
        </p:nvSpPr>
        <p:spPr>
          <a:xfrm>
            <a:off x="8069191" y="4663439"/>
            <a:ext cx="274319" cy="274319"/>
          </a:xfrm>
          <a:prstGeom prst="ellipse">
            <a:avLst/>
          </a:prstGeom>
          <a:solidFill>
            <a:srgbClr val="1D1D1D">
              <a:alpha val="69803"/>
            </a:srgbClr>
          </a:solidFill>
          <a:ln>
            <a:noFill/>
          </a:ln>
        </p:spPr>
        <p:txBody>
          <a:bodyPr lIns="13700" tIns="34275" rIns="13700" bIns="34275" anchor="ctr" anchorCtr="0">
            <a:noAutofit/>
          </a:bodyPr>
          <a:lstStyle/>
          <a:p>
            <a:pPr marL="0" marR="0" lvl="0" indent="0" algn="ctr" rtl="0">
              <a:spcBef>
                <a:spcPts val="0"/>
              </a:spcBef>
              <a:buSzPct val="25000"/>
              <a:buNone/>
            </a:pPr>
            <a:fld id="{00000000-1234-1234-1234-123412341234}" type="slidenum">
              <a:rPr lang="en" sz="800" b="0" i="0" u="none" strike="noStrike" cap="none">
                <a:solidFill>
                  <a:srgbClr val="FFFFFF"/>
                </a:solidFill>
                <a:latin typeface="Cabin"/>
                <a:ea typeface="Cabin"/>
                <a:cs typeface="Cabin"/>
                <a:sym typeface="Cabin"/>
              </a:rPr>
              <a:t>‹#›</a:t>
            </a:fld>
            <a:endParaRPr lang="en" sz="800" b="0" i="0" u="none" strike="noStrike" cap="none">
              <a:solidFill>
                <a:srgbClr val="FFFFFF"/>
              </a:solidFill>
              <a:latin typeface="Cabin"/>
              <a:ea typeface="Cabin"/>
              <a:cs typeface="Cabin"/>
              <a:sym typeface="Cabin"/>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435"/>
        <p:cNvGrpSpPr/>
        <p:nvPr/>
      </p:nvGrpSpPr>
      <p:grpSpPr>
        <a:xfrm>
          <a:off x="0" y="0"/>
          <a:ext cx="0" cy="0"/>
          <a:chOff x="0" y="0"/>
          <a:chExt cx="0" cy="0"/>
        </a:xfrm>
      </p:grpSpPr>
      <p:grpSp>
        <p:nvGrpSpPr>
          <p:cNvPr id="436" name="Shape 436"/>
          <p:cNvGrpSpPr/>
          <p:nvPr/>
        </p:nvGrpSpPr>
        <p:grpSpPr>
          <a:xfrm>
            <a:off x="0" y="381001"/>
            <a:ext cx="1037850" cy="1016287"/>
            <a:chOff x="0" y="381001"/>
            <a:chExt cx="1037850" cy="1016287"/>
          </a:xfrm>
        </p:grpSpPr>
        <p:sp>
          <p:nvSpPr>
            <p:cNvPr id="437" name="Shape 437"/>
            <p:cNvSpPr/>
            <p:nvPr/>
          </p:nvSpPr>
          <p:spPr>
            <a:xfrm rot="-5400000">
              <a:off x="0" y="381001"/>
              <a:ext cx="808800" cy="808800"/>
            </a:xfrm>
            <a:prstGeom prst="diagStripe">
              <a:avLst>
                <a:gd name="adj" fmla="val 50000"/>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438" name="Shape 438"/>
            <p:cNvSpPr/>
            <p:nvPr/>
          </p:nvSpPr>
          <p:spPr>
            <a:xfrm flipH="1">
              <a:off x="229050" y="588488"/>
              <a:ext cx="808800" cy="808800"/>
            </a:xfrm>
            <a:prstGeom prst="diagStripe">
              <a:avLst>
                <a:gd name="adj" fmla="val 50000"/>
              </a:avLst>
            </a:prstGeom>
            <a:solidFill>
              <a:schemeClr val="lt2"/>
            </a:solidFill>
            <a:ln>
              <a:noFill/>
            </a:ln>
          </p:spPr>
          <p:txBody>
            <a:bodyPr lIns="91425" tIns="91425" rIns="91425" bIns="91425" anchor="ctr" anchorCtr="0">
              <a:noAutofit/>
            </a:bodyPr>
            <a:lstStyle/>
            <a:p>
              <a:pPr lvl="0">
                <a:spcBef>
                  <a:spcPts val="0"/>
                </a:spcBef>
                <a:buNone/>
              </a:pPr>
              <a:endParaRPr/>
            </a:p>
          </p:txBody>
        </p:sp>
      </p:grpSp>
      <p:sp>
        <p:nvSpPr>
          <p:cNvPr id="439" name="Shape 439"/>
          <p:cNvSpPr txBox="1">
            <a:spLocks noGrp="1"/>
          </p:cNvSpPr>
          <p:nvPr>
            <p:ph type="title"/>
          </p:nvPr>
        </p:nvSpPr>
        <p:spPr>
          <a:xfrm>
            <a:off x="1297500" y="393750"/>
            <a:ext cx="7038900" cy="914100"/>
          </a:xfrm>
          <a:prstGeom prst="rect">
            <a:avLst/>
          </a:prstGeom>
        </p:spPr>
        <p:txBody>
          <a:bodyPr lIns="91425" tIns="91425" rIns="91425" bIns="91425" anchor="t"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440" name="Shape 440"/>
          <p:cNvSpPr txBox="1">
            <a:spLocks noGrp="1"/>
          </p:cNvSpPr>
          <p:nvPr>
            <p:ph type="body" idx="1"/>
          </p:nvPr>
        </p:nvSpPr>
        <p:spPr>
          <a:xfrm>
            <a:off x="1297500" y="1567550"/>
            <a:ext cx="7038900" cy="29112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41" name="Shape 44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extLst>
      <p:ext uri="{BB962C8B-B14F-4D97-AF65-F5344CB8AC3E}">
        <p14:creationId xmlns:p14="http://schemas.microsoft.com/office/powerpoint/2010/main" val="21923740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bg>
      <p:bgPr>
        <a:solidFill>
          <a:schemeClr val="accent1"/>
        </a:solidFill>
        <a:effectLst/>
      </p:bgPr>
    </p:bg>
    <p:spTree>
      <p:nvGrpSpPr>
        <p:cNvPr id="1" name="Shape 77"/>
        <p:cNvGrpSpPr/>
        <p:nvPr/>
      </p:nvGrpSpPr>
      <p:grpSpPr>
        <a:xfrm>
          <a:off x="0" y="0"/>
          <a:ext cx="0" cy="0"/>
          <a:chOff x="0" y="0"/>
          <a:chExt cx="0" cy="0"/>
        </a:xfrm>
      </p:grpSpPr>
      <p:sp>
        <p:nvSpPr>
          <p:cNvPr id="78" name="Shape 78"/>
          <p:cNvSpPr/>
          <p:nvPr/>
        </p:nvSpPr>
        <p:spPr>
          <a:xfrm>
            <a:off x="0" y="2823144"/>
            <a:ext cx="7369200" cy="2316899"/>
          </a:xfrm>
          <a:prstGeom prst="rtTriangle">
            <a:avLst/>
          </a:prstGeom>
          <a:solidFill>
            <a:schemeClr val="accent6"/>
          </a:solidFill>
          <a:ln>
            <a:noFill/>
          </a:ln>
        </p:spPr>
        <p:txBody>
          <a:bodyPr lIns="91425" tIns="91425" rIns="91425" bIns="91425" anchor="ctr" anchorCtr="0">
            <a:noAutofit/>
          </a:bodyPr>
          <a:lstStyle/>
          <a:p>
            <a:pPr lvl="0">
              <a:spcBef>
                <a:spcPts val="0"/>
              </a:spcBef>
              <a:buNone/>
            </a:pPr>
            <a:endParaRPr/>
          </a:p>
        </p:txBody>
      </p:sp>
      <p:sp>
        <p:nvSpPr>
          <p:cNvPr id="79" name="Shape 79"/>
          <p:cNvSpPr/>
          <p:nvPr/>
        </p:nvSpPr>
        <p:spPr>
          <a:xfrm flipH="1">
            <a:off x="3583210" y="1554112"/>
            <a:ext cx="5560500" cy="3589500"/>
          </a:xfrm>
          <a:prstGeom prst="rtTriangle">
            <a:avLst/>
          </a:prstGeom>
          <a:solidFill>
            <a:schemeClr val="lt2"/>
          </a:solidFill>
          <a:ln>
            <a:noFill/>
          </a:ln>
        </p:spPr>
        <p:txBody>
          <a:bodyPr lIns="91425" tIns="91425" rIns="91425" bIns="91425" anchor="ctr" anchorCtr="0">
            <a:noAutofit/>
          </a:bodyPr>
          <a:lstStyle/>
          <a:p>
            <a:pPr lvl="0">
              <a:spcBef>
                <a:spcPts val="0"/>
              </a:spcBef>
              <a:buNone/>
            </a:pPr>
            <a:endParaRPr/>
          </a:p>
        </p:txBody>
      </p:sp>
      <p:grpSp>
        <p:nvGrpSpPr>
          <p:cNvPr id="80" name="Shape 80"/>
          <p:cNvGrpSpPr/>
          <p:nvPr/>
        </p:nvGrpSpPr>
        <p:grpSpPr>
          <a:xfrm>
            <a:off x="255991" y="-118"/>
            <a:ext cx="2251347" cy="1043407"/>
            <a:chOff x="3961956" y="4383950"/>
            <a:chExt cx="1160548" cy="548700"/>
          </a:xfrm>
        </p:grpSpPr>
        <p:sp>
          <p:nvSpPr>
            <p:cNvPr id="81" name="Shape 81"/>
            <p:cNvSpPr/>
            <p:nvPr/>
          </p:nvSpPr>
          <p:spPr>
            <a:xfrm>
              <a:off x="4224904" y="4383950"/>
              <a:ext cx="897600" cy="548700"/>
            </a:xfrm>
            <a:prstGeom prst="parallelogram">
              <a:avLst>
                <a:gd name="adj" fmla="val 153193"/>
              </a:avLst>
            </a:prstGeom>
            <a:solidFill>
              <a:schemeClr val="dk1"/>
            </a:solidFill>
            <a:ln>
              <a:noFill/>
            </a:ln>
          </p:spPr>
          <p:txBody>
            <a:bodyPr lIns="91425" tIns="91425" rIns="91425" bIns="91425" anchor="ctr" anchorCtr="0">
              <a:noAutofit/>
            </a:bodyPr>
            <a:lstStyle/>
            <a:p>
              <a:pPr lvl="0">
                <a:spcBef>
                  <a:spcPts val="0"/>
                </a:spcBef>
                <a:buNone/>
              </a:pPr>
              <a:endParaRPr/>
            </a:p>
          </p:txBody>
        </p:sp>
        <p:sp>
          <p:nvSpPr>
            <p:cNvPr id="82" name="Shape 82"/>
            <p:cNvSpPr/>
            <p:nvPr/>
          </p:nvSpPr>
          <p:spPr>
            <a:xfrm>
              <a:off x="4093430" y="4383950"/>
              <a:ext cx="897600" cy="548700"/>
            </a:xfrm>
            <a:prstGeom prst="parallelogram">
              <a:avLst>
                <a:gd name="adj" fmla="val 153193"/>
              </a:avLst>
            </a:prstGeom>
            <a:solidFill>
              <a:schemeClr val="dk1"/>
            </a:solidFill>
            <a:ln>
              <a:noFill/>
            </a:ln>
          </p:spPr>
          <p:txBody>
            <a:bodyPr lIns="91425" tIns="91425" rIns="91425" bIns="91425" anchor="ctr" anchorCtr="0">
              <a:noAutofit/>
            </a:bodyPr>
            <a:lstStyle/>
            <a:p>
              <a:pPr lvl="0">
                <a:spcBef>
                  <a:spcPts val="0"/>
                </a:spcBef>
                <a:buNone/>
              </a:pPr>
              <a:endParaRPr/>
            </a:p>
          </p:txBody>
        </p:sp>
        <p:sp>
          <p:nvSpPr>
            <p:cNvPr id="83" name="Shape 83"/>
            <p:cNvSpPr/>
            <p:nvPr/>
          </p:nvSpPr>
          <p:spPr>
            <a:xfrm>
              <a:off x="3961956" y="4383950"/>
              <a:ext cx="897600" cy="548700"/>
            </a:xfrm>
            <a:prstGeom prst="parallelogram">
              <a:avLst>
                <a:gd name="adj" fmla="val 153193"/>
              </a:avLst>
            </a:prstGeom>
            <a:solidFill>
              <a:schemeClr val="dk1"/>
            </a:solidFill>
            <a:ln>
              <a:noFill/>
            </a:ln>
          </p:spPr>
          <p:txBody>
            <a:bodyPr lIns="91425" tIns="91425" rIns="91425" bIns="91425" anchor="ctr" anchorCtr="0">
              <a:noAutofit/>
            </a:bodyPr>
            <a:lstStyle/>
            <a:p>
              <a:pPr lvl="0">
                <a:spcBef>
                  <a:spcPts val="0"/>
                </a:spcBef>
                <a:buNone/>
              </a:pPr>
              <a:endParaRPr/>
            </a:p>
          </p:txBody>
        </p:sp>
      </p:grpSp>
      <p:sp>
        <p:nvSpPr>
          <p:cNvPr id="84" name="Shape 84"/>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lIns="91425" tIns="91425" rIns="91425" bIns="91425" anchor="ctr" anchorCtr="0">
            <a:noAutofit/>
          </a:bodyPr>
          <a:lstStyle/>
          <a:p>
            <a:pPr lvl="0">
              <a:spcBef>
                <a:spcPts val="0"/>
              </a:spcBef>
              <a:buNone/>
            </a:pPr>
            <a:endParaRPr/>
          </a:p>
        </p:txBody>
      </p:sp>
      <p:grpSp>
        <p:nvGrpSpPr>
          <p:cNvPr id="85" name="Shape 85"/>
          <p:cNvGrpSpPr/>
          <p:nvPr/>
        </p:nvGrpSpPr>
        <p:grpSpPr>
          <a:xfrm>
            <a:off x="34934" y="4522125"/>
            <a:ext cx="1593305" cy="617071"/>
            <a:chOff x="6917200" y="0"/>
            <a:chExt cx="2227776" cy="863400"/>
          </a:xfrm>
        </p:grpSpPr>
        <p:sp>
          <p:nvSpPr>
            <p:cNvPr id="86" name="Shape 86"/>
            <p:cNvSpPr/>
            <p:nvPr/>
          </p:nvSpPr>
          <p:spPr>
            <a:xfrm>
              <a:off x="7641677" y="0"/>
              <a:ext cx="1503300" cy="863400"/>
            </a:xfrm>
            <a:prstGeom prst="parallelogram">
              <a:avLst>
                <a:gd name="adj" fmla="val 158024"/>
              </a:avLst>
            </a:prstGeom>
            <a:solidFill>
              <a:schemeClr val="accent6"/>
            </a:solidFill>
            <a:ln>
              <a:noFill/>
            </a:ln>
          </p:spPr>
          <p:txBody>
            <a:bodyPr lIns="91425" tIns="91425" rIns="91425" bIns="91425" anchor="ctr" anchorCtr="0">
              <a:noAutofit/>
            </a:bodyPr>
            <a:lstStyle/>
            <a:p>
              <a:pPr lvl="0">
                <a:spcBef>
                  <a:spcPts val="0"/>
                </a:spcBef>
                <a:buNone/>
              </a:pPr>
              <a:endParaRPr/>
            </a:p>
          </p:txBody>
        </p:sp>
        <p:sp>
          <p:nvSpPr>
            <p:cNvPr id="87" name="Shape 87"/>
            <p:cNvSpPr/>
            <p:nvPr/>
          </p:nvSpPr>
          <p:spPr>
            <a:xfrm>
              <a:off x="7279439" y="0"/>
              <a:ext cx="1503300" cy="863400"/>
            </a:xfrm>
            <a:prstGeom prst="parallelogram">
              <a:avLst>
                <a:gd name="adj" fmla="val 158024"/>
              </a:avLst>
            </a:prstGeom>
            <a:solidFill>
              <a:schemeClr val="accent6"/>
            </a:solidFill>
            <a:ln>
              <a:noFill/>
            </a:ln>
          </p:spPr>
          <p:txBody>
            <a:bodyPr lIns="91425" tIns="91425" rIns="91425" bIns="91425" anchor="ctr" anchorCtr="0">
              <a:noAutofit/>
            </a:bodyPr>
            <a:lstStyle/>
            <a:p>
              <a:pPr lvl="0">
                <a:spcBef>
                  <a:spcPts val="0"/>
                </a:spcBef>
                <a:buNone/>
              </a:pPr>
              <a:endParaRPr/>
            </a:p>
          </p:txBody>
        </p:sp>
        <p:sp>
          <p:nvSpPr>
            <p:cNvPr id="88" name="Shape 88"/>
            <p:cNvSpPr/>
            <p:nvPr/>
          </p:nvSpPr>
          <p:spPr>
            <a:xfrm>
              <a:off x="6917200" y="0"/>
              <a:ext cx="1503300" cy="863400"/>
            </a:xfrm>
            <a:prstGeom prst="parallelogram">
              <a:avLst>
                <a:gd name="adj" fmla="val 158024"/>
              </a:avLst>
            </a:prstGeom>
            <a:solidFill>
              <a:schemeClr val="accent6"/>
            </a:solidFill>
            <a:ln>
              <a:noFill/>
            </a:ln>
          </p:spPr>
          <p:txBody>
            <a:bodyPr lIns="91425" tIns="91425" rIns="91425" bIns="91425" anchor="ctr" anchorCtr="0">
              <a:noAutofit/>
            </a:bodyPr>
            <a:lstStyle/>
            <a:p>
              <a:pPr lvl="0">
                <a:spcBef>
                  <a:spcPts val="0"/>
                </a:spcBef>
                <a:buNone/>
              </a:pPr>
              <a:endParaRPr/>
            </a:p>
          </p:txBody>
        </p:sp>
      </p:grpSp>
      <p:grpSp>
        <p:nvGrpSpPr>
          <p:cNvPr id="89" name="Shape 89"/>
          <p:cNvGrpSpPr/>
          <p:nvPr/>
        </p:nvGrpSpPr>
        <p:grpSpPr>
          <a:xfrm>
            <a:off x="5886352" y="1242"/>
            <a:ext cx="3257454" cy="1261513"/>
            <a:chOff x="6917200" y="0"/>
            <a:chExt cx="2227776" cy="863400"/>
          </a:xfrm>
        </p:grpSpPr>
        <p:sp>
          <p:nvSpPr>
            <p:cNvPr id="90" name="Shape 90"/>
            <p:cNvSpPr/>
            <p:nvPr/>
          </p:nvSpPr>
          <p:spPr>
            <a:xfrm>
              <a:off x="7641677" y="0"/>
              <a:ext cx="1503300" cy="863400"/>
            </a:xfrm>
            <a:prstGeom prst="parallelogram">
              <a:avLst>
                <a:gd name="adj" fmla="val 158024"/>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91" name="Shape 91"/>
            <p:cNvSpPr/>
            <p:nvPr/>
          </p:nvSpPr>
          <p:spPr>
            <a:xfrm>
              <a:off x="7279439" y="0"/>
              <a:ext cx="1503300" cy="863400"/>
            </a:xfrm>
            <a:prstGeom prst="parallelogram">
              <a:avLst>
                <a:gd name="adj" fmla="val 158024"/>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92" name="Shape 92"/>
            <p:cNvSpPr/>
            <p:nvPr/>
          </p:nvSpPr>
          <p:spPr>
            <a:xfrm>
              <a:off x="6917200" y="0"/>
              <a:ext cx="1503300" cy="863400"/>
            </a:xfrm>
            <a:prstGeom prst="parallelogram">
              <a:avLst>
                <a:gd name="adj" fmla="val 158024"/>
              </a:avLst>
            </a:prstGeom>
            <a:solidFill>
              <a:schemeClr val="accent1"/>
            </a:solidFill>
            <a:ln>
              <a:noFill/>
            </a:ln>
          </p:spPr>
          <p:txBody>
            <a:bodyPr lIns="91425" tIns="91425" rIns="91425" bIns="91425" anchor="ctr" anchorCtr="0">
              <a:noAutofit/>
            </a:bodyPr>
            <a:lstStyle/>
            <a:p>
              <a:pPr lvl="0">
                <a:spcBef>
                  <a:spcPts val="0"/>
                </a:spcBef>
                <a:buNone/>
              </a:pPr>
              <a:endParaRPr/>
            </a:p>
          </p:txBody>
        </p:sp>
      </p:grpSp>
      <p:sp>
        <p:nvSpPr>
          <p:cNvPr id="93" name="Shape 93"/>
          <p:cNvSpPr txBox="1">
            <a:spLocks noGrp="1"/>
          </p:cNvSpPr>
          <p:nvPr>
            <p:ph type="title"/>
          </p:nvPr>
        </p:nvSpPr>
        <p:spPr>
          <a:xfrm>
            <a:off x="1393929" y="1301145"/>
            <a:ext cx="6366900" cy="2539200"/>
          </a:xfrm>
          <a:prstGeom prst="rect">
            <a:avLst/>
          </a:prstGeom>
        </p:spPr>
        <p:txBody>
          <a:bodyPr lIns="91425" tIns="91425" rIns="91425" bIns="91425" anchor="ctr" anchorCtr="0"/>
          <a:lstStyle>
            <a:lvl1pPr lvl="0" algn="ctr">
              <a:spcBef>
                <a:spcPts val="0"/>
              </a:spcBef>
              <a:buSzPct val="100000"/>
              <a:defRPr sz="3200"/>
            </a:lvl1pPr>
            <a:lvl2pPr lvl="1" algn="ctr">
              <a:spcBef>
                <a:spcPts val="0"/>
              </a:spcBef>
              <a:buSzPct val="100000"/>
              <a:defRPr sz="3200"/>
            </a:lvl2pPr>
            <a:lvl3pPr lvl="2" algn="ctr">
              <a:spcBef>
                <a:spcPts val="0"/>
              </a:spcBef>
              <a:buSzPct val="100000"/>
              <a:defRPr sz="3200"/>
            </a:lvl3pPr>
            <a:lvl4pPr lvl="3" algn="ctr">
              <a:spcBef>
                <a:spcPts val="0"/>
              </a:spcBef>
              <a:buSzPct val="100000"/>
              <a:defRPr sz="3200"/>
            </a:lvl4pPr>
            <a:lvl5pPr lvl="4" algn="ctr">
              <a:spcBef>
                <a:spcPts val="0"/>
              </a:spcBef>
              <a:buSzPct val="100000"/>
              <a:defRPr sz="3200"/>
            </a:lvl5pPr>
            <a:lvl6pPr lvl="5" algn="ctr">
              <a:spcBef>
                <a:spcPts val="0"/>
              </a:spcBef>
              <a:buSzPct val="100000"/>
              <a:defRPr sz="3200"/>
            </a:lvl6pPr>
            <a:lvl7pPr lvl="6" algn="ctr">
              <a:spcBef>
                <a:spcPts val="0"/>
              </a:spcBef>
              <a:buSzPct val="100000"/>
              <a:defRPr sz="3200"/>
            </a:lvl7pPr>
            <a:lvl8pPr lvl="7" algn="ctr">
              <a:spcBef>
                <a:spcPts val="0"/>
              </a:spcBef>
              <a:buSzPct val="100000"/>
              <a:defRPr sz="3200"/>
            </a:lvl8pPr>
            <a:lvl9pPr lvl="8" algn="ctr">
              <a:spcBef>
                <a:spcPts val="0"/>
              </a:spcBef>
              <a:buSzPct val="100000"/>
              <a:defRPr sz="3200"/>
            </a:lvl9pPr>
          </a:lstStyle>
          <a:p>
            <a:endParaRPr/>
          </a:p>
        </p:txBody>
      </p:sp>
      <p:sp>
        <p:nvSpPr>
          <p:cNvPr id="94" name="Shape 94"/>
          <p:cNvSpPr txBox="1">
            <a:spLocks noGrp="1"/>
          </p:cNvSpPr>
          <p:nvPr>
            <p:ph type="sldNum" idx="12"/>
          </p:nvPr>
        </p:nvSpPr>
        <p:spPr>
          <a:xfrm>
            <a:off x="8390733" y="4543668"/>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bg>
      <p:bgPr>
        <a:solidFill>
          <a:schemeClr val="dk2"/>
        </a:solidFill>
        <a:effectLst/>
      </p:bgPr>
    </p:bg>
    <p:spTree>
      <p:nvGrpSpPr>
        <p:cNvPr id="1" name="Shape 95"/>
        <p:cNvGrpSpPr/>
        <p:nvPr/>
      </p:nvGrpSpPr>
      <p:grpSpPr>
        <a:xfrm>
          <a:off x="0" y="0"/>
          <a:ext cx="0" cy="0"/>
          <a:chOff x="0" y="0"/>
          <a:chExt cx="0" cy="0"/>
        </a:xfrm>
      </p:grpSpPr>
      <p:sp>
        <p:nvSpPr>
          <p:cNvPr id="96" name="Shape 96"/>
          <p:cNvSpPr/>
          <p:nvPr/>
        </p:nvSpPr>
        <p:spPr>
          <a:xfrm flipH="1">
            <a:off x="3582600" y="1550700"/>
            <a:ext cx="5561400" cy="3592800"/>
          </a:xfrm>
          <a:prstGeom prst="rtTriangle">
            <a:avLst/>
          </a:prstGeom>
          <a:solidFill>
            <a:schemeClr val="lt2"/>
          </a:solidFill>
          <a:ln>
            <a:noFill/>
          </a:ln>
        </p:spPr>
        <p:txBody>
          <a:bodyPr lIns="91425" tIns="91425" rIns="91425" bIns="91425" anchor="ctr" anchorCtr="0">
            <a:noAutofit/>
          </a:bodyPr>
          <a:lstStyle/>
          <a:p>
            <a:pPr lvl="0">
              <a:spcBef>
                <a:spcPts val="0"/>
              </a:spcBef>
              <a:buNone/>
            </a:pPr>
            <a:endParaRPr/>
          </a:p>
        </p:txBody>
      </p:sp>
      <p:sp>
        <p:nvSpPr>
          <p:cNvPr id="97" name="Shape 97"/>
          <p:cNvSpPr/>
          <p:nvPr/>
        </p:nvSpPr>
        <p:spPr>
          <a:xfrm>
            <a:off x="30" y="2824500"/>
            <a:ext cx="7370400" cy="2319000"/>
          </a:xfrm>
          <a:prstGeom prst="rtTriangle">
            <a:avLst/>
          </a:prstGeom>
          <a:solidFill>
            <a:schemeClr val="accent3"/>
          </a:solidFill>
          <a:ln>
            <a:noFill/>
          </a:ln>
        </p:spPr>
        <p:txBody>
          <a:bodyPr lIns="91425" tIns="91425" rIns="91425" bIns="91425" anchor="ctr" anchorCtr="0">
            <a:noAutofit/>
          </a:bodyPr>
          <a:lstStyle/>
          <a:p>
            <a:pPr lvl="0">
              <a:spcBef>
                <a:spcPts val="0"/>
              </a:spcBef>
              <a:buNone/>
            </a:pPr>
            <a:endParaRPr/>
          </a:p>
        </p:txBody>
      </p:sp>
      <p:sp>
        <p:nvSpPr>
          <p:cNvPr id="98" name="Shape 98"/>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lIns="91425" tIns="91425" rIns="91425" bIns="91425" anchor="ctr" anchorCtr="0">
            <a:noAutofit/>
          </a:bodyPr>
          <a:lstStyle/>
          <a:p>
            <a:pPr lvl="0">
              <a:spcBef>
                <a:spcPts val="0"/>
              </a:spcBef>
              <a:buNone/>
            </a:pPr>
            <a:endParaRPr/>
          </a:p>
        </p:txBody>
      </p:sp>
      <p:sp>
        <p:nvSpPr>
          <p:cNvPr id="99" name="Shape 99"/>
          <p:cNvSpPr txBox="1">
            <a:spLocks noGrp="1"/>
          </p:cNvSpPr>
          <p:nvPr>
            <p:ph type="title"/>
          </p:nvPr>
        </p:nvSpPr>
        <p:spPr>
          <a:xfrm>
            <a:off x="819150" y="845600"/>
            <a:ext cx="6424200" cy="705000"/>
          </a:xfrm>
          <a:prstGeom prst="rect">
            <a:avLst/>
          </a:prstGeom>
        </p:spPr>
        <p:txBody>
          <a:bodyPr lIns="91425" tIns="91425" rIns="91425" bIns="91425" anchor="t" anchorCtr="0"/>
          <a:lstStyle>
            <a:lvl1pPr lvl="0">
              <a:spcBef>
                <a:spcPts val="0"/>
              </a:spcBef>
              <a:buSzPct val="100000"/>
              <a:defRPr sz="3000"/>
            </a:lvl1pPr>
            <a:lvl2pPr lvl="1">
              <a:spcBef>
                <a:spcPts val="0"/>
              </a:spcBef>
              <a:buSzPct val="100000"/>
              <a:defRPr sz="3000"/>
            </a:lvl2pPr>
            <a:lvl3pPr lvl="2">
              <a:spcBef>
                <a:spcPts val="0"/>
              </a:spcBef>
              <a:buSzPct val="100000"/>
              <a:defRPr sz="3000"/>
            </a:lvl3pPr>
            <a:lvl4pPr lvl="3">
              <a:spcBef>
                <a:spcPts val="0"/>
              </a:spcBef>
              <a:buSzPct val="100000"/>
              <a:defRPr sz="3000"/>
            </a:lvl4pPr>
            <a:lvl5pPr lvl="4">
              <a:spcBef>
                <a:spcPts val="0"/>
              </a:spcBef>
              <a:buSzPct val="100000"/>
              <a:defRPr sz="3000"/>
            </a:lvl5pPr>
            <a:lvl6pPr lvl="5">
              <a:spcBef>
                <a:spcPts val="0"/>
              </a:spcBef>
              <a:buSzPct val="100000"/>
              <a:defRPr sz="3000"/>
            </a:lvl6pPr>
            <a:lvl7pPr lvl="6">
              <a:spcBef>
                <a:spcPts val="0"/>
              </a:spcBef>
              <a:buSzPct val="100000"/>
              <a:defRPr sz="3000"/>
            </a:lvl7pPr>
            <a:lvl8pPr lvl="7">
              <a:spcBef>
                <a:spcPts val="0"/>
              </a:spcBef>
              <a:buSzPct val="100000"/>
              <a:defRPr sz="3000"/>
            </a:lvl8pPr>
            <a:lvl9pPr lvl="8">
              <a:spcBef>
                <a:spcPts val="0"/>
              </a:spcBef>
              <a:buSzPct val="100000"/>
              <a:defRPr sz="3000"/>
            </a:lvl9pPr>
          </a:lstStyle>
          <a:p>
            <a:endParaRPr/>
          </a:p>
        </p:txBody>
      </p:sp>
      <p:sp>
        <p:nvSpPr>
          <p:cNvPr id="100" name="Shape 100"/>
          <p:cNvSpPr txBox="1">
            <a:spLocks noGrp="1"/>
          </p:cNvSpPr>
          <p:nvPr>
            <p:ph type="subTitle" idx="1"/>
          </p:nvPr>
        </p:nvSpPr>
        <p:spPr>
          <a:xfrm>
            <a:off x="819150" y="1550700"/>
            <a:ext cx="5859900" cy="393600"/>
          </a:xfrm>
          <a:prstGeom prst="rect">
            <a:avLst/>
          </a:prstGeom>
        </p:spPr>
        <p:txBody>
          <a:bodyPr lIns="91425" tIns="91425" rIns="91425" bIns="91425" anchor="t" anchorCtr="0"/>
          <a:lstStyle>
            <a:lvl1pPr lvl="0">
              <a:lnSpc>
                <a:spcPct val="100000"/>
              </a:lnSpc>
              <a:spcBef>
                <a:spcPts val="0"/>
              </a:spcBef>
              <a:spcAft>
                <a:spcPts val="0"/>
              </a:spcAft>
              <a:buClr>
                <a:schemeClr val="lt1"/>
              </a:buClr>
              <a:buSzPct val="100000"/>
              <a:buNone/>
              <a:defRPr sz="1600">
                <a:solidFill>
                  <a:schemeClr val="lt1"/>
                </a:solidFill>
              </a:defRPr>
            </a:lvl1pPr>
            <a:lvl2pPr lvl="1">
              <a:lnSpc>
                <a:spcPct val="100000"/>
              </a:lnSpc>
              <a:spcBef>
                <a:spcPts val="0"/>
              </a:spcBef>
              <a:spcAft>
                <a:spcPts val="0"/>
              </a:spcAft>
              <a:buClr>
                <a:schemeClr val="lt1"/>
              </a:buClr>
              <a:buSzPct val="100000"/>
              <a:buNone/>
              <a:defRPr sz="1600">
                <a:solidFill>
                  <a:schemeClr val="lt1"/>
                </a:solidFill>
              </a:defRPr>
            </a:lvl2pPr>
            <a:lvl3pPr lvl="2">
              <a:lnSpc>
                <a:spcPct val="100000"/>
              </a:lnSpc>
              <a:spcBef>
                <a:spcPts val="0"/>
              </a:spcBef>
              <a:spcAft>
                <a:spcPts val="0"/>
              </a:spcAft>
              <a:buClr>
                <a:schemeClr val="lt1"/>
              </a:buClr>
              <a:buSzPct val="100000"/>
              <a:buNone/>
              <a:defRPr sz="1600">
                <a:solidFill>
                  <a:schemeClr val="lt1"/>
                </a:solidFill>
              </a:defRPr>
            </a:lvl3pPr>
            <a:lvl4pPr lvl="3">
              <a:lnSpc>
                <a:spcPct val="100000"/>
              </a:lnSpc>
              <a:spcBef>
                <a:spcPts val="0"/>
              </a:spcBef>
              <a:spcAft>
                <a:spcPts val="0"/>
              </a:spcAft>
              <a:buClr>
                <a:schemeClr val="lt1"/>
              </a:buClr>
              <a:buSzPct val="100000"/>
              <a:buNone/>
              <a:defRPr sz="1600">
                <a:solidFill>
                  <a:schemeClr val="lt1"/>
                </a:solidFill>
              </a:defRPr>
            </a:lvl4pPr>
            <a:lvl5pPr lvl="4">
              <a:lnSpc>
                <a:spcPct val="100000"/>
              </a:lnSpc>
              <a:spcBef>
                <a:spcPts val="0"/>
              </a:spcBef>
              <a:spcAft>
                <a:spcPts val="0"/>
              </a:spcAft>
              <a:buClr>
                <a:schemeClr val="lt1"/>
              </a:buClr>
              <a:buSzPct val="100000"/>
              <a:buNone/>
              <a:defRPr sz="1600">
                <a:solidFill>
                  <a:schemeClr val="lt1"/>
                </a:solidFill>
              </a:defRPr>
            </a:lvl5pPr>
            <a:lvl6pPr lvl="5">
              <a:lnSpc>
                <a:spcPct val="100000"/>
              </a:lnSpc>
              <a:spcBef>
                <a:spcPts val="0"/>
              </a:spcBef>
              <a:spcAft>
                <a:spcPts val="0"/>
              </a:spcAft>
              <a:buClr>
                <a:schemeClr val="lt1"/>
              </a:buClr>
              <a:buSzPct val="100000"/>
              <a:buNone/>
              <a:defRPr sz="1600">
                <a:solidFill>
                  <a:schemeClr val="lt1"/>
                </a:solidFill>
              </a:defRPr>
            </a:lvl6pPr>
            <a:lvl7pPr lvl="6">
              <a:lnSpc>
                <a:spcPct val="100000"/>
              </a:lnSpc>
              <a:spcBef>
                <a:spcPts val="0"/>
              </a:spcBef>
              <a:spcAft>
                <a:spcPts val="0"/>
              </a:spcAft>
              <a:buClr>
                <a:schemeClr val="lt1"/>
              </a:buClr>
              <a:buSzPct val="100000"/>
              <a:buNone/>
              <a:defRPr sz="1600">
                <a:solidFill>
                  <a:schemeClr val="lt1"/>
                </a:solidFill>
              </a:defRPr>
            </a:lvl7pPr>
            <a:lvl8pPr lvl="7">
              <a:lnSpc>
                <a:spcPct val="100000"/>
              </a:lnSpc>
              <a:spcBef>
                <a:spcPts val="0"/>
              </a:spcBef>
              <a:spcAft>
                <a:spcPts val="0"/>
              </a:spcAft>
              <a:buClr>
                <a:schemeClr val="lt1"/>
              </a:buClr>
              <a:buSzPct val="100000"/>
              <a:buNone/>
              <a:defRPr sz="1600">
                <a:solidFill>
                  <a:schemeClr val="lt1"/>
                </a:solidFill>
              </a:defRPr>
            </a:lvl8pPr>
            <a:lvl9pPr lvl="8">
              <a:lnSpc>
                <a:spcPct val="100000"/>
              </a:lnSpc>
              <a:spcBef>
                <a:spcPts val="0"/>
              </a:spcBef>
              <a:spcAft>
                <a:spcPts val="0"/>
              </a:spcAft>
              <a:buClr>
                <a:schemeClr val="lt1"/>
              </a:buClr>
              <a:buSzPct val="100000"/>
              <a:buNone/>
              <a:defRPr sz="1600">
                <a:solidFill>
                  <a:schemeClr val="lt1"/>
                </a:solidFill>
              </a:defRPr>
            </a:lvl9pPr>
          </a:lstStyle>
          <a:p>
            <a:endParaRPr/>
          </a:p>
        </p:txBody>
      </p:sp>
      <p:sp>
        <p:nvSpPr>
          <p:cNvPr id="101" name="Shape 101"/>
          <p:cNvSpPr txBox="1">
            <a:spLocks noGrp="1"/>
          </p:cNvSpPr>
          <p:nvPr>
            <p:ph type="body" idx="2"/>
          </p:nvPr>
        </p:nvSpPr>
        <p:spPr>
          <a:xfrm>
            <a:off x="819150" y="2467050"/>
            <a:ext cx="5859900" cy="20955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02" name="Shape 102"/>
          <p:cNvSpPr txBox="1">
            <a:spLocks noGrp="1"/>
          </p:cNvSpPr>
          <p:nvPr>
            <p:ph type="sldNum" idx="12"/>
          </p:nvPr>
        </p:nvSpPr>
        <p:spPr>
          <a:xfrm>
            <a:off x="8390733" y="4543668"/>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bg>
      <p:bgPr>
        <a:solidFill>
          <a:schemeClr val="accent1"/>
        </a:solidFill>
        <a:effectLst/>
      </p:bgPr>
    </p:bg>
    <p:spTree>
      <p:nvGrpSpPr>
        <p:cNvPr id="1" name="Shape 103"/>
        <p:cNvGrpSpPr/>
        <p:nvPr/>
      </p:nvGrpSpPr>
      <p:grpSpPr>
        <a:xfrm>
          <a:off x="0" y="0"/>
          <a:ext cx="0" cy="0"/>
          <a:chOff x="0" y="0"/>
          <a:chExt cx="0" cy="0"/>
        </a:xfrm>
      </p:grpSpPr>
      <p:sp>
        <p:nvSpPr>
          <p:cNvPr id="104" name="Shape 104"/>
          <p:cNvSpPr/>
          <p:nvPr/>
        </p:nvSpPr>
        <p:spPr>
          <a:xfrm>
            <a:off x="30" y="2824500"/>
            <a:ext cx="7370400" cy="2319000"/>
          </a:xfrm>
          <a:prstGeom prst="rtTriangle">
            <a:avLst/>
          </a:prstGeom>
          <a:solidFill>
            <a:schemeClr val="lt2"/>
          </a:solidFill>
          <a:ln>
            <a:noFill/>
          </a:ln>
        </p:spPr>
        <p:txBody>
          <a:bodyPr lIns="91425" tIns="91425" rIns="91425" bIns="91425" anchor="ctr" anchorCtr="0">
            <a:noAutofit/>
          </a:bodyPr>
          <a:lstStyle/>
          <a:p>
            <a:pPr lvl="0">
              <a:spcBef>
                <a:spcPts val="0"/>
              </a:spcBef>
              <a:buNone/>
            </a:pPr>
            <a:endParaRPr/>
          </a:p>
        </p:txBody>
      </p:sp>
      <p:sp>
        <p:nvSpPr>
          <p:cNvPr id="105" name="Shape 105"/>
          <p:cNvSpPr/>
          <p:nvPr/>
        </p:nvSpPr>
        <p:spPr>
          <a:xfrm flipH="1">
            <a:off x="3582600" y="1550700"/>
            <a:ext cx="5561400" cy="3592800"/>
          </a:xfrm>
          <a:prstGeom prst="rtTriangle">
            <a:avLst/>
          </a:prstGeom>
          <a:solidFill>
            <a:schemeClr val="dk2"/>
          </a:solidFill>
          <a:ln>
            <a:noFill/>
          </a:ln>
        </p:spPr>
        <p:txBody>
          <a:bodyPr lIns="91425" tIns="91425" rIns="91425" bIns="91425" anchor="ctr" anchorCtr="0">
            <a:noAutofit/>
          </a:bodyPr>
          <a:lstStyle/>
          <a:p>
            <a:pPr lvl="0">
              <a:spcBef>
                <a:spcPts val="0"/>
              </a:spcBef>
              <a:buNone/>
            </a:pPr>
            <a:endParaRPr/>
          </a:p>
        </p:txBody>
      </p:sp>
      <p:sp>
        <p:nvSpPr>
          <p:cNvPr id="106" name="Shape 106"/>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lIns="91425" tIns="91425" rIns="91425" bIns="91425" anchor="ctr" anchorCtr="0">
            <a:noAutofit/>
          </a:bodyPr>
          <a:lstStyle/>
          <a:p>
            <a:pPr lvl="0">
              <a:spcBef>
                <a:spcPts val="0"/>
              </a:spcBef>
              <a:buNone/>
            </a:pPr>
            <a:endParaRPr/>
          </a:p>
        </p:txBody>
      </p:sp>
      <p:sp>
        <p:nvSpPr>
          <p:cNvPr id="107" name="Shape 107"/>
          <p:cNvSpPr txBox="1">
            <a:spLocks noGrp="1"/>
          </p:cNvSpPr>
          <p:nvPr>
            <p:ph type="body" idx="1"/>
          </p:nvPr>
        </p:nvSpPr>
        <p:spPr>
          <a:xfrm>
            <a:off x="328025" y="4163500"/>
            <a:ext cx="7415100" cy="605100"/>
          </a:xfrm>
          <a:prstGeom prst="rect">
            <a:avLst/>
          </a:prstGeom>
        </p:spPr>
        <p:txBody>
          <a:bodyPr lIns="91425" tIns="91425" rIns="91425" bIns="91425" anchor="b" anchorCtr="0"/>
          <a:lstStyle>
            <a:lvl1pPr lvl="0">
              <a:lnSpc>
                <a:spcPct val="100000"/>
              </a:lnSpc>
              <a:spcBef>
                <a:spcPts val="0"/>
              </a:spcBef>
              <a:spcAft>
                <a:spcPts val="0"/>
              </a:spcAft>
              <a:buNone/>
              <a:defRPr/>
            </a:lvl1pPr>
          </a:lstStyle>
          <a:p>
            <a:endParaRPr/>
          </a:p>
        </p:txBody>
      </p:sp>
      <p:sp>
        <p:nvSpPr>
          <p:cNvPr id="108" name="Shape 108"/>
          <p:cNvSpPr txBox="1">
            <a:spLocks noGrp="1"/>
          </p:cNvSpPr>
          <p:nvPr>
            <p:ph type="sldNum" idx="12"/>
          </p:nvPr>
        </p:nvSpPr>
        <p:spPr>
          <a:xfrm>
            <a:off x="8390733" y="4543668"/>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theme" Target="../theme/theme6.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lIns="91425" tIns="91425" rIns="91425" bIns="91425" anchor="t" anchorCtr="0"/>
          <a:lstStyle>
            <a:lvl1pPr lvl="0">
              <a:spcBef>
                <a:spcPts val="0"/>
              </a:spcBef>
              <a:buClr>
                <a:schemeClr val="lt1"/>
              </a:buClr>
              <a:buSzPct val="100000"/>
              <a:buFont typeface="Nunito"/>
              <a:buNone/>
              <a:defRPr sz="2800">
                <a:solidFill>
                  <a:schemeClr val="lt1"/>
                </a:solidFill>
                <a:latin typeface="Nunito"/>
                <a:ea typeface="Nunito"/>
                <a:cs typeface="Nunito"/>
                <a:sym typeface="Nunito"/>
              </a:defRPr>
            </a:lvl1pPr>
            <a:lvl2pPr lvl="1">
              <a:spcBef>
                <a:spcPts val="0"/>
              </a:spcBef>
              <a:buClr>
                <a:schemeClr val="lt1"/>
              </a:buClr>
              <a:buSzPct val="100000"/>
              <a:buFont typeface="Nunito"/>
              <a:buNone/>
              <a:defRPr sz="2800">
                <a:solidFill>
                  <a:schemeClr val="lt1"/>
                </a:solidFill>
                <a:latin typeface="Nunito"/>
                <a:ea typeface="Nunito"/>
                <a:cs typeface="Nunito"/>
                <a:sym typeface="Nunito"/>
              </a:defRPr>
            </a:lvl2pPr>
            <a:lvl3pPr lvl="2">
              <a:spcBef>
                <a:spcPts val="0"/>
              </a:spcBef>
              <a:buClr>
                <a:schemeClr val="lt1"/>
              </a:buClr>
              <a:buSzPct val="100000"/>
              <a:buFont typeface="Nunito"/>
              <a:buNone/>
              <a:defRPr sz="2800">
                <a:solidFill>
                  <a:schemeClr val="lt1"/>
                </a:solidFill>
                <a:latin typeface="Nunito"/>
                <a:ea typeface="Nunito"/>
                <a:cs typeface="Nunito"/>
                <a:sym typeface="Nunito"/>
              </a:defRPr>
            </a:lvl3pPr>
            <a:lvl4pPr lvl="3">
              <a:spcBef>
                <a:spcPts val="0"/>
              </a:spcBef>
              <a:buClr>
                <a:schemeClr val="lt1"/>
              </a:buClr>
              <a:buSzPct val="100000"/>
              <a:buFont typeface="Nunito"/>
              <a:buNone/>
              <a:defRPr sz="2800">
                <a:solidFill>
                  <a:schemeClr val="lt1"/>
                </a:solidFill>
                <a:latin typeface="Nunito"/>
                <a:ea typeface="Nunito"/>
                <a:cs typeface="Nunito"/>
                <a:sym typeface="Nunito"/>
              </a:defRPr>
            </a:lvl4pPr>
            <a:lvl5pPr lvl="4">
              <a:spcBef>
                <a:spcPts val="0"/>
              </a:spcBef>
              <a:buClr>
                <a:schemeClr val="lt1"/>
              </a:buClr>
              <a:buSzPct val="100000"/>
              <a:buFont typeface="Nunito"/>
              <a:buNone/>
              <a:defRPr sz="2800">
                <a:solidFill>
                  <a:schemeClr val="lt1"/>
                </a:solidFill>
                <a:latin typeface="Nunito"/>
                <a:ea typeface="Nunito"/>
                <a:cs typeface="Nunito"/>
                <a:sym typeface="Nunito"/>
              </a:defRPr>
            </a:lvl5pPr>
            <a:lvl6pPr lvl="5">
              <a:spcBef>
                <a:spcPts val="0"/>
              </a:spcBef>
              <a:buClr>
                <a:schemeClr val="lt1"/>
              </a:buClr>
              <a:buSzPct val="100000"/>
              <a:buFont typeface="Nunito"/>
              <a:buNone/>
              <a:defRPr sz="2800">
                <a:solidFill>
                  <a:schemeClr val="lt1"/>
                </a:solidFill>
                <a:latin typeface="Nunito"/>
                <a:ea typeface="Nunito"/>
                <a:cs typeface="Nunito"/>
                <a:sym typeface="Nunito"/>
              </a:defRPr>
            </a:lvl6pPr>
            <a:lvl7pPr lvl="6">
              <a:spcBef>
                <a:spcPts val="0"/>
              </a:spcBef>
              <a:buClr>
                <a:schemeClr val="lt1"/>
              </a:buClr>
              <a:buSzPct val="100000"/>
              <a:buFont typeface="Nunito"/>
              <a:buNone/>
              <a:defRPr sz="2800">
                <a:solidFill>
                  <a:schemeClr val="lt1"/>
                </a:solidFill>
                <a:latin typeface="Nunito"/>
                <a:ea typeface="Nunito"/>
                <a:cs typeface="Nunito"/>
                <a:sym typeface="Nunito"/>
              </a:defRPr>
            </a:lvl7pPr>
            <a:lvl8pPr lvl="7">
              <a:spcBef>
                <a:spcPts val="0"/>
              </a:spcBef>
              <a:buClr>
                <a:schemeClr val="lt1"/>
              </a:buClr>
              <a:buSzPct val="100000"/>
              <a:buFont typeface="Nunito"/>
              <a:buNone/>
              <a:defRPr sz="2800">
                <a:solidFill>
                  <a:schemeClr val="lt1"/>
                </a:solidFill>
                <a:latin typeface="Nunito"/>
                <a:ea typeface="Nunito"/>
                <a:cs typeface="Nunito"/>
                <a:sym typeface="Nunito"/>
              </a:defRPr>
            </a:lvl8pPr>
            <a:lvl9pPr lvl="8">
              <a:spcBef>
                <a:spcPts val="0"/>
              </a:spcBef>
              <a:buClr>
                <a:schemeClr val="lt1"/>
              </a:buClr>
              <a:buSzPct val="100000"/>
              <a:buFont typeface="Nunito"/>
              <a:buNone/>
              <a:defRPr sz="2800">
                <a:solidFill>
                  <a:schemeClr val="lt1"/>
                </a:solidFill>
                <a:latin typeface="Nunito"/>
                <a:ea typeface="Nunito"/>
                <a:cs typeface="Nunito"/>
                <a:sym typeface="Nunito"/>
              </a:defRPr>
            </a:lvl9pPr>
          </a:lstStyle>
          <a:p>
            <a:endParaRPr/>
          </a:p>
        </p:txBody>
      </p:sp>
      <p:sp>
        <p:nvSpPr>
          <p:cNvPr id="7" name="Shape 7"/>
          <p:cNvSpPr txBox="1">
            <a:spLocks noGrp="1"/>
          </p:cNvSpPr>
          <p:nvPr>
            <p:ph type="body" idx="1"/>
          </p:nvPr>
        </p:nvSpPr>
        <p:spPr>
          <a:xfrm>
            <a:off x="311700" y="1152475"/>
            <a:ext cx="8520600" cy="33912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dk2"/>
              </a:buClr>
              <a:buSzPct val="100000"/>
              <a:buFont typeface="Calibri"/>
              <a:defRPr sz="1300">
                <a:solidFill>
                  <a:schemeClr val="dk2"/>
                </a:solidFill>
                <a:latin typeface="Calibri"/>
                <a:ea typeface="Calibri"/>
                <a:cs typeface="Calibri"/>
                <a:sym typeface="Calibri"/>
              </a:defRPr>
            </a:lvl1pPr>
            <a:lvl2pPr lvl="1">
              <a:lnSpc>
                <a:spcPct val="115000"/>
              </a:lnSpc>
              <a:spcBef>
                <a:spcPts val="0"/>
              </a:spcBef>
              <a:spcAft>
                <a:spcPts val="1600"/>
              </a:spcAft>
              <a:buClr>
                <a:schemeClr val="dk2"/>
              </a:buClr>
              <a:buSzPct val="100000"/>
              <a:buFont typeface="Calibri"/>
              <a:defRPr sz="1100">
                <a:solidFill>
                  <a:schemeClr val="dk2"/>
                </a:solidFill>
                <a:latin typeface="Calibri"/>
                <a:ea typeface="Calibri"/>
                <a:cs typeface="Calibri"/>
                <a:sym typeface="Calibri"/>
              </a:defRPr>
            </a:lvl2pPr>
            <a:lvl3pPr lvl="2">
              <a:lnSpc>
                <a:spcPct val="115000"/>
              </a:lnSpc>
              <a:spcBef>
                <a:spcPts val="0"/>
              </a:spcBef>
              <a:spcAft>
                <a:spcPts val="1600"/>
              </a:spcAft>
              <a:buClr>
                <a:schemeClr val="dk2"/>
              </a:buClr>
              <a:buSzPct val="100000"/>
              <a:buFont typeface="Calibri"/>
              <a:defRPr sz="1100">
                <a:solidFill>
                  <a:schemeClr val="dk2"/>
                </a:solidFill>
                <a:latin typeface="Calibri"/>
                <a:ea typeface="Calibri"/>
                <a:cs typeface="Calibri"/>
                <a:sym typeface="Calibri"/>
              </a:defRPr>
            </a:lvl3pPr>
            <a:lvl4pPr lvl="3">
              <a:lnSpc>
                <a:spcPct val="115000"/>
              </a:lnSpc>
              <a:spcBef>
                <a:spcPts val="0"/>
              </a:spcBef>
              <a:spcAft>
                <a:spcPts val="1600"/>
              </a:spcAft>
              <a:buClr>
                <a:schemeClr val="dk2"/>
              </a:buClr>
              <a:buSzPct val="100000"/>
              <a:buFont typeface="Calibri"/>
              <a:defRPr sz="1100">
                <a:solidFill>
                  <a:schemeClr val="dk2"/>
                </a:solidFill>
                <a:latin typeface="Calibri"/>
                <a:ea typeface="Calibri"/>
                <a:cs typeface="Calibri"/>
                <a:sym typeface="Calibri"/>
              </a:defRPr>
            </a:lvl4pPr>
            <a:lvl5pPr lvl="4">
              <a:lnSpc>
                <a:spcPct val="115000"/>
              </a:lnSpc>
              <a:spcBef>
                <a:spcPts val="0"/>
              </a:spcBef>
              <a:spcAft>
                <a:spcPts val="1600"/>
              </a:spcAft>
              <a:buClr>
                <a:schemeClr val="dk2"/>
              </a:buClr>
              <a:buSzPct val="100000"/>
              <a:buFont typeface="Calibri"/>
              <a:defRPr sz="1100">
                <a:solidFill>
                  <a:schemeClr val="dk2"/>
                </a:solidFill>
                <a:latin typeface="Calibri"/>
                <a:ea typeface="Calibri"/>
                <a:cs typeface="Calibri"/>
                <a:sym typeface="Calibri"/>
              </a:defRPr>
            </a:lvl5pPr>
            <a:lvl6pPr lvl="5">
              <a:lnSpc>
                <a:spcPct val="115000"/>
              </a:lnSpc>
              <a:spcBef>
                <a:spcPts val="0"/>
              </a:spcBef>
              <a:spcAft>
                <a:spcPts val="1600"/>
              </a:spcAft>
              <a:buClr>
                <a:schemeClr val="dk2"/>
              </a:buClr>
              <a:buSzPct val="100000"/>
              <a:buFont typeface="Calibri"/>
              <a:defRPr sz="1100">
                <a:solidFill>
                  <a:schemeClr val="dk2"/>
                </a:solidFill>
                <a:latin typeface="Calibri"/>
                <a:ea typeface="Calibri"/>
                <a:cs typeface="Calibri"/>
                <a:sym typeface="Calibri"/>
              </a:defRPr>
            </a:lvl6pPr>
            <a:lvl7pPr lvl="6">
              <a:lnSpc>
                <a:spcPct val="115000"/>
              </a:lnSpc>
              <a:spcBef>
                <a:spcPts val="0"/>
              </a:spcBef>
              <a:spcAft>
                <a:spcPts val="1600"/>
              </a:spcAft>
              <a:buClr>
                <a:schemeClr val="dk2"/>
              </a:buClr>
              <a:buSzPct val="100000"/>
              <a:buFont typeface="Calibri"/>
              <a:defRPr sz="1100">
                <a:solidFill>
                  <a:schemeClr val="dk2"/>
                </a:solidFill>
                <a:latin typeface="Calibri"/>
                <a:ea typeface="Calibri"/>
                <a:cs typeface="Calibri"/>
                <a:sym typeface="Calibri"/>
              </a:defRPr>
            </a:lvl7pPr>
            <a:lvl8pPr lvl="7">
              <a:lnSpc>
                <a:spcPct val="115000"/>
              </a:lnSpc>
              <a:spcBef>
                <a:spcPts val="0"/>
              </a:spcBef>
              <a:spcAft>
                <a:spcPts val="1600"/>
              </a:spcAft>
              <a:buClr>
                <a:schemeClr val="dk2"/>
              </a:buClr>
              <a:buSzPct val="100000"/>
              <a:buFont typeface="Calibri"/>
              <a:defRPr sz="1100">
                <a:solidFill>
                  <a:schemeClr val="dk2"/>
                </a:solidFill>
                <a:latin typeface="Calibri"/>
                <a:ea typeface="Calibri"/>
                <a:cs typeface="Calibri"/>
                <a:sym typeface="Calibri"/>
              </a:defRPr>
            </a:lvl8pPr>
            <a:lvl9pPr lvl="8">
              <a:lnSpc>
                <a:spcPct val="115000"/>
              </a:lnSpc>
              <a:spcBef>
                <a:spcPts val="0"/>
              </a:spcBef>
              <a:spcAft>
                <a:spcPts val="1600"/>
              </a:spcAft>
              <a:buClr>
                <a:schemeClr val="dk2"/>
              </a:buClr>
              <a:buSzPct val="100000"/>
              <a:buFont typeface="Calibri"/>
              <a:defRPr sz="1100">
                <a:solidFill>
                  <a:schemeClr val="dk2"/>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8390733" y="4543668"/>
            <a:ext cx="548700" cy="393600"/>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en" sz="1000">
                <a:solidFill>
                  <a:schemeClr val="dk2"/>
                </a:solidFill>
                <a:latin typeface="Nunito"/>
                <a:ea typeface="Nunito"/>
                <a:cs typeface="Nunito"/>
                <a:sym typeface="Nunito"/>
              </a:rPr>
              <a:t>‹#›</a:t>
            </a:fld>
            <a:endParaRPr lang="en" sz="1000">
              <a:solidFill>
                <a:schemeClr val="dk2"/>
              </a:solidFill>
              <a:latin typeface="Nunito"/>
              <a:ea typeface="Nunito"/>
              <a:cs typeface="Nunito"/>
              <a:sym typeface="Nunito"/>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19">
            <a:alphaModFix/>
          </a:blip>
          <a:stretch>
            <a:fillRect/>
          </a:stretch>
        </a:blipFill>
        <a:effectLst/>
      </p:bgPr>
    </p:bg>
    <p:spTree>
      <p:nvGrpSpPr>
        <p:cNvPr id="1" name="Shape 124"/>
        <p:cNvGrpSpPr/>
        <p:nvPr/>
      </p:nvGrpSpPr>
      <p:grpSpPr>
        <a:xfrm>
          <a:off x="0" y="0"/>
          <a:ext cx="0" cy="0"/>
          <a:chOff x="0" y="0"/>
          <a:chExt cx="0" cy="0"/>
        </a:xfrm>
      </p:grpSpPr>
      <p:pic>
        <p:nvPicPr>
          <p:cNvPr id="125" name="Shape 125" descr="\\DROBO-FS\QuickDrops\JB\PPTX NG\Droplets\LightingOverlay.png"/>
          <p:cNvPicPr preferRelativeResize="0"/>
          <p:nvPr/>
        </p:nvPicPr>
        <p:blipFill rotWithShape="1">
          <a:blip r:embed="rId20">
            <a:alphaModFix amt="30000"/>
          </a:blip>
          <a:srcRect/>
          <a:stretch/>
        </p:blipFill>
        <p:spPr>
          <a:xfrm>
            <a:off x="0" y="0"/>
            <a:ext cx="9144002" cy="5143500"/>
          </a:xfrm>
          <a:prstGeom prst="rect">
            <a:avLst/>
          </a:prstGeom>
          <a:noFill/>
          <a:ln>
            <a:noFill/>
          </a:ln>
        </p:spPr>
      </p:pic>
      <p:grpSp>
        <p:nvGrpSpPr>
          <p:cNvPr id="126" name="Shape 126"/>
          <p:cNvGrpSpPr/>
          <p:nvPr/>
        </p:nvGrpSpPr>
        <p:grpSpPr>
          <a:xfrm>
            <a:off x="-10716" y="0"/>
            <a:ext cx="9040416" cy="5143500"/>
            <a:chOff x="-14288" y="0"/>
            <a:chExt cx="12053888" cy="6858000"/>
          </a:xfrm>
        </p:grpSpPr>
        <p:grpSp>
          <p:nvGrpSpPr>
            <p:cNvPr id="127" name="Shape 127"/>
            <p:cNvGrpSpPr/>
            <p:nvPr/>
          </p:nvGrpSpPr>
          <p:grpSpPr>
            <a:xfrm>
              <a:off x="-14288" y="0"/>
              <a:ext cx="1220788" cy="6858000"/>
              <a:chOff x="-14288" y="0"/>
              <a:chExt cx="1220788" cy="6858000"/>
            </a:xfrm>
          </p:grpSpPr>
          <p:sp>
            <p:nvSpPr>
              <p:cNvPr id="128" name="Shape 128"/>
              <p:cNvSpPr/>
              <p:nvPr/>
            </p:nvSpPr>
            <p:spPr>
              <a:xfrm>
                <a:off x="114300" y="4763"/>
                <a:ext cx="23813" cy="2181224"/>
              </a:xfrm>
              <a:prstGeom prst="rect">
                <a:avLst/>
              </a:prstGeom>
              <a:gradFill>
                <a:gsLst>
                  <a:gs pos="0">
                    <a:schemeClr val="lt2"/>
                  </a:gs>
                  <a:gs pos="100000">
                    <a:srgbClr val="3B95DE"/>
                  </a:gs>
                </a:gsLst>
                <a:lin ang="5400000" scaled="0"/>
              </a:gradFill>
              <a:ln>
                <a:noFill/>
              </a:ln>
            </p:spPr>
            <p:txBody>
              <a:bodyPr lIns="68575" tIns="68575" rIns="68575" bIns="68575" anchor="ctr" anchorCtr="0">
                <a:noAutofit/>
              </a:bodyPr>
              <a:lstStyle/>
              <a:p>
                <a:pPr lvl="0">
                  <a:spcBef>
                    <a:spcPts val="0"/>
                  </a:spcBef>
                  <a:buNone/>
                </a:pPr>
                <a:endParaRPr/>
              </a:p>
            </p:txBody>
          </p:sp>
          <p:sp>
            <p:nvSpPr>
              <p:cNvPr id="129" name="Shape 129"/>
              <p:cNvSpPr/>
              <p:nvPr/>
            </p:nvSpPr>
            <p:spPr>
              <a:xfrm>
                <a:off x="33336" y="2176463"/>
                <a:ext cx="190500" cy="190500"/>
              </a:xfrm>
              <a:custGeom>
                <a:avLst/>
                <a:gdLst/>
                <a:ahLst/>
                <a:cxnLst/>
                <a:rect l="0" t="0" r="0" b="0"/>
                <a:pathLst>
                  <a:path w="120000" h="120000" extrusionOk="0">
                    <a:moveTo>
                      <a:pt x="60000" y="120000"/>
                    </a:moveTo>
                    <a:cubicBezTo>
                      <a:pt x="27000" y="120000"/>
                      <a:pt x="0" y="93000"/>
                      <a:pt x="0" y="60000"/>
                    </a:cubicBezTo>
                    <a:cubicBezTo>
                      <a:pt x="0" y="27000"/>
                      <a:pt x="27000" y="0"/>
                      <a:pt x="60000" y="0"/>
                    </a:cubicBezTo>
                    <a:cubicBezTo>
                      <a:pt x="93000" y="0"/>
                      <a:pt x="120000" y="27000"/>
                      <a:pt x="120000" y="60000"/>
                    </a:cubicBezTo>
                    <a:cubicBezTo>
                      <a:pt x="120000" y="93000"/>
                      <a:pt x="93000" y="120000"/>
                      <a:pt x="60000" y="120000"/>
                    </a:cubicBezTo>
                    <a:close/>
                    <a:moveTo>
                      <a:pt x="60000" y="12000"/>
                    </a:moveTo>
                    <a:cubicBezTo>
                      <a:pt x="33000" y="12000"/>
                      <a:pt x="12000" y="33000"/>
                      <a:pt x="12000" y="60000"/>
                    </a:cubicBezTo>
                    <a:cubicBezTo>
                      <a:pt x="12000" y="87000"/>
                      <a:pt x="33000" y="108000"/>
                      <a:pt x="60000" y="108000"/>
                    </a:cubicBezTo>
                    <a:cubicBezTo>
                      <a:pt x="84000" y="108000"/>
                      <a:pt x="108000" y="87000"/>
                      <a:pt x="108000" y="60000"/>
                    </a:cubicBezTo>
                    <a:cubicBezTo>
                      <a:pt x="108000" y="33000"/>
                      <a:pt x="84000" y="12000"/>
                      <a:pt x="60000" y="12000"/>
                    </a:cubicBezTo>
                    <a:close/>
                  </a:path>
                </a:pathLst>
              </a:custGeom>
              <a:gradFill>
                <a:gsLst>
                  <a:gs pos="0">
                    <a:schemeClr val="lt2"/>
                  </a:gs>
                  <a:gs pos="100000">
                    <a:srgbClr val="3B95DE"/>
                  </a:gs>
                </a:gsLst>
                <a:lin ang="5400000" scaled="0"/>
              </a:gradFill>
              <a:ln>
                <a:noFill/>
              </a:ln>
            </p:spPr>
            <p:txBody>
              <a:bodyPr lIns="68575" tIns="68575" rIns="68575" bIns="68575" anchor="ctr" anchorCtr="0">
                <a:noAutofit/>
              </a:bodyPr>
              <a:lstStyle/>
              <a:p>
                <a:pPr lvl="0">
                  <a:spcBef>
                    <a:spcPts val="0"/>
                  </a:spcBef>
                  <a:buNone/>
                </a:pPr>
                <a:endParaRPr/>
              </a:p>
            </p:txBody>
          </p:sp>
          <p:sp>
            <p:nvSpPr>
              <p:cNvPr id="130" name="Shape 130"/>
              <p:cNvSpPr/>
              <p:nvPr/>
            </p:nvSpPr>
            <p:spPr>
              <a:xfrm>
                <a:off x="28575" y="4021137"/>
                <a:ext cx="190500" cy="188913"/>
              </a:xfrm>
              <a:custGeom>
                <a:avLst/>
                <a:gdLst/>
                <a:ahLst/>
                <a:cxnLst/>
                <a:rect l="0" t="0" r="0" b="0"/>
                <a:pathLst>
                  <a:path w="120000" h="120000" extrusionOk="0">
                    <a:moveTo>
                      <a:pt x="60000" y="120000"/>
                    </a:moveTo>
                    <a:cubicBezTo>
                      <a:pt x="27000" y="120000"/>
                      <a:pt x="0" y="93000"/>
                      <a:pt x="0" y="60000"/>
                    </a:cubicBezTo>
                    <a:cubicBezTo>
                      <a:pt x="0" y="27000"/>
                      <a:pt x="27000" y="0"/>
                      <a:pt x="60000" y="0"/>
                    </a:cubicBezTo>
                    <a:cubicBezTo>
                      <a:pt x="93000" y="0"/>
                      <a:pt x="120000" y="27000"/>
                      <a:pt x="120000" y="60000"/>
                    </a:cubicBezTo>
                    <a:cubicBezTo>
                      <a:pt x="120000" y="93000"/>
                      <a:pt x="93000" y="120000"/>
                      <a:pt x="60000" y="120000"/>
                    </a:cubicBezTo>
                    <a:close/>
                    <a:moveTo>
                      <a:pt x="60000" y="12000"/>
                    </a:moveTo>
                    <a:cubicBezTo>
                      <a:pt x="36000" y="12000"/>
                      <a:pt x="12000" y="33000"/>
                      <a:pt x="12000" y="60000"/>
                    </a:cubicBezTo>
                    <a:cubicBezTo>
                      <a:pt x="12000" y="87000"/>
                      <a:pt x="36000" y="108000"/>
                      <a:pt x="60000" y="108000"/>
                    </a:cubicBezTo>
                    <a:cubicBezTo>
                      <a:pt x="87000" y="108000"/>
                      <a:pt x="108000" y="87000"/>
                      <a:pt x="108000" y="60000"/>
                    </a:cubicBezTo>
                    <a:cubicBezTo>
                      <a:pt x="108000" y="33000"/>
                      <a:pt x="87000" y="12000"/>
                      <a:pt x="60000" y="12000"/>
                    </a:cubicBezTo>
                    <a:close/>
                  </a:path>
                </a:pathLst>
              </a:custGeom>
              <a:gradFill>
                <a:gsLst>
                  <a:gs pos="0">
                    <a:schemeClr val="lt2"/>
                  </a:gs>
                  <a:gs pos="100000">
                    <a:srgbClr val="3B95DE"/>
                  </a:gs>
                </a:gsLst>
                <a:lin ang="5400000" scaled="0"/>
              </a:gradFill>
              <a:ln>
                <a:noFill/>
              </a:ln>
            </p:spPr>
            <p:txBody>
              <a:bodyPr lIns="68575" tIns="68575" rIns="68575" bIns="68575" anchor="ctr" anchorCtr="0">
                <a:noAutofit/>
              </a:bodyPr>
              <a:lstStyle/>
              <a:p>
                <a:pPr lvl="0">
                  <a:spcBef>
                    <a:spcPts val="0"/>
                  </a:spcBef>
                  <a:buNone/>
                </a:pPr>
                <a:endParaRPr/>
              </a:p>
            </p:txBody>
          </p:sp>
          <p:sp>
            <p:nvSpPr>
              <p:cNvPr id="131" name="Shape 131"/>
              <p:cNvSpPr/>
              <p:nvPr/>
            </p:nvSpPr>
            <p:spPr>
              <a:xfrm>
                <a:off x="200025" y="4763"/>
                <a:ext cx="369888" cy="1811337"/>
              </a:xfrm>
              <a:custGeom>
                <a:avLst/>
                <a:gdLst/>
                <a:ahLst/>
                <a:cxnLst/>
                <a:rect l="0" t="0" r="0" b="0"/>
                <a:pathLst>
                  <a:path w="120000" h="120000" extrusionOk="0">
                    <a:moveTo>
                      <a:pt x="112274" y="120000"/>
                    </a:moveTo>
                    <a:lnTo>
                      <a:pt x="0" y="65836"/>
                    </a:lnTo>
                    <a:lnTo>
                      <a:pt x="0" y="0"/>
                    </a:lnTo>
                    <a:lnTo>
                      <a:pt x="7725" y="0"/>
                    </a:lnTo>
                    <a:lnTo>
                      <a:pt x="7725" y="65521"/>
                    </a:lnTo>
                    <a:lnTo>
                      <a:pt x="120000" y="119368"/>
                    </a:lnTo>
                    <a:lnTo>
                      <a:pt x="112274" y="120000"/>
                    </a:lnTo>
                    <a:close/>
                  </a:path>
                </a:pathLst>
              </a:custGeom>
              <a:gradFill>
                <a:gsLst>
                  <a:gs pos="0">
                    <a:schemeClr val="lt2"/>
                  </a:gs>
                  <a:gs pos="100000">
                    <a:srgbClr val="3B95DE"/>
                  </a:gs>
                </a:gsLst>
                <a:lin ang="5400000" scaled="0"/>
              </a:gradFill>
              <a:ln>
                <a:noFill/>
              </a:ln>
            </p:spPr>
          </p:sp>
          <p:sp>
            <p:nvSpPr>
              <p:cNvPr id="132" name="Shape 132"/>
              <p:cNvSpPr/>
              <p:nvPr/>
            </p:nvSpPr>
            <p:spPr>
              <a:xfrm>
                <a:off x="503237" y="1801813"/>
                <a:ext cx="190500" cy="188913"/>
              </a:xfrm>
              <a:custGeom>
                <a:avLst/>
                <a:gdLst/>
                <a:ahLst/>
                <a:cxnLst/>
                <a:rect l="0" t="0" r="0" b="0"/>
                <a:pathLst>
                  <a:path w="120000" h="120000" extrusionOk="0">
                    <a:moveTo>
                      <a:pt x="60000" y="120000"/>
                    </a:moveTo>
                    <a:cubicBezTo>
                      <a:pt x="27000" y="120000"/>
                      <a:pt x="0" y="93000"/>
                      <a:pt x="0" y="60000"/>
                    </a:cubicBezTo>
                    <a:cubicBezTo>
                      <a:pt x="0" y="27000"/>
                      <a:pt x="27000" y="0"/>
                      <a:pt x="60000" y="0"/>
                    </a:cubicBezTo>
                    <a:cubicBezTo>
                      <a:pt x="99000" y="0"/>
                      <a:pt x="120000" y="18000"/>
                      <a:pt x="120000" y="60000"/>
                    </a:cubicBezTo>
                    <a:cubicBezTo>
                      <a:pt x="120000" y="93000"/>
                      <a:pt x="93000" y="120000"/>
                      <a:pt x="60000" y="120000"/>
                    </a:cubicBezTo>
                    <a:close/>
                    <a:moveTo>
                      <a:pt x="60000" y="12000"/>
                    </a:moveTo>
                    <a:cubicBezTo>
                      <a:pt x="33000" y="12000"/>
                      <a:pt x="12000" y="33000"/>
                      <a:pt x="12000" y="60000"/>
                    </a:cubicBezTo>
                    <a:cubicBezTo>
                      <a:pt x="12000" y="87000"/>
                      <a:pt x="33000" y="108000"/>
                      <a:pt x="60000" y="108000"/>
                    </a:cubicBezTo>
                    <a:cubicBezTo>
                      <a:pt x="84000" y="108000"/>
                      <a:pt x="108000" y="87000"/>
                      <a:pt x="108000" y="60000"/>
                    </a:cubicBezTo>
                    <a:cubicBezTo>
                      <a:pt x="108000" y="27000"/>
                      <a:pt x="93000" y="12000"/>
                      <a:pt x="60000" y="12000"/>
                    </a:cubicBezTo>
                    <a:close/>
                  </a:path>
                </a:pathLst>
              </a:custGeom>
              <a:gradFill>
                <a:gsLst>
                  <a:gs pos="0">
                    <a:schemeClr val="lt2"/>
                  </a:gs>
                  <a:gs pos="100000">
                    <a:srgbClr val="3B95DE"/>
                  </a:gs>
                </a:gsLst>
                <a:lin ang="5400000" scaled="0"/>
              </a:gradFill>
              <a:ln>
                <a:noFill/>
              </a:ln>
            </p:spPr>
            <p:txBody>
              <a:bodyPr lIns="68575" tIns="68575" rIns="68575" bIns="68575" anchor="ctr" anchorCtr="0">
                <a:noAutofit/>
              </a:bodyPr>
              <a:lstStyle/>
              <a:p>
                <a:pPr lvl="0">
                  <a:spcBef>
                    <a:spcPts val="0"/>
                  </a:spcBef>
                  <a:buNone/>
                </a:pPr>
                <a:endParaRPr/>
              </a:p>
            </p:txBody>
          </p:sp>
          <p:sp>
            <p:nvSpPr>
              <p:cNvPr id="133" name="Shape 133"/>
              <p:cNvSpPr/>
              <p:nvPr/>
            </p:nvSpPr>
            <p:spPr>
              <a:xfrm>
                <a:off x="285750" y="4763"/>
                <a:ext cx="369888" cy="1430338"/>
              </a:xfrm>
              <a:custGeom>
                <a:avLst/>
                <a:gdLst/>
                <a:ahLst/>
                <a:cxnLst/>
                <a:rect l="0" t="0" r="0" b="0"/>
                <a:pathLst>
                  <a:path w="120000" h="120000" extrusionOk="0">
                    <a:moveTo>
                      <a:pt x="113819" y="120000"/>
                    </a:moveTo>
                    <a:lnTo>
                      <a:pt x="0" y="51009"/>
                    </a:lnTo>
                    <a:lnTo>
                      <a:pt x="0" y="0"/>
                    </a:lnTo>
                    <a:lnTo>
                      <a:pt x="9270" y="0"/>
                    </a:lnTo>
                    <a:lnTo>
                      <a:pt x="9270" y="50610"/>
                    </a:lnTo>
                    <a:lnTo>
                      <a:pt x="120000" y="119200"/>
                    </a:lnTo>
                    <a:lnTo>
                      <a:pt x="113819" y="120000"/>
                    </a:lnTo>
                    <a:close/>
                  </a:path>
                </a:pathLst>
              </a:custGeom>
              <a:gradFill>
                <a:gsLst>
                  <a:gs pos="0">
                    <a:schemeClr val="lt2"/>
                  </a:gs>
                  <a:gs pos="100000">
                    <a:srgbClr val="3B95DE"/>
                  </a:gs>
                </a:gsLst>
                <a:lin ang="5400000" scaled="0"/>
              </a:gradFill>
              <a:ln>
                <a:noFill/>
              </a:ln>
            </p:spPr>
          </p:sp>
          <p:sp>
            <p:nvSpPr>
              <p:cNvPr id="134" name="Shape 134"/>
              <p:cNvSpPr/>
              <p:nvPr/>
            </p:nvSpPr>
            <p:spPr>
              <a:xfrm>
                <a:off x="546100" y="0"/>
                <a:ext cx="152399" cy="912813"/>
              </a:xfrm>
              <a:custGeom>
                <a:avLst/>
                <a:gdLst/>
                <a:ahLst/>
                <a:cxnLst/>
                <a:rect l="0" t="0" r="0" b="0"/>
                <a:pathLst>
                  <a:path w="120000" h="120000" extrusionOk="0">
                    <a:moveTo>
                      <a:pt x="120000" y="120000"/>
                    </a:moveTo>
                    <a:lnTo>
                      <a:pt x="97500" y="120000"/>
                    </a:lnTo>
                    <a:lnTo>
                      <a:pt x="97500" y="40069"/>
                    </a:lnTo>
                    <a:lnTo>
                      <a:pt x="0" y="1252"/>
                    </a:lnTo>
                    <a:lnTo>
                      <a:pt x="18750" y="0"/>
                    </a:lnTo>
                    <a:lnTo>
                      <a:pt x="120000" y="39443"/>
                    </a:lnTo>
                    <a:lnTo>
                      <a:pt x="120000" y="120000"/>
                    </a:lnTo>
                    <a:close/>
                  </a:path>
                </a:pathLst>
              </a:custGeom>
              <a:gradFill>
                <a:gsLst>
                  <a:gs pos="0">
                    <a:schemeClr val="lt2"/>
                  </a:gs>
                  <a:gs pos="100000">
                    <a:srgbClr val="3B95DE"/>
                  </a:gs>
                </a:gsLst>
                <a:lin ang="5400000" scaled="0"/>
              </a:gradFill>
              <a:ln>
                <a:noFill/>
              </a:ln>
            </p:spPr>
          </p:sp>
          <p:sp>
            <p:nvSpPr>
              <p:cNvPr id="135" name="Shape 135"/>
              <p:cNvSpPr/>
              <p:nvPr/>
            </p:nvSpPr>
            <p:spPr>
              <a:xfrm>
                <a:off x="588962" y="1420812"/>
                <a:ext cx="190500" cy="190500"/>
              </a:xfrm>
              <a:custGeom>
                <a:avLst/>
                <a:gdLst/>
                <a:ahLst/>
                <a:cxnLst/>
                <a:rect l="0" t="0" r="0" b="0"/>
                <a:pathLst>
                  <a:path w="120000" h="120000" extrusionOk="0">
                    <a:moveTo>
                      <a:pt x="60000" y="120000"/>
                    </a:moveTo>
                    <a:cubicBezTo>
                      <a:pt x="27000" y="120000"/>
                      <a:pt x="0" y="93000"/>
                      <a:pt x="0" y="60000"/>
                    </a:cubicBezTo>
                    <a:cubicBezTo>
                      <a:pt x="0" y="27000"/>
                      <a:pt x="27000" y="0"/>
                      <a:pt x="60000" y="0"/>
                    </a:cubicBezTo>
                    <a:cubicBezTo>
                      <a:pt x="99000" y="0"/>
                      <a:pt x="120000" y="21000"/>
                      <a:pt x="120000" y="60000"/>
                    </a:cubicBezTo>
                    <a:cubicBezTo>
                      <a:pt x="120000" y="93000"/>
                      <a:pt x="93000" y="120000"/>
                      <a:pt x="60000" y="120000"/>
                    </a:cubicBezTo>
                    <a:close/>
                    <a:moveTo>
                      <a:pt x="60000" y="12000"/>
                    </a:moveTo>
                    <a:cubicBezTo>
                      <a:pt x="33000" y="12000"/>
                      <a:pt x="12000" y="33000"/>
                      <a:pt x="12000" y="60000"/>
                    </a:cubicBezTo>
                    <a:cubicBezTo>
                      <a:pt x="12000" y="87000"/>
                      <a:pt x="33000" y="108000"/>
                      <a:pt x="60000" y="108000"/>
                    </a:cubicBezTo>
                    <a:cubicBezTo>
                      <a:pt x="87000" y="108000"/>
                      <a:pt x="108000" y="87000"/>
                      <a:pt x="108000" y="60000"/>
                    </a:cubicBezTo>
                    <a:cubicBezTo>
                      <a:pt x="108000" y="27000"/>
                      <a:pt x="93000" y="12000"/>
                      <a:pt x="60000" y="12000"/>
                    </a:cubicBezTo>
                    <a:close/>
                  </a:path>
                </a:pathLst>
              </a:custGeom>
              <a:gradFill>
                <a:gsLst>
                  <a:gs pos="0">
                    <a:schemeClr val="lt2"/>
                  </a:gs>
                  <a:gs pos="100000">
                    <a:srgbClr val="3B95DE"/>
                  </a:gs>
                </a:gsLst>
                <a:lin ang="5400000" scaled="0"/>
              </a:gradFill>
              <a:ln>
                <a:noFill/>
              </a:ln>
            </p:spPr>
            <p:txBody>
              <a:bodyPr lIns="68575" tIns="68575" rIns="68575" bIns="68575" anchor="ctr" anchorCtr="0">
                <a:noAutofit/>
              </a:bodyPr>
              <a:lstStyle/>
              <a:p>
                <a:pPr lvl="0">
                  <a:spcBef>
                    <a:spcPts val="0"/>
                  </a:spcBef>
                  <a:buNone/>
                </a:pPr>
                <a:endParaRPr/>
              </a:p>
            </p:txBody>
          </p:sp>
          <p:sp>
            <p:nvSpPr>
              <p:cNvPr id="136" name="Shape 136"/>
              <p:cNvSpPr/>
              <p:nvPr/>
            </p:nvSpPr>
            <p:spPr>
              <a:xfrm>
                <a:off x="588962" y="903287"/>
                <a:ext cx="190500" cy="190500"/>
              </a:xfrm>
              <a:custGeom>
                <a:avLst/>
                <a:gdLst/>
                <a:ahLst/>
                <a:cxnLst/>
                <a:rect l="0" t="0" r="0" b="0"/>
                <a:pathLst>
                  <a:path w="120000" h="120000" extrusionOk="0">
                    <a:moveTo>
                      <a:pt x="60000" y="120000"/>
                    </a:moveTo>
                    <a:cubicBezTo>
                      <a:pt x="27000" y="120000"/>
                      <a:pt x="0" y="93000"/>
                      <a:pt x="0" y="60000"/>
                    </a:cubicBezTo>
                    <a:cubicBezTo>
                      <a:pt x="0" y="27000"/>
                      <a:pt x="27000" y="0"/>
                      <a:pt x="60000" y="0"/>
                    </a:cubicBezTo>
                    <a:cubicBezTo>
                      <a:pt x="93000" y="0"/>
                      <a:pt x="120000" y="27000"/>
                      <a:pt x="120000" y="60000"/>
                    </a:cubicBezTo>
                    <a:cubicBezTo>
                      <a:pt x="120000" y="93000"/>
                      <a:pt x="93000" y="120000"/>
                      <a:pt x="60000" y="120000"/>
                    </a:cubicBezTo>
                    <a:close/>
                    <a:moveTo>
                      <a:pt x="60000" y="12000"/>
                    </a:moveTo>
                    <a:cubicBezTo>
                      <a:pt x="33000" y="12000"/>
                      <a:pt x="12000" y="33000"/>
                      <a:pt x="12000" y="60000"/>
                    </a:cubicBezTo>
                    <a:cubicBezTo>
                      <a:pt x="12000" y="87000"/>
                      <a:pt x="33000" y="108000"/>
                      <a:pt x="60000" y="108000"/>
                    </a:cubicBezTo>
                    <a:cubicBezTo>
                      <a:pt x="87000" y="108000"/>
                      <a:pt x="108000" y="87000"/>
                      <a:pt x="108000" y="60000"/>
                    </a:cubicBezTo>
                    <a:cubicBezTo>
                      <a:pt x="108000" y="33000"/>
                      <a:pt x="87000" y="12000"/>
                      <a:pt x="60000" y="12000"/>
                    </a:cubicBezTo>
                    <a:close/>
                  </a:path>
                </a:pathLst>
              </a:custGeom>
              <a:gradFill>
                <a:gsLst>
                  <a:gs pos="0">
                    <a:schemeClr val="lt2"/>
                  </a:gs>
                  <a:gs pos="100000">
                    <a:srgbClr val="3B95DE"/>
                  </a:gs>
                </a:gsLst>
                <a:lin ang="5400000" scaled="0"/>
              </a:gradFill>
              <a:ln>
                <a:noFill/>
              </a:ln>
            </p:spPr>
            <p:txBody>
              <a:bodyPr lIns="68575" tIns="68575" rIns="68575" bIns="68575" anchor="ctr" anchorCtr="0">
                <a:noAutofit/>
              </a:bodyPr>
              <a:lstStyle/>
              <a:p>
                <a:pPr lvl="0">
                  <a:spcBef>
                    <a:spcPts val="0"/>
                  </a:spcBef>
                  <a:buNone/>
                </a:pPr>
                <a:endParaRPr/>
              </a:p>
            </p:txBody>
          </p:sp>
          <p:sp>
            <p:nvSpPr>
              <p:cNvPr id="137" name="Shape 137"/>
              <p:cNvSpPr/>
              <p:nvPr/>
            </p:nvSpPr>
            <p:spPr>
              <a:xfrm>
                <a:off x="641350" y="0"/>
                <a:ext cx="422275" cy="527050"/>
              </a:xfrm>
              <a:custGeom>
                <a:avLst/>
                <a:gdLst/>
                <a:ahLst/>
                <a:cxnLst/>
                <a:rect l="0" t="0" r="0" b="0"/>
                <a:pathLst>
                  <a:path w="120000" h="120000" extrusionOk="0">
                    <a:moveTo>
                      <a:pt x="115939" y="119999"/>
                    </a:moveTo>
                    <a:lnTo>
                      <a:pt x="21654" y="44457"/>
                    </a:lnTo>
                    <a:lnTo>
                      <a:pt x="0" y="2168"/>
                    </a:lnTo>
                    <a:lnTo>
                      <a:pt x="6766" y="0"/>
                    </a:lnTo>
                    <a:lnTo>
                      <a:pt x="28421" y="41204"/>
                    </a:lnTo>
                    <a:lnTo>
                      <a:pt x="120000" y="115662"/>
                    </a:lnTo>
                    <a:lnTo>
                      <a:pt x="115939" y="119999"/>
                    </a:lnTo>
                    <a:close/>
                  </a:path>
                </a:pathLst>
              </a:custGeom>
              <a:gradFill>
                <a:gsLst>
                  <a:gs pos="0">
                    <a:schemeClr val="lt2"/>
                  </a:gs>
                  <a:gs pos="100000">
                    <a:srgbClr val="3B95DE"/>
                  </a:gs>
                </a:gsLst>
                <a:lin ang="5400000" scaled="0"/>
              </a:gradFill>
              <a:ln>
                <a:noFill/>
              </a:ln>
            </p:spPr>
          </p:sp>
          <p:sp>
            <p:nvSpPr>
              <p:cNvPr id="138" name="Shape 138"/>
              <p:cNvSpPr/>
              <p:nvPr/>
            </p:nvSpPr>
            <p:spPr>
              <a:xfrm>
                <a:off x="1020762" y="488950"/>
                <a:ext cx="161925" cy="147638"/>
              </a:xfrm>
              <a:custGeom>
                <a:avLst/>
                <a:gdLst/>
                <a:ahLst/>
                <a:cxnLst/>
                <a:rect l="0" t="0" r="0" b="0"/>
                <a:pathLst>
                  <a:path w="120000" h="120000" extrusionOk="0">
                    <a:moveTo>
                      <a:pt x="60000" y="120000"/>
                    </a:moveTo>
                    <a:cubicBezTo>
                      <a:pt x="45882" y="120000"/>
                      <a:pt x="31764" y="116129"/>
                      <a:pt x="21176" y="104516"/>
                    </a:cubicBezTo>
                    <a:cubicBezTo>
                      <a:pt x="0" y="77419"/>
                      <a:pt x="0" y="38709"/>
                      <a:pt x="21176" y="15483"/>
                    </a:cubicBezTo>
                    <a:cubicBezTo>
                      <a:pt x="31764" y="3870"/>
                      <a:pt x="45882" y="0"/>
                      <a:pt x="60000" y="0"/>
                    </a:cubicBezTo>
                    <a:cubicBezTo>
                      <a:pt x="74117" y="0"/>
                      <a:pt x="88235" y="3870"/>
                      <a:pt x="98823" y="15483"/>
                    </a:cubicBezTo>
                    <a:cubicBezTo>
                      <a:pt x="120000" y="38709"/>
                      <a:pt x="120000" y="77419"/>
                      <a:pt x="98823" y="104516"/>
                    </a:cubicBezTo>
                    <a:cubicBezTo>
                      <a:pt x="88235" y="116129"/>
                      <a:pt x="74117" y="120000"/>
                      <a:pt x="60000" y="120000"/>
                    </a:cubicBezTo>
                    <a:close/>
                    <a:moveTo>
                      <a:pt x="60000" y="15483"/>
                    </a:moveTo>
                    <a:cubicBezTo>
                      <a:pt x="49411" y="15483"/>
                      <a:pt x="38823" y="19354"/>
                      <a:pt x="31764" y="27096"/>
                    </a:cubicBezTo>
                    <a:cubicBezTo>
                      <a:pt x="14117" y="46451"/>
                      <a:pt x="14117" y="73548"/>
                      <a:pt x="31764" y="92903"/>
                    </a:cubicBezTo>
                    <a:cubicBezTo>
                      <a:pt x="38823" y="100645"/>
                      <a:pt x="49411" y="104516"/>
                      <a:pt x="60000" y="104516"/>
                    </a:cubicBezTo>
                    <a:cubicBezTo>
                      <a:pt x="70588" y="104516"/>
                      <a:pt x="81176" y="100645"/>
                      <a:pt x="88235" y="92903"/>
                    </a:cubicBezTo>
                    <a:cubicBezTo>
                      <a:pt x="105882" y="73548"/>
                      <a:pt x="105882" y="46451"/>
                      <a:pt x="88235" y="27096"/>
                    </a:cubicBezTo>
                    <a:cubicBezTo>
                      <a:pt x="81176" y="19354"/>
                      <a:pt x="70588" y="15483"/>
                      <a:pt x="60000" y="15483"/>
                    </a:cubicBezTo>
                    <a:close/>
                  </a:path>
                </a:pathLst>
              </a:custGeom>
              <a:gradFill>
                <a:gsLst>
                  <a:gs pos="0">
                    <a:schemeClr val="lt2"/>
                  </a:gs>
                  <a:gs pos="100000">
                    <a:srgbClr val="3B95DE"/>
                  </a:gs>
                </a:gsLst>
                <a:lin ang="5400000" scaled="0"/>
              </a:gradFill>
              <a:ln>
                <a:noFill/>
              </a:ln>
            </p:spPr>
            <p:txBody>
              <a:bodyPr lIns="68575" tIns="68575" rIns="68575" bIns="68575" anchor="ctr" anchorCtr="0">
                <a:noAutofit/>
              </a:bodyPr>
              <a:lstStyle/>
              <a:p>
                <a:pPr lvl="0">
                  <a:spcBef>
                    <a:spcPts val="0"/>
                  </a:spcBef>
                  <a:buNone/>
                </a:pPr>
                <a:endParaRPr/>
              </a:p>
            </p:txBody>
          </p:sp>
          <p:cxnSp>
            <p:nvCxnSpPr>
              <p:cNvPr id="139" name="Shape 139"/>
              <p:cNvCxnSpPr/>
              <p:nvPr/>
            </p:nvCxnSpPr>
            <p:spPr>
              <a:xfrm>
                <a:off x="-4763" y="9525"/>
                <a:ext cx="0" cy="0"/>
              </a:xfrm>
              <a:prstGeom prst="straightConnector1">
                <a:avLst/>
              </a:prstGeom>
              <a:gradFill>
                <a:gsLst>
                  <a:gs pos="0">
                    <a:schemeClr val="lt2"/>
                  </a:gs>
                  <a:gs pos="100000">
                    <a:srgbClr val="3B95DE"/>
                  </a:gs>
                </a:gsLst>
                <a:lin ang="5400000" scaled="0"/>
              </a:gradFill>
              <a:ln w="9525" cap="flat" cmpd="sng">
                <a:solidFill>
                  <a:srgbClr val="FFFFFF"/>
                </a:solidFill>
                <a:prstDash val="solid"/>
                <a:miter/>
                <a:headEnd type="none" w="med" len="med"/>
                <a:tailEnd type="none" w="med" len="med"/>
              </a:ln>
            </p:spPr>
          </p:cxnSp>
          <p:sp>
            <p:nvSpPr>
              <p:cNvPr id="140" name="Shape 140"/>
              <p:cNvSpPr/>
              <p:nvPr/>
            </p:nvSpPr>
            <p:spPr>
              <a:xfrm>
                <a:off x="9525" y="1801813"/>
                <a:ext cx="123824" cy="127000"/>
              </a:xfrm>
              <a:custGeom>
                <a:avLst/>
                <a:gdLst/>
                <a:ahLst/>
                <a:cxnLst/>
                <a:rect l="0" t="0" r="0" b="0"/>
                <a:pathLst>
                  <a:path w="120000" h="120000" extrusionOk="0">
                    <a:moveTo>
                      <a:pt x="9230" y="120000"/>
                    </a:moveTo>
                    <a:lnTo>
                      <a:pt x="0" y="106500"/>
                    </a:lnTo>
                    <a:lnTo>
                      <a:pt x="106153" y="0"/>
                    </a:lnTo>
                    <a:lnTo>
                      <a:pt x="120000" y="13500"/>
                    </a:lnTo>
                    <a:lnTo>
                      <a:pt x="9230" y="120000"/>
                    </a:lnTo>
                    <a:close/>
                  </a:path>
                </a:pathLst>
              </a:custGeom>
              <a:gradFill>
                <a:gsLst>
                  <a:gs pos="0">
                    <a:schemeClr val="lt2"/>
                  </a:gs>
                  <a:gs pos="100000">
                    <a:srgbClr val="3B95DE"/>
                  </a:gs>
                </a:gsLst>
                <a:lin ang="5400000" scaled="0"/>
              </a:gradFill>
              <a:ln>
                <a:noFill/>
              </a:ln>
            </p:spPr>
          </p:sp>
          <p:sp>
            <p:nvSpPr>
              <p:cNvPr id="141" name="Shape 141"/>
              <p:cNvSpPr/>
              <p:nvPr/>
            </p:nvSpPr>
            <p:spPr>
              <a:xfrm>
                <a:off x="-9525" y="3549650"/>
                <a:ext cx="147638" cy="481013"/>
              </a:xfrm>
              <a:custGeom>
                <a:avLst/>
                <a:gdLst/>
                <a:ahLst/>
                <a:cxnLst/>
                <a:rect l="0" t="0" r="0" b="0"/>
                <a:pathLst>
                  <a:path w="120000" h="120000" extrusionOk="0">
                    <a:moveTo>
                      <a:pt x="120000" y="120000"/>
                    </a:moveTo>
                    <a:lnTo>
                      <a:pt x="100645" y="120000"/>
                    </a:lnTo>
                    <a:lnTo>
                      <a:pt x="100645" y="30891"/>
                    </a:lnTo>
                    <a:lnTo>
                      <a:pt x="0" y="4752"/>
                    </a:lnTo>
                    <a:lnTo>
                      <a:pt x="15483" y="0"/>
                    </a:lnTo>
                    <a:lnTo>
                      <a:pt x="120000" y="27326"/>
                    </a:lnTo>
                    <a:lnTo>
                      <a:pt x="120000" y="120000"/>
                    </a:lnTo>
                    <a:close/>
                  </a:path>
                </a:pathLst>
              </a:custGeom>
              <a:gradFill>
                <a:gsLst>
                  <a:gs pos="0">
                    <a:schemeClr val="lt2"/>
                  </a:gs>
                  <a:gs pos="100000">
                    <a:srgbClr val="3B95DE"/>
                  </a:gs>
                </a:gsLst>
                <a:lin ang="5400000" scaled="0"/>
              </a:gradFill>
              <a:ln>
                <a:noFill/>
              </a:ln>
            </p:spPr>
          </p:sp>
          <p:sp>
            <p:nvSpPr>
              <p:cNvPr id="142" name="Shape 142"/>
              <p:cNvSpPr/>
              <p:nvPr/>
            </p:nvSpPr>
            <p:spPr>
              <a:xfrm>
                <a:off x="128586" y="1382712"/>
                <a:ext cx="142875" cy="476249"/>
              </a:xfrm>
              <a:custGeom>
                <a:avLst/>
                <a:gdLst/>
                <a:ahLst/>
                <a:cxnLst/>
                <a:rect l="0" t="0" r="0" b="0"/>
                <a:pathLst>
                  <a:path w="120000" h="120000" extrusionOk="0">
                    <a:moveTo>
                      <a:pt x="120000" y="120000"/>
                    </a:moveTo>
                    <a:lnTo>
                      <a:pt x="104000" y="120000"/>
                    </a:lnTo>
                    <a:lnTo>
                      <a:pt x="104000" y="33600"/>
                    </a:lnTo>
                    <a:lnTo>
                      <a:pt x="0" y="3600"/>
                    </a:lnTo>
                    <a:lnTo>
                      <a:pt x="12000" y="0"/>
                    </a:lnTo>
                    <a:lnTo>
                      <a:pt x="120000" y="32400"/>
                    </a:lnTo>
                    <a:lnTo>
                      <a:pt x="120000" y="120000"/>
                    </a:lnTo>
                    <a:close/>
                  </a:path>
                </a:pathLst>
              </a:custGeom>
              <a:gradFill>
                <a:gsLst>
                  <a:gs pos="0">
                    <a:schemeClr val="lt2"/>
                  </a:gs>
                  <a:gs pos="100000">
                    <a:srgbClr val="3B95DE"/>
                  </a:gs>
                </a:gsLst>
                <a:lin ang="5400000" scaled="0"/>
              </a:gradFill>
              <a:ln>
                <a:noFill/>
              </a:ln>
            </p:spPr>
          </p:sp>
          <p:sp>
            <p:nvSpPr>
              <p:cNvPr id="143" name="Shape 143"/>
              <p:cNvSpPr/>
              <p:nvPr/>
            </p:nvSpPr>
            <p:spPr>
              <a:xfrm>
                <a:off x="204786" y="1849438"/>
                <a:ext cx="114300" cy="107949"/>
              </a:xfrm>
              <a:custGeom>
                <a:avLst/>
                <a:gdLst/>
                <a:ahLst/>
                <a:cxnLst/>
                <a:rect l="0" t="0" r="0" b="0"/>
                <a:pathLst>
                  <a:path w="120000" h="120000" extrusionOk="0">
                    <a:moveTo>
                      <a:pt x="60000" y="120000"/>
                    </a:moveTo>
                    <a:cubicBezTo>
                      <a:pt x="30000" y="120000"/>
                      <a:pt x="0" y="93913"/>
                      <a:pt x="0" y="62608"/>
                    </a:cubicBezTo>
                    <a:cubicBezTo>
                      <a:pt x="0" y="26086"/>
                      <a:pt x="30000" y="0"/>
                      <a:pt x="60000" y="0"/>
                    </a:cubicBezTo>
                    <a:cubicBezTo>
                      <a:pt x="90000" y="0"/>
                      <a:pt x="120000" y="26086"/>
                      <a:pt x="120000" y="62608"/>
                    </a:cubicBezTo>
                    <a:cubicBezTo>
                      <a:pt x="120000" y="93913"/>
                      <a:pt x="90000" y="120000"/>
                      <a:pt x="60000" y="120000"/>
                    </a:cubicBezTo>
                    <a:close/>
                    <a:moveTo>
                      <a:pt x="60000" y="20869"/>
                    </a:moveTo>
                    <a:cubicBezTo>
                      <a:pt x="40000" y="20869"/>
                      <a:pt x="20000" y="41739"/>
                      <a:pt x="20000" y="62608"/>
                    </a:cubicBezTo>
                    <a:cubicBezTo>
                      <a:pt x="20000" y="83478"/>
                      <a:pt x="40000" y="99130"/>
                      <a:pt x="60000" y="99130"/>
                    </a:cubicBezTo>
                    <a:cubicBezTo>
                      <a:pt x="80000" y="99130"/>
                      <a:pt x="100000" y="83478"/>
                      <a:pt x="100000" y="62608"/>
                    </a:cubicBezTo>
                    <a:cubicBezTo>
                      <a:pt x="100000" y="41739"/>
                      <a:pt x="80000" y="20869"/>
                      <a:pt x="60000" y="20869"/>
                    </a:cubicBezTo>
                    <a:close/>
                  </a:path>
                </a:pathLst>
              </a:custGeom>
              <a:gradFill>
                <a:gsLst>
                  <a:gs pos="0">
                    <a:schemeClr val="lt2"/>
                  </a:gs>
                  <a:gs pos="100000">
                    <a:srgbClr val="3B95DE"/>
                  </a:gs>
                </a:gsLst>
                <a:lin ang="5400000" scaled="0"/>
              </a:gradFill>
              <a:ln>
                <a:noFill/>
              </a:ln>
            </p:spPr>
            <p:txBody>
              <a:bodyPr lIns="68575" tIns="68575" rIns="68575" bIns="68575" anchor="ctr" anchorCtr="0">
                <a:noAutofit/>
              </a:bodyPr>
              <a:lstStyle/>
              <a:p>
                <a:pPr lvl="0">
                  <a:spcBef>
                    <a:spcPts val="0"/>
                  </a:spcBef>
                  <a:buNone/>
                </a:pPr>
                <a:endParaRPr/>
              </a:p>
            </p:txBody>
          </p:sp>
          <p:sp>
            <p:nvSpPr>
              <p:cNvPr id="144" name="Shape 144"/>
              <p:cNvSpPr/>
              <p:nvPr/>
            </p:nvSpPr>
            <p:spPr>
              <a:xfrm>
                <a:off x="133350" y="4662487"/>
                <a:ext cx="23813" cy="2181224"/>
              </a:xfrm>
              <a:prstGeom prst="rect">
                <a:avLst/>
              </a:prstGeom>
              <a:gradFill>
                <a:gsLst>
                  <a:gs pos="0">
                    <a:schemeClr val="lt2"/>
                  </a:gs>
                  <a:gs pos="100000">
                    <a:srgbClr val="3B95DE"/>
                  </a:gs>
                </a:gsLst>
                <a:lin ang="5400000" scaled="0"/>
              </a:gradFill>
              <a:ln>
                <a:noFill/>
              </a:ln>
            </p:spPr>
            <p:txBody>
              <a:bodyPr lIns="68575" tIns="68575" rIns="68575" bIns="68575" anchor="ctr" anchorCtr="0">
                <a:noAutofit/>
              </a:bodyPr>
              <a:lstStyle/>
              <a:p>
                <a:pPr lvl="0">
                  <a:spcBef>
                    <a:spcPts val="0"/>
                  </a:spcBef>
                  <a:buNone/>
                </a:pPr>
                <a:endParaRPr/>
              </a:p>
            </p:txBody>
          </p:sp>
          <p:sp>
            <p:nvSpPr>
              <p:cNvPr id="145" name="Shape 145"/>
              <p:cNvSpPr/>
              <p:nvPr/>
            </p:nvSpPr>
            <p:spPr>
              <a:xfrm>
                <a:off x="223837" y="5041900"/>
                <a:ext cx="369888" cy="1801813"/>
              </a:xfrm>
              <a:custGeom>
                <a:avLst/>
                <a:gdLst/>
                <a:ahLst/>
                <a:cxnLst/>
                <a:rect l="0" t="0" r="0" b="0"/>
                <a:pathLst>
                  <a:path w="120000" h="120000" extrusionOk="0">
                    <a:moveTo>
                      <a:pt x="7725" y="120000"/>
                    </a:moveTo>
                    <a:lnTo>
                      <a:pt x="0" y="120000"/>
                    </a:lnTo>
                    <a:lnTo>
                      <a:pt x="0" y="54449"/>
                    </a:lnTo>
                    <a:lnTo>
                      <a:pt x="0" y="54132"/>
                    </a:lnTo>
                    <a:lnTo>
                      <a:pt x="112274" y="0"/>
                    </a:lnTo>
                    <a:lnTo>
                      <a:pt x="120000" y="634"/>
                    </a:lnTo>
                    <a:lnTo>
                      <a:pt x="7725" y="54766"/>
                    </a:lnTo>
                    <a:lnTo>
                      <a:pt x="7725" y="120000"/>
                    </a:lnTo>
                    <a:close/>
                  </a:path>
                </a:pathLst>
              </a:custGeom>
              <a:gradFill>
                <a:gsLst>
                  <a:gs pos="0">
                    <a:schemeClr val="lt2"/>
                  </a:gs>
                  <a:gs pos="100000">
                    <a:srgbClr val="3B95DE"/>
                  </a:gs>
                </a:gsLst>
                <a:lin ang="5400000" scaled="0"/>
              </a:gradFill>
              <a:ln>
                <a:noFill/>
              </a:ln>
            </p:spPr>
          </p:sp>
          <p:sp>
            <p:nvSpPr>
              <p:cNvPr id="146" name="Shape 146"/>
              <p:cNvSpPr/>
              <p:nvPr/>
            </p:nvSpPr>
            <p:spPr>
              <a:xfrm>
                <a:off x="52386" y="4481512"/>
                <a:ext cx="190500" cy="190500"/>
              </a:xfrm>
              <a:custGeom>
                <a:avLst/>
                <a:gdLst/>
                <a:ahLst/>
                <a:cxnLst/>
                <a:rect l="0" t="0" r="0" b="0"/>
                <a:pathLst>
                  <a:path w="120000" h="120000" extrusionOk="0">
                    <a:moveTo>
                      <a:pt x="60000" y="120000"/>
                    </a:moveTo>
                    <a:cubicBezTo>
                      <a:pt x="27000" y="120000"/>
                      <a:pt x="0" y="93000"/>
                      <a:pt x="0" y="60000"/>
                    </a:cubicBezTo>
                    <a:cubicBezTo>
                      <a:pt x="0" y="27000"/>
                      <a:pt x="27000" y="0"/>
                      <a:pt x="60000" y="0"/>
                    </a:cubicBezTo>
                    <a:cubicBezTo>
                      <a:pt x="93000" y="0"/>
                      <a:pt x="120000" y="27000"/>
                      <a:pt x="120000" y="60000"/>
                    </a:cubicBezTo>
                    <a:cubicBezTo>
                      <a:pt x="120000" y="93000"/>
                      <a:pt x="93000" y="120000"/>
                      <a:pt x="60000" y="120000"/>
                    </a:cubicBezTo>
                    <a:close/>
                    <a:moveTo>
                      <a:pt x="60000" y="12000"/>
                    </a:moveTo>
                    <a:cubicBezTo>
                      <a:pt x="33000" y="12000"/>
                      <a:pt x="12000" y="33000"/>
                      <a:pt x="12000" y="60000"/>
                    </a:cubicBezTo>
                    <a:cubicBezTo>
                      <a:pt x="12000" y="87000"/>
                      <a:pt x="33000" y="108000"/>
                      <a:pt x="60000" y="108000"/>
                    </a:cubicBezTo>
                    <a:cubicBezTo>
                      <a:pt x="84000" y="108000"/>
                      <a:pt x="108000" y="87000"/>
                      <a:pt x="108000" y="60000"/>
                    </a:cubicBezTo>
                    <a:cubicBezTo>
                      <a:pt x="108000" y="33000"/>
                      <a:pt x="84000" y="12000"/>
                      <a:pt x="60000" y="12000"/>
                    </a:cubicBezTo>
                    <a:close/>
                  </a:path>
                </a:pathLst>
              </a:custGeom>
              <a:gradFill>
                <a:gsLst>
                  <a:gs pos="0">
                    <a:schemeClr val="lt2"/>
                  </a:gs>
                  <a:gs pos="100000">
                    <a:srgbClr val="3B95DE"/>
                  </a:gs>
                </a:gsLst>
                <a:lin ang="5400000" scaled="0"/>
              </a:gradFill>
              <a:ln>
                <a:noFill/>
              </a:ln>
            </p:spPr>
            <p:txBody>
              <a:bodyPr lIns="68575" tIns="68575" rIns="68575" bIns="68575" anchor="ctr" anchorCtr="0">
                <a:noAutofit/>
              </a:bodyPr>
              <a:lstStyle/>
              <a:p>
                <a:pPr lvl="0">
                  <a:spcBef>
                    <a:spcPts val="0"/>
                  </a:spcBef>
                  <a:buNone/>
                </a:pPr>
                <a:endParaRPr/>
              </a:p>
            </p:txBody>
          </p:sp>
          <p:sp>
            <p:nvSpPr>
              <p:cNvPr id="147" name="Shape 147"/>
              <p:cNvSpPr/>
              <p:nvPr/>
            </p:nvSpPr>
            <p:spPr>
              <a:xfrm>
                <a:off x="-14288" y="5627687"/>
                <a:ext cx="85724" cy="1216024"/>
              </a:xfrm>
              <a:custGeom>
                <a:avLst/>
                <a:gdLst/>
                <a:ahLst/>
                <a:cxnLst/>
                <a:rect l="0" t="0" r="0" b="0"/>
                <a:pathLst>
                  <a:path w="120000" h="120000" extrusionOk="0">
                    <a:moveTo>
                      <a:pt x="120000" y="120000"/>
                    </a:moveTo>
                    <a:lnTo>
                      <a:pt x="80000" y="120000"/>
                    </a:lnTo>
                    <a:lnTo>
                      <a:pt x="80000" y="23342"/>
                    </a:lnTo>
                    <a:lnTo>
                      <a:pt x="0" y="469"/>
                    </a:lnTo>
                    <a:lnTo>
                      <a:pt x="40000" y="0"/>
                    </a:lnTo>
                    <a:lnTo>
                      <a:pt x="120000" y="22872"/>
                    </a:lnTo>
                    <a:lnTo>
                      <a:pt x="120000" y="120000"/>
                    </a:lnTo>
                    <a:close/>
                  </a:path>
                </a:pathLst>
              </a:custGeom>
              <a:gradFill>
                <a:gsLst>
                  <a:gs pos="0">
                    <a:schemeClr val="lt2"/>
                  </a:gs>
                  <a:gs pos="100000">
                    <a:srgbClr val="3B95DE"/>
                  </a:gs>
                </a:gsLst>
                <a:lin ang="5400000" scaled="0"/>
              </a:gradFill>
              <a:ln>
                <a:noFill/>
              </a:ln>
            </p:spPr>
          </p:sp>
          <p:sp>
            <p:nvSpPr>
              <p:cNvPr id="148" name="Shape 148"/>
              <p:cNvSpPr/>
              <p:nvPr/>
            </p:nvSpPr>
            <p:spPr>
              <a:xfrm>
                <a:off x="527050" y="4867275"/>
                <a:ext cx="190500" cy="188913"/>
              </a:xfrm>
              <a:custGeom>
                <a:avLst/>
                <a:gdLst/>
                <a:ahLst/>
                <a:cxnLst/>
                <a:rect l="0" t="0" r="0" b="0"/>
                <a:pathLst>
                  <a:path w="120000" h="120000" extrusionOk="0">
                    <a:moveTo>
                      <a:pt x="60000" y="120000"/>
                    </a:moveTo>
                    <a:cubicBezTo>
                      <a:pt x="27000" y="120000"/>
                      <a:pt x="0" y="93000"/>
                      <a:pt x="0" y="60000"/>
                    </a:cubicBezTo>
                    <a:cubicBezTo>
                      <a:pt x="0" y="27000"/>
                      <a:pt x="27000" y="0"/>
                      <a:pt x="60000" y="0"/>
                    </a:cubicBezTo>
                    <a:cubicBezTo>
                      <a:pt x="93000" y="0"/>
                      <a:pt x="120000" y="27000"/>
                      <a:pt x="120000" y="60000"/>
                    </a:cubicBezTo>
                    <a:cubicBezTo>
                      <a:pt x="120000" y="93000"/>
                      <a:pt x="93000" y="120000"/>
                      <a:pt x="60000" y="120000"/>
                    </a:cubicBezTo>
                    <a:close/>
                    <a:moveTo>
                      <a:pt x="60000" y="12000"/>
                    </a:moveTo>
                    <a:cubicBezTo>
                      <a:pt x="33000" y="12000"/>
                      <a:pt x="12000" y="33000"/>
                      <a:pt x="12000" y="60000"/>
                    </a:cubicBezTo>
                    <a:cubicBezTo>
                      <a:pt x="12000" y="87000"/>
                      <a:pt x="33000" y="108000"/>
                      <a:pt x="60000" y="108000"/>
                    </a:cubicBezTo>
                    <a:cubicBezTo>
                      <a:pt x="87000" y="108000"/>
                      <a:pt x="108000" y="87000"/>
                      <a:pt x="108000" y="60000"/>
                    </a:cubicBezTo>
                    <a:cubicBezTo>
                      <a:pt x="108000" y="33000"/>
                      <a:pt x="87000" y="12000"/>
                      <a:pt x="60000" y="12000"/>
                    </a:cubicBezTo>
                    <a:close/>
                  </a:path>
                </a:pathLst>
              </a:custGeom>
              <a:gradFill>
                <a:gsLst>
                  <a:gs pos="0">
                    <a:schemeClr val="lt2"/>
                  </a:gs>
                  <a:gs pos="100000">
                    <a:srgbClr val="3B95DE"/>
                  </a:gs>
                </a:gsLst>
                <a:lin ang="5400000" scaled="0"/>
              </a:gradFill>
              <a:ln>
                <a:noFill/>
              </a:ln>
            </p:spPr>
            <p:txBody>
              <a:bodyPr lIns="68575" tIns="68575" rIns="68575" bIns="68575" anchor="ctr" anchorCtr="0">
                <a:noAutofit/>
              </a:bodyPr>
              <a:lstStyle/>
              <a:p>
                <a:pPr lvl="0">
                  <a:spcBef>
                    <a:spcPts val="0"/>
                  </a:spcBef>
                  <a:buNone/>
                </a:pPr>
                <a:endParaRPr/>
              </a:p>
            </p:txBody>
          </p:sp>
          <p:sp>
            <p:nvSpPr>
              <p:cNvPr id="149" name="Shape 149"/>
              <p:cNvSpPr/>
              <p:nvPr/>
            </p:nvSpPr>
            <p:spPr>
              <a:xfrm>
                <a:off x="309562" y="5422900"/>
                <a:ext cx="374649" cy="1425574"/>
              </a:xfrm>
              <a:custGeom>
                <a:avLst/>
                <a:gdLst/>
                <a:ahLst/>
                <a:cxnLst/>
                <a:rect l="0" t="0" r="0" b="0"/>
                <a:pathLst>
                  <a:path w="120000" h="120000" extrusionOk="0">
                    <a:moveTo>
                      <a:pt x="9152" y="120000"/>
                    </a:moveTo>
                    <a:lnTo>
                      <a:pt x="0" y="120000"/>
                    </a:lnTo>
                    <a:lnTo>
                      <a:pt x="0" y="68819"/>
                    </a:lnTo>
                    <a:lnTo>
                      <a:pt x="1525" y="68418"/>
                    </a:lnTo>
                    <a:lnTo>
                      <a:pt x="112372" y="0"/>
                    </a:lnTo>
                    <a:lnTo>
                      <a:pt x="120000" y="801"/>
                    </a:lnTo>
                    <a:lnTo>
                      <a:pt x="9152" y="69220"/>
                    </a:lnTo>
                    <a:lnTo>
                      <a:pt x="9152" y="120000"/>
                    </a:lnTo>
                    <a:close/>
                  </a:path>
                </a:pathLst>
              </a:custGeom>
              <a:gradFill>
                <a:gsLst>
                  <a:gs pos="0">
                    <a:schemeClr val="lt2"/>
                  </a:gs>
                  <a:gs pos="100000">
                    <a:srgbClr val="3B95DE"/>
                  </a:gs>
                </a:gsLst>
                <a:lin ang="5400000" scaled="0"/>
              </a:gradFill>
              <a:ln>
                <a:noFill/>
              </a:ln>
            </p:spPr>
          </p:sp>
          <p:sp>
            <p:nvSpPr>
              <p:cNvPr id="150" name="Shape 150"/>
              <p:cNvSpPr/>
              <p:nvPr/>
            </p:nvSpPr>
            <p:spPr>
              <a:xfrm>
                <a:off x="569912" y="5945187"/>
                <a:ext cx="152399" cy="912813"/>
              </a:xfrm>
              <a:custGeom>
                <a:avLst/>
                <a:gdLst/>
                <a:ahLst/>
                <a:cxnLst/>
                <a:rect l="0" t="0" r="0" b="0"/>
                <a:pathLst>
                  <a:path w="120000" h="120000" extrusionOk="0">
                    <a:moveTo>
                      <a:pt x="18750" y="120000"/>
                    </a:moveTo>
                    <a:lnTo>
                      <a:pt x="0" y="118747"/>
                    </a:lnTo>
                    <a:lnTo>
                      <a:pt x="101250" y="79930"/>
                    </a:lnTo>
                    <a:lnTo>
                      <a:pt x="101250" y="0"/>
                    </a:lnTo>
                    <a:lnTo>
                      <a:pt x="120000" y="0"/>
                    </a:lnTo>
                    <a:lnTo>
                      <a:pt x="120000" y="80556"/>
                    </a:lnTo>
                    <a:lnTo>
                      <a:pt x="18750" y="120000"/>
                    </a:lnTo>
                    <a:close/>
                  </a:path>
                </a:pathLst>
              </a:custGeom>
              <a:gradFill>
                <a:gsLst>
                  <a:gs pos="0">
                    <a:schemeClr val="lt2"/>
                  </a:gs>
                  <a:gs pos="100000">
                    <a:srgbClr val="3B95DE"/>
                  </a:gs>
                </a:gsLst>
                <a:lin ang="5400000" scaled="0"/>
              </a:gradFill>
              <a:ln>
                <a:noFill/>
              </a:ln>
            </p:spPr>
          </p:sp>
          <p:sp>
            <p:nvSpPr>
              <p:cNvPr id="151" name="Shape 151"/>
              <p:cNvSpPr/>
              <p:nvPr/>
            </p:nvSpPr>
            <p:spPr>
              <a:xfrm>
                <a:off x="612775" y="5246687"/>
                <a:ext cx="190500" cy="190500"/>
              </a:xfrm>
              <a:custGeom>
                <a:avLst/>
                <a:gdLst/>
                <a:ahLst/>
                <a:cxnLst/>
                <a:rect l="0" t="0" r="0" b="0"/>
                <a:pathLst>
                  <a:path w="120000" h="120000" extrusionOk="0">
                    <a:moveTo>
                      <a:pt x="60000" y="120000"/>
                    </a:moveTo>
                    <a:cubicBezTo>
                      <a:pt x="27000" y="120000"/>
                      <a:pt x="0" y="93000"/>
                      <a:pt x="0" y="60000"/>
                    </a:cubicBezTo>
                    <a:cubicBezTo>
                      <a:pt x="0" y="27000"/>
                      <a:pt x="27000" y="0"/>
                      <a:pt x="60000" y="0"/>
                    </a:cubicBezTo>
                    <a:cubicBezTo>
                      <a:pt x="93000" y="0"/>
                      <a:pt x="120000" y="27000"/>
                      <a:pt x="120000" y="60000"/>
                    </a:cubicBezTo>
                    <a:cubicBezTo>
                      <a:pt x="120000" y="93000"/>
                      <a:pt x="93000" y="120000"/>
                      <a:pt x="60000" y="120000"/>
                    </a:cubicBezTo>
                    <a:close/>
                    <a:moveTo>
                      <a:pt x="60000" y="12000"/>
                    </a:moveTo>
                    <a:cubicBezTo>
                      <a:pt x="36000" y="12000"/>
                      <a:pt x="12000" y="33000"/>
                      <a:pt x="12000" y="60000"/>
                    </a:cubicBezTo>
                    <a:cubicBezTo>
                      <a:pt x="12000" y="87000"/>
                      <a:pt x="36000" y="108000"/>
                      <a:pt x="60000" y="108000"/>
                    </a:cubicBezTo>
                    <a:cubicBezTo>
                      <a:pt x="87000" y="108000"/>
                      <a:pt x="108000" y="87000"/>
                      <a:pt x="108000" y="60000"/>
                    </a:cubicBezTo>
                    <a:cubicBezTo>
                      <a:pt x="108000" y="33000"/>
                      <a:pt x="87000" y="12000"/>
                      <a:pt x="60000" y="12000"/>
                    </a:cubicBezTo>
                    <a:close/>
                  </a:path>
                </a:pathLst>
              </a:custGeom>
              <a:gradFill>
                <a:gsLst>
                  <a:gs pos="0">
                    <a:schemeClr val="lt2"/>
                  </a:gs>
                  <a:gs pos="100000">
                    <a:srgbClr val="3B95DE"/>
                  </a:gs>
                </a:gsLst>
                <a:lin ang="5400000" scaled="0"/>
              </a:gradFill>
              <a:ln>
                <a:noFill/>
              </a:ln>
            </p:spPr>
            <p:txBody>
              <a:bodyPr lIns="68575" tIns="68575" rIns="68575" bIns="68575" anchor="ctr" anchorCtr="0">
                <a:noAutofit/>
              </a:bodyPr>
              <a:lstStyle/>
              <a:p>
                <a:pPr lvl="0">
                  <a:spcBef>
                    <a:spcPts val="0"/>
                  </a:spcBef>
                  <a:buNone/>
                </a:pPr>
                <a:endParaRPr/>
              </a:p>
            </p:txBody>
          </p:sp>
          <p:sp>
            <p:nvSpPr>
              <p:cNvPr id="152" name="Shape 152"/>
              <p:cNvSpPr/>
              <p:nvPr/>
            </p:nvSpPr>
            <p:spPr>
              <a:xfrm>
                <a:off x="612775" y="5764212"/>
                <a:ext cx="190500" cy="190500"/>
              </a:xfrm>
              <a:custGeom>
                <a:avLst/>
                <a:gdLst/>
                <a:ahLst/>
                <a:cxnLst/>
                <a:rect l="0" t="0" r="0" b="0"/>
                <a:pathLst>
                  <a:path w="120000" h="120000" extrusionOk="0">
                    <a:moveTo>
                      <a:pt x="60000" y="120000"/>
                    </a:moveTo>
                    <a:cubicBezTo>
                      <a:pt x="27000" y="120000"/>
                      <a:pt x="0" y="93000"/>
                      <a:pt x="0" y="60000"/>
                    </a:cubicBezTo>
                    <a:cubicBezTo>
                      <a:pt x="0" y="27000"/>
                      <a:pt x="27000" y="0"/>
                      <a:pt x="60000" y="0"/>
                    </a:cubicBezTo>
                    <a:cubicBezTo>
                      <a:pt x="93000" y="0"/>
                      <a:pt x="120000" y="27000"/>
                      <a:pt x="120000" y="60000"/>
                    </a:cubicBezTo>
                    <a:cubicBezTo>
                      <a:pt x="120000" y="93000"/>
                      <a:pt x="93000" y="120000"/>
                      <a:pt x="60000" y="120000"/>
                    </a:cubicBezTo>
                    <a:close/>
                    <a:moveTo>
                      <a:pt x="60000" y="12000"/>
                    </a:moveTo>
                    <a:cubicBezTo>
                      <a:pt x="36000" y="12000"/>
                      <a:pt x="12000" y="33000"/>
                      <a:pt x="12000" y="60000"/>
                    </a:cubicBezTo>
                    <a:cubicBezTo>
                      <a:pt x="12000" y="87000"/>
                      <a:pt x="36000" y="108000"/>
                      <a:pt x="60000" y="108000"/>
                    </a:cubicBezTo>
                    <a:cubicBezTo>
                      <a:pt x="87000" y="108000"/>
                      <a:pt x="108000" y="87000"/>
                      <a:pt x="108000" y="60000"/>
                    </a:cubicBezTo>
                    <a:cubicBezTo>
                      <a:pt x="108000" y="33000"/>
                      <a:pt x="87000" y="12000"/>
                      <a:pt x="60000" y="12000"/>
                    </a:cubicBezTo>
                    <a:close/>
                  </a:path>
                </a:pathLst>
              </a:custGeom>
              <a:gradFill>
                <a:gsLst>
                  <a:gs pos="0">
                    <a:schemeClr val="lt2"/>
                  </a:gs>
                  <a:gs pos="100000">
                    <a:srgbClr val="3B95DE"/>
                  </a:gs>
                </a:gsLst>
                <a:lin ang="5400000" scaled="0"/>
              </a:gradFill>
              <a:ln>
                <a:noFill/>
              </a:ln>
            </p:spPr>
            <p:txBody>
              <a:bodyPr lIns="68575" tIns="68575" rIns="68575" bIns="68575" anchor="ctr" anchorCtr="0">
                <a:noAutofit/>
              </a:bodyPr>
              <a:lstStyle/>
              <a:p>
                <a:pPr lvl="0">
                  <a:spcBef>
                    <a:spcPts val="0"/>
                  </a:spcBef>
                  <a:buNone/>
                </a:pPr>
                <a:endParaRPr/>
              </a:p>
            </p:txBody>
          </p:sp>
          <p:sp>
            <p:nvSpPr>
              <p:cNvPr id="153" name="Shape 153"/>
              <p:cNvSpPr/>
              <p:nvPr/>
            </p:nvSpPr>
            <p:spPr>
              <a:xfrm>
                <a:off x="669925" y="6330950"/>
                <a:ext cx="417513" cy="517524"/>
              </a:xfrm>
              <a:custGeom>
                <a:avLst/>
                <a:gdLst/>
                <a:ahLst/>
                <a:cxnLst/>
                <a:rect l="0" t="0" r="0" b="0"/>
                <a:pathLst>
                  <a:path w="120000" h="120000" extrusionOk="0">
                    <a:moveTo>
                      <a:pt x="6844" y="120000"/>
                    </a:moveTo>
                    <a:lnTo>
                      <a:pt x="0" y="117791"/>
                    </a:lnTo>
                    <a:lnTo>
                      <a:pt x="20532" y="75828"/>
                    </a:lnTo>
                    <a:lnTo>
                      <a:pt x="21901" y="75828"/>
                    </a:lnTo>
                    <a:lnTo>
                      <a:pt x="115893" y="0"/>
                    </a:lnTo>
                    <a:lnTo>
                      <a:pt x="120000" y="4417"/>
                    </a:lnTo>
                    <a:lnTo>
                      <a:pt x="27376" y="79141"/>
                    </a:lnTo>
                    <a:lnTo>
                      <a:pt x="6844" y="120000"/>
                    </a:lnTo>
                    <a:close/>
                  </a:path>
                </a:pathLst>
              </a:custGeom>
              <a:gradFill>
                <a:gsLst>
                  <a:gs pos="0">
                    <a:schemeClr val="lt2"/>
                  </a:gs>
                  <a:gs pos="100000">
                    <a:srgbClr val="3B95DE"/>
                  </a:gs>
                </a:gsLst>
                <a:lin ang="5400000" scaled="0"/>
              </a:gradFill>
              <a:ln>
                <a:noFill/>
              </a:ln>
            </p:spPr>
          </p:sp>
          <p:sp>
            <p:nvSpPr>
              <p:cNvPr id="154" name="Shape 154"/>
              <p:cNvSpPr/>
              <p:nvPr/>
            </p:nvSpPr>
            <p:spPr>
              <a:xfrm>
                <a:off x="1049337" y="6221412"/>
                <a:ext cx="157162" cy="147638"/>
              </a:xfrm>
              <a:custGeom>
                <a:avLst/>
                <a:gdLst/>
                <a:ahLst/>
                <a:cxnLst/>
                <a:rect l="0" t="0" r="0" b="0"/>
                <a:pathLst>
                  <a:path w="120000" h="120000" extrusionOk="0">
                    <a:moveTo>
                      <a:pt x="58181" y="120000"/>
                    </a:moveTo>
                    <a:cubicBezTo>
                      <a:pt x="43636" y="120000"/>
                      <a:pt x="29090" y="112258"/>
                      <a:pt x="18181" y="100645"/>
                    </a:cubicBezTo>
                    <a:cubicBezTo>
                      <a:pt x="7272" y="92903"/>
                      <a:pt x="0" y="77419"/>
                      <a:pt x="0" y="58064"/>
                    </a:cubicBezTo>
                    <a:cubicBezTo>
                      <a:pt x="0" y="42580"/>
                      <a:pt x="7272" y="27096"/>
                      <a:pt x="18181" y="15483"/>
                    </a:cubicBezTo>
                    <a:cubicBezTo>
                      <a:pt x="29090" y="3870"/>
                      <a:pt x="43636" y="0"/>
                      <a:pt x="58181" y="0"/>
                    </a:cubicBezTo>
                    <a:cubicBezTo>
                      <a:pt x="72727" y="0"/>
                      <a:pt x="87272" y="3870"/>
                      <a:pt x="98181" y="15483"/>
                    </a:cubicBezTo>
                    <a:cubicBezTo>
                      <a:pt x="120000" y="38709"/>
                      <a:pt x="120000" y="77419"/>
                      <a:pt x="98181" y="100645"/>
                    </a:cubicBezTo>
                    <a:cubicBezTo>
                      <a:pt x="87272" y="112258"/>
                      <a:pt x="72727" y="120000"/>
                      <a:pt x="58181" y="120000"/>
                    </a:cubicBezTo>
                    <a:close/>
                    <a:moveTo>
                      <a:pt x="58181" y="15483"/>
                    </a:moveTo>
                    <a:cubicBezTo>
                      <a:pt x="47272" y="15483"/>
                      <a:pt x="36363" y="19354"/>
                      <a:pt x="29090" y="27096"/>
                    </a:cubicBezTo>
                    <a:cubicBezTo>
                      <a:pt x="21818" y="34838"/>
                      <a:pt x="14545" y="46451"/>
                      <a:pt x="14545" y="58064"/>
                    </a:cubicBezTo>
                    <a:cubicBezTo>
                      <a:pt x="14545" y="73548"/>
                      <a:pt x="21818" y="81290"/>
                      <a:pt x="29090" y="92903"/>
                    </a:cubicBezTo>
                    <a:cubicBezTo>
                      <a:pt x="36363" y="100645"/>
                      <a:pt x="47272" y="104516"/>
                      <a:pt x="58181" y="104516"/>
                    </a:cubicBezTo>
                    <a:cubicBezTo>
                      <a:pt x="69090" y="104516"/>
                      <a:pt x="80000" y="100645"/>
                      <a:pt x="87272" y="92903"/>
                    </a:cubicBezTo>
                    <a:cubicBezTo>
                      <a:pt x="105454" y="73548"/>
                      <a:pt x="105454" y="46451"/>
                      <a:pt x="87272" y="27096"/>
                    </a:cubicBezTo>
                    <a:cubicBezTo>
                      <a:pt x="80000" y="19354"/>
                      <a:pt x="69090" y="15483"/>
                      <a:pt x="58181" y="15483"/>
                    </a:cubicBezTo>
                    <a:close/>
                  </a:path>
                </a:pathLst>
              </a:custGeom>
              <a:gradFill>
                <a:gsLst>
                  <a:gs pos="0">
                    <a:schemeClr val="lt2"/>
                  </a:gs>
                  <a:gs pos="100000">
                    <a:srgbClr val="3B95DE"/>
                  </a:gs>
                </a:gsLst>
                <a:lin ang="5400000" scaled="0"/>
              </a:gradFill>
              <a:ln>
                <a:noFill/>
              </a:ln>
            </p:spPr>
            <p:txBody>
              <a:bodyPr lIns="68575" tIns="68575" rIns="68575" bIns="68575" anchor="ctr" anchorCtr="0">
                <a:noAutofit/>
              </a:bodyPr>
              <a:lstStyle/>
              <a:p>
                <a:pPr lvl="0">
                  <a:spcBef>
                    <a:spcPts val="0"/>
                  </a:spcBef>
                  <a:buNone/>
                </a:pPr>
                <a:endParaRPr/>
              </a:p>
            </p:txBody>
          </p:sp>
        </p:grpSp>
        <p:grpSp>
          <p:nvGrpSpPr>
            <p:cNvPr id="155" name="Shape 155"/>
            <p:cNvGrpSpPr/>
            <p:nvPr/>
          </p:nvGrpSpPr>
          <p:grpSpPr>
            <a:xfrm>
              <a:off x="11364911" y="0"/>
              <a:ext cx="674688" cy="6848476"/>
              <a:chOff x="11364911" y="0"/>
              <a:chExt cx="674688" cy="6848476"/>
            </a:xfrm>
          </p:grpSpPr>
          <p:sp>
            <p:nvSpPr>
              <p:cNvPr id="156" name="Shape 156"/>
              <p:cNvSpPr/>
              <p:nvPr/>
            </p:nvSpPr>
            <p:spPr>
              <a:xfrm>
                <a:off x="11483975" y="0"/>
                <a:ext cx="417513" cy="512762"/>
              </a:xfrm>
              <a:custGeom>
                <a:avLst/>
                <a:gdLst/>
                <a:ahLst/>
                <a:cxnLst/>
                <a:rect l="0" t="0" r="0" b="0"/>
                <a:pathLst>
                  <a:path w="120000" h="120000" extrusionOk="0">
                    <a:moveTo>
                      <a:pt x="5475" y="120000"/>
                    </a:moveTo>
                    <a:lnTo>
                      <a:pt x="0" y="116656"/>
                    </a:lnTo>
                    <a:lnTo>
                      <a:pt x="92623" y="40123"/>
                    </a:lnTo>
                    <a:lnTo>
                      <a:pt x="113155" y="0"/>
                    </a:lnTo>
                    <a:lnTo>
                      <a:pt x="120000" y="2229"/>
                    </a:lnTo>
                    <a:lnTo>
                      <a:pt x="99467" y="43467"/>
                    </a:lnTo>
                    <a:lnTo>
                      <a:pt x="99467" y="43467"/>
                    </a:lnTo>
                    <a:lnTo>
                      <a:pt x="5475" y="120000"/>
                    </a:lnTo>
                    <a:close/>
                  </a:path>
                </a:pathLst>
              </a:custGeom>
              <a:gradFill>
                <a:gsLst>
                  <a:gs pos="0">
                    <a:srgbClr val="82FFFF">
                      <a:alpha val="80000"/>
                    </a:srgbClr>
                  </a:gs>
                  <a:gs pos="100000">
                    <a:srgbClr val="3B95DE">
                      <a:alpha val="60000"/>
                    </a:srgbClr>
                  </a:gs>
                </a:gsLst>
                <a:lin ang="5400000" scaled="0"/>
              </a:gradFill>
              <a:ln>
                <a:noFill/>
              </a:ln>
            </p:spPr>
          </p:sp>
          <p:sp>
            <p:nvSpPr>
              <p:cNvPr id="157" name="Shape 157"/>
              <p:cNvSpPr/>
              <p:nvPr/>
            </p:nvSpPr>
            <p:spPr>
              <a:xfrm>
                <a:off x="11364911" y="474662"/>
                <a:ext cx="157162" cy="152399"/>
              </a:xfrm>
              <a:custGeom>
                <a:avLst/>
                <a:gdLst/>
                <a:ahLst/>
                <a:cxnLst/>
                <a:rect l="0" t="0" r="0" b="0"/>
                <a:pathLst>
                  <a:path w="120000" h="120000" extrusionOk="0">
                    <a:moveTo>
                      <a:pt x="61818" y="120000"/>
                    </a:moveTo>
                    <a:cubicBezTo>
                      <a:pt x="47272" y="120000"/>
                      <a:pt x="32727" y="112500"/>
                      <a:pt x="21818" y="101250"/>
                    </a:cubicBezTo>
                    <a:cubicBezTo>
                      <a:pt x="0" y="78750"/>
                      <a:pt x="0" y="41250"/>
                      <a:pt x="21818" y="18750"/>
                    </a:cubicBezTo>
                    <a:cubicBezTo>
                      <a:pt x="32727" y="7500"/>
                      <a:pt x="47272" y="0"/>
                      <a:pt x="61818" y="0"/>
                    </a:cubicBezTo>
                    <a:cubicBezTo>
                      <a:pt x="76363" y="0"/>
                      <a:pt x="90909" y="7500"/>
                      <a:pt x="101818" y="18750"/>
                    </a:cubicBezTo>
                    <a:cubicBezTo>
                      <a:pt x="112727" y="30000"/>
                      <a:pt x="120000" y="45000"/>
                      <a:pt x="120000" y="60000"/>
                    </a:cubicBezTo>
                    <a:cubicBezTo>
                      <a:pt x="120000" y="75000"/>
                      <a:pt x="112727" y="90000"/>
                      <a:pt x="101818" y="101250"/>
                    </a:cubicBezTo>
                    <a:cubicBezTo>
                      <a:pt x="90909" y="112500"/>
                      <a:pt x="76363" y="120000"/>
                      <a:pt x="61818" y="120000"/>
                    </a:cubicBezTo>
                    <a:close/>
                    <a:moveTo>
                      <a:pt x="61818" y="15000"/>
                    </a:moveTo>
                    <a:cubicBezTo>
                      <a:pt x="50909" y="15000"/>
                      <a:pt x="40000" y="22500"/>
                      <a:pt x="32727" y="30000"/>
                    </a:cubicBezTo>
                    <a:cubicBezTo>
                      <a:pt x="14545" y="45000"/>
                      <a:pt x="14545" y="75000"/>
                      <a:pt x="32727" y="90000"/>
                    </a:cubicBezTo>
                    <a:cubicBezTo>
                      <a:pt x="40000" y="101250"/>
                      <a:pt x="50909" y="105000"/>
                      <a:pt x="61818" y="105000"/>
                    </a:cubicBezTo>
                    <a:cubicBezTo>
                      <a:pt x="72727" y="105000"/>
                      <a:pt x="83636" y="101250"/>
                      <a:pt x="94545" y="90000"/>
                    </a:cubicBezTo>
                    <a:cubicBezTo>
                      <a:pt x="109090" y="75000"/>
                      <a:pt x="109090" y="45000"/>
                      <a:pt x="94545" y="30000"/>
                    </a:cubicBezTo>
                    <a:cubicBezTo>
                      <a:pt x="83636" y="22500"/>
                      <a:pt x="72727" y="15000"/>
                      <a:pt x="61818" y="15000"/>
                    </a:cubicBezTo>
                    <a:close/>
                  </a:path>
                </a:pathLst>
              </a:custGeom>
              <a:gradFill>
                <a:gsLst>
                  <a:gs pos="0">
                    <a:srgbClr val="82FFFF">
                      <a:alpha val="80000"/>
                    </a:srgbClr>
                  </a:gs>
                  <a:gs pos="100000">
                    <a:srgbClr val="3B95DE">
                      <a:alpha val="60000"/>
                    </a:srgbClr>
                  </a:gs>
                </a:gsLst>
                <a:lin ang="5400000" scaled="0"/>
              </a:gradFill>
              <a:ln>
                <a:noFill/>
              </a:ln>
            </p:spPr>
            <p:txBody>
              <a:bodyPr lIns="68575" tIns="68575" rIns="68575" bIns="68575" anchor="ctr" anchorCtr="0">
                <a:noAutofit/>
              </a:bodyPr>
              <a:lstStyle/>
              <a:p>
                <a:pPr lvl="0">
                  <a:spcBef>
                    <a:spcPts val="0"/>
                  </a:spcBef>
                  <a:buNone/>
                </a:pPr>
                <a:endParaRPr/>
              </a:p>
            </p:txBody>
          </p:sp>
          <p:sp>
            <p:nvSpPr>
              <p:cNvPr id="158" name="Shape 158"/>
              <p:cNvSpPr/>
              <p:nvPr/>
            </p:nvSpPr>
            <p:spPr>
              <a:xfrm>
                <a:off x="11631611" y="1539875"/>
                <a:ext cx="188913" cy="190500"/>
              </a:xfrm>
              <a:custGeom>
                <a:avLst/>
                <a:gdLst/>
                <a:ahLst/>
                <a:cxnLst/>
                <a:rect l="0" t="0" r="0" b="0"/>
                <a:pathLst>
                  <a:path w="120000" h="120000" extrusionOk="0">
                    <a:moveTo>
                      <a:pt x="60000" y="120000"/>
                    </a:moveTo>
                    <a:cubicBezTo>
                      <a:pt x="27000" y="120000"/>
                      <a:pt x="0" y="93000"/>
                      <a:pt x="0" y="60000"/>
                    </a:cubicBezTo>
                    <a:cubicBezTo>
                      <a:pt x="0" y="27000"/>
                      <a:pt x="27000" y="0"/>
                      <a:pt x="60000" y="0"/>
                    </a:cubicBezTo>
                    <a:cubicBezTo>
                      <a:pt x="93000" y="0"/>
                      <a:pt x="120000" y="27000"/>
                      <a:pt x="120000" y="60000"/>
                    </a:cubicBezTo>
                    <a:cubicBezTo>
                      <a:pt x="120000" y="93000"/>
                      <a:pt x="93000" y="120000"/>
                      <a:pt x="60000" y="120000"/>
                    </a:cubicBezTo>
                    <a:close/>
                    <a:moveTo>
                      <a:pt x="60000" y="12000"/>
                    </a:moveTo>
                    <a:cubicBezTo>
                      <a:pt x="33000" y="12000"/>
                      <a:pt x="12000" y="33000"/>
                      <a:pt x="12000" y="60000"/>
                    </a:cubicBezTo>
                    <a:cubicBezTo>
                      <a:pt x="12000" y="87000"/>
                      <a:pt x="33000" y="108000"/>
                      <a:pt x="60000" y="108000"/>
                    </a:cubicBezTo>
                    <a:cubicBezTo>
                      <a:pt x="87000" y="108000"/>
                      <a:pt x="108000" y="87000"/>
                      <a:pt x="108000" y="60000"/>
                    </a:cubicBezTo>
                    <a:cubicBezTo>
                      <a:pt x="108000" y="33000"/>
                      <a:pt x="87000" y="12000"/>
                      <a:pt x="60000" y="12000"/>
                    </a:cubicBezTo>
                    <a:close/>
                  </a:path>
                </a:pathLst>
              </a:custGeom>
              <a:gradFill>
                <a:gsLst>
                  <a:gs pos="0">
                    <a:srgbClr val="82FFFF">
                      <a:alpha val="80000"/>
                    </a:srgbClr>
                  </a:gs>
                  <a:gs pos="100000">
                    <a:srgbClr val="3B95DE">
                      <a:alpha val="60000"/>
                    </a:srgbClr>
                  </a:gs>
                </a:gsLst>
                <a:lin ang="5400000" scaled="0"/>
              </a:gradFill>
              <a:ln>
                <a:noFill/>
              </a:ln>
            </p:spPr>
            <p:txBody>
              <a:bodyPr lIns="68575" tIns="68575" rIns="68575" bIns="68575" anchor="ctr" anchorCtr="0">
                <a:noAutofit/>
              </a:bodyPr>
              <a:lstStyle/>
              <a:p>
                <a:pPr lvl="0">
                  <a:spcBef>
                    <a:spcPts val="0"/>
                  </a:spcBef>
                  <a:buNone/>
                </a:pPr>
                <a:endParaRPr/>
              </a:p>
            </p:txBody>
          </p:sp>
          <p:sp>
            <p:nvSpPr>
              <p:cNvPr id="159" name="Shape 159"/>
              <p:cNvSpPr/>
              <p:nvPr/>
            </p:nvSpPr>
            <p:spPr>
              <a:xfrm>
                <a:off x="11531600" y="5694362"/>
                <a:ext cx="298450" cy="1154112"/>
              </a:xfrm>
              <a:custGeom>
                <a:avLst/>
                <a:gdLst/>
                <a:ahLst/>
                <a:cxnLst/>
                <a:rect l="0" t="0" r="0" b="0"/>
                <a:pathLst>
                  <a:path w="120000" h="120000" extrusionOk="0">
                    <a:moveTo>
                      <a:pt x="9574" y="120000"/>
                    </a:moveTo>
                    <a:lnTo>
                      <a:pt x="0" y="120000"/>
                    </a:lnTo>
                    <a:lnTo>
                      <a:pt x="0" y="67180"/>
                    </a:lnTo>
                    <a:lnTo>
                      <a:pt x="0" y="67180"/>
                    </a:lnTo>
                    <a:lnTo>
                      <a:pt x="112340" y="0"/>
                    </a:lnTo>
                    <a:lnTo>
                      <a:pt x="120000" y="990"/>
                    </a:lnTo>
                    <a:lnTo>
                      <a:pt x="9574" y="67675"/>
                    </a:lnTo>
                    <a:lnTo>
                      <a:pt x="9574" y="120000"/>
                    </a:lnTo>
                    <a:close/>
                  </a:path>
                </a:pathLst>
              </a:custGeom>
              <a:gradFill>
                <a:gsLst>
                  <a:gs pos="0">
                    <a:srgbClr val="82FFFF">
                      <a:alpha val="80000"/>
                    </a:srgbClr>
                  </a:gs>
                  <a:gs pos="100000">
                    <a:srgbClr val="3B95DE">
                      <a:alpha val="60000"/>
                    </a:srgbClr>
                  </a:gs>
                </a:gsLst>
                <a:lin ang="5400000" scaled="0"/>
              </a:gradFill>
              <a:ln>
                <a:noFill/>
              </a:ln>
            </p:spPr>
          </p:sp>
          <p:sp>
            <p:nvSpPr>
              <p:cNvPr id="160" name="Shape 160"/>
              <p:cNvSpPr/>
              <p:nvPr/>
            </p:nvSpPr>
            <p:spPr>
              <a:xfrm>
                <a:off x="11772900" y="5551487"/>
                <a:ext cx="157162" cy="155574"/>
              </a:xfrm>
              <a:custGeom>
                <a:avLst/>
                <a:gdLst/>
                <a:ahLst/>
                <a:cxnLst/>
                <a:rect l="0" t="0" r="0" b="0"/>
                <a:pathLst>
                  <a:path w="120000" h="120000" extrusionOk="0">
                    <a:moveTo>
                      <a:pt x="61818" y="120000"/>
                    </a:moveTo>
                    <a:cubicBezTo>
                      <a:pt x="29090" y="120000"/>
                      <a:pt x="0" y="90909"/>
                      <a:pt x="0" y="58181"/>
                    </a:cubicBezTo>
                    <a:cubicBezTo>
                      <a:pt x="0" y="25454"/>
                      <a:pt x="29090" y="0"/>
                      <a:pt x="61818" y="0"/>
                    </a:cubicBezTo>
                    <a:cubicBezTo>
                      <a:pt x="94545" y="0"/>
                      <a:pt x="120000" y="25454"/>
                      <a:pt x="120000" y="58181"/>
                    </a:cubicBezTo>
                    <a:cubicBezTo>
                      <a:pt x="120000" y="90909"/>
                      <a:pt x="94545" y="120000"/>
                      <a:pt x="61818" y="120000"/>
                    </a:cubicBezTo>
                    <a:close/>
                    <a:moveTo>
                      <a:pt x="61818" y="14545"/>
                    </a:moveTo>
                    <a:cubicBezTo>
                      <a:pt x="36363" y="14545"/>
                      <a:pt x="14545" y="32727"/>
                      <a:pt x="14545" y="58181"/>
                    </a:cubicBezTo>
                    <a:cubicBezTo>
                      <a:pt x="14545" y="83636"/>
                      <a:pt x="36363" y="105454"/>
                      <a:pt x="61818" y="105454"/>
                    </a:cubicBezTo>
                    <a:cubicBezTo>
                      <a:pt x="83636" y="105454"/>
                      <a:pt x="105454" y="83636"/>
                      <a:pt x="105454" y="58181"/>
                    </a:cubicBezTo>
                    <a:cubicBezTo>
                      <a:pt x="105454" y="32727"/>
                      <a:pt x="83636" y="14545"/>
                      <a:pt x="61818" y="14545"/>
                    </a:cubicBezTo>
                    <a:close/>
                  </a:path>
                </a:pathLst>
              </a:custGeom>
              <a:gradFill>
                <a:gsLst>
                  <a:gs pos="0">
                    <a:srgbClr val="82FFFF">
                      <a:alpha val="80000"/>
                    </a:srgbClr>
                  </a:gs>
                  <a:gs pos="100000">
                    <a:srgbClr val="3B95DE">
                      <a:alpha val="60000"/>
                    </a:srgbClr>
                  </a:gs>
                </a:gsLst>
                <a:lin ang="5400000" scaled="0"/>
              </a:gradFill>
              <a:ln>
                <a:noFill/>
              </a:ln>
            </p:spPr>
            <p:txBody>
              <a:bodyPr lIns="68575" tIns="68575" rIns="68575" bIns="68575" anchor="ctr" anchorCtr="0">
                <a:noAutofit/>
              </a:bodyPr>
              <a:lstStyle/>
              <a:p>
                <a:pPr lvl="0">
                  <a:spcBef>
                    <a:spcPts val="0"/>
                  </a:spcBef>
                  <a:buNone/>
                </a:pPr>
                <a:endParaRPr/>
              </a:p>
            </p:txBody>
          </p:sp>
          <p:sp>
            <p:nvSpPr>
              <p:cNvPr id="161" name="Shape 161"/>
              <p:cNvSpPr/>
              <p:nvPr/>
            </p:nvSpPr>
            <p:spPr>
              <a:xfrm>
                <a:off x="11710986" y="4763"/>
                <a:ext cx="304799" cy="1544638"/>
              </a:xfrm>
              <a:custGeom>
                <a:avLst/>
                <a:gdLst/>
                <a:ahLst/>
                <a:cxnLst/>
                <a:rect l="0" t="0" r="0" b="0"/>
                <a:pathLst>
                  <a:path w="120000" h="120000" extrusionOk="0">
                    <a:moveTo>
                      <a:pt x="9375" y="120000"/>
                    </a:moveTo>
                    <a:lnTo>
                      <a:pt x="0" y="120000"/>
                    </a:lnTo>
                    <a:lnTo>
                      <a:pt x="0" y="97430"/>
                    </a:lnTo>
                    <a:lnTo>
                      <a:pt x="108750" y="75724"/>
                    </a:lnTo>
                    <a:lnTo>
                      <a:pt x="108750" y="0"/>
                    </a:lnTo>
                    <a:lnTo>
                      <a:pt x="120000" y="0"/>
                    </a:lnTo>
                    <a:lnTo>
                      <a:pt x="120000" y="76464"/>
                    </a:lnTo>
                    <a:lnTo>
                      <a:pt x="9375" y="98170"/>
                    </a:lnTo>
                    <a:lnTo>
                      <a:pt x="9375" y="120000"/>
                    </a:lnTo>
                    <a:close/>
                  </a:path>
                </a:pathLst>
              </a:custGeom>
              <a:gradFill>
                <a:gsLst>
                  <a:gs pos="0">
                    <a:srgbClr val="82FFFF">
                      <a:alpha val="80000"/>
                    </a:srgbClr>
                  </a:gs>
                  <a:gs pos="100000">
                    <a:srgbClr val="3B95DE">
                      <a:alpha val="60000"/>
                    </a:srgbClr>
                  </a:gs>
                </a:gsLst>
                <a:lin ang="5400000" scaled="0"/>
              </a:gradFill>
              <a:ln>
                <a:noFill/>
              </a:ln>
            </p:spPr>
          </p:sp>
          <p:sp>
            <p:nvSpPr>
              <p:cNvPr id="162" name="Shape 162"/>
              <p:cNvSpPr/>
              <p:nvPr/>
            </p:nvSpPr>
            <p:spPr>
              <a:xfrm>
                <a:off x="11636375" y="4867275"/>
                <a:ext cx="188913" cy="188913"/>
              </a:xfrm>
              <a:custGeom>
                <a:avLst/>
                <a:gdLst/>
                <a:ahLst/>
                <a:cxnLst/>
                <a:rect l="0" t="0" r="0" b="0"/>
                <a:pathLst>
                  <a:path w="120000" h="120000" extrusionOk="0">
                    <a:moveTo>
                      <a:pt x="60000" y="120000"/>
                    </a:moveTo>
                    <a:cubicBezTo>
                      <a:pt x="27000" y="120000"/>
                      <a:pt x="0" y="93000"/>
                      <a:pt x="0" y="60000"/>
                    </a:cubicBezTo>
                    <a:cubicBezTo>
                      <a:pt x="0" y="27000"/>
                      <a:pt x="27000" y="0"/>
                      <a:pt x="60000" y="0"/>
                    </a:cubicBezTo>
                    <a:cubicBezTo>
                      <a:pt x="93000" y="0"/>
                      <a:pt x="120000" y="27000"/>
                      <a:pt x="120000" y="60000"/>
                    </a:cubicBezTo>
                    <a:cubicBezTo>
                      <a:pt x="120000" y="93000"/>
                      <a:pt x="93000" y="120000"/>
                      <a:pt x="60000" y="120000"/>
                    </a:cubicBezTo>
                    <a:close/>
                    <a:moveTo>
                      <a:pt x="60000" y="12000"/>
                    </a:moveTo>
                    <a:cubicBezTo>
                      <a:pt x="33000" y="12000"/>
                      <a:pt x="12000" y="33000"/>
                      <a:pt x="12000" y="60000"/>
                    </a:cubicBezTo>
                    <a:cubicBezTo>
                      <a:pt x="12000" y="87000"/>
                      <a:pt x="33000" y="108000"/>
                      <a:pt x="60000" y="108000"/>
                    </a:cubicBezTo>
                    <a:cubicBezTo>
                      <a:pt x="87000" y="108000"/>
                      <a:pt x="108000" y="87000"/>
                      <a:pt x="108000" y="60000"/>
                    </a:cubicBezTo>
                    <a:cubicBezTo>
                      <a:pt x="108000" y="33000"/>
                      <a:pt x="87000" y="12000"/>
                      <a:pt x="60000" y="12000"/>
                    </a:cubicBezTo>
                    <a:close/>
                  </a:path>
                </a:pathLst>
              </a:custGeom>
              <a:gradFill>
                <a:gsLst>
                  <a:gs pos="0">
                    <a:srgbClr val="82FFFF">
                      <a:alpha val="80000"/>
                    </a:srgbClr>
                  </a:gs>
                  <a:gs pos="100000">
                    <a:srgbClr val="3B95DE">
                      <a:alpha val="60000"/>
                    </a:srgbClr>
                  </a:gs>
                </a:gsLst>
                <a:lin ang="5400000" scaled="0"/>
              </a:gradFill>
              <a:ln>
                <a:noFill/>
              </a:ln>
            </p:spPr>
            <p:txBody>
              <a:bodyPr lIns="68575" tIns="68575" rIns="68575" bIns="68575" anchor="ctr" anchorCtr="0">
                <a:noAutofit/>
              </a:bodyPr>
              <a:lstStyle/>
              <a:p>
                <a:pPr lvl="0">
                  <a:spcBef>
                    <a:spcPts val="0"/>
                  </a:spcBef>
                  <a:buNone/>
                </a:pPr>
                <a:endParaRPr/>
              </a:p>
            </p:txBody>
          </p:sp>
          <p:sp>
            <p:nvSpPr>
              <p:cNvPr id="163" name="Shape 163"/>
              <p:cNvSpPr/>
              <p:nvPr/>
            </p:nvSpPr>
            <p:spPr>
              <a:xfrm>
                <a:off x="11441111" y="5046662"/>
                <a:ext cx="307974" cy="1801813"/>
              </a:xfrm>
              <a:custGeom>
                <a:avLst/>
                <a:gdLst/>
                <a:ahLst/>
                <a:cxnLst/>
                <a:rect l="0" t="0" r="0" b="0"/>
                <a:pathLst>
                  <a:path w="120000" h="120000" extrusionOk="0">
                    <a:moveTo>
                      <a:pt x="11134" y="120000"/>
                    </a:moveTo>
                    <a:lnTo>
                      <a:pt x="0" y="120000"/>
                    </a:lnTo>
                    <a:lnTo>
                      <a:pt x="0" y="37427"/>
                    </a:lnTo>
                    <a:lnTo>
                      <a:pt x="108865" y="18713"/>
                    </a:lnTo>
                    <a:lnTo>
                      <a:pt x="108865" y="0"/>
                    </a:lnTo>
                    <a:lnTo>
                      <a:pt x="120000" y="0"/>
                    </a:lnTo>
                    <a:lnTo>
                      <a:pt x="120000" y="19348"/>
                    </a:lnTo>
                    <a:lnTo>
                      <a:pt x="11134" y="38061"/>
                    </a:lnTo>
                    <a:lnTo>
                      <a:pt x="11134" y="120000"/>
                    </a:lnTo>
                    <a:close/>
                  </a:path>
                </a:pathLst>
              </a:custGeom>
              <a:gradFill>
                <a:gsLst>
                  <a:gs pos="0">
                    <a:srgbClr val="82FFFF">
                      <a:alpha val="80000"/>
                    </a:srgbClr>
                  </a:gs>
                  <a:gs pos="100000">
                    <a:srgbClr val="3B95DE">
                      <a:alpha val="60000"/>
                    </a:srgbClr>
                  </a:gs>
                </a:gsLst>
                <a:lin ang="5400000" scaled="0"/>
              </a:gradFill>
              <a:ln>
                <a:noFill/>
              </a:ln>
            </p:spPr>
          </p:sp>
          <p:sp>
            <p:nvSpPr>
              <p:cNvPr id="164" name="Shape 164"/>
              <p:cNvSpPr/>
              <p:nvPr/>
            </p:nvSpPr>
            <p:spPr>
              <a:xfrm>
                <a:off x="11849100" y="6416675"/>
                <a:ext cx="190500" cy="188913"/>
              </a:xfrm>
              <a:custGeom>
                <a:avLst/>
                <a:gdLst/>
                <a:ahLst/>
                <a:cxnLst/>
                <a:rect l="0" t="0" r="0" b="0"/>
                <a:pathLst>
                  <a:path w="120000" h="120000" extrusionOk="0">
                    <a:moveTo>
                      <a:pt x="60000" y="120000"/>
                    </a:moveTo>
                    <a:cubicBezTo>
                      <a:pt x="27000" y="120000"/>
                      <a:pt x="0" y="93000"/>
                      <a:pt x="0" y="60000"/>
                    </a:cubicBezTo>
                    <a:cubicBezTo>
                      <a:pt x="0" y="27000"/>
                      <a:pt x="27000" y="0"/>
                      <a:pt x="60000" y="0"/>
                    </a:cubicBezTo>
                    <a:cubicBezTo>
                      <a:pt x="93000" y="0"/>
                      <a:pt x="120000" y="27000"/>
                      <a:pt x="120000" y="60000"/>
                    </a:cubicBezTo>
                    <a:cubicBezTo>
                      <a:pt x="120000" y="93000"/>
                      <a:pt x="93000" y="120000"/>
                      <a:pt x="60000" y="120000"/>
                    </a:cubicBezTo>
                    <a:close/>
                    <a:moveTo>
                      <a:pt x="60000" y="12000"/>
                    </a:moveTo>
                    <a:cubicBezTo>
                      <a:pt x="36000" y="12000"/>
                      <a:pt x="12000" y="33000"/>
                      <a:pt x="12000" y="60000"/>
                    </a:cubicBezTo>
                    <a:cubicBezTo>
                      <a:pt x="12000" y="87000"/>
                      <a:pt x="36000" y="108000"/>
                      <a:pt x="60000" y="108000"/>
                    </a:cubicBezTo>
                    <a:cubicBezTo>
                      <a:pt x="87000" y="108000"/>
                      <a:pt x="108000" y="87000"/>
                      <a:pt x="108000" y="60000"/>
                    </a:cubicBezTo>
                    <a:cubicBezTo>
                      <a:pt x="108000" y="33000"/>
                      <a:pt x="87000" y="12000"/>
                      <a:pt x="60000" y="12000"/>
                    </a:cubicBezTo>
                    <a:close/>
                  </a:path>
                </a:pathLst>
              </a:custGeom>
              <a:gradFill>
                <a:gsLst>
                  <a:gs pos="0">
                    <a:srgbClr val="82FFFF">
                      <a:alpha val="80000"/>
                    </a:srgbClr>
                  </a:gs>
                  <a:gs pos="100000">
                    <a:srgbClr val="3B95DE">
                      <a:alpha val="60000"/>
                    </a:srgbClr>
                  </a:gs>
                </a:gsLst>
                <a:lin ang="5400000" scaled="0"/>
              </a:gradFill>
              <a:ln>
                <a:noFill/>
              </a:ln>
            </p:spPr>
            <p:txBody>
              <a:bodyPr lIns="68575" tIns="68575" rIns="68575" bIns="68575" anchor="ctr" anchorCtr="0">
                <a:noAutofit/>
              </a:bodyPr>
              <a:lstStyle/>
              <a:p>
                <a:pPr lvl="0">
                  <a:spcBef>
                    <a:spcPts val="0"/>
                  </a:spcBef>
                  <a:buNone/>
                </a:pPr>
                <a:endParaRPr/>
              </a:p>
            </p:txBody>
          </p:sp>
          <p:sp>
            <p:nvSpPr>
              <p:cNvPr id="165" name="Shape 165"/>
              <p:cNvSpPr/>
              <p:nvPr/>
            </p:nvSpPr>
            <p:spPr>
              <a:xfrm>
                <a:off x="11939586" y="6596063"/>
                <a:ext cx="23813" cy="252412"/>
              </a:xfrm>
              <a:prstGeom prst="rect">
                <a:avLst/>
              </a:prstGeom>
              <a:gradFill>
                <a:gsLst>
                  <a:gs pos="0">
                    <a:srgbClr val="82FFFF">
                      <a:alpha val="80000"/>
                    </a:srgbClr>
                  </a:gs>
                  <a:gs pos="100000">
                    <a:srgbClr val="3B95DE">
                      <a:alpha val="60000"/>
                    </a:srgbClr>
                  </a:gs>
                </a:gsLst>
                <a:lin ang="5400000" scaled="0"/>
              </a:gradFill>
              <a:ln>
                <a:noFill/>
              </a:ln>
            </p:spPr>
            <p:txBody>
              <a:bodyPr lIns="68575" tIns="68575" rIns="68575" bIns="68575" anchor="ctr" anchorCtr="0">
                <a:noAutofit/>
              </a:bodyPr>
              <a:lstStyle/>
              <a:p>
                <a:pPr lvl="0">
                  <a:spcBef>
                    <a:spcPts val="0"/>
                  </a:spcBef>
                  <a:buNone/>
                </a:pPr>
                <a:endParaRPr/>
              </a:p>
            </p:txBody>
          </p:sp>
        </p:grpSp>
      </p:grpSp>
      <p:sp>
        <p:nvSpPr>
          <p:cNvPr id="166" name="Shape 166"/>
          <p:cNvSpPr txBox="1">
            <a:spLocks noGrp="1"/>
          </p:cNvSpPr>
          <p:nvPr>
            <p:ph type="title"/>
          </p:nvPr>
        </p:nvSpPr>
        <p:spPr>
          <a:xfrm>
            <a:off x="856059" y="463888"/>
            <a:ext cx="7429498" cy="1108927"/>
          </a:xfrm>
          <a:prstGeom prst="rect">
            <a:avLst/>
          </a:prstGeom>
          <a:noFill/>
          <a:ln>
            <a:noFill/>
          </a:ln>
        </p:spPr>
        <p:txBody>
          <a:bodyPr lIns="68575" tIns="68575" rIns="68575" bIns="68575" anchor="ctr" anchorCtr="0"/>
          <a:lstStyle>
            <a:lvl1pPr marL="0" marR="0" lvl="0" indent="0" algn="l" rtl="0">
              <a:lnSpc>
                <a:spcPct val="90000"/>
              </a:lnSpc>
              <a:spcBef>
                <a:spcPts val="0"/>
              </a:spcBef>
              <a:buClr>
                <a:schemeClr val="lt1"/>
              </a:buClr>
              <a:buSzPct val="40740"/>
              <a:buFont typeface="Questrial"/>
              <a:buNone/>
              <a:defRPr sz="2700" b="0" i="0" u="none" strike="noStrike" cap="none">
                <a:solidFill>
                  <a:schemeClr val="lt1"/>
                </a:solidFill>
                <a:latin typeface="Questrial"/>
                <a:ea typeface="Questrial"/>
                <a:cs typeface="Questrial"/>
                <a:sym typeface="Questrial"/>
              </a:defRPr>
            </a:lvl1pPr>
            <a:lvl2pPr lvl="1" indent="0">
              <a:spcBef>
                <a:spcPts val="0"/>
              </a:spcBef>
              <a:buSzPct val="78571"/>
              <a:buNone/>
              <a:defRPr sz="1400"/>
            </a:lvl2pPr>
            <a:lvl3pPr lvl="2" indent="0">
              <a:spcBef>
                <a:spcPts val="0"/>
              </a:spcBef>
              <a:buSzPct val="78571"/>
              <a:buNone/>
              <a:defRPr sz="1400"/>
            </a:lvl3pPr>
            <a:lvl4pPr lvl="3" indent="0">
              <a:spcBef>
                <a:spcPts val="0"/>
              </a:spcBef>
              <a:buSzPct val="78571"/>
              <a:buNone/>
              <a:defRPr sz="1400"/>
            </a:lvl4pPr>
            <a:lvl5pPr lvl="4" indent="0">
              <a:spcBef>
                <a:spcPts val="0"/>
              </a:spcBef>
              <a:buSzPct val="78571"/>
              <a:buNone/>
              <a:defRPr sz="1400"/>
            </a:lvl5pPr>
            <a:lvl6pPr lvl="5" indent="0">
              <a:spcBef>
                <a:spcPts val="0"/>
              </a:spcBef>
              <a:buSzPct val="78571"/>
              <a:buNone/>
              <a:defRPr sz="1400"/>
            </a:lvl6pPr>
            <a:lvl7pPr lvl="6" indent="0">
              <a:spcBef>
                <a:spcPts val="0"/>
              </a:spcBef>
              <a:buSzPct val="78571"/>
              <a:buNone/>
              <a:defRPr sz="1400"/>
            </a:lvl7pPr>
            <a:lvl8pPr lvl="7" indent="0">
              <a:spcBef>
                <a:spcPts val="0"/>
              </a:spcBef>
              <a:buSzPct val="78571"/>
              <a:buNone/>
              <a:defRPr sz="1400"/>
            </a:lvl8pPr>
            <a:lvl9pPr lvl="8" indent="0">
              <a:spcBef>
                <a:spcPts val="0"/>
              </a:spcBef>
              <a:buSzPct val="78571"/>
              <a:buNone/>
              <a:defRPr sz="1400"/>
            </a:lvl9pPr>
          </a:lstStyle>
          <a:p>
            <a:endParaRPr/>
          </a:p>
        </p:txBody>
      </p:sp>
      <p:sp>
        <p:nvSpPr>
          <p:cNvPr id="167" name="Shape 167"/>
          <p:cNvSpPr txBox="1">
            <a:spLocks noGrp="1"/>
          </p:cNvSpPr>
          <p:nvPr>
            <p:ph type="body" idx="1"/>
          </p:nvPr>
        </p:nvSpPr>
        <p:spPr>
          <a:xfrm>
            <a:off x="856059" y="1687115"/>
            <a:ext cx="7429499" cy="2656285"/>
          </a:xfrm>
          <a:prstGeom prst="rect">
            <a:avLst/>
          </a:prstGeom>
          <a:noFill/>
          <a:ln>
            <a:noFill/>
          </a:ln>
        </p:spPr>
        <p:txBody>
          <a:bodyPr lIns="68575" tIns="68575" rIns="68575" bIns="68575" anchor="t" anchorCtr="0"/>
          <a:lstStyle>
            <a:lvl1pPr marL="177800" marR="0" lvl="0" indent="-38100" algn="l" rtl="0">
              <a:lnSpc>
                <a:spcPct val="120000"/>
              </a:lnSpc>
              <a:spcBef>
                <a:spcPts val="800"/>
              </a:spcBef>
              <a:buClr>
                <a:schemeClr val="lt1"/>
              </a:buClr>
              <a:buSzPct val="127777"/>
              <a:buFont typeface="Arial"/>
              <a:buChar char="•"/>
              <a:defRPr sz="1800" b="0" i="0" u="none" strike="noStrike" cap="none">
                <a:solidFill>
                  <a:schemeClr val="lt1"/>
                </a:solidFill>
                <a:latin typeface="Questrial"/>
                <a:ea typeface="Questrial"/>
                <a:cs typeface="Questrial"/>
                <a:sym typeface="Questrial"/>
              </a:defRPr>
            </a:lvl1pPr>
            <a:lvl2pPr marL="520700" marR="0" lvl="1" indent="-63500" algn="l" rtl="0">
              <a:lnSpc>
                <a:spcPct val="120000"/>
              </a:lnSpc>
              <a:spcBef>
                <a:spcPts val="400"/>
              </a:spcBef>
              <a:buClr>
                <a:schemeClr val="lt1"/>
              </a:buClr>
              <a:buSzPct val="126666"/>
              <a:buFont typeface="Arial"/>
              <a:buChar char="•"/>
              <a:defRPr sz="1500" b="0" i="0" u="none" strike="noStrike" cap="none">
                <a:solidFill>
                  <a:schemeClr val="lt1"/>
                </a:solidFill>
                <a:latin typeface="Questrial"/>
                <a:ea typeface="Questrial"/>
                <a:cs typeface="Questrial"/>
                <a:sym typeface="Questrial"/>
              </a:defRPr>
            </a:lvl2pPr>
            <a:lvl3pPr marL="863600" marR="0" lvl="2" indent="-76200" algn="l" rtl="0">
              <a:lnSpc>
                <a:spcPct val="120000"/>
              </a:lnSpc>
              <a:spcBef>
                <a:spcPts val="400"/>
              </a:spcBef>
              <a:buClr>
                <a:schemeClr val="lt1"/>
              </a:buClr>
              <a:buSzPct val="121428"/>
              <a:buFont typeface="Arial"/>
              <a:buChar char="•"/>
              <a:defRPr sz="1400" b="0" i="0" u="none" strike="noStrike" cap="none">
                <a:solidFill>
                  <a:schemeClr val="lt1"/>
                </a:solidFill>
                <a:latin typeface="Questrial"/>
                <a:ea typeface="Questrial"/>
                <a:cs typeface="Questrial"/>
                <a:sym typeface="Questrial"/>
              </a:defRPr>
            </a:lvl3pPr>
            <a:lvl4pPr marL="1206500" marR="0" lvl="3" indent="-76200" algn="l" rtl="0">
              <a:lnSpc>
                <a:spcPct val="120000"/>
              </a:lnSpc>
              <a:spcBef>
                <a:spcPts val="400"/>
              </a:spcBef>
              <a:buClr>
                <a:schemeClr val="lt1"/>
              </a:buClr>
              <a:buSzPct val="125000"/>
              <a:buFont typeface="Arial"/>
              <a:buChar char="•"/>
              <a:defRPr sz="1200" b="0" i="0" u="none" strike="noStrike" cap="none">
                <a:solidFill>
                  <a:schemeClr val="lt1"/>
                </a:solidFill>
                <a:latin typeface="Questrial"/>
                <a:ea typeface="Questrial"/>
                <a:cs typeface="Questrial"/>
                <a:sym typeface="Questrial"/>
              </a:defRPr>
            </a:lvl4pPr>
            <a:lvl5pPr marL="1549400" marR="0" lvl="4" indent="-76200" algn="l" rtl="0">
              <a:lnSpc>
                <a:spcPct val="120000"/>
              </a:lnSpc>
              <a:spcBef>
                <a:spcPts val="400"/>
              </a:spcBef>
              <a:buClr>
                <a:schemeClr val="lt1"/>
              </a:buClr>
              <a:buSzPct val="125000"/>
              <a:buFont typeface="Arial"/>
              <a:buChar char="•"/>
              <a:defRPr sz="1200" b="0" i="0" u="none" strike="noStrike" cap="none">
                <a:solidFill>
                  <a:schemeClr val="lt1"/>
                </a:solidFill>
                <a:latin typeface="Questrial"/>
                <a:ea typeface="Questrial"/>
                <a:cs typeface="Questrial"/>
                <a:sym typeface="Questrial"/>
              </a:defRPr>
            </a:lvl5pPr>
            <a:lvl6pPr marL="1892300" marR="0" lvl="5" indent="-88900" algn="l" rtl="0">
              <a:lnSpc>
                <a:spcPct val="120000"/>
              </a:lnSpc>
              <a:spcBef>
                <a:spcPts val="400"/>
              </a:spcBef>
              <a:buClr>
                <a:schemeClr val="lt1"/>
              </a:buClr>
              <a:buSzPct val="118181"/>
              <a:buFont typeface="Arial"/>
              <a:buChar char="•"/>
              <a:defRPr sz="1100" b="0" i="0" u="none" strike="noStrike" cap="none">
                <a:solidFill>
                  <a:schemeClr val="lt1"/>
                </a:solidFill>
                <a:latin typeface="Questrial"/>
                <a:ea typeface="Questrial"/>
                <a:cs typeface="Questrial"/>
                <a:sym typeface="Questrial"/>
              </a:defRPr>
            </a:lvl6pPr>
            <a:lvl7pPr marL="2235200" marR="0" lvl="6" indent="-88900" algn="l" rtl="0">
              <a:lnSpc>
                <a:spcPct val="120000"/>
              </a:lnSpc>
              <a:spcBef>
                <a:spcPts val="400"/>
              </a:spcBef>
              <a:buClr>
                <a:schemeClr val="lt1"/>
              </a:buClr>
              <a:buSzPct val="118181"/>
              <a:buFont typeface="Arial"/>
              <a:buChar char="•"/>
              <a:defRPr sz="1100" b="0" i="0" u="none" strike="noStrike" cap="none">
                <a:solidFill>
                  <a:schemeClr val="lt1"/>
                </a:solidFill>
                <a:latin typeface="Questrial"/>
                <a:ea typeface="Questrial"/>
                <a:cs typeface="Questrial"/>
                <a:sym typeface="Questrial"/>
              </a:defRPr>
            </a:lvl7pPr>
            <a:lvl8pPr marL="2578100" marR="0" lvl="7" indent="-88900" algn="l" rtl="0">
              <a:lnSpc>
                <a:spcPct val="120000"/>
              </a:lnSpc>
              <a:spcBef>
                <a:spcPts val="400"/>
              </a:spcBef>
              <a:buClr>
                <a:schemeClr val="lt1"/>
              </a:buClr>
              <a:buSzPct val="118181"/>
              <a:buFont typeface="Arial"/>
              <a:buChar char="•"/>
              <a:defRPr sz="1100" b="0" i="0" u="none" strike="noStrike" cap="none">
                <a:solidFill>
                  <a:schemeClr val="lt1"/>
                </a:solidFill>
                <a:latin typeface="Questrial"/>
                <a:ea typeface="Questrial"/>
                <a:cs typeface="Questrial"/>
                <a:sym typeface="Questrial"/>
              </a:defRPr>
            </a:lvl8pPr>
            <a:lvl9pPr marL="2921000" marR="0" lvl="8" indent="-88900" algn="l" rtl="0">
              <a:lnSpc>
                <a:spcPct val="120000"/>
              </a:lnSpc>
              <a:spcBef>
                <a:spcPts val="400"/>
              </a:spcBef>
              <a:buClr>
                <a:schemeClr val="lt1"/>
              </a:buClr>
              <a:buSzPct val="118181"/>
              <a:buFont typeface="Arial"/>
              <a:buChar char="•"/>
              <a:defRPr sz="1100" b="0" i="0" u="none" strike="noStrike" cap="none">
                <a:solidFill>
                  <a:schemeClr val="lt1"/>
                </a:solidFill>
                <a:latin typeface="Questrial"/>
                <a:ea typeface="Questrial"/>
                <a:cs typeface="Questrial"/>
                <a:sym typeface="Questrial"/>
              </a:defRPr>
            </a:lvl9pPr>
          </a:lstStyle>
          <a:p>
            <a:endParaRPr/>
          </a:p>
        </p:txBody>
      </p:sp>
      <p:sp>
        <p:nvSpPr>
          <p:cNvPr id="168" name="Shape 168"/>
          <p:cNvSpPr txBox="1">
            <a:spLocks noGrp="1"/>
          </p:cNvSpPr>
          <p:nvPr>
            <p:ph type="dt" idx="10"/>
          </p:nvPr>
        </p:nvSpPr>
        <p:spPr>
          <a:xfrm>
            <a:off x="5592690" y="4412457"/>
            <a:ext cx="2057399" cy="273843"/>
          </a:xfrm>
          <a:prstGeom prst="rect">
            <a:avLst/>
          </a:prstGeom>
          <a:noFill/>
          <a:ln>
            <a:noFill/>
          </a:ln>
        </p:spPr>
        <p:txBody>
          <a:bodyPr lIns="68575" tIns="68575" rIns="68575" bIns="68575" anchor="ctr" anchorCtr="0"/>
          <a:lstStyle>
            <a:lvl1pPr marL="0" marR="0" lvl="0" indent="0" algn="r" rtl="0">
              <a:spcBef>
                <a:spcPts val="0"/>
              </a:spcBef>
              <a:buSzPct val="137500"/>
              <a:buNone/>
              <a:defRPr sz="800" b="0" i="0" u="none" strike="noStrike" cap="none">
                <a:solidFill>
                  <a:schemeClr val="lt1"/>
                </a:solidFill>
                <a:latin typeface="Questrial"/>
                <a:ea typeface="Questrial"/>
                <a:cs typeface="Questrial"/>
                <a:sym typeface="Questrial"/>
              </a:defRPr>
            </a:lvl1pPr>
            <a:lvl2pPr marL="342900" marR="0" lvl="1" indent="0" algn="l" rtl="0">
              <a:spcBef>
                <a:spcPts val="0"/>
              </a:spcBef>
              <a:buSzPct val="78571"/>
              <a:buNone/>
              <a:defRPr sz="1400" b="0" i="0" u="none" strike="noStrike" cap="none">
                <a:solidFill>
                  <a:schemeClr val="lt1"/>
                </a:solidFill>
                <a:latin typeface="Questrial"/>
                <a:ea typeface="Questrial"/>
                <a:cs typeface="Questrial"/>
                <a:sym typeface="Questrial"/>
              </a:defRPr>
            </a:lvl2pPr>
            <a:lvl3pPr marL="685800" marR="0" lvl="2" indent="0" algn="l" rtl="0">
              <a:spcBef>
                <a:spcPts val="0"/>
              </a:spcBef>
              <a:buSzPct val="78571"/>
              <a:buNone/>
              <a:defRPr sz="1400" b="0" i="0" u="none" strike="noStrike" cap="none">
                <a:solidFill>
                  <a:schemeClr val="lt1"/>
                </a:solidFill>
                <a:latin typeface="Questrial"/>
                <a:ea typeface="Questrial"/>
                <a:cs typeface="Questrial"/>
                <a:sym typeface="Questrial"/>
              </a:defRPr>
            </a:lvl3pPr>
            <a:lvl4pPr marL="1028700" marR="0" lvl="3" indent="0" algn="l" rtl="0">
              <a:spcBef>
                <a:spcPts val="0"/>
              </a:spcBef>
              <a:buSzPct val="78571"/>
              <a:buNone/>
              <a:defRPr sz="1400" b="0" i="0" u="none" strike="noStrike" cap="none">
                <a:solidFill>
                  <a:schemeClr val="lt1"/>
                </a:solidFill>
                <a:latin typeface="Questrial"/>
                <a:ea typeface="Questrial"/>
                <a:cs typeface="Questrial"/>
                <a:sym typeface="Questrial"/>
              </a:defRPr>
            </a:lvl4pPr>
            <a:lvl5pPr marL="1371600" marR="0" lvl="4" indent="0" algn="l" rtl="0">
              <a:spcBef>
                <a:spcPts val="0"/>
              </a:spcBef>
              <a:buSzPct val="78571"/>
              <a:buNone/>
              <a:defRPr sz="1400" b="0" i="0" u="none" strike="noStrike" cap="none">
                <a:solidFill>
                  <a:schemeClr val="lt1"/>
                </a:solidFill>
                <a:latin typeface="Questrial"/>
                <a:ea typeface="Questrial"/>
                <a:cs typeface="Questrial"/>
                <a:sym typeface="Questrial"/>
              </a:defRPr>
            </a:lvl5pPr>
            <a:lvl6pPr marL="1714500" marR="0" lvl="5" indent="0" algn="l" rtl="0">
              <a:spcBef>
                <a:spcPts val="0"/>
              </a:spcBef>
              <a:buSzPct val="78571"/>
              <a:buNone/>
              <a:defRPr sz="1400" b="0" i="0" u="none" strike="noStrike" cap="none">
                <a:solidFill>
                  <a:schemeClr val="lt1"/>
                </a:solidFill>
                <a:latin typeface="Questrial"/>
                <a:ea typeface="Questrial"/>
                <a:cs typeface="Questrial"/>
                <a:sym typeface="Questrial"/>
              </a:defRPr>
            </a:lvl6pPr>
            <a:lvl7pPr marL="2057400" marR="0" lvl="6" indent="0" algn="l" rtl="0">
              <a:spcBef>
                <a:spcPts val="0"/>
              </a:spcBef>
              <a:buSzPct val="78571"/>
              <a:buNone/>
              <a:defRPr sz="1400" b="0" i="0" u="none" strike="noStrike" cap="none">
                <a:solidFill>
                  <a:schemeClr val="lt1"/>
                </a:solidFill>
                <a:latin typeface="Questrial"/>
                <a:ea typeface="Questrial"/>
                <a:cs typeface="Questrial"/>
                <a:sym typeface="Questrial"/>
              </a:defRPr>
            </a:lvl7pPr>
            <a:lvl8pPr marL="2400300" marR="0" lvl="7" indent="0" algn="l" rtl="0">
              <a:spcBef>
                <a:spcPts val="0"/>
              </a:spcBef>
              <a:buSzPct val="78571"/>
              <a:buNone/>
              <a:defRPr sz="1400" b="0" i="0" u="none" strike="noStrike" cap="none">
                <a:solidFill>
                  <a:schemeClr val="lt1"/>
                </a:solidFill>
                <a:latin typeface="Questrial"/>
                <a:ea typeface="Questrial"/>
                <a:cs typeface="Questrial"/>
                <a:sym typeface="Questrial"/>
              </a:defRPr>
            </a:lvl8pPr>
            <a:lvl9pPr marL="2743200" marR="0" lvl="8" indent="0" algn="l" rtl="0">
              <a:spcBef>
                <a:spcPts val="0"/>
              </a:spcBef>
              <a:buSzPct val="78571"/>
              <a:buNone/>
              <a:defRPr sz="1400" b="0" i="0" u="none" strike="noStrike" cap="none">
                <a:solidFill>
                  <a:schemeClr val="lt1"/>
                </a:solidFill>
                <a:latin typeface="Questrial"/>
                <a:ea typeface="Questrial"/>
                <a:cs typeface="Questrial"/>
                <a:sym typeface="Questrial"/>
              </a:defRPr>
            </a:lvl9pPr>
          </a:lstStyle>
          <a:p>
            <a:endParaRPr/>
          </a:p>
        </p:txBody>
      </p:sp>
      <p:sp>
        <p:nvSpPr>
          <p:cNvPr id="169" name="Shape 169"/>
          <p:cNvSpPr txBox="1">
            <a:spLocks noGrp="1"/>
          </p:cNvSpPr>
          <p:nvPr>
            <p:ph type="ftr" idx="11"/>
          </p:nvPr>
        </p:nvSpPr>
        <p:spPr>
          <a:xfrm>
            <a:off x="856058" y="4412456"/>
            <a:ext cx="4679481" cy="273843"/>
          </a:xfrm>
          <a:prstGeom prst="rect">
            <a:avLst/>
          </a:prstGeom>
          <a:noFill/>
          <a:ln>
            <a:noFill/>
          </a:ln>
        </p:spPr>
        <p:txBody>
          <a:bodyPr lIns="68575" tIns="68575" rIns="68575" bIns="68575" anchor="ctr" anchorCtr="0"/>
          <a:lstStyle>
            <a:lvl1pPr marL="0" marR="0" lvl="0" indent="0" algn="l" rtl="0">
              <a:spcBef>
                <a:spcPts val="0"/>
              </a:spcBef>
              <a:buSzPct val="137500"/>
              <a:buNone/>
              <a:defRPr sz="800" b="0" i="0" u="none" strike="noStrike" cap="none">
                <a:solidFill>
                  <a:schemeClr val="lt1"/>
                </a:solidFill>
                <a:latin typeface="Questrial"/>
                <a:ea typeface="Questrial"/>
                <a:cs typeface="Questrial"/>
                <a:sym typeface="Questrial"/>
              </a:defRPr>
            </a:lvl1pPr>
            <a:lvl2pPr marL="342900" marR="0" lvl="1" indent="0" algn="l" rtl="0">
              <a:spcBef>
                <a:spcPts val="0"/>
              </a:spcBef>
              <a:buSzPct val="78571"/>
              <a:buNone/>
              <a:defRPr sz="1400" b="0" i="0" u="none" strike="noStrike" cap="none">
                <a:solidFill>
                  <a:schemeClr val="lt1"/>
                </a:solidFill>
                <a:latin typeface="Questrial"/>
                <a:ea typeface="Questrial"/>
                <a:cs typeface="Questrial"/>
                <a:sym typeface="Questrial"/>
              </a:defRPr>
            </a:lvl2pPr>
            <a:lvl3pPr marL="685800" marR="0" lvl="2" indent="0" algn="l" rtl="0">
              <a:spcBef>
                <a:spcPts val="0"/>
              </a:spcBef>
              <a:buSzPct val="78571"/>
              <a:buNone/>
              <a:defRPr sz="1400" b="0" i="0" u="none" strike="noStrike" cap="none">
                <a:solidFill>
                  <a:schemeClr val="lt1"/>
                </a:solidFill>
                <a:latin typeface="Questrial"/>
                <a:ea typeface="Questrial"/>
                <a:cs typeface="Questrial"/>
                <a:sym typeface="Questrial"/>
              </a:defRPr>
            </a:lvl3pPr>
            <a:lvl4pPr marL="1028700" marR="0" lvl="3" indent="0" algn="l" rtl="0">
              <a:spcBef>
                <a:spcPts val="0"/>
              </a:spcBef>
              <a:buSzPct val="78571"/>
              <a:buNone/>
              <a:defRPr sz="1400" b="0" i="0" u="none" strike="noStrike" cap="none">
                <a:solidFill>
                  <a:schemeClr val="lt1"/>
                </a:solidFill>
                <a:latin typeface="Questrial"/>
                <a:ea typeface="Questrial"/>
                <a:cs typeface="Questrial"/>
                <a:sym typeface="Questrial"/>
              </a:defRPr>
            </a:lvl4pPr>
            <a:lvl5pPr marL="1371600" marR="0" lvl="4" indent="0" algn="l" rtl="0">
              <a:spcBef>
                <a:spcPts val="0"/>
              </a:spcBef>
              <a:buSzPct val="78571"/>
              <a:buNone/>
              <a:defRPr sz="1400" b="0" i="0" u="none" strike="noStrike" cap="none">
                <a:solidFill>
                  <a:schemeClr val="lt1"/>
                </a:solidFill>
                <a:latin typeface="Questrial"/>
                <a:ea typeface="Questrial"/>
                <a:cs typeface="Questrial"/>
                <a:sym typeface="Questrial"/>
              </a:defRPr>
            </a:lvl5pPr>
            <a:lvl6pPr marL="1714500" marR="0" lvl="5" indent="0" algn="l" rtl="0">
              <a:spcBef>
                <a:spcPts val="0"/>
              </a:spcBef>
              <a:buSzPct val="78571"/>
              <a:buNone/>
              <a:defRPr sz="1400" b="0" i="0" u="none" strike="noStrike" cap="none">
                <a:solidFill>
                  <a:schemeClr val="lt1"/>
                </a:solidFill>
                <a:latin typeface="Questrial"/>
                <a:ea typeface="Questrial"/>
                <a:cs typeface="Questrial"/>
                <a:sym typeface="Questrial"/>
              </a:defRPr>
            </a:lvl6pPr>
            <a:lvl7pPr marL="2057400" marR="0" lvl="6" indent="0" algn="l" rtl="0">
              <a:spcBef>
                <a:spcPts val="0"/>
              </a:spcBef>
              <a:buSzPct val="78571"/>
              <a:buNone/>
              <a:defRPr sz="1400" b="0" i="0" u="none" strike="noStrike" cap="none">
                <a:solidFill>
                  <a:schemeClr val="lt1"/>
                </a:solidFill>
                <a:latin typeface="Questrial"/>
                <a:ea typeface="Questrial"/>
                <a:cs typeface="Questrial"/>
                <a:sym typeface="Questrial"/>
              </a:defRPr>
            </a:lvl7pPr>
            <a:lvl8pPr marL="2400300" marR="0" lvl="7" indent="0" algn="l" rtl="0">
              <a:spcBef>
                <a:spcPts val="0"/>
              </a:spcBef>
              <a:buSzPct val="78571"/>
              <a:buNone/>
              <a:defRPr sz="1400" b="0" i="0" u="none" strike="noStrike" cap="none">
                <a:solidFill>
                  <a:schemeClr val="lt1"/>
                </a:solidFill>
                <a:latin typeface="Questrial"/>
                <a:ea typeface="Questrial"/>
                <a:cs typeface="Questrial"/>
                <a:sym typeface="Questrial"/>
              </a:defRPr>
            </a:lvl8pPr>
            <a:lvl9pPr marL="2743200" marR="0" lvl="8" indent="0" algn="l" rtl="0">
              <a:spcBef>
                <a:spcPts val="0"/>
              </a:spcBef>
              <a:buSzPct val="78571"/>
              <a:buNone/>
              <a:defRPr sz="1400" b="0" i="0" u="none" strike="noStrike" cap="none">
                <a:solidFill>
                  <a:schemeClr val="lt1"/>
                </a:solidFill>
                <a:latin typeface="Questrial"/>
                <a:ea typeface="Questrial"/>
                <a:cs typeface="Questrial"/>
                <a:sym typeface="Questrial"/>
              </a:defRPr>
            </a:lvl9pPr>
          </a:lstStyle>
          <a:p>
            <a:endParaRPr/>
          </a:p>
        </p:txBody>
      </p:sp>
      <p:sp>
        <p:nvSpPr>
          <p:cNvPr id="170" name="Shape 170"/>
          <p:cNvSpPr txBox="1">
            <a:spLocks noGrp="1"/>
          </p:cNvSpPr>
          <p:nvPr>
            <p:ph type="sldNum" idx="12"/>
          </p:nvPr>
        </p:nvSpPr>
        <p:spPr>
          <a:xfrm>
            <a:off x="7707240" y="4412455"/>
            <a:ext cx="578316" cy="273843"/>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 sz="800" b="0" i="0" u="none" strike="noStrike" cap="none">
                <a:solidFill>
                  <a:schemeClr val="lt1"/>
                </a:solidFill>
                <a:latin typeface="Questrial"/>
                <a:ea typeface="Questrial"/>
                <a:cs typeface="Questrial"/>
                <a:sym typeface="Questrial"/>
              </a:rPr>
              <a:t>‹#›</a:t>
            </a:fld>
            <a:endParaRPr lang="en" sz="800" b="0" i="0" u="none" strike="noStrike" cap="none">
              <a:solidFill>
                <a:schemeClr val="lt1"/>
              </a:solidFill>
              <a:latin typeface="Questrial"/>
              <a:ea typeface="Questrial"/>
              <a:cs typeface="Questrial"/>
              <a:sym typeface="Questrial"/>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a:gsLst>
            <a:gs pos="0">
              <a:srgbClr val="424242"/>
            </a:gs>
            <a:gs pos="100000">
              <a:srgbClr val="010101"/>
            </a:gs>
          </a:gsLst>
          <a:path path="circle">
            <a:fillToRect l="50000" t="50000" r="50000" b="50000"/>
          </a:path>
          <a:tileRect/>
        </a:gradFill>
        <a:effectLst/>
      </p:bgPr>
    </p:bg>
    <p:spTree>
      <p:nvGrpSpPr>
        <p:cNvPr id="1" name="Shape 349"/>
        <p:cNvGrpSpPr/>
        <p:nvPr/>
      </p:nvGrpSpPr>
      <p:grpSpPr>
        <a:xfrm>
          <a:off x="0" y="0"/>
          <a:ext cx="0" cy="0"/>
          <a:chOff x="0" y="0"/>
          <a:chExt cx="0" cy="0"/>
        </a:xfrm>
      </p:grpSpPr>
      <p:sp>
        <p:nvSpPr>
          <p:cNvPr id="350" name="Shape 350"/>
          <p:cNvSpPr txBox="1">
            <a:spLocks noGrp="1"/>
          </p:cNvSpPr>
          <p:nvPr>
            <p:ph type="title"/>
          </p:nvPr>
        </p:nvSpPr>
        <p:spPr>
          <a:xfrm>
            <a:off x="311700" y="445025"/>
            <a:ext cx="8520600" cy="613200"/>
          </a:xfrm>
          <a:prstGeom prst="rect">
            <a:avLst/>
          </a:prstGeom>
          <a:noFill/>
          <a:ln>
            <a:noFill/>
          </a:ln>
        </p:spPr>
        <p:txBody>
          <a:bodyPr lIns="91425" tIns="91425" rIns="91425" bIns="91425" anchor="t" anchorCtr="0"/>
          <a:lstStyle>
            <a:lvl1pPr lvl="0">
              <a:spcBef>
                <a:spcPts val="0"/>
              </a:spcBef>
              <a:buClr>
                <a:schemeClr val="dk1"/>
              </a:buClr>
              <a:buSzPct val="100000"/>
              <a:buFont typeface="Old Standard TT"/>
              <a:buNone/>
              <a:defRPr sz="3000">
                <a:solidFill>
                  <a:schemeClr val="dk1"/>
                </a:solidFill>
                <a:latin typeface="Old Standard TT"/>
                <a:ea typeface="Old Standard TT"/>
                <a:cs typeface="Old Standard TT"/>
                <a:sym typeface="Old Standard TT"/>
              </a:defRPr>
            </a:lvl1pPr>
            <a:lvl2pPr lvl="1">
              <a:spcBef>
                <a:spcPts val="0"/>
              </a:spcBef>
              <a:buClr>
                <a:schemeClr val="dk1"/>
              </a:buClr>
              <a:buSzPct val="100000"/>
              <a:buFont typeface="Old Standard TT"/>
              <a:buNone/>
              <a:defRPr sz="3000">
                <a:solidFill>
                  <a:schemeClr val="dk1"/>
                </a:solidFill>
                <a:latin typeface="Old Standard TT"/>
                <a:ea typeface="Old Standard TT"/>
                <a:cs typeface="Old Standard TT"/>
                <a:sym typeface="Old Standard TT"/>
              </a:defRPr>
            </a:lvl2pPr>
            <a:lvl3pPr lvl="2">
              <a:spcBef>
                <a:spcPts val="0"/>
              </a:spcBef>
              <a:buClr>
                <a:schemeClr val="dk1"/>
              </a:buClr>
              <a:buSzPct val="100000"/>
              <a:buFont typeface="Old Standard TT"/>
              <a:buNone/>
              <a:defRPr sz="3000">
                <a:solidFill>
                  <a:schemeClr val="dk1"/>
                </a:solidFill>
                <a:latin typeface="Old Standard TT"/>
                <a:ea typeface="Old Standard TT"/>
                <a:cs typeface="Old Standard TT"/>
                <a:sym typeface="Old Standard TT"/>
              </a:defRPr>
            </a:lvl3pPr>
            <a:lvl4pPr lvl="3">
              <a:spcBef>
                <a:spcPts val="0"/>
              </a:spcBef>
              <a:buClr>
                <a:schemeClr val="dk1"/>
              </a:buClr>
              <a:buSzPct val="100000"/>
              <a:buFont typeface="Old Standard TT"/>
              <a:buNone/>
              <a:defRPr sz="3000">
                <a:solidFill>
                  <a:schemeClr val="dk1"/>
                </a:solidFill>
                <a:latin typeface="Old Standard TT"/>
                <a:ea typeface="Old Standard TT"/>
                <a:cs typeface="Old Standard TT"/>
                <a:sym typeface="Old Standard TT"/>
              </a:defRPr>
            </a:lvl4pPr>
            <a:lvl5pPr lvl="4">
              <a:spcBef>
                <a:spcPts val="0"/>
              </a:spcBef>
              <a:buClr>
                <a:schemeClr val="dk1"/>
              </a:buClr>
              <a:buSzPct val="100000"/>
              <a:buFont typeface="Old Standard TT"/>
              <a:buNone/>
              <a:defRPr sz="3000">
                <a:solidFill>
                  <a:schemeClr val="dk1"/>
                </a:solidFill>
                <a:latin typeface="Old Standard TT"/>
                <a:ea typeface="Old Standard TT"/>
                <a:cs typeface="Old Standard TT"/>
                <a:sym typeface="Old Standard TT"/>
              </a:defRPr>
            </a:lvl5pPr>
            <a:lvl6pPr lvl="5">
              <a:spcBef>
                <a:spcPts val="0"/>
              </a:spcBef>
              <a:buClr>
                <a:schemeClr val="dk1"/>
              </a:buClr>
              <a:buSzPct val="100000"/>
              <a:buFont typeface="Old Standard TT"/>
              <a:buNone/>
              <a:defRPr sz="3000">
                <a:solidFill>
                  <a:schemeClr val="dk1"/>
                </a:solidFill>
                <a:latin typeface="Old Standard TT"/>
                <a:ea typeface="Old Standard TT"/>
                <a:cs typeface="Old Standard TT"/>
                <a:sym typeface="Old Standard TT"/>
              </a:defRPr>
            </a:lvl6pPr>
            <a:lvl7pPr lvl="6">
              <a:spcBef>
                <a:spcPts val="0"/>
              </a:spcBef>
              <a:buClr>
                <a:schemeClr val="dk1"/>
              </a:buClr>
              <a:buSzPct val="100000"/>
              <a:buFont typeface="Old Standard TT"/>
              <a:buNone/>
              <a:defRPr sz="3000">
                <a:solidFill>
                  <a:schemeClr val="dk1"/>
                </a:solidFill>
                <a:latin typeface="Old Standard TT"/>
                <a:ea typeface="Old Standard TT"/>
                <a:cs typeface="Old Standard TT"/>
                <a:sym typeface="Old Standard TT"/>
              </a:defRPr>
            </a:lvl7pPr>
            <a:lvl8pPr lvl="7">
              <a:spcBef>
                <a:spcPts val="0"/>
              </a:spcBef>
              <a:buClr>
                <a:schemeClr val="dk1"/>
              </a:buClr>
              <a:buSzPct val="100000"/>
              <a:buFont typeface="Old Standard TT"/>
              <a:buNone/>
              <a:defRPr sz="3000">
                <a:solidFill>
                  <a:schemeClr val="dk1"/>
                </a:solidFill>
                <a:latin typeface="Old Standard TT"/>
                <a:ea typeface="Old Standard TT"/>
                <a:cs typeface="Old Standard TT"/>
                <a:sym typeface="Old Standard TT"/>
              </a:defRPr>
            </a:lvl8pPr>
            <a:lvl9pPr lvl="8">
              <a:spcBef>
                <a:spcPts val="0"/>
              </a:spcBef>
              <a:buClr>
                <a:schemeClr val="dk1"/>
              </a:buClr>
              <a:buSzPct val="100000"/>
              <a:buFont typeface="Old Standard TT"/>
              <a:buNone/>
              <a:defRPr sz="3000">
                <a:solidFill>
                  <a:schemeClr val="dk1"/>
                </a:solidFill>
                <a:latin typeface="Old Standard TT"/>
                <a:ea typeface="Old Standard TT"/>
                <a:cs typeface="Old Standard TT"/>
                <a:sym typeface="Old Standard TT"/>
              </a:defRPr>
            </a:lvl9pPr>
          </a:lstStyle>
          <a:p>
            <a:endParaRPr/>
          </a:p>
        </p:txBody>
      </p:sp>
      <p:sp>
        <p:nvSpPr>
          <p:cNvPr id="351" name="Shape 351"/>
          <p:cNvSpPr txBox="1">
            <a:spLocks noGrp="1"/>
          </p:cNvSpPr>
          <p:nvPr>
            <p:ph type="body" idx="1"/>
          </p:nvPr>
        </p:nvSpPr>
        <p:spPr>
          <a:xfrm>
            <a:off x="311700" y="1171600"/>
            <a:ext cx="8520600" cy="33972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dk1"/>
              </a:buClr>
              <a:buSzPct val="100000"/>
              <a:buFont typeface="Old Standard TT"/>
              <a:defRPr sz="1800">
                <a:solidFill>
                  <a:schemeClr val="dk1"/>
                </a:solidFill>
                <a:latin typeface="Old Standard TT"/>
                <a:ea typeface="Old Standard TT"/>
                <a:cs typeface="Old Standard TT"/>
                <a:sym typeface="Old Standard TT"/>
              </a:defRPr>
            </a:lvl1pPr>
            <a:lvl2pPr lvl="1">
              <a:lnSpc>
                <a:spcPct val="115000"/>
              </a:lnSpc>
              <a:spcBef>
                <a:spcPts val="0"/>
              </a:spcBef>
              <a:spcAft>
                <a:spcPts val="1600"/>
              </a:spcAft>
              <a:buClr>
                <a:schemeClr val="dk1"/>
              </a:buClr>
              <a:buFont typeface="Old Standard TT"/>
              <a:defRPr>
                <a:solidFill>
                  <a:schemeClr val="dk1"/>
                </a:solidFill>
                <a:latin typeface="Old Standard TT"/>
                <a:ea typeface="Old Standard TT"/>
                <a:cs typeface="Old Standard TT"/>
                <a:sym typeface="Old Standard TT"/>
              </a:defRPr>
            </a:lvl2pPr>
            <a:lvl3pPr lvl="2">
              <a:lnSpc>
                <a:spcPct val="115000"/>
              </a:lnSpc>
              <a:spcBef>
                <a:spcPts val="0"/>
              </a:spcBef>
              <a:spcAft>
                <a:spcPts val="1600"/>
              </a:spcAft>
              <a:buClr>
                <a:schemeClr val="dk1"/>
              </a:buClr>
              <a:buFont typeface="Old Standard TT"/>
              <a:defRPr>
                <a:solidFill>
                  <a:schemeClr val="dk1"/>
                </a:solidFill>
                <a:latin typeface="Old Standard TT"/>
                <a:ea typeface="Old Standard TT"/>
                <a:cs typeface="Old Standard TT"/>
                <a:sym typeface="Old Standard TT"/>
              </a:defRPr>
            </a:lvl3pPr>
            <a:lvl4pPr lvl="3">
              <a:lnSpc>
                <a:spcPct val="115000"/>
              </a:lnSpc>
              <a:spcBef>
                <a:spcPts val="0"/>
              </a:spcBef>
              <a:spcAft>
                <a:spcPts val="1600"/>
              </a:spcAft>
              <a:buClr>
                <a:schemeClr val="dk1"/>
              </a:buClr>
              <a:buFont typeface="Old Standard TT"/>
              <a:defRPr>
                <a:solidFill>
                  <a:schemeClr val="dk1"/>
                </a:solidFill>
                <a:latin typeface="Old Standard TT"/>
                <a:ea typeface="Old Standard TT"/>
                <a:cs typeface="Old Standard TT"/>
                <a:sym typeface="Old Standard TT"/>
              </a:defRPr>
            </a:lvl4pPr>
            <a:lvl5pPr lvl="4">
              <a:lnSpc>
                <a:spcPct val="115000"/>
              </a:lnSpc>
              <a:spcBef>
                <a:spcPts val="0"/>
              </a:spcBef>
              <a:spcAft>
                <a:spcPts val="1600"/>
              </a:spcAft>
              <a:buClr>
                <a:schemeClr val="dk1"/>
              </a:buClr>
              <a:buFont typeface="Old Standard TT"/>
              <a:defRPr>
                <a:solidFill>
                  <a:schemeClr val="dk1"/>
                </a:solidFill>
                <a:latin typeface="Old Standard TT"/>
                <a:ea typeface="Old Standard TT"/>
                <a:cs typeface="Old Standard TT"/>
                <a:sym typeface="Old Standard TT"/>
              </a:defRPr>
            </a:lvl5pPr>
            <a:lvl6pPr lvl="5">
              <a:lnSpc>
                <a:spcPct val="115000"/>
              </a:lnSpc>
              <a:spcBef>
                <a:spcPts val="0"/>
              </a:spcBef>
              <a:spcAft>
                <a:spcPts val="1600"/>
              </a:spcAft>
              <a:buClr>
                <a:schemeClr val="dk1"/>
              </a:buClr>
              <a:buFont typeface="Old Standard TT"/>
              <a:defRPr>
                <a:solidFill>
                  <a:schemeClr val="dk1"/>
                </a:solidFill>
                <a:latin typeface="Old Standard TT"/>
                <a:ea typeface="Old Standard TT"/>
                <a:cs typeface="Old Standard TT"/>
                <a:sym typeface="Old Standard TT"/>
              </a:defRPr>
            </a:lvl6pPr>
            <a:lvl7pPr lvl="6">
              <a:lnSpc>
                <a:spcPct val="115000"/>
              </a:lnSpc>
              <a:spcBef>
                <a:spcPts val="0"/>
              </a:spcBef>
              <a:spcAft>
                <a:spcPts val="1600"/>
              </a:spcAft>
              <a:buClr>
                <a:schemeClr val="dk1"/>
              </a:buClr>
              <a:buFont typeface="Old Standard TT"/>
              <a:defRPr>
                <a:solidFill>
                  <a:schemeClr val="dk1"/>
                </a:solidFill>
                <a:latin typeface="Old Standard TT"/>
                <a:ea typeface="Old Standard TT"/>
                <a:cs typeface="Old Standard TT"/>
                <a:sym typeface="Old Standard TT"/>
              </a:defRPr>
            </a:lvl7pPr>
            <a:lvl8pPr lvl="7">
              <a:lnSpc>
                <a:spcPct val="115000"/>
              </a:lnSpc>
              <a:spcBef>
                <a:spcPts val="0"/>
              </a:spcBef>
              <a:spcAft>
                <a:spcPts val="1600"/>
              </a:spcAft>
              <a:buClr>
                <a:schemeClr val="dk1"/>
              </a:buClr>
              <a:buFont typeface="Old Standard TT"/>
              <a:defRPr>
                <a:solidFill>
                  <a:schemeClr val="dk1"/>
                </a:solidFill>
                <a:latin typeface="Old Standard TT"/>
                <a:ea typeface="Old Standard TT"/>
                <a:cs typeface="Old Standard TT"/>
                <a:sym typeface="Old Standard TT"/>
              </a:defRPr>
            </a:lvl8pPr>
            <a:lvl9pPr lvl="8">
              <a:lnSpc>
                <a:spcPct val="115000"/>
              </a:lnSpc>
              <a:spcBef>
                <a:spcPts val="0"/>
              </a:spcBef>
              <a:spcAft>
                <a:spcPts val="1600"/>
              </a:spcAft>
              <a:buClr>
                <a:schemeClr val="dk1"/>
              </a:buClr>
              <a:buFont typeface="Old Standard TT"/>
              <a:defRPr>
                <a:solidFill>
                  <a:schemeClr val="dk1"/>
                </a:solidFill>
                <a:latin typeface="Old Standard TT"/>
                <a:ea typeface="Old Standard TT"/>
                <a:cs typeface="Old Standard TT"/>
                <a:sym typeface="Old Standard TT"/>
              </a:defRPr>
            </a:lvl9pPr>
          </a:lstStyle>
          <a:p>
            <a:endParaRPr/>
          </a:p>
        </p:txBody>
      </p:sp>
      <p:sp>
        <p:nvSpPr>
          <p:cNvPr id="352" name="Shape 352"/>
          <p:cNvSpPr txBox="1">
            <a:spLocks noGrp="1"/>
          </p:cNvSpPr>
          <p:nvPr>
            <p:ph type="sldNum" idx="12"/>
          </p:nvPr>
        </p:nvSpPr>
        <p:spPr>
          <a:xfrm>
            <a:off x="8472457" y="4663216"/>
            <a:ext cx="548700" cy="393600"/>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en" sz="1000">
                <a:solidFill>
                  <a:schemeClr val="dk1"/>
                </a:solidFill>
                <a:latin typeface="Old Standard TT"/>
                <a:ea typeface="Old Standard TT"/>
                <a:cs typeface="Old Standard TT"/>
                <a:sym typeface="Old Standard TT"/>
              </a:rPr>
              <a:t>‹#›</a:t>
            </a:fld>
            <a:endParaRPr lang="en" sz="1000">
              <a:solidFill>
                <a:schemeClr val="dk1"/>
              </a:solidFill>
              <a:latin typeface="Old Standard TT"/>
              <a:ea typeface="Old Standard TT"/>
              <a:cs typeface="Old Standard TT"/>
              <a:sym typeface="Old Standard TT"/>
            </a:endParaRPr>
          </a:p>
        </p:txBody>
      </p:sp>
    </p:spTree>
  </p:cSld>
  <p:clrMap bg1="lt1" tx1="dk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99"/>
        <p:cNvGrpSpPr/>
        <p:nvPr/>
      </p:nvGrpSpPr>
      <p:grpSpPr>
        <a:xfrm>
          <a:off x="0" y="0"/>
          <a:ext cx="0" cy="0"/>
          <a:chOff x="0" y="0"/>
          <a:chExt cx="0" cy="0"/>
        </a:xfrm>
      </p:grpSpPr>
      <p:sp>
        <p:nvSpPr>
          <p:cNvPr id="400" name="Shape 400"/>
          <p:cNvSpPr txBox="1">
            <a:spLocks noGrp="1"/>
          </p:cNvSpPr>
          <p:nvPr>
            <p:ph type="title"/>
          </p:nvPr>
        </p:nvSpPr>
        <p:spPr>
          <a:xfrm>
            <a:off x="311700" y="445025"/>
            <a:ext cx="8520600" cy="572700"/>
          </a:xfrm>
          <a:prstGeom prst="rect">
            <a:avLst/>
          </a:prstGeom>
          <a:noFill/>
          <a:ln>
            <a:noFill/>
          </a:ln>
        </p:spPr>
        <p:txBody>
          <a:bodyPr lIns="91425" tIns="91425" rIns="91425" bIns="91425" anchor="t" anchorCtr="0"/>
          <a:lstStyle>
            <a:lvl1pPr lvl="0">
              <a:spcBef>
                <a:spcPts val="0"/>
              </a:spcBef>
              <a:buClr>
                <a:schemeClr val="lt1"/>
              </a:buClr>
              <a:buSzPct val="100000"/>
              <a:buFont typeface="Montserrat"/>
              <a:buNone/>
              <a:defRPr sz="2800">
                <a:solidFill>
                  <a:schemeClr val="lt1"/>
                </a:solidFill>
                <a:latin typeface="Montserrat"/>
                <a:ea typeface="Montserrat"/>
                <a:cs typeface="Montserrat"/>
                <a:sym typeface="Montserrat"/>
              </a:defRPr>
            </a:lvl1pPr>
            <a:lvl2pPr lvl="1">
              <a:spcBef>
                <a:spcPts val="0"/>
              </a:spcBef>
              <a:buClr>
                <a:schemeClr val="lt1"/>
              </a:buClr>
              <a:buSzPct val="100000"/>
              <a:buFont typeface="Montserrat"/>
              <a:buNone/>
              <a:defRPr sz="2800">
                <a:solidFill>
                  <a:schemeClr val="lt1"/>
                </a:solidFill>
                <a:latin typeface="Montserrat"/>
                <a:ea typeface="Montserrat"/>
                <a:cs typeface="Montserrat"/>
                <a:sym typeface="Montserrat"/>
              </a:defRPr>
            </a:lvl2pPr>
            <a:lvl3pPr lvl="2">
              <a:spcBef>
                <a:spcPts val="0"/>
              </a:spcBef>
              <a:buClr>
                <a:schemeClr val="lt1"/>
              </a:buClr>
              <a:buSzPct val="100000"/>
              <a:buFont typeface="Montserrat"/>
              <a:buNone/>
              <a:defRPr sz="2800">
                <a:solidFill>
                  <a:schemeClr val="lt1"/>
                </a:solidFill>
                <a:latin typeface="Montserrat"/>
                <a:ea typeface="Montserrat"/>
                <a:cs typeface="Montserrat"/>
                <a:sym typeface="Montserrat"/>
              </a:defRPr>
            </a:lvl3pPr>
            <a:lvl4pPr lvl="3">
              <a:spcBef>
                <a:spcPts val="0"/>
              </a:spcBef>
              <a:buClr>
                <a:schemeClr val="lt1"/>
              </a:buClr>
              <a:buSzPct val="100000"/>
              <a:buFont typeface="Montserrat"/>
              <a:buNone/>
              <a:defRPr sz="2800">
                <a:solidFill>
                  <a:schemeClr val="lt1"/>
                </a:solidFill>
                <a:latin typeface="Montserrat"/>
                <a:ea typeface="Montserrat"/>
                <a:cs typeface="Montserrat"/>
                <a:sym typeface="Montserrat"/>
              </a:defRPr>
            </a:lvl4pPr>
            <a:lvl5pPr lvl="4">
              <a:spcBef>
                <a:spcPts val="0"/>
              </a:spcBef>
              <a:buClr>
                <a:schemeClr val="lt1"/>
              </a:buClr>
              <a:buSzPct val="100000"/>
              <a:buFont typeface="Montserrat"/>
              <a:buNone/>
              <a:defRPr sz="2800">
                <a:solidFill>
                  <a:schemeClr val="lt1"/>
                </a:solidFill>
                <a:latin typeface="Montserrat"/>
                <a:ea typeface="Montserrat"/>
                <a:cs typeface="Montserrat"/>
                <a:sym typeface="Montserrat"/>
              </a:defRPr>
            </a:lvl5pPr>
            <a:lvl6pPr lvl="5">
              <a:spcBef>
                <a:spcPts val="0"/>
              </a:spcBef>
              <a:buClr>
                <a:schemeClr val="lt1"/>
              </a:buClr>
              <a:buSzPct val="100000"/>
              <a:buFont typeface="Montserrat"/>
              <a:buNone/>
              <a:defRPr sz="2800">
                <a:solidFill>
                  <a:schemeClr val="lt1"/>
                </a:solidFill>
                <a:latin typeface="Montserrat"/>
                <a:ea typeface="Montserrat"/>
                <a:cs typeface="Montserrat"/>
                <a:sym typeface="Montserrat"/>
              </a:defRPr>
            </a:lvl6pPr>
            <a:lvl7pPr lvl="6">
              <a:spcBef>
                <a:spcPts val="0"/>
              </a:spcBef>
              <a:buClr>
                <a:schemeClr val="lt1"/>
              </a:buClr>
              <a:buSzPct val="100000"/>
              <a:buFont typeface="Montserrat"/>
              <a:buNone/>
              <a:defRPr sz="2800">
                <a:solidFill>
                  <a:schemeClr val="lt1"/>
                </a:solidFill>
                <a:latin typeface="Montserrat"/>
                <a:ea typeface="Montserrat"/>
                <a:cs typeface="Montserrat"/>
                <a:sym typeface="Montserrat"/>
              </a:defRPr>
            </a:lvl7pPr>
            <a:lvl8pPr lvl="7">
              <a:spcBef>
                <a:spcPts val="0"/>
              </a:spcBef>
              <a:buClr>
                <a:schemeClr val="lt1"/>
              </a:buClr>
              <a:buSzPct val="100000"/>
              <a:buFont typeface="Montserrat"/>
              <a:buNone/>
              <a:defRPr sz="2800">
                <a:solidFill>
                  <a:schemeClr val="lt1"/>
                </a:solidFill>
                <a:latin typeface="Montserrat"/>
                <a:ea typeface="Montserrat"/>
                <a:cs typeface="Montserrat"/>
                <a:sym typeface="Montserrat"/>
              </a:defRPr>
            </a:lvl8pPr>
            <a:lvl9pPr lvl="8">
              <a:spcBef>
                <a:spcPts val="0"/>
              </a:spcBef>
              <a:buClr>
                <a:schemeClr val="lt1"/>
              </a:buClr>
              <a:buSzPct val="100000"/>
              <a:buFont typeface="Montserrat"/>
              <a:buNone/>
              <a:defRPr sz="2800">
                <a:solidFill>
                  <a:schemeClr val="lt1"/>
                </a:solidFill>
                <a:latin typeface="Montserrat"/>
                <a:ea typeface="Montserrat"/>
                <a:cs typeface="Montserrat"/>
                <a:sym typeface="Montserrat"/>
              </a:defRPr>
            </a:lvl9pPr>
          </a:lstStyle>
          <a:p>
            <a:endParaRPr/>
          </a:p>
        </p:txBody>
      </p:sp>
      <p:sp>
        <p:nvSpPr>
          <p:cNvPr id="401" name="Shape 401"/>
          <p:cNvSpPr txBox="1">
            <a:spLocks noGrp="1"/>
          </p:cNvSpPr>
          <p:nvPr>
            <p:ph type="body" idx="1"/>
          </p:nvPr>
        </p:nvSpPr>
        <p:spPr>
          <a:xfrm>
            <a:off x="311700" y="1152475"/>
            <a:ext cx="8520600" cy="34164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lt1"/>
              </a:buClr>
              <a:buSzPct val="100000"/>
              <a:buFont typeface="Lato"/>
              <a:defRPr sz="1300">
                <a:solidFill>
                  <a:schemeClr val="lt1"/>
                </a:solidFill>
                <a:latin typeface="Lato"/>
                <a:ea typeface="Lato"/>
                <a:cs typeface="Lato"/>
                <a:sym typeface="Lato"/>
              </a:defRPr>
            </a:lvl1pPr>
            <a:lvl2pPr lvl="1">
              <a:lnSpc>
                <a:spcPct val="115000"/>
              </a:lnSpc>
              <a:spcBef>
                <a:spcPts val="0"/>
              </a:spcBef>
              <a:spcAft>
                <a:spcPts val="1600"/>
              </a:spcAft>
              <a:buClr>
                <a:schemeClr val="lt1"/>
              </a:buClr>
              <a:buSzPct val="100000"/>
              <a:buFont typeface="Lato"/>
              <a:defRPr sz="1100">
                <a:solidFill>
                  <a:schemeClr val="lt1"/>
                </a:solidFill>
                <a:latin typeface="Lato"/>
                <a:ea typeface="Lato"/>
                <a:cs typeface="Lato"/>
                <a:sym typeface="Lato"/>
              </a:defRPr>
            </a:lvl2pPr>
            <a:lvl3pPr lvl="2">
              <a:lnSpc>
                <a:spcPct val="115000"/>
              </a:lnSpc>
              <a:spcBef>
                <a:spcPts val="0"/>
              </a:spcBef>
              <a:spcAft>
                <a:spcPts val="1600"/>
              </a:spcAft>
              <a:buClr>
                <a:schemeClr val="lt1"/>
              </a:buClr>
              <a:buSzPct val="100000"/>
              <a:buFont typeface="Lato"/>
              <a:defRPr sz="1100">
                <a:solidFill>
                  <a:schemeClr val="lt1"/>
                </a:solidFill>
                <a:latin typeface="Lato"/>
                <a:ea typeface="Lato"/>
                <a:cs typeface="Lato"/>
                <a:sym typeface="Lato"/>
              </a:defRPr>
            </a:lvl3pPr>
            <a:lvl4pPr lvl="3">
              <a:lnSpc>
                <a:spcPct val="115000"/>
              </a:lnSpc>
              <a:spcBef>
                <a:spcPts val="0"/>
              </a:spcBef>
              <a:spcAft>
                <a:spcPts val="1600"/>
              </a:spcAft>
              <a:buClr>
                <a:schemeClr val="lt1"/>
              </a:buClr>
              <a:buSzPct val="100000"/>
              <a:buFont typeface="Lato"/>
              <a:defRPr sz="1100">
                <a:solidFill>
                  <a:schemeClr val="lt1"/>
                </a:solidFill>
                <a:latin typeface="Lato"/>
                <a:ea typeface="Lato"/>
                <a:cs typeface="Lato"/>
                <a:sym typeface="Lato"/>
              </a:defRPr>
            </a:lvl4pPr>
            <a:lvl5pPr lvl="4">
              <a:lnSpc>
                <a:spcPct val="115000"/>
              </a:lnSpc>
              <a:spcBef>
                <a:spcPts val="0"/>
              </a:spcBef>
              <a:spcAft>
                <a:spcPts val="1600"/>
              </a:spcAft>
              <a:buClr>
                <a:schemeClr val="lt1"/>
              </a:buClr>
              <a:buSzPct val="100000"/>
              <a:buFont typeface="Lato"/>
              <a:defRPr sz="1100">
                <a:solidFill>
                  <a:schemeClr val="lt1"/>
                </a:solidFill>
                <a:latin typeface="Lato"/>
                <a:ea typeface="Lato"/>
                <a:cs typeface="Lato"/>
                <a:sym typeface="Lato"/>
              </a:defRPr>
            </a:lvl5pPr>
            <a:lvl6pPr lvl="5">
              <a:lnSpc>
                <a:spcPct val="115000"/>
              </a:lnSpc>
              <a:spcBef>
                <a:spcPts val="0"/>
              </a:spcBef>
              <a:spcAft>
                <a:spcPts val="1600"/>
              </a:spcAft>
              <a:buClr>
                <a:schemeClr val="lt1"/>
              </a:buClr>
              <a:buSzPct val="100000"/>
              <a:buFont typeface="Lato"/>
              <a:defRPr sz="1100">
                <a:solidFill>
                  <a:schemeClr val="lt1"/>
                </a:solidFill>
                <a:latin typeface="Lato"/>
                <a:ea typeface="Lato"/>
                <a:cs typeface="Lato"/>
                <a:sym typeface="Lato"/>
              </a:defRPr>
            </a:lvl6pPr>
            <a:lvl7pPr lvl="6">
              <a:lnSpc>
                <a:spcPct val="115000"/>
              </a:lnSpc>
              <a:spcBef>
                <a:spcPts val="0"/>
              </a:spcBef>
              <a:spcAft>
                <a:spcPts val="1600"/>
              </a:spcAft>
              <a:buClr>
                <a:schemeClr val="lt1"/>
              </a:buClr>
              <a:buSzPct val="100000"/>
              <a:buFont typeface="Lato"/>
              <a:defRPr sz="1100">
                <a:solidFill>
                  <a:schemeClr val="lt1"/>
                </a:solidFill>
                <a:latin typeface="Lato"/>
                <a:ea typeface="Lato"/>
                <a:cs typeface="Lato"/>
                <a:sym typeface="Lato"/>
              </a:defRPr>
            </a:lvl7pPr>
            <a:lvl8pPr lvl="7">
              <a:lnSpc>
                <a:spcPct val="115000"/>
              </a:lnSpc>
              <a:spcBef>
                <a:spcPts val="0"/>
              </a:spcBef>
              <a:spcAft>
                <a:spcPts val="1600"/>
              </a:spcAft>
              <a:buClr>
                <a:schemeClr val="lt1"/>
              </a:buClr>
              <a:buSzPct val="100000"/>
              <a:buFont typeface="Lato"/>
              <a:defRPr sz="1100">
                <a:solidFill>
                  <a:schemeClr val="lt1"/>
                </a:solidFill>
                <a:latin typeface="Lato"/>
                <a:ea typeface="Lato"/>
                <a:cs typeface="Lato"/>
                <a:sym typeface="Lato"/>
              </a:defRPr>
            </a:lvl8pPr>
            <a:lvl9pPr lvl="8">
              <a:lnSpc>
                <a:spcPct val="115000"/>
              </a:lnSpc>
              <a:spcBef>
                <a:spcPts val="0"/>
              </a:spcBef>
              <a:spcAft>
                <a:spcPts val="1600"/>
              </a:spcAft>
              <a:buClr>
                <a:schemeClr val="lt1"/>
              </a:buClr>
              <a:buSzPct val="100000"/>
              <a:buFont typeface="Lato"/>
              <a:defRPr sz="1100">
                <a:solidFill>
                  <a:schemeClr val="lt1"/>
                </a:solidFill>
                <a:latin typeface="Lato"/>
                <a:ea typeface="Lato"/>
                <a:cs typeface="Lato"/>
                <a:sym typeface="Lato"/>
              </a:defRPr>
            </a:lvl9pPr>
          </a:lstStyle>
          <a:p>
            <a:endParaRPr/>
          </a:p>
        </p:txBody>
      </p:sp>
      <p:sp>
        <p:nvSpPr>
          <p:cNvPr id="402" name="Shape 402"/>
          <p:cNvSpPr txBox="1">
            <a:spLocks noGrp="1"/>
          </p:cNvSpPr>
          <p:nvPr>
            <p:ph type="sldNum" idx="12"/>
          </p:nvPr>
        </p:nvSpPr>
        <p:spPr>
          <a:xfrm>
            <a:off x="8472457" y="4663216"/>
            <a:ext cx="548700" cy="393600"/>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en" sz="1000">
                <a:solidFill>
                  <a:schemeClr val="lt1"/>
                </a:solidFill>
                <a:latin typeface="Lato"/>
                <a:ea typeface="Lato"/>
                <a:cs typeface="Lato"/>
                <a:sym typeface="Lato"/>
              </a:rPr>
              <a:t>‹#›</a:t>
            </a:fld>
            <a:endParaRPr lang="en" sz="1000">
              <a:solidFill>
                <a:schemeClr val="lt1"/>
              </a:solidFill>
              <a:latin typeface="Lato"/>
              <a:ea typeface="Lato"/>
              <a:cs typeface="Lato"/>
              <a:sym typeface="Lato"/>
            </a:endParaRPr>
          </a:p>
        </p:txBody>
      </p:sp>
    </p:spTree>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24"/>
        <p:cNvGrpSpPr/>
        <p:nvPr/>
      </p:nvGrpSpPr>
      <p:grpSpPr>
        <a:xfrm>
          <a:off x="0" y="0"/>
          <a:ext cx="0" cy="0"/>
          <a:chOff x="0" y="0"/>
          <a:chExt cx="0" cy="0"/>
        </a:xfrm>
      </p:grpSpPr>
      <p:sp>
        <p:nvSpPr>
          <p:cNvPr id="525" name="Shape 525"/>
          <p:cNvSpPr txBox="1">
            <a:spLocks noGrp="1"/>
          </p:cNvSpPr>
          <p:nvPr>
            <p:ph type="title"/>
          </p:nvPr>
        </p:nvSpPr>
        <p:spPr>
          <a:xfrm>
            <a:off x="1673351" y="723518"/>
            <a:ext cx="5797295" cy="891539"/>
          </a:xfrm>
          <a:prstGeom prst="rect">
            <a:avLst/>
          </a:prstGeom>
          <a:solidFill>
            <a:srgbClr val="FFFFFF"/>
          </a:solidFill>
          <a:ln w="31750" cap="sq" cmpd="sng">
            <a:solidFill>
              <a:srgbClr val="404040"/>
            </a:solidFill>
            <a:prstDash val="solid"/>
            <a:miter/>
            <a:headEnd type="none" w="med" len="med"/>
            <a:tailEnd type="none" w="med" len="med"/>
          </a:ln>
        </p:spPr>
        <p:txBody>
          <a:bodyPr lIns="68575" tIns="68575" rIns="68575" bIns="68575" anchor="ctr" anchorCtr="0"/>
          <a:lstStyle>
            <a:lvl1pPr marL="0" marR="0" lvl="0" indent="0" algn="ctr" rtl="0">
              <a:lnSpc>
                <a:spcPct val="90000"/>
              </a:lnSpc>
              <a:spcBef>
                <a:spcPts val="0"/>
              </a:spcBef>
              <a:buClr>
                <a:srgbClr val="262626"/>
              </a:buClr>
              <a:buSzPct val="52380"/>
              <a:buFont typeface="Cabin"/>
              <a:buNone/>
              <a:defRPr sz="2100" b="0" i="0" u="none" strike="noStrike" cap="none">
                <a:solidFill>
                  <a:srgbClr val="262626"/>
                </a:solidFill>
                <a:latin typeface="Cabin"/>
                <a:ea typeface="Cabin"/>
                <a:cs typeface="Cabin"/>
                <a:sym typeface="Cabin"/>
              </a:defRPr>
            </a:lvl1pPr>
            <a:lvl2pPr lvl="1" indent="0">
              <a:spcBef>
                <a:spcPts val="0"/>
              </a:spcBef>
              <a:buSzPct val="78571"/>
              <a:buNone/>
              <a:defRPr sz="1400"/>
            </a:lvl2pPr>
            <a:lvl3pPr lvl="2" indent="0">
              <a:spcBef>
                <a:spcPts val="0"/>
              </a:spcBef>
              <a:buSzPct val="78571"/>
              <a:buNone/>
              <a:defRPr sz="1400"/>
            </a:lvl3pPr>
            <a:lvl4pPr lvl="3" indent="0">
              <a:spcBef>
                <a:spcPts val="0"/>
              </a:spcBef>
              <a:buSzPct val="78571"/>
              <a:buNone/>
              <a:defRPr sz="1400"/>
            </a:lvl4pPr>
            <a:lvl5pPr lvl="4" indent="0">
              <a:spcBef>
                <a:spcPts val="0"/>
              </a:spcBef>
              <a:buSzPct val="78571"/>
              <a:buNone/>
              <a:defRPr sz="1400"/>
            </a:lvl5pPr>
            <a:lvl6pPr lvl="5" indent="0">
              <a:spcBef>
                <a:spcPts val="0"/>
              </a:spcBef>
              <a:buSzPct val="78571"/>
              <a:buNone/>
              <a:defRPr sz="1400"/>
            </a:lvl6pPr>
            <a:lvl7pPr lvl="6" indent="0">
              <a:spcBef>
                <a:spcPts val="0"/>
              </a:spcBef>
              <a:buSzPct val="78571"/>
              <a:buNone/>
              <a:defRPr sz="1400"/>
            </a:lvl7pPr>
            <a:lvl8pPr lvl="7" indent="0">
              <a:spcBef>
                <a:spcPts val="0"/>
              </a:spcBef>
              <a:buSzPct val="78571"/>
              <a:buNone/>
              <a:defRPr sz="1400"/>
            </a:lvl8pPr>
            <a:lvl9pPr lvl="8" indent="0">
              <a:spcBef>
                <a:spcPts val="0"/>
              </a:spcBef>
              <a:buSzPct val="78571"/>
              <a:buNone/>
              <a:defRPr sz="1400"/>
            </a:lvl9pPr>
          </a:lstStyle>
          <a:p>
            <a:endParaRPr/>
          </a:p>
        </p:txBody>
      </p:sp>
      <p:sp>
        <p:nvSpPr>
          <p:cNvPr id="526" name="Shape 526"/>
          <p:cNvSpPr txBox="1">
            <a:spLocks noGrp="1"/>
          </p:cNvSpPr>
          <p:nvPr>
            <p:ph type="body" idx="1"/>
          </p:nvPr>
        </p:nvSpPr>
        <p:spPr>
          <a:xfrm>
            <a:off x="1673351" y="1978532"/>
            <a:ext cx="5797295" cy="2326487"/>
          </a:xfrm>
          <a:prstGeom prst="rect">
            <a:avLst/>
          </a:prstGeom>
          <a:noFill/>
          <a:ln>
            <a:noFill/>
          </a:ln>
        </p:spPr>
        <p:txBody>
          <a:bodyPr lIns="68575" tIns="68575" rIns="68575" bIns="68575" anchor="t" anchorCtr="0"/>
          <a:lstStyle>
            <a:lvl1pPr marL="177800" marR="0" lvl="0" indent="-88900" algn="l" rtl="0">
              <a:lnSpc>
                <a:spcPct val="100000"/>
              </a:lnSpc>
              <a:spcBef>
                <a:spcPts val="800"/>
              </a:spcBef>
              <a:buClr>
                <a:schemeClr val="accent2"/>
              </a:buClr>
              <a:buSzPct val="100000"/>
              <a:buFont typeface="Arial"/>
              <a:buChar char="•"/>
              <a:defRPr sz="1400" b="0" i="0" u="none" strike="noStrike" cap="none">
                <a:solidFill>
                  <a:srgbClr val="FEFEFE"/>
                </a:solidFill>
                <a:latin typeface="Cabin"/>
                <a:ea typeface="Cabin"/>
                <a:cs typeface="Cabin"/>
                <a:sym typeface="Cabin"/>
              </a:defRPr>
            </a:lvl1pPr>
            <a:lvl2pPr marL="342900" marR="0" lvl="1" indent="-88900" algn="l" rtl="0">
              <a:lnSpc>
                <a:spcPct val="100000"/>
              </a:lnSpc>
              <a:spcBef>
                <a:spcPts val="800"/>
              </a:spcBef>
              <a:buClr>
                <a:schemeClr val="accent2"/>
              </a:buClr>
              <a:buSzPct val="100000"/>
              <a:buFont typeface="Arial"/>
              <a:buChar char="•"/>
              <a:defRPr sz="1200" b="0" i="0" u="none" strike="noStrike" cap="none">
                <a:solidFill>
                  <a:srgbClr val="FEFEFE"/>
                </a:solidFill>
                <a:latin typeface="Cabin"/>
                <a:ea typeface="Cabin"/>
                <a:cs typeface="Cabin"/>
                <a:sym typeface="Cabin"/>
              </a:defRPr>
            </a:lvl2pPr>
            <a:lvl3pPr marL="520700" marR="0" lvl="2" indent="-101600" algn="l" rtl="0">
              <a:lnSpc>
                <a:spcPct val="100000"/>
              </a:lnSpc>
              <a:spcBef>
                <a:spcPts val="800"/>
              </a:spcBef>
              <a:buClr>
                <a:schemeClr val="accent2"/>
              </a:buClr>
              <a:buSzPct val="100000"/>
              <a:buFont typeface="Arial"/>
              <a:buChar char="•"/>
              <a:defRPr sz="1200" b="0" i="0" u="none" strike="noStrike" cap="none">
                <a:solidFill>
                  <a:srgbClr val="FEFEFE"/>
                </a:solidFill>
                <a:latin typeface="Cabin"/>
                <a:ea typeface="Cabin"/>
                <a:cs typeface="Cabin"/>
                <a:sym typeface="Cabin"/>
              </a:defRPr>
            </a:lvl3pPr>
            <a:lvl4pPr marL="685800" marR="0" lvl="3" indent="-88900" algn="l" rtl="0">
              <a:lnSpc>
                <a:spcPct val="100000"/>
              </a:lnSpc>
              <a:spcBef>
                <a:spcPts val="800"/>
              </a:spcBef>
              <a:buClr>
                <a:schemeClr val="accent2"/>
              </a:buClr>
              <a:buSzPct val="100000"/>
              <a:buFont typeface="Arial"/>
              <a:buChar char="•"/>
              <a:defRPr sz="1200" b="0" i="0" u="none" strike="noStrike" cap="none">
                <a:solidFill>
                  <a:srgbClr val="FEFEFE"/>
                </a:solidFill>
                <a:latin typeface="Cabin"/>
                <a:ea typeface="Cabin"/>
                <a:cs typeface="Cabin"/>
                <a:sym typeface="Cabin"/>
              </a:defRPr>
            </a:lvl4pPr>
            <a:lvl5pPr marL="863600" marR="0" lvl="4" indent="-101600" algn="l" rtl="0">
              <a:lnSpc>
                <a:spcPct val="100000"/>
              </a:lnSpc>
              <a:spcBef>
                <a:spcPts val="800"/>
              </a:spcBef>
              <a:buClr>
                <a:schemeClr val="accent2"/>
              </a:buClr>
              <a:buSzPct val="100000"/>
              <a:buFont typeface="Arial"/>
              <a:buChar char="•"/>
              <a:defRPr sz="1200" b="0" i="0" u="none" strike="noStrike" cap="none">
                <a:solidFill>
                  <a:srgbClr val="FEFEFE"/>
                </a:solidFill>
                <a:latin typeface="Cabin"/>
                <a:ea typeface="Cabin"/>
                <a:cs typeface="Cabin"/>
                <a:sym typeface="Cabin"/>
              </a:defRPr>
            </a:lvl5pPr>
            <a:lvl6pPr marL="990600" marR="0" lvl="5" indent="-101600" algn="l" rtl="0">
              <a:lnSpc>
                <a:spcPct val="100000"/>
              </a:lnSpc>
              <a:spcBef>
                <a:spcPts val="800"/>
              </a:spcBef>
              <a:buClr>
                <a:schemeClr val="accent2"/>
              </a:buClr>
              <a:buSzPct val="100000"/>
              <a:buFont typeface="Arial"/>
              <a:buChar char="•"/>
              <a:defRPr sz="1200" b="0" i="0" u="none" strike="noStrike" cap="none">
                <a:solidFill>
                  <a:schemeClr val="lt1"/>
                </a:solidFill>
                <a:latin typeface="Cabin"/>
                <a:ea typeface="Cabin"/>
                <a:cs typeface="Cabin"/>
                <a:sym typeface="Cabin"/>
              </a:defRPr>
            </a:lvl6pPr>
            <a:lvl7pPr marL="1117600" marR="0" lvl="6" indent="-101600" algn="l" rtl="0">
              <a:lnSpc>
                <a:spcPct val="100000"/>
              </a:lnSpc>
              <a:spcBef>
                <a:spcPts val="800"/>
              </a:spcBef>
              <a:buClr>
                <a:schemeClr val="accent2"/>
              </a:buClr>
              <a:buSzPct val="100000"/>
              <a:buFont typeface="Arial"/>
              <a:buChar char="•"/>
              <a:defRPr sz="1200" b="0" i="0" u="none" strike="noStrike" cap="none">
                <a:solidFill>
                  <a:schemeClr val="lt1"/>
                </a:solidFill>
                <a:latin typeface="Cabin"/>
                <a:ea typeface="Cabin"/>
                <a:cs typeface="Cabin"/>
                <a:sym typeface="Cabin"/>
              </a:defRPr>
            </a:lvl7pPr>
            <a:lvl8pPr marL="1244600" marR="0" lvl="7" indent="-101600" algn="l" rtl="0">
              <a:lnSpc>
                <a:spcPct val="100000"/>
              </a:lnSpc>
              <a:spcBef>
                <a:spcPts val="800"/>
              </a:spcBef>
              <a:buClr>
                <a:schemeClr val="accent2"/>
              </a:buClr>
              <a:buSzPct val="100000"/>
              <a:buFont typeface="Arial"/>
              <a:buChar char="•"/>
              <a:defRPr sz="1200" b="0" i="0" u="none" strike="noStrike" cap="none">
                <a:solidFill>
                  <a:schemeClr val="lt1"/>
                </a:solidFill>
                <a:latin typeface="Cabin"/>
                <a:ea typeface="Cabin"/>
                <a:cs typeface="Cabin"/>
                <a:sym typeface="Cabin"/>
              </a:defRPr>
            </a:lvl8pPr>
            <a:lvl9pPr marL="1409700" marR="0" lvl="8" indent="-88900" algn="l" rtl="0">
              <a:lnSpc>
                <a:spcPct val="100000"/>
              </a:lnSpc>
              <a:spcBef>
                <a:spcPts val="800"/>
              </a:spcBef>
              <a:buClr>
                <a:schemeClr val="accent2"/>
              </a:buClr>
              <a:buSzPct val="100000"/>
              <a:buFont typeface="Arial"/>
              <a:buChar char="•"/>
              <a:defRPr sz="1200" b="0" i="0" u="none" strike="noStrike" cap="none">
                <a:solidFill>
                  <a:schemeClr val="lt1"/>
                </a:solidFill>
                <a:latin typeface="Cabin"/>
                <a:ea typeface="Cabin"/>
                <a:cs typeface="Cabin"/>
                <a:sym typeface="Cabin"/>
              </a:defRPr>
            </a:lvl9pPr>
          </a:lstStyle>
          <a:p>
            <a:endParaRPr/>
          </a:p>
        </p:txBody>
      </p:sp>
      <p:sp>
        <p:nvSpPr>
          <p:cNvPr id="527" name="Shape 527"/>
          <p:cNvSpPr txBox="1">
            <a:spLocks noGrp="1"/>
          </p:cNvSpPr>
          <p:nvPr>
            <p:ph type="dt" idx="10"/>
          </p:nvPr>
        </p:nvSpPr>
        <p:spPr>
          <a:xfrm>
            <a:off x="5866071" y="4679112"/>
            <a:ext cx="2065309" cy="242976"/>
          </a:xfrm>
          <a:prstGeom prst="rect">
            <a:avLst/>
          </a:prstGeom>
          <a:noFill/>
          <a:ln>
            <a:noFill/>
          </a:ln>
        </p:spPr>
        <p:txBody>
          <a:bodyPr lIns="68575" tIns="68575" rIns="68575" bIns="68575" anchor="ctr" anchorCtr="0"/>
          <a:lstStyle>
            <a:lvl1pPr marL="0" marR="0" lvl="0" indent="0" algn="r" rtl="0">
              <a:spcBef>
                <a:spcPts val="0"/>
              </a:spcBef>
              <a:buSzPct val="137500"/>
              <a:buNone/>
              <a:defRPr sz="800" b="0" i="0" u="none" strike="noStrike" cap="none">
                <a:solidFill>
                  <a:schemeClr val="lt1"/>
                </a:solidFill>
                <a:latin typeface="Cabin"/>
                <a:ea typeface="Cabin"/>
                <a:cs typeface="Cabin"/>
                <a:sym typeface="Cabin"/>
              </a:defRPr>
            </a:lvl1pPr>
            <a:lvl2pPr marL="342900" marR="0" lvl="1" indent="0" algn="l" rtl="0">
              <a:spcBef>
                <a:spcPts val="0"/>
              </a:spcBef>
              <a:buSzPct val="78571"/>
              <a:buNone/>
              <a:defRPr sz="1400" b="0" i="0" u="none" strike="noStrike" cap="none">
                <a:solidFill>
                  <a:schemeClr val="lt1"/>
                </a:solidFill>
                <a:latin typeface="Cabin"/>
                <a:ea typeface="Cabin"/>
                <a:cs typeface="Cabin"/>
                <a:sym typeface="Cabin"/>
              </a:defRPr>
            </a:lvl2pPr>
            <a:lvl3pPr marL="685800" marR="0" lvl="2" indent="0" algn="l" rtl="0">
              <a:spcBef>
                <a:spcPts val="0"/>
              </a:spcBef>
              <a:buSzPct val="78571"/>
              <a:buNone/>
              <a:defRPr sz="1400" b="0" i="0" u="none" strike="noStrike" cap="none">
                <a:solidFill>
                  <a:schemeClr val="lt1"/>
                </a:solidFill>
                <a:latin typeface="Cabin"/>
                <a:ea typeface="Cabin"/>
                <a:cs typeface="Cabin"/>
                <a:sym typeface="Cabin"/>
              </a:defRPr>
            </a:lvl3pPr>
            <a:lvl4pPr marL="1028700" marR="0" lvl="3" indent="0" algn="l" rtl="0">
              <a:spcBef>
                <a:spcPts val="0"/>
              </a:spcBef>
              <a:buSzPct val="78571"/>
              <a:buNone/>
              <a:defRPr sz="1400" b="0" i="0" u="none" strike="noStrike" cap="none">
                <a:solidFill>
                  <a:schemeClr val="lt1"/>
                </a:solidFill>
                <a:latin typeface="Cabin"/>
                <a:ea typeface="Cabin"/>
                <a:cs typeface="Cabin"/>
                <a:sym typeface="Cabin"/>
              </a:defRPr>
            </a:lvl4pPr>
            <a:lvl5pPr marL="1371600" marR="0" lvl="4" indent="0" algn="l" rtl="0">
              <a:spcBef>
                <a:spcPts val="0"/>
              </a:spcBef>
              <a:buSzPct val="78571"/>
              <a:buNone/>
              <a:defRPr sz="1400" b="0" i="0" u="none" strike="noStrike" cap="none">
                <a:solidFill>
                  <a:schemeClr val="lt1"/>
                </a:solidFill>
                <a:latin typeface="Cabin"/>
                <a:ea typeface="Cabin"/>
                <a:cs typeface="Cabin"/>
                <a:sym typeface="Cabin"/>
              </a:defRPr>
            </a:lvl5pPr>
            <a:lvl6pPr marL="1714500" marR="0" lvl="5" indent="0" algn="l" rtl="0">
              <a:spcBef>
                <a:spcPts val="0"/>
              </a:spcBef>
              <a:buSzPct val="78571"/>
              <a:buNone/>
              <a:defRPr sz="1400" b="0" i="0" u="none" strike="noStrike" cap="none">
                <a:solidFill>
                  <a:schemeClr val="lt1"/>
                </a:solidFill>
                <a:latin typeface="Cabin"/>
                <a:ea typeface="Cabin"/>
                <a:cs typeface="Cabin"/>
                <a:sym typeface="Cabin"/>
              </a:defRPr>
            </a:lvl6pPr>
            <a:lvl7pPr marL="2057400" marR="0" lvl="6" indent="0" algn="l" rtl="0">
              <a:spcBef>
                <a:spcPts val="0"/>
              </a:spcBef>
              <a:buSzPct val="78571"/>
              <a:buNone/>
              <a:defRPr sz="1400" b="0" i="0" u="none" strike="noStrike" cap="none">
                <a:solidFill>
                  <a:schemeClr val="lt1"/>
                </a:solidFill>
                <a:latin typeface="Cabin"/>
                <a:ea typeface="Cabin"/>
                <a:cs typeface="Cabin"/>
                <a:sym typeface="Cabin"/>
              </a:defRPr>
            </a:lvl7pPr>
            <a:lvl8pPr marL="2400300" marR="0" lvl="7" indent="0" algn="l" rtl="0">
              <a:spcBef>
                <a:spcPts val="0"/>
              </a:spcBef>
              <a:buSzPct val="78571"/>
              <a:buNone/>
              <a:defRPr sz="1400" b="0" i="0" u="none" strike="noStrike" cap="none">
                <a:solidFill>
                  <a:schemeClr val="lt1"/>
                </a:solidFill>
                <a:latin typeface="Cabin"/>
                <a:ea typeface="Cabin"/>
                <a:cs typeface="Cabin"/>
                <a:sym typeface="Cabin"/>
              </a:defRPr>
            </a:lvl8pPr>
            <a:lvl9pPr marL="2743200" marR="0" lvl="8" indent="0" algn="l" rtl="0">
              <a:spcBef>
                <a:spcPts val="0"/>
              </a:spcBef>
              <a:buSzPct val="78571"/>
              <a:buNone/>
              <a:defRPr sz="1400" b="0" i="0" u="none" strike="noStrike" cap="none">
                <a:solidFill>
                  <a:schemeClr val="lt1"/>
                </a:solidFill>
                <a:latin typeface="Cabin"/>
                <a:ea typeface="Cabin"/>
                <a:cs typeface="Cabin"/>
                <a:sym typeface="Cabin"/>
              </a:defRPr>
            </a:lvl9pPr>
          </a:lstStyle>
          <a:p>
            <a:endParaRPr/>
          </a:p>
        </p:txBody>
      </p:sp>
      <p:sp>
        <p:nvSpPr>
          <p:cNvPr id="528" name="Shape 528"/>
          <p:cNvSpPr txBox="1">
            <a:spLocks noGrp="1"/>
          </p:cNvSpPr>
          <p:nvPr>
            <p:ph type="ftr" idx="11"/>
          </p:nvPr>
        </p:nvSpPr>
        <p:spPr>
          <a:xfrm>
            <a:off x="1200150" y="4677155"/>
            <a:ext cx="4425891" cy="240029"/>
          </a:xfrm>
          <a:prstGeom prst="rect">
            <a:avLst/>
          </a:prstGeom>
          <a:noFill/>
          <a:ln>
            <a:noFill/>
          </a:ln>
        </p:spPr>
        <p:txBody>
          <a:bodyPr lIns="68575" tIns="68575" rIns="68575" bIns="68575" anchor="ctr" anchorCtr="0"/>
          <a:lstStyle>
            <a:lvl1pPr marL="0" marR="0" lvl="0" indent="0" algn="l" rtl="0">
              <a:spcBef>
                <a:spcPts val="0"/>
              </a:spcBef>
              <a:buSzPct val="137500"/>
              <a:buNone/>
              <a:defRPr sz="800" b="0" i="0" u="none" strike="noStrike" cap="none">
                <a:solidFill>
                  <a:schemeClr val="lt1"/>
                </a:solidFill>
                <a:latin typeface="Cabin"/>
                <a:ea typeface="Cabin"/>
                <a:cs typeface="Cabin"/>
                <a:sym typeface="Cabin"/>
              </a:defRPr>
            </a:lvl1pPr>
            <a:lvl2pPr marL="342900" marR="0" lvl="1" indent="0" algn="l" rtl="0">
              <a:spcBef>
                <a:spcPts val="0"/>
              </a:spcBef>
              <a:buSzPct val="78571"/>
              <a:buNone/>
              <a:defRPr sz="1400" b="0" i="0" u="none" strike="noStrike" cap="none">
                <a:solidFill>
                  <a:schemeClr val="lt1"/>
                </a:solidFill>
                <a:latin typeface="Cabin"/>
                <a:ea typeface="Cabin"/>
                <a:cs typeface="Cabin"/>
                <a:sym typeface="Cabin"/>
              </a:defRPr>
            </a:lvl2pPr>
            <a:lvl3pPr marL="685800" marR="0" lvl="2" indent="0" algn="l" rtl="0">
              <a:spcBef>
                <a:spcPts val="0"/>
              </a:spcBef>
              <a:buSzPct val="78571"/>
              <a:buNone/>
              <a:defRPr sz="1400" b="0" i="0" u="none" strike="noStrike" cap="none">
                <a:solidFill>
                  <a:schemeClr val="lt1"/>
                </a:solidFill>
                <a:latin typeface="Cabin"/>
                <a:ea typeface="Cabin"/>
                <a:cs typeface="Cabin"/>
                <a:sym typeface="Cabin"/>
              </a:defRPr>
            </a:lvl3pPr>
            <a:lvl4pPr marL="1028700" marR="0" lvl="3" indent="0" algn="l" rtl="0">
              <a:spcBef>
                <a:spcPts val="0"/>
              </a:spcBef>
              <a:buSzPct val="78571"/>
              <a:buNone/>
              <a:defRPr sz="1400" b="0" i="0" u="none" strike="noStrike" cap="none">
                <a:solidFill>
                  <a:schemeClr val="lt1"/>
                </a:solidFill>
                <a:latin typeface="Cabin"/>
                <a:ea typeface="Cabin"/>
                <a:cs typeface="Cabin"/>
                <a:sym typeface="Cabin"/>
              </a:defRPr>
            </a:lvl4pPr>
            <a:lvl5pPr marL="1371600" marR="0" lvl="4" indent="0" algn="l" rtl="0">
              <a:spcBef>
                <a:spcPts val="0"/>
              </a:spcBef>
              <a:buSzPct val="78571"/>
              <a:buNone/>
              <a:defRPr sz="1400" b="0" i="0" u="none" strike="noStrike" cap="none">
                <a:solidFill>
                  <a:schemeClr val="lt1"/>
                </a:solidFill>
                <a:latin typeface="Cabin"/>
                <a:ea typeface="Cabin"/>
                <a:cs typeface="Cabin"/>
                <a:sym typeface="Cabin"/>
              </a:defRPr>
            </a:lvl5pPr>
            <a:lvl6pPr marL="1714500" marR="0" lvl="5" indent="0" algn="l" rtl="0">
              <a:spcBef>
                <a:spcPts val="0"/>
              </a:spcBef>
              <a:buSzPct val="78571"/>
              <a:buNone/>
              <a:defRPr sz="1400" b="0" i="0" u="none" strike="noStrike" cap="none">
                <a:solidFill>
                  <a:schemeClr val="lt1"/>
                </a:solidFill>
                <a:latin typeface="Cabin"/>
                <a:ea typeface="Cabin"/>
                <a:cs typeface="Cabin"/>
                <a:sym typeface="Cabin"/>
              </a:defRPr>
            </a:lvl6pPr>
            <a:lvl7pPr marL="2057400" marR="0" lvl="6" indent="0" algn="l" rtl="0">
              <a:spcBef>
                <a:spcPts val="0"/>
              </a:spcBef>
              <a:buSzPct val="78571"/>
              <a:buNone/>
              <a:defRPr sz="1400" b="0" i="0" u="none" strike="noStrike" cap="none">
                <a:solidFill>
                  <a:schemeClr val="lt1"/>
                </a:solidFill>
                <a:latin typeface="Cabin"/>
                <a:ea typeface="Cabin"/>
                <a:cs typeface="Cabin"/>
                <a:sym typeface="Cabin"/>
              </a:defRPr>
            </a:lvl7pPr>
            <a:lvl8pPr marL="2400300" marR="0" lvl="7" indent="0" algn="l" rtl="0">
              <a:spcBef>
                <a:spcPts val="0"/>
              </a:spcBef>
              <a:buSzPct val="78571"/>
              <a:buNone/>
              <a:defRPr sz="1400" b="0" i="0" u="none" strike="noStrike" cap="none">
                <a:solidFill>
                  <a:schemeClr val="lt1"/>
                </a:solidFill>
                <a:latin typeface="Cabin"/>
                <a:ea typeface="Cabin"/>
                <a:cs typeface="Cabin"/>
                <a:sym typeface="Cabin"/>
              </a:defRPr>
            </a:lvl8pPr>
            <a:lvl9pPr marL="2743200" marR="0" lvl="8" indent="0" algn="l" rtl="0">
              <a:spcBef>
                <a:spcPts val="0"/>
              </a:spcBef>
              <a:buSzPct val="78571"/>
              <a:buNone/>
              <a:defRPr sz="1400" b="0" i="0" u="none" strike="noStrike" cap="none">
                <a:solidFill>
                  <a:schemeClr val="lt1"/>
                </a:solidFill>
                <a:latin typeface="Cabin"/>
                <a:ea typeface="Cabin"/>
                <a:cs typeface="Cabin"/>
                <a:sym typeface="Cabin"/>
              </a:defRPr>
            </a:lvl9pPr>
          </a:lstStyle>
          <a:p>
            <a:endParaRPr/>
          </a:p>
        </p:txBody>
      </p:sp>
      <p:sp>
        <p:nvSpPr>
          <p:cNvPr id="529" name="Shape 529"/>
          <p:cNvSpPr>
            <a:spLocks noGrp="1"/>
          </p:cNvSpPr>
          <p:nvPr>
            <p:ph type="sldNum" idx="12"/>
          </p:nvPr>
        </p:nvSpPr>
        <p:spPr>
          <a:xfrm>
            <a:off x="8069191" y="4663439"/>
            <a:ext cx="274319" cy="274319"/>
          </a:xfrm>
          <a:prstGeom prst="ellipse">
            <a:avLst/>
          </a:prstGeom>
          <a:solidFill>
            <a:srgbClr val="1D1D1D">
              <a:alpha val="69803"/>
            </a:srgbClr>
          </a:solidFill>
          <a:ln>
            <a:noFill/>
          </a:ln>
        </p:spPr>
        <p:txBody>
          <a:bodyPr lIns="13700" tIns="34275" rIns="13700" bIns="34275" anchor="ctr" anchorCtr="0">
            <a:noAutofit/>
          </a:bodyPr>
          <a:lstStyle/>
          <a:p>
            <a:pPr marL="0" marR="0" lvl="0" indent="0" algn="ctr" rtl="0">
              <a:spcBef>
                <a:spcPts val="0"/>
              </a:spcBef>
              <a:buSzPct val="25000"/>
              <a:buNone/>
            </a:pPr>
            <a:fld id="{00000000-1234-1234-1234-123412341234}" type="slidenum">
              <a:rPr lang="en" sz="800" b="0" i="0" u="none" strike="noStrike" cap="none">
                <a:solidFill>
                  <a:srgbClr val="FFFFFF"/>
                </a:solidFill>
                <a:latin typeface="Cabin"/>
                <a:ea typeface="Cabin"/>
                <a:cs typeface="Cabin"/>
                <a:sym typeface="Cabin"/>
              </a:rPr>
              <a:t>‹#›</a:t>
            </a:fld>
            <a:endParaRPr lang="en" sz="800" b="0" i="0" u="none" strike="noStrike" cap="none">
              <a:solidFill>
                <a:srgbClr val="FFFFFF"/>
              </a:solidFill>
              <a:latin typeface="Cabin"/>
              <a:ea typeface="Cabin"/>
              <a:cs typeface="Cabin"/>
              <a:sym typeface="Cabin"/>
            </a:endParaRPr>
          </a:p>
        </p:txBody>
      </p:sp>
    </p:spTree>
  </p:cSld>
  <p:clrMap bg1="lt1" tx1="dk1" bg2="dk2" tx2="lt2" accent1="accent1" accent2="accent2" accent3="accent3" accent4="accent4" accent5="accent5" accent6="accent6" hlink="hlink" folHlink="folHlink"/>
  <p:sldLayoutIdLst>
    <p:sldLayoutId id="214748369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536"/>
        <p:cNvGrpSpPr/>
        <p:nvPr/>
      </p:nvGrpSpPr>
      <p:grpSpPr>
        <a:xfrm>
          <a:off x="0" y="0"/>
          <a:ext cx="0" cy="0"/>
          <a:chOff x="0" y="0"/>
          <a:chExt cx="0" cy="0"/>
        </a:xfrm>
      </p:grpSpPr>
      <p:sp>
        <p:nvSpPr>
          <p:cNvPr id="537" name="Shape 537"/>
          <p:cNvSpPr txBox="1">
            <a:spLocks noGrp="1"/>
          </p:cNvSpPr>
          <p:nvPr>
            <p:ph type="title"/>
          </p:nvPr>
        </p:nvSpPr>
        <p:spPr>
          <a:xfrm>
            <a:off x="1673351" y="723518"/>
            <a:ext cx="5797295" cy="891539"/>
          </a:xfrm>
          <a:prstGeom prst="rect">
            <a:avLst/>
          </a:prstGeom>
          <a:solidFill>
            <a:srgbClr val="FFFFFF"/>
          </a:solidFill>
          <a:ln w="31750" cap="sq" cmpd="sng">
            <a:solidFill>
              <a:srgbClr val="404040"/>
            </a:solidFill>
            <a:prstDash val="solid"/>
            <a:miter/>
            <a:headEnd type="none" w="med" len="med"/>
            <a:tailEnd type="none" w="med" len="med"/>
          </a:ln>
        </p:spPr>
        <p:txBody>
          <a:bodyPr lIns="68575" tIns="68575" rIns="68575" bIns="68575" anchor="ctr" anchorCtr="0"/>
          <a:lstStyle>
            <a:lvl1pPr marL="0" marR="0" lvl="0" indent="0" algn="ctr" rtl="0">
              <a:lnSpc>
                <a:spcPct val="90000"/>
              </a:lnSpc>
              <a:spcBef>
                <a:spcPts val="0"/>
              </a:spcBef>
              <a:buClr>
                <a:srgbClr val="262626"/>
              </a:buClr>
              <a:buSzPct val="52380"/>
              <a:buFont typeface="Cabin"/>
              <a:buNone/>
              <a:defRPr sz="2100" b="0" i="0" u="none" strike="noStrike" cap="none">
                <a:solidFill>
                  <a:srgbClr val="262626"/>
                </a:solidFill>
                <a:latin typeface="Cabin"/>
                <a:ea typeface="Cabin"/>
                <a:cs typeface="Cabin"/>
                <a:sym typeface="Cabin"/>
              </a:defRPr>
            </a:lvl1pPr>
            <a:lvl2pPr lvl="1" indent="0">
              <a:spcBef>
                <a:spcPts val="0"/>
              </a:spcBef>
              <a:buSzPct val="78571"/>
              <a:buNone/>
              <a:defRPr sz="1400"/>
            </a:lvl2pPr>
            <a:lvl3pPr lvl="2" indent="0">
              <a:spcBef>
                <a:spcPts val="0"/>
              </a:spcBef>
              <a:buSzPct val="78571"/>
              <a:buNone/>
              <a:defRPr sz="1400"/>
            </a:lvl3pPr>
            <a:lvl4pPr lvl="3" indent="0">
              <a:spcBef>
                <a:spcPts val="0"/>
              </a:spcBef>
              <a:buSzPct val="78571"/>
              <a:buNone/>
              <a:defRPr sz="1400"/>
            </a:lvl4pPr>
            <a:lvl5pPr lvl="4" indent="0">
              <a:spcBef>
                <a:spcPts val="0"/>
              </a:spcBef>
              <a:buSzPct val="78571"/>
              <a:buNone/>
              <a:defRPr sz="1400"/>
            </a:lvl5pPr>
            <a:lvl6pPr lvl="5" indent="0">
              <a:spcBef>
                <a:spcPts val="0"/>
              </a:spcBef>
              <a:buSzPct val="78571"/>
              <a:buNone/>
              <a:defRPr sz="1400"/>
            </a:lvl6pPr>
            <a:lvl7pPr lvl="6" indent="0">
              <a:spcBef>
                <a:spcPts val="0"/>
              </a:spcBef>
              <a:buSzPct val="78571"/>
              <a:buNone/>
              <a:defRPr sz="1400"/>
            </a:lvl7pPr>
            <a:lvl8pPr lvl="7" indent="0">
              <a:spcBef>
                <a:spcPts val="0"/>
              </a:spcBef>
              <a:buSzPct val="78571"/>
              <a:buNone/>
              <a:defRPr sz="1400"/>
            </a:lvl8pPr>
            <a:lvl9pPr lvl="8" indent="0">
              <a:spcBef>
                <a:spcPts val="0"/>
              </a:spcBef>
              <a:buSzPct val="78571"/>
              <a:buNone/>
              <a:defRPr sz="1400"/>
            </a:lvl9pPr>
          </a:lstStyle>
          <a:p>
            <a:endParaRPr/>
          </a:p>
        </p:txBody>
      </p:sp>
      <p:sp>
        <p:nvSpPr>
          <p:cNvPr id="538" name="Shape 538"/>
          <p:cNvSpPr txBox="1">
            <a:spLocks noGrp="1"/>
          </p:cNvSpPr>
          <p:nvPr>
            <p:ph type="body" idx="1"/>
          </p:nvPr>
        </p:nvSpPr>
        <p:spPr>
          <a:xfrm>
            <a:off x="1673351" y="1978532"/>
            <a:ext cx="5797295" cy="2326487"/>
          </a:xfrm>
          <a:prstGeom prst="rect">
            <a:avLst/>
          </a:prstGeom>
          <a:noFill/>
          <a:ln>
            <a:noFill/>
          </a:ln>
        </p:spPr>
        <p:txBody>
          <a:bodyPr lIns="68575" tIns="68575" rIns="68575" bIns="68575" anchor="t" anchorCtr="0"/>
          <a:lstStyle>
            <a:lvl1pPr marL="177800" marR="0" lvl="0" indent="-88900" algn="l" rtl="0">
              <a:lnSpc>
                <a:spcPct val="100000"/>
              </a:lnSpc>
              <a:spcBef>
                <a:spcPts val="800"/>
              </a:spcBef>
              <a:buClr>
                <a:schemeClr val="accent2"/>
              </a:buClr>
              <a:buSzPct val="100000"/>
              <a:buFont typeface="Arial"/>
              <a:buChar char="•"/>
              <a:defRPr sz="1400" b="0" i="0" u="none" strike="noStrike" cap="none">
                <a:solidFill>
                  <a:srgbClr val="262626"/>
                </a:solidFill>
                <a:latin typeface="Cabin"/>
                <a:ea typeface="Cabin"/>
                <a:cs typeface="Cabin"/>
                <a:sym typeface="Cabin"/>
              </a:defRPr>
            </a:lvl1pPr>
            <a:lvl2pPr marL="342900" marR="0" lvl="1" indent="-88900" algn="l" rtl="0">
              <a:lnSpc>
                <a:spcPct val="100000"/>
              </a:lnSpc>
              <a:spcBef>
                <a:spcPts val="800"/>
              </a:spcBef>
              <a:buClr>
                <a:schemeClr val="accent2"/>
              </a:buClr>
              <a:buSzPct val="100000"/>
              <a:buFont typeface="Arial"/>
              <a:buChar char="•"/>
              <a:defRPr sz="1200" b="0" i="0" u="none" strike="noStrike" cap="none">
                <a:solidFill>
                  <a:srgbClr val="262626"/>
                </a:solidFill>
                <a:latin typeface="Cabin"/>
                <a:ea typeface="Cabin"/>
                <a:cs typeface="Cabin"/>
                <a:sym typeface="Cabin"/>
              </a:defRPr>
            </a:lvl2pPr>
            <a:lvl3pPr marL="520700" marR="0" lvl="2" indent="-101600" algn="l" rtl="0">
              <a:lnSpc>
                <a:spcPct val="100000"/>
              </a:lnSpc>
              <a:spcBef>
                <a:spcPts val="800"/>
              </a:spcBef>
              <a:buClr>
                <a:schemeClr val="accent2"/>
              </a:buClr>
              <a:buSzPct val="100000"/>
              <a:buFont typeface="Arial"/>
              <a:buChar char="•"/>
              <a:defRPr sz="1200" b="0" i="0" u="none" strike="noStrike" cap="none">
                <a:solidFill>
                  <a:srgbClr val="262626"/>
                </a:solidFill>
                <a:latin typeface="Cabin"/>
                <a:ea typeface="Cabin"/>
                <a:cs typeface="Cabin"/>
                <a:sym typeface="Cabin"/>
              </a:defRPr>
            </a:lvl3pPr>
            <a:lvl4pPr marL="685800" marR="0" lvl="3" indent="-88900" algn="l" rtl="0">
              <a:lnSpc>
                <a:spcPct val="100000"/>
              </a:lnSpc>
              <a:spcBef>
                <a:spcPts val="800"/>
              </a:spcBef>
              <a:buClr>
                <a:schemeClr val="accent2"/>
              </a:buClr>
              <a:buSzPct val="100000"/>
              <a:buFont typeface="Arial"/>
              <a:buChar char="•"/>
              <a:defRPr sz="1200" b="0" i="0" u="none" strike="noStrike" cap="none">
                <a:solidFill>
                  <a:srgbClr val="262626"/>
                </a:solidFill>
                <a:latin typeface="Cabin"/>
                <a:ea typeface="Cabin"/>
                <a:cs typeface="Cabin"/>
                <a:sym typeface="Cabin"/>
              </a:defRPr>
            </a:lvl4pPr>
            <a:lvl5pPr marL="863600" marR="0" lvl="4" indent="-101600" algn="l" rtl="0">
              <a:lnSpc>
                <a:spcPct val="100000"/>
              </a:lnSpc>
              <a:spcBef>
                <a:spcPts val="800"/>
              </a:spcBef>
              <a:buClr>
                <a:schemeClr val="accent2"/>
              </a:buClr>
              <a:buSzPct val="100000"/>
              <a:buFont typeface="Arial"/>
              <a:buChar char="•"/>
              <a:defRPr sz="1200" b="0" i="0" u="none" strike="noStrike" cap="none">
                <a:solidFill>
                  <a:srgbClr val="262626"/>
                </a:solidFill>
                <a:latin typeface="Cabin"/>
                <a:ea typeface="Cabin"/>
                <a:cs typeface="Cabin"/>
                <a:sym typeface="Cabin"/>
              </a:defRPr>
            </a:lvl5pPr>
            <a:lvl6pPr marL="990600" marR="0" lvl="5" indent="-101600" algn="l" rtl="0">
              <a:lnSpc>
                <a:spcPct val="100000"/>
              </a:lnSpc>
              <a:spcBef>
                <a:spcPts val="800"/>
              </a:spcBef>
              <a:buClr>
                <a:schemeClr val="accent2"/>
              </a:buClr>
              <a:buSzPct val="100000"/>
              <a:buFont typeface="Arial"/>
              <a:buChar char="•"/>
              <a:defRPr sz="1200" b="0" i="0" u="none" strike="noStrike" cap="none">
                <a:solidFill>
                  <a:schemeClr val="dk1"/>
                </a:solidFill>
                <a:latin typeface="Cabin"/>
                <a:ea typeface="Cabin"/>
                <a:cs typeface="Cabin"/>
                <a:sym typeface="Cabin"/>
              </a:defRPr>
            </a:lvl6pPr>
            <a:lvl7pPr marL="1117600" marR="0" lvl="6" indent="-101600" algn="l" rtl="0">
              <a:lnSpc>
                <a:spcPct val="100000"/>
              </a:lnSpc>
              <a:spcBef>
                <a:spcPts val="800"/>
              </a:spcBef>
              <a:buClr>
                <a:schemeClr val="accent2"/>
              </a:buClr>
              <a:buSzPct val="100000"/>
              <a:buFont typeface="Arial"/>
              <a:buChar char="•"/>
              <a:defRPr sz="1200" b="0" i="0" u="none" strike="noStrike" cap="none">
                <a:solidFill>
                  <a:schemeClr val="dk1"/>
                </a:solidFill>
                <a:latin typeface="Cabin"/>
                <a:ea typeface="Cabin"/>
                <a:cs typeface="Cabin"/>
                <a:sym typeface="Cabin"/>
              </a:defRPr>
            </a:lvl7pPr>
            <a:lvl8pPr marL="1244600" marR="0" lvl="7" indent="-101600" algn="l" rtl="0">
              <a:lnSpc>
                <a:spcPct val="100000"/>
              </a:lnSpc>
              <a:spcBef>
                <a:spcPts val="800"/>
              </a:spcBef>
              <a:buClr>
                <a:schemeClr val="accent2"/>
              </a:buClr>
              <a:buSzPct val="100000"/>
              <a:buFont typeface="Arial"/>
              <a:buChar char="•"/>
              <a:defRPr sz="1200" b="0" i="0" u="none" strike="noStrike" cap="none">
                <a:solidFill>
                  <a:schemeClr val="dk1"/>
                </a:solidFill>
                <a:latin typeface="Cabin"/>
                <a:ea typeface="Cabin"/>
                <a:cs typeface="Cabin"/>
                <a:sym typeface="Cabin"/>
              </a:defRPr>
            </a:lvl8pPr>
            <a:lvl9pPr marL="1409700" marR="0" lvl="8" indent="-88900" algn="l" rtl="0">
              <a:lnSpc>
                <a:spcPct val="100000"/>
              </a:lnSpc>
              <a:spcBef>
                <a:spcPts val="800"/>
              </a:spcBef>
              <a:buClr>
                <a:schemeClr val="accent2"/>
              </a:buClr>
              <a:buSzPct val="100000"/>
              <a:buFont typeface="Arial"/>
              <a:buChar char="•"/>
              <a:defRPr sz="1200" b="0" i="0" u="none" strike="noStrike" cap="none">
                <a:solidFill>
                  <a:schemeClr val="dk1"/>
                </a:solidFill>
                <a:latin typeface="Cabin"/>
                <a:ea typeface="Cabin"/>
                <a:cs typeface="Cabin"/>
                <a:sym typeface="Cabin"/>
              </a:defRPr>
            </a:lvl9pPr>
          </a:lstStyle>
          <a:p>
            <a:endParaRPr/>
          </a:p>
        </p:txBody>
      </p:sp>
      <p:sp>
        <p:nvSpPr>
          <p:cNvPr id="539" name="Shape 539"/>
          <p:cNvSpPr txBox="1">
            <a:spLocks noGrp="1"/>
          </p:cNvSpPr>
          <p:nvPr>
            <p:ph type="dt" idx="10"/>
          </p:nvPr>
        </p:nvSpPr>
        <p:spPr>
          <a:xfrm>
            <a:off x="5866071" y="4679112"/>
            <a:ext cx="2065309" cy="242976"/>
          </a:xfrm>
          <a:prstGeom prst="rect">
            <a:avLst/>
          </a:prstGeom>
          <a:noFill/>
          <a:ln>
            <a:noFill/>
          </a:ln>
        </p:spPr>
        <p:txBody>
          <a:bodyPr lIns="68575" tIns="68575" rIns="68575" bIns="68575" anchor="ctr" anchorCtr="0"/>
          <a:lstStyle>
            <a:lvl1pPr marL="0" marR="0" lvl="0" indent="0" algn="r" rtl="0">
              <a:spcBef>
                <a:spcPts val="0"/>
              </a:spcBef>
              <a:buSzPct val="137500"/>
              <a:buNone/>
              <a:defRPr sz="800" b="0" i="0" u="none" strike="noStrike" cap="none">
                <a:solidFill>
                  <a:schemeClr val="dk1"/>
                </a:solidFill>
                <a:latin typeface="Cabin"/>
                <a:ea typeface="Cabin"/>
                <a:cs typeface="Cabin"/>
                <a:sym typeface="Cabin"/>
              </a:defRPr>
            </a:lvl1pPr>
            <a:lvl2pPr marL="342900" marR="0" lvl="1" indent="0" algn="l" rtl="0">
              <a:spcBef>
                <a:spcPts val="0"/>
              </a:spcBef>
              <a:buSzPct val="78571"/>
              <a:buNone/>
              <a:defRPr sz="1400" b="0" i="0" u="none" strike="noStrike" cap="none">
                <a:solidFill>
                  <a:schemeClr val="dk1"/>
                </a:solidFill>
                <a:latin typeface="Cabin"/>
                <a:ea typeface="Cabin"/>
                <a:cs typeface="Cabin"/>
                <a:sym typeface="Cabin"/>
              </a:defRPr>
            </a:lvl2pPr>
            <a:lvl3pPr marL="685800" marR="0" lvl="2" indent="0" algn="l" rtl="0">
              <a:spcBef>
                <a:spcPts val="0"/>
              </a:spcBef>
              <a:buSzPct val="78571"/>
              <a:buNone/>
              <a:defRPr sz="1400" b="0" i="0" u="none" strike="noStrike" cap="none">
                <a:solidFill>
                  <a:schemeClr val="dk1"/>
                </a:solidFill>
                <a:latin typeface="Cabin"/>
                <a:ea typeface="Cabin"/>
                <a:cs typeface="Cabin"/>
                <a:sym typeface="Cabin"/>
              </a:defRPr>
            </a:lvl3pPr>
            <a:lvl4pPr marL="1028700" marR="0" lvl="3" indent="0" algn="l" rtl="0">
              <a:spcBef>
                <a:spcPts val="0"/>
              </a:spcBef>
              <a:buSzPct val="78571"/>
              <a:buNone/>
              <a:defRPr sz="1400" b="0" i="0" u="none" strike="noStrike" cap="none">
                <a:solidFill>
                  <a:schemeClr val="dk1"/>
                </a:solidFill>
                <a:latin typeface="Cabin"/>
                <a:ea typeface="Cabin"/>
                <a:cs typeface="Cabin"/>
                <a:sym typeface="Cabin"/>
              </a:defRPr>
            </a:lvl4pPr>
            <a:lvl5pPr marL="1371600" marR="0" lvl="4" indent="0" algn="l" rtl="0">
              <a:spcBef>
                <a:spcPts val="0"/>
              </a:spcBef>
              <a:buSzPct val="78571"/>
              <a:buNone/>
              <a:defRPr sz="1400" b="0" i="0" u="none" strike="noStrike" cap="none">
                <a:solidFill>
                  <a:schemeClr val="dk1"/>
                </a:solidFill>
                <a:latin typeface="Cabin"/>
                <a:ea typeface="Cabin"/>
                <a:cs typeface="Cabin"/>
                <a:sym typeface="Cabin"/>
              </a:defRPr>
            </a:lvl5pPr>
            <a:lvl6pPr marL="1714500" marR="0" lvl="5" indent="0" algn="l" rtl="0">
              <a:spcBef>
                <a:spcPts val="0"/>
              </a:spcBef>
              <a:buSzPct val="78571"/>
              <a:buNone/>
              <a:defRPr sz="1400" b="0" i="0" u="none" strike="noStrike" cap="none">
                <a:solidFill>
                  <a:schemeClr val="dk1"/>
                </a:solidFill>
                <a:latin typeface="Cabin"/>
                <a:ea typeface="Cabin"/>
                <a:cs typeface="Cabin"/>
                <a:sym typeface="Cabin"/>
              </a:defRPr>
            </a:lvl6pPr>
            <a:lvl7pPr marL="2057400" marR="0" lvl="6" indent="0" algn="l" rtl="0">
              <a:spcBef>
                <a:spcPts val="0"/>
              </a:spcBef>
              <a:buSzPct val="78571"/>
              <a:buNone/>
              <a:defRPr sz="1400" b="0" i="0" u="none" strike="noStrike" cap="none">
                <a:solidFill>
                  <a:schemeClr val="dk1"/>
                </a:solidFill>
                <a:latin typeface="Cabin"/>
                <a:ea typeface="Cabin"/>
                <a:cs typeface="Cabin"/>
                <a:sym typeface="Cabin"/>
              </a:defRPr>
            </a:lvl7pPr>
            <a:lvl8pPr marL="2400300" marR="0" lvl="7" indent="0" algn="l" rtl="0">
              <a:spcBef>
                <a:spcPts val="0"/>
              </a:spcBef>
              <a:buSzPct val="78571"/>
              <a:buNone/>
              <a:defRPr sz="1400" b="0" i="0" u="none" strike="noStrike" cap="none">
                <a:solidFill>
                  <a:schemeClr val="dk1"/>
                </a:solidFill>
                <a:latin typeface="Cabin"/>
                <a:ea typeface="Cabin"/>
                <a:cs typeface="Cabin"/>
                <a:sym typeface="Cabin"/>
              </a:defRPr>
            </a:lvl8pPr>
            <a:lvl9pPr marL="2743200" marR="0" lvl="8" indent="0" algn="l" rtl="0">
              <a:spcBef>
                <a:spcPts val="0"/>
              </a:spcBef>
              <a:buSzPct val="78571"/>
              <a:buNone/>
              <a:defRPr sz="1400" b="0" i="0" u="none" strike="noStrike" cap="none">
                <a:solidFill>
                  <a:schemeClr val="dk1"/>
                </a:solidFill>
                <a:latin typeface="Cabin"/>
                <a:ea typeface="Cabin"/>
                <a:cs typeface="Cabin"/>
                <a:sym typeface="Cabin"/>
              </a:defRPr>
            </a:lvl9pPr>
          </a:lstStyle>
          <a:p>
            <a:endParaRPr/>
          </a:p>
        </p:txBody>
      </p:sp>
      <p:sp>
        <p:nvSpPr>
          <p:cNvPr id="540" name="Shape 540"/>
          <p:cNvSpPr txBox="1">
            <a:spLocks noGrp="1"/>
          </p:cNvSpPr>
          <p:nvPr>
            <p:ph type="ftr" idx="11"/>
          </p:nvPr>
        </p:nvSpPr>
        <p:spPr>
          <a:xfrm>
            <a:off x="1200150" y="4677155"/>
            <a:ext cx="4425891" cy="240029"/>
          </a:xfrm>
          <a:prstGeom prst="rect">
            <a:avLst/>
          </a:prstGeom>
          <a:noFill/>
          <a:ln>
            <a:noFill/>
          </a:ln>
        </p:spPr>
        <p:txBody>
          <a:bodyPr lIns="68575" tIns="68575" rIns="68575" bIns="68575" anchor="ctr" anchorCtr="0"/>
          <a:lstStyle>
            <a:lvl1pPr marL="0" marR="0" lvl="0" indent="0" algn="l" rtl="0">
              <a:spcBef>
                <a:spcPts val="0"/>
              </a:spcBef>
              <a:buSzPct val="137500"/>
              <a:buNone/>
              <a:defRPr sz="800" b="0" i="0" u="none" strike="noStrike" cap="none">
                <a:solidFill>
                  <a:schemeClr val="dk1"/>
                </a:solidFill>
                <a:latin typeface="Cabin"/>
                <a:ea typeface="Cabin"/>
                <a:cs typeface="Cabin"/>
                <a:sym typeface="Cabin"/>
              </a:defRPr>
            </a:lvl1pPr>
            <a:lvl2pPr marL="342900" marR="0" lvl="1" indent="0" algn="l" rtl="0">
              <a:spcBef>
                <a:spcPts val="0"/>
              </a:spcBef>
              <a:buSzPct val="78571"/>
              <a:buNone/>
              <a:defRPr sz="1400" b="0" i="0" u="none" strike="noStrike" cap="none">
                <a:solidFill>
                  <a:schemeClr val="dk1"/>
                </a:solidFill>
                <a:latin typeface="Cabin"/>
                <a:ea typeface="Cabin"/>
                <a:cs typeface="Cabin"/>
                <a:sym typeface="Cabin"/>
              </a:defRPr>
            </a:lvl2pPr>
            <a:lvl3pPr marL="685800" marR="0" lvl="2" indent="0" algn="l" rtl="0">
              <a:spcBef>
                <a:spcPts val="0"/>
              </a:spcBef>
              <a:buSzPct val="78571"/>
              <a:buNone/>
              <a:defRPr sz="1400" b="0" i="0" u="none" strike="noStrike" cap="none">
                <a:solidFill>
                  <a:schemeClr val="dk1"/>
                </a:solidFill>
                <a:latin typeface="Cabin"/>
                <a:ea typeface="Cabin"/>
                <a:cs typeface="Cabin"/>
                <a:sym typeface="Cabin"/>
              </a:defRPr>
            </a:lvl3pPr>
            <a:lvl4pPr marL="1028700" marR="0" lvl="3" indent="0" algn="l" rtl="0">
              <a:spcBef>
                <a:spcPts val="0"/>
              </a:spcBef>
              <a:buSzPct val="78571"/>
              <a:buNone/>
              <a:defRPr sz="1400" b="0" i="0" u="none" strike="noStrike" cap="none">
                <a:solidFill>
                  <a:schemeClr val="dk1"/>
                </a:solidFill>
                <a:latin typeface="Cabin"/>
                <a:ea typeface="Cabin"/>
                <a:cs typeface="Cabin"/>
                <a:sym typeface="Cabin"/>
              </a:defRPr>
            </a:lvl4pPr>
            <a:lvl5pPr marL="1371600" marR="0" lvl="4" indent="0" algn="l" rtl="0">
              <a:spcBef>
                <a:spcPts val="0"/>
              </a:spcBef>
              <a:buSzPct val="78571"/>
              <a:buNone/>
              <a:defRPr sz="1400" b="0" i="0" u="none" strike="noStrike" cap="none">
                <a:solidFill>
                  <a:schemeClr val="dk1"/>
                </a:solidFill>
                <a:latin typeface="Cabin"/>
                <a:ea typeface="Cabin"/>
                <a:cs typeface="Cabin"/>
                <a:sym typeface="Cabin"/>
              </a:defRPr>
            </a:lvl5pPr>
            <a:lvl6pPr marL="1714500" marR="0" lvl="5" indent="0" algn="l" rtl="0">
              <a:spcBef>
                <a:spcPts val="0"/>
              </a:spcBef>
              <a:buSzPct val="78571"/>
              <a:buNone/>
              <a:defRPr sz="1400" b="0" i="0" u="none" strike="noStrike" cap="none">
                <a:solidFill>
                  <a:schemeClr val="dk1"/>
                </a:solidFill>
                <a:latin typeface="Cabin"/>
                <a:ea typeface="Cabin"/>
                <a:cs typeface="Cabin"/>
                <a:sym typeface="Cabin"/>
              </a:defRPr>
            </a:lvl6pPr>
            <a:lvl7pPr marL="2057400" marR="0" lvl="6" indent="0" algn="l" rtl="0">
              <a:spcBef>
                <a:spcPts val="0"/>
              </a:spcBef>
              <a:buSzPct val="78571"/>
              <a:buNone/>
              <a:defRPr sz="1400" b="0" i="0" u="none" strike="noStrike" cap="none">
                <a:solidFill>
                  <a:schemeClr val="dk1"/>
                </a:solidFill>
                <a:latin typeface="Cabin"/>
                <a:ea typeface="Cabin"/>
                <a:cs typeface="Cabin"/>
                <a:sym typeface="Cabin"/>
              </a:defRPr>
            </a:lvl7pPr>
            <a:lvl8pPr marL="2400300" marR="0" lvl="7" indent="0" algn="l" rtl="0">
              <a:spcBef>
                <a:spcPts val="0"/>
              </a:spcBef>
              <a:buSzPct val="78571"/>
              <a:buNone/>
              <a:defRPr sz="1400" b="0" i="0" u="none" strike="noStrike" cap="none">
                <a:solidFill>
                  <a:schemeClr val="dk1"/>
                </a:solidFill>
                <a:latin typeface="Cabin"/>
                <a:ea typeface="Cabin"/>
                <a:cs typeface="Cabin"/>
                <a:sym typeface="Cabin"/>
              </a:defRPr>
            </a:lvl8pPr>
            <a:lvl9pPr marL="2743200" marR="0" lvl="8" indent="0" algn="l" rtl="0">
              <a:spcBef>
                <a:spcPts val="0"/>
              </a:spcBef>
              <a:buSzPct val="78571"/>
              <a:buNone/>
              <a:defRPr sz="1400" b="0" i="0" u="none" strike="noStrike" cap="none">
                <a:solidFill>
                  <a:schemeClr val="dk1"/>
                </a:solidFill>
                <a:latin typeface="Cabin"/>
                <a:ea typeface="Cabin"/>
                <a:cs typeface="Cabin"/>
                <a:sym typeface="Cabin"/>
              </a:defRPr>
            </a:lvl9pPr>
          </a:lstStyle>
          <a:p>
            <a:endParaRPr/>
          </a:p>
        </p:txBody>
      </p:sp>
      <p:sp>
        <p:nvSpPr>
          <p:cNvPr id="541" name="Shape 541"/>
          <p:cNvSpPr>
            <a:spLocks noGrp="1"/>
          </p:cNvSpPr>
          <p:nvPr>
            <p:ph type="sldNum" idx="12"/>
          </p:nvPr>
        </p:nvSpPr>
        <p:spPr>
          <a:xfrm>
            <a:off x="8069191" y="4663439"/>
            <a:ext cx="274319" cy="274319"/>
          </a:xfrm>
          <a:prstGeom prst="ellipse">
            <a:avLst/>
          </a:prstGeom>
          <a:solidFill>
            <a:srgbClr val="1D1D1D">
              <a:alpha val="69803"/>
            </a:srgbClr>
          </a:solidFill>
          <a:ln>
            <a:noFill/>
          </a:ln>
        </p:spPr>
        <p:txBody>
          <a:bodyPr lIns="13700" tIns="34275" rIns="13700" bIns="34275" anchor="ctr" anchorCtr="0">
            <a:noAutofit/>
          </a:bodyPr>
          <a:lstStyle/>
          <a:p>
            <a:pPr marL="0" marR="0" lvl="0" indent="0" algn="ctr" rtl="0">
              <a:spcBef>
                <a:spcPts val="0"/>
              </a:spcBef>
              <a:buSzPct val="25000"/>
              <a:buNone/>
            </a:pPr>
            <a:fld id="{00000000-1234-1234-1234-123412341234}" type="slidenum">
              <a:rPr lang="en" sz="800" b="0" i="0" u="none" strike="noStrike" cap="none">
                <a:solidFill>
                  <a:srgbClr val="FFFFFF"/>
                </a:solidFill>
                <a:latin typeface="Cabin"/>
                <a:ea typeface="Cabin"/>
                <a:cs typeface="Cabin"/>
                <a:sym typeface="Cabin"/>
              </a:rPr>
              <a:t>‹#›</a:t>
            </a:fld>
            <a:endParaRPr lang="en" sz="800" b="0" i="0" u="none" strike="noStrike" cap="none">
              <a:solidFill>
                <a:srgbClr val="FFFFFF"/>
              </a:solidFill>
              <a:latin typeface="Cabin"/>
              <a:ea typeface="Cabin"/>
              <a:cs typeface="Cabin"/>
              <a:sym typeface="Cabin"/>
            </a:endParaRPr>
          </a:p>
        </p:txBody>
      </p:sp>
    </p:spTree>
  </p:cSld>
  <p:clrMap bg1="lt1" tx1="dk1" bg2="dk2"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3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31.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3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hyperlink" Target="http://www.html-kit.com/tools/cookietester/"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31.xml"/><Relationship Id="rId6" Type="http://schemas.openxmlformats.org/officeDocument/2006/relationships/image" Target="../media/image24.png"/><Relationship Id="rId5" Type="http://schemas.openxmlformats.org/officeDocument/2006/relationships/image" Target="../media/image27.pn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31.xml"/><Relationship Id="rId6" Type="http://schemas.openxmlformats.org/officeDocument/2006/relationships/image" Target="../media/image24.png"/><Relationship Id="rId5" Type="http://schemas.openxmlformats.org/officeDocument/2006/relationships/image" Target="../media/image30.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6.xml"/><Relationship Id="rId1" Type="http://schemas.openxmlformats.org/officeDocument/2006/relationships/slideLayout" Target="../slideLayouts/slideLayout4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2.xml"/></Relationships>
</file>

<file path=ppt/slides/_rels/slide29.xml.rels><?xml version="1.0" encoding="UTF-8" standalone="yes"?>
<Relationships xmlns="http://schemas.openxmlformats.org/package/2006/relationships"><Relationship Id="rId3" Type="http://schemas.openxmlformats.org/officeDocument/2006/relationships/hyperlink" Target="http://www.openstego.com/" TargetMode="External"/><Relationship Id="rId2" Type="http://schemas.openxmlformats.org/officeDocument/2006/relationships/notesSlide" Target="../notesSlides/notesSlide29.xml"/><Relationship Id="rId1" Type="http://schemas.openxmlformats.org/officeDocument/2006/relationships/slideLayout" Target="../slideLayouts/slideLayout4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2.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1.xml"/><Relationship Id="rId1" Type="http://schemas.openxmlformats.org/officeDocument/2006/relationships/slideLayout" Target="../slideLayouts/slideLayout42.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42.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42.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42.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42.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42.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42.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42.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9.xml"/><Relationship Id="rId1" Type="http://schemas.openxmlformats.org/officeDocument/2006/relationships/slideLayout" Target="../slideLayouts/slideLayout4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2.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1.xml"/><Relationship Id="rId1" Type="http://schemas.openxmlformats.org/officeDocument/2006/relationships/slideLayout" Target="../slideLayouts/slideLayout4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2.xml"/></Relationships>
</file>

<file path=ppt/slides/_rels/slide4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6.xml"/><Relationship Id="rId1" Type="http://schemas.openxmlformats.org/officeDocument/2006/relationships/slideLayout" Target="../slideLayouts/slideLayout52.xml"/></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7.xml"/><Relationship Id="rId1" Type="http://schemas.openxmlformats.org/officeDocument/2006/relationships/slideLayout" Target="../slideLayouts/slideLayout52.xml"/></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8.xml"/><Relationship Id="rId1" Type="http://schemas.openxmlformats.org/officeDocument/2006/relationships/slideLayout" Target="../slideLayouts/slideLayout52.xml"/><Relationship Id="rId4" Type="http://schemas.openxmlformats.org/officeDocument/2006/relationships/image" Target="../media/image45.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3.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7" name="Shape 617"/>
          <p:cNvSpPr txBox="1">
            <a:spLocks noGrp="1"/>
          </p:cNvSpPr>
          <p:nvPr>
            <p:ph type="ctrTitle"/>
          </p:nvPr>
        </p:nvSpPr>
        <p:spPr>
          <a:xfrm>
            <a:off x="1858703" y="1822833"/>
            <a:ext cx="5361300" cy="1448100"/>
          </a:xfrm>
          <a:prstGeom prst="rect">
            <a:avLst/>
          </a:prstGeom>
        </p:spPr>
        <p:txBody>
          <a:bodyPr lIns="91425" tIns="91425" rIns="91425" bIns="91425" anchor="ctr" anchorCtr="0">
            <a:noAutofit/>
          </a:bodyPr>
          <a:lstStyle/>
          <a:p>
            <a:pPr lvl="0">
              <a:spcBef>
                <a:spcPts val="0"/>
              </a:spcBef>
              <a:buNone/>
            </a:pPr>
            <a:r>
              <a:rPr lang="en"/>
              <a:t>Computer Forensics</a:t>
            </a:r>
          </a:p>
          <a:p>
            <a:pPr lvl="0">
              <a:spcBef>
                <a:spcPts val="0"/>
              </a:spcBef>
              <a:buNone/>
            </a:pPr>
            <a:r>
              <a:rPr lang="en" sz="1900"/>
              <a:t>Day One</a:t>
            </a:r>
          </a:p>
        </p:txBody>
      </p:sp>
      <p:sp>
        <p:nvSpPr>
          <p:cNvPr id="618" name="Shape 618"/>
          <p:cNvSpPr txBox="1">
            <a:spLocks noGrp="1"/>
          </p:cNvSpPr>
          <p:nvPr>
            <p:ph type="subTitle" idx="1"/>
          </p:nvPr>
        </p:nvSpPr>
        <p:spPr>
          <a:xfrm>
            <a:off x="1858700" y="3413158"/>
            <a:ext cx="5361300" cy="522600"/>
          </a:xfrm>
          <a:prstGeom prst="rect">
            <a:avLst/>
          </a:prstGeom>
        </p:spPr>
        <p:txBody>
          <a:bodyPr lIns="91425" tIns="91425" rIns="91425" bIns="91425" anchor="t" anchorCtr="0">
            <a:noAutofit/>
          </a:bodyPr>
          <a:lstStyle/>
          <a:p>
            <a:pPr lvl="0">
              <a:spcBef>
                <a:spcPts val="0"/>
              </a:spcBef>
              <a:buNone/>
            </a:pPr>
            <a:r>
              <a:rPr lang="en"/>
              <a:t>Morgan Rodriguez, Aimee Seo, Jailyn Riddick, Dee Harris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sp>
        <p:nvSpPr>
          <p:cNvPr id="678" name="Shape 678"/>
          <p:cNvSpPr txBox="1">
            <a:spLocks noGrp="1"/>
          </p:cNvSpPr>
          <p:nvPr>
            <p:ph type="title"/>
          </p:nvPr>
        </p:nvSpPr>
        <p:spPr>
          <a:xfrm>
            <a:off x="856059" y="463888"/>
            <a:ext cx="7429498" cy="1108927"/>
          </a:xfrm>
          <a:prstGeom prst="rect">
            <a:avLst/>
          </a:prstGeom>
          <a:noFill/>
          <a:ln>
            <a:noFill/>
          </a:ln>
        </p:spPr>
        <p:txBody>
          <a:bodyPr lIns="68575" tIns="34275" rIns="68575" bIns="34275" anchor="ctr" anchorCtr="0">
            <a:noAutofit/>
          </a:bodyPr>
          <a:lstStyle/>
          <a:p>
            <a:pPr marL="0" marR="0" lvl="0" indent="0" algn="l" rtl="0">
              <a:lnSpc>
                <a:spcPct val="90000"/>
              </a:lnSpc>
              <a:spcBef>
                <a:spcPts val="0"/>
              </a:spcBef>
              <a:buClr>
                <a:schemeClr val="lt1"/>
              </a:buClr>
              <a:buSzPct val="25000"/>
              <a:buFont typeface="Questrial"/>
              <a:buNone/>
            </a:pPr>
            <a:r>
              <a:rPr lang="en" sz="2700" b="0" i="0" u="none" strike="noStrike" cap="none">
                <a:solidFill>
                  <a:schemeClr val="lt1"/>
                </a:solidFill>
                <a:latin typeface="Questrial"/>
                <a:ea typeface="Questrial"/>
                <a:cs typeface="Questrial"/>
                <a:sym typeface="Questrial"/>
              </a:rPr>
              <a:t>SECURING YOUR EVIDENCE</a:t>
            </a:r>
          </a:p>
        </p:txBody>
      </p:sp>
      <p:sp>
        <p:nvSpPr>
          <p:cNvPr id="679" name="Shape 679"/>
          <p:cNvSpPr txBox="1">
            <a:spLocks noGrp="1"/>
          </p:cNvSpPr>
          <p:nvPr>
            <p:ph type="body" idx="1"/>
          </p:nvPr>
        </p:nvSpPr>
        <p:spPr>
          <a:xfrm>
            <a:off x="856059" y="1687115"/>
            <a:ext cx="7429499" cy="2656285"/>
          </a:xfrm>
          <a:prstGeom prst="rect">
            <a:avLst/>
          </a:prstGeom>
          <a:noFill/>
          <a:ln>
            <a:noFill/>
          </a:ln>
        </p:spPr>
        <p:txBody>
          <a:bodyPr lIns="68575" tIns="34275" rIns="68575" bIns="34275" anchor="t" anchorCtr="0">
            <a:noAutofit/>
          </a:bodyPr>
          <a:lstStyle/>
          <a:p>
            <a:pPr marL="177800" marR="0" lvl="0" indent="-184150" algn="l" rtl="0">
              <a:lnSpc>
                <a:spcPct val="120000"/>
              </a:lnSpc>
              <a:spcBef>
                <a:spcPts val="0"/>
              </a:spcBef>
              <a:spcAft>
                <a:spcPts val="0"/>
              </a:spcAft>
              <a:buClr>
                <a:schemeClr val="lt1"/>
              </a:buClr>
              <a:buSzPct val="127777"/>
              <a:buFont typeface="Arial"/>
              <a:buChar char="•"/>
            </a:pPr>
            <a:r>
              <a:rPr lang="en" sz="1800" b="0" i="0" u="none" strike="noStrike" cap="none">
                <a:solidFill>
                  <a:schemeClr val="lt1"/>
                </a:solidFill>
                <a:latin typeface="Questrial"/>
                <a:ea typeface="Questrial"/>
                <a:cs typeface="Questrial"/>
                <a:sym typeface="Questrial"/>
              </a:rPr>
              <a:t>Put your forensic copy inside of an evidence bag</a:t>
            </a:r>
          </a:p>
          <a:p>
            <a:pPr marL="177800" marR="0" lvl="0" indent="-171450" algn="l" rtl="0">
              <a:lnSpc>
                <a:spcPct val="120000"/>
              </a:lnSpc>
              <a:spcBef>
                <a:spcPts val="800"/>
              </a:spcBef>
              <a:spcAft>
                <a:spcPts val="0"/>
              </a:spcAft>
              <a:buClr>
                <a:schemeClr val="lt1"/>
              </a:buClr>
              <a:buSzPct val="83333"/>
              <a:buFont typeface="Noto Sans Symbols"/>
              <a:buChar char="•"/>
            </a:pPr>
            <a:r>
              <a:rPr lang="en" sz="1800" b="0" i="0" u="none" strike="noStrike" cap="none">
                <a:solidFill>
                  <a:schemeClr val="lt1"/>
                </a:solidFill>
                <a:latin typeface="Questrial"/>
                <a:ea typeface="Questrial"/>
                <a:cs typeface="Questrial"/>
                <a:sym typeface="Questrial"/>
              </a:rPr>
              <a:t> Antistatic bags and antistatic pads</a:t>
            </a:r>
          </a:p>
          <a:p>
            <a:pPr marL="177800" marR="0" lvl="0" indent="-171450" algn="l" rtl="0">
              <a:lnSpc>
                <a:spcPct val="120000"/>
              </a:lnSpc>
              <a:spcBef>
                <a:spcPts val="800"/>
              </a:spcBef>
              <a:buClr>
                <a:schemeClr val="lt1"/>
              </a:buClr>
              <a:buSzPct val="83333"/>
              <a:buFont typeface="Arial"/>
              <a:buChar char="•"/>
            </a:pPr>
            <a:r>
              <a:rPr lang="en" sz="1800" b="0" i="0" u="none" strike="noStrike" cap="none">
                <a:solidFill>
                  <a:schemeClr val="lt1"/>
                </a:solidFill>
                <a:latin typeface="Questrial"/>
                <a:ea typeface="Questrial"/>
                <a:cs typeface="Questrial"/>
                <a:sym typeface="Questrial"/>
              </a:rPr>
              <a:t>Tape and seal the bag and put your initials on the tape to make sure the evidence will not be tampered with</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684" name="Shape 684"/>
          <p:cNvSpPr txBox="1">
            <a:spLocks noGrp="1"/>
          </p:cNvSpPr>
          <p:nvPr>
            <p:ph type="title"/>
          </p:nvPr>
        </p:nvSpPr>
        <p:spPr>
          <a:xfrm>
            <a:off x="856059" y="463888"/>
            <a:ext cx="7429498" cy="1108927"/>
          </a:xfrm>
          <a:prstGeom prst="rect">
            <a:avLst/>
          </a:prstGeom>
          <a:noFill/>
          <a:ln>
            <a:noFill/>
          </a:ln>
        </p:spPr>
        <p:txBody>
          <a:bodyPr lIns="68575" tIns="34275" rIns="68575" bIns="34275" anchor="ctr" anchorCtr="0">
            <a:noAutofit/>
          </a:bodyPr>
          <a:lstStyle/>
          <a:p>
            <a:pPr marL="0" marR="0" lvl="0" indent="0" algn="l" rtl="0">
              <a:lnSpc>
                <a:spcPct val="90000"/>
              </a:lnSpc>
              <a:spcBef>
                <a:spcPts val="0"/>
              </a:spcBef>
              <a:buClr>
                <a:schemeClr val="lt1"/>
              </a:buClr>
              <a:buSzPct val="25000"/>
              <a:buFont typeface="Questrial"/>
              <a:buNone/>
            </a:pPr>
            <a:r>
              <a:rPr lang="en" sz="2700" b="0" i="0" u="none" strike="noStrike" cap="none">
                <a:solidFill>
                  <a:schemeClr val="lt1"/>
                </a:solidFill>
                <a:latin typeface="Questrial"/>
                <a:ea typeface="Questrial"/>
                <a:cs typeface="Questrial"/>
                <a:sym typeface="Questrial"/>
              </a:rPr>
              <a:t>FORENSIC COPY VS. A BACKUP</a:t>
            </a:r>
          </a:p>
        </p:txBody>
      </p:sp>
      <p:sp>
        <p:nvSpPr>
          <p:cNvPr id="685" name="Shape 685"/>
          <p:cNvSpPr txBox="1">
            <a:spLocks noGrp="1"/>
          </p:cNvSpPr>
          <p:nvPr>
            <p:ph type="body" idx="1"/>
          </p:nvPr>
        </p:nvSpPr>
        <p:spPr>
          <a:xfrm>
            <a:off x="856059" y="1687115"/>
            <a:ext cx="7429499" cy="2656285"/>
          </a:xfrm>
          <a:prstGeom prst="rect">
            <a:avLst/>
          </a:prstGeom>
          <a:noFill/>
          <a:ln>
            <a:noFill/>
          </a:ln>
        </p:spPr>
        <p:txBody>
          <a:bodyPr lIns="68575" tIns="34275" rIns="68575" bIns="34275" anchor="t" anchorCtr="0">
            <a:noAutofit/>
          </a:bodyPr>
          <a:lstStyle/>
          <a:p>
            <a:pPr marL="0" marR="0" lvl="0" indent="0" algn="l" rtl="0">
              <a:lnSpc>
                <a:spcPct val="100000"/>
              </a:lnSpc>
              <a:spcBef>
                <a:spcPts val="0"/>
              </a:spcBef>
              <a:spcAft>
                <a:spcPts val="0"/>
              </a:spcAft>
              <a:buClr>
                <a:schemeClr val="lt1"/>
              </a:buClr>
              <a:buSzPct val="25000"/>
              <a:buFont typeface="Arial"/>
              <a:buNone/>
            </a:pPr>
            <a:r>
              <a:rPr lang="en" sz="1800" b="0" i="0" u="none" strike="noStrike" cap="none">
                <a:solidFill>
                  <a:schemeClr val="lt1"/>
                </a:solidFill>
                <a:latin typeface="Questrial"/>
                <a:ea typeface="Questrial"/>
                <a:cs typeface="Questrial"/>
                <a:sym typeface="Questrial"/>
              </a:rPr>
              <a:t>Creating a forensic copy is different from a backup because while a backup only covers a File Slack, a forensic copy covers:</a:t>
            </a:r>
          </a:p>
          <a:p>
            <a:pPr marL="177800" marR="0" lvl="0" indent="-184150" algn="l" rtl="0">
              <a:lnSpc>
                <a:spcPct val="100000"/>
              </a:lnSpc>
              <a:spcBef>
                <a:spcPts val="800"/>
              </a:spcBef>
              <a:spcAft>
                <a:spcPts val="0"/>
              </a:spcAft>
              <a:buClr>
                <a:schemeClr val="lt1"/>
              </a:buClr>
              <a:buSzPct val="130769"/>
              <a:buFont typeface="Arial"/>
              <a:buChar char="•"/>
            </a:pPr>
            <a:r>
              <a:rPr lang="en" sz="1300" b="0" i="0" u="none" strike="noStrike" cap="none">
                <a:solidFill>
                  <a:schemeClr val="lt1"/>
                </a:solidFill>
                <a:latin typeface="Questrial"/>
                <a:ea typeface="Questrial"/>
                <a:cs typeface="Questrial"/>
                <a:sym typeface="Questrial"/>
              </a:rPr>
              <a:t> File Slack</a:t>
            </a:r>
          </a:p>
          <a:p>
            <a:pPr marL="177800" marR="0" lvl="0" indent="-184150" algn="l" rtl="0">
              <a:lnSpc>
                <a:spcPct val="100000"/>
              </a:lnSpc>
              <a:spcBef>
                <a:spcPts val="800"/>
              </a:spcBef>
              <a:spcAft>
                <a:spcPts val="0"/>
              </a:spcAft>
              <a:buClr>
                <a:schemeClr val="lt1"/>
              </a:buClr>
              <a:buSzPct val="130769"/>
              <a:buFont typeface="Arial"/>
              <a:buChar char="•"/>
            </a:pPr>
            <a:r>
              <a:rPr lang="en" sz="1300" b="0" i="0" u="none" strike="noStrike" cap="none">
                <a:solidFill>
                  <a:schemeClr val="lt1"/>
                </a:solidFill>
                <a:latin typeface="Questrial"/>
                <a:ea typeface="Questrial"/>
                <a:cs typeface="Questrial"/>
                <a:sym typeface="Questrial"/>
              </a:rPr>
              <a:t> Free Space - “Unallocated” Clusters</a:t>
            </a:r>
          </a:p>
          <a:p>
            <a:pPr marL="177800" marR="0" lvl="0" indent="-184150" algn="l" rtl="0">
              <a:lnSpc>
                <a:spcPct val="100000"/>
              </a:lnSpc>
              <a:spcBef>
                <a:spcPts val="800"/>
              </a:spcBef>
              <a:spcAft>
                <a:spcPts val="0"/>
              </a:spcAft>
              <a:buClr>
                <a:schemeClr val="lt1"/>
              </a:buClr>
              <a:buSzPct val="130769"/>
              <a:buFont typeface="Arial"/>
              <a:buChar char="•"/>
            </a:pPr>
            <a:r>
              <a:rPr lang="en" sz="1300" b="0" i="0" u="none" strike="noStrike" cap="none">
                <a:solidFill>
                  <a:schemeClr val="lt1"/>
                </a:solidFill>
                <a:latin typeface="Questrial"/>
                <a:ea typeface="Questrial"/>
                <a:cs typeface="Questrial"/>
                <a:sym typeface="Questrial"/>
              </a:rPr>
              <a:t> Deleted Files</a:t>
            </a:r>
          </a:p>
          <a:p>
            <a:pPr marL="177800" marR="0" lvl="0" indent="-184150" algn="l" rtl="0">
              <a:lnSpc>
                <a:spcPct val="100000"/>
              </a:lnSpc>
              <a:spcBef>
                <a:spcPts val="800"/>
              </a:spcBef>
              <a:spcAft>
                <a:spcPts val="0"/>
              </a:spcAft>
              <a:buClr>
                <a:schemeClr val="lt1"/>
              </a:buClr>
              <a:buSzPct val="130769"/>
              <a:buFont typeface="Arial"/>
              <a:buChar char="•"/>
            </a:pPr>
            <a:r>
              <a:rPr lang="en" sz="1300" b="0" i="0" u="none" strike="noStrike" cap="none">
                <a:solidFill>
                  <a:schemeClr val="lt1"/>
                </a:solidFill>
                <a:latin typeface="Questrial"/>
                <a:ea typeface="Questrial"/>
                <a:cs typeface="Questrial"/>
                <a:sym typeface="Questrial"/>
              </a:rPr>
              <a:t> Page File / Swap Partition</a:t>
            </a:r>
          </a:p>
          <a:p>
            <a:pPr marL="177800" marR="0" lvl="0" indent="-171450" algn="l" rtl="0">
              <a:lnSpc>
                <a:spcPct val="100000"/>
              </a:lnSpc>
              <a:spcBef>
                <a:spcPts val="800"/>
              </a:spcBef>
              <a:spcAft>
                <a:spcPts val="0"/>
              </a:spcAft>
              <a:buClr>
                <a:schemeClr val="lt1"/>
              </a:buClr>
              <a:buSzPct val="161538"/>
              <a:buFont typeface="Arial"/>
              <a:buChar char="•"/>
            </a:pPr>
            <a:r>
              <a:rPr lang="en" sz="1300" b="0" i="0" u="none" strike="noStrike" cap="none">
                <a:solidFill>
                  <a:schemeClr val="lt1"/>
                </a:solidFill>
                <a:latin typeface="Questrial"/>
                <a:ea typeface="Questrial"/>
                <a:cs typeface="Questrial"/>
                <a:sym typeface="Questrial"/>
              </a:rPr>
              <a:t> Unpartitioned “Free” Spac</a:t>
            </a:r>
            <a:r>
              <a:rPr lang="en" sz="1700" b="0" i="0" u="none" strike="noStrike" cap="none">
                <a:solidFill>
                  <a:schemeClr val="lt1"/>
                </a:solidFill>
                <a:latin typeface="Questrial"/>
                <a:ea typeface="Questrial"/>
                <a:cs typeface="Questrial"/>
                <a:sym typeface="Questrial"/>
              </a:rPr>
              <a:t>e</a:t>
            </a:r>
          </a:p>
          <a:p>
            <a:pPr marL="177800" marR="0" lvl="0" indent="-184150" algn="l" rtl="0">
              <a:lnSpc>
                <a:spcPct val="100000"/>
              </a:lnSpc>
              <a:spcBef>
                <a:spcPts val="800"/>
              </a:spcBef>
              <a:buClr>
                <a:schemeClr val="lt1"/>
              </a:buClr>
              <a:buSzPct val="130769"/>
              <a:buFont typeface="Arial"/>
              <a:buChar char="•"/>
            </a:pPr>
            <a:r>
              <a:rPr lang="en" sz="1300" b="0" i="0" u="none" strike="noStrike" cap="none">
                <a:solidFill>
                  <a:schemeClr val="lt1"/>
                </a:solidFill>
                <a:latin typeface="Questrial"/>
                <a:ea typeface="Questrial"/>
                <a:cs typeface="Questrial"/>
                <a:sym typeface="Questrial"/>
              </a:rPr>
              <a:t> Host Protected Areas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sp>
        <p:nvSpPr>
          <p:cNvPr id="690" name="Shape 690"/>
          <p:cNvSpPr txBox="1">
            <a:spLocks noGrp="1"/>
          </p:cNvSpPr>
          <p:nvPr>
            <p:ph type="title"/>
          </p:nvPr>
        </p:nvSpPr>
        <p:spPr>
          <a:xfrm>
            <a:off x="856059" y="463888"/>
            <a:ext cx="7429498" cy="1108927"/>
          </a:xfrm>
          <a:prstGeom prst="rect">
            <a:avLst/>
          </a:prstGeom>
          <a:noFill/>
          <a:ln>
            <a:noFill/>
          </a:ln>
        </p:spPr>
        <p:txBody>
          <a:bodyPr lIns="68575" tIns="34275" rIns="68575" bIns="34275" anchor="ctr" anchorCtr="0">
            <a:noAutofit/>
          </a:bodyPr>
          <a:lstStyle/>
          <a:p>
            <a:pPr marL="0" marR="0" lvl="0" indent="0" algn="l" rtl="0">
              <a:lnSpc>
                <a:spcPct val="90000"/>
              </a:lnSpc>
              <a:spcBef>
                <a:spcPts val="0"/>
              </a:spcBef>
              <a:buClr>
                <a:schemeClr val="lt1"/>
              </a:buClr>
              <a:buSzPct val="25000"/>
              <a:buFont typeface="Questrial"/>
              <a:buNone/>
            </a:pPr>
            <a:r>
              <a:rPr lang="en" sz="2700" b="0" i="0" u="none" strike="noStrike" cap="none">
                <a:solidFill>
                  <a:schemeClr val="lt1"/>
                </a:solidFill>
                <a:latin typeface="Questrial"/>
                <a:ea typeface="Questrial"/>
                <a:cs typeface="Questrial"/>
                <a:sym typeface="Questrial"/>
              </a:rPr>
              <a:t>BIT-STREAM IMAGE AKA FORENSIC COPY</a:t>
            </a:r>
          </a:p>
        </p:txBody>
      </p:sp>
      <p:sp>
        <p:nvSpPr>
          <p:cNvPr id="691" name="Shape 691"/>
          <p:cNvSpPr txBox="1">
            <a:spLocks noGrp="1"/>
          </p:cNvSpPr>
          <p:nvPr>
            <p:ph type="body" idx="1"/>
          </p:nvPr>
        </p:nvSpPr>
        <p:spPr>
          <a:xfrm>
            <a:off x="856059" y="1687115"/>
            <a:ext cx="7429499" cy="2656285"/>
          </a:xfrm>
          <a:prstGeom prst="rect">
            <a:avLst/>
          </a:prstGeom>
          <a:noFill/>
          <a:ln>
            <a:noFill/>
          </a:ln>
        </p:spPr>
        <p:txBody>
          <a:bodyPr lIns="68575" tIns="34275" rIns="68575" bIns="34275" anchor="t" anchorCtr="0">
            <a:noAutofit/>
          </a:bodyPr>
          <a:lstStyle/>
          <a:p>
            <a:pPr marL="0" marR="0" lvl="0" indent="0" algn="l" rtl="0">
              <a:lnSpc>
                <a:spcPct val="120000"/>
              </a:lnSpc>
              <a:spcBef>
                <a:spcPts val="0"/>
              </a:spcBef>
              <a:buClr>
                <a:schemeClr val="lt1"/>
              </a:buClr>
              <a:buSzPct val="25000"/>
              <a:buFont typeface="Arial"/>
              <a:buNone/>
            </a:pPr>
            <a:r>
              <a:rPr lang="en" sz="1800" b="0" i="0" u="none" strike="noStrike" cap="none">
                <a:solidFill>
                  <a:schemeClr val="lt1"/>
                </a:solidFill>
                <a:latin typeface="Questrial"/>
                <a:ea typeface="Questrial"/>
                <a:cs typeface="Questrial"/>
                <a:sym typeface="Questrial"/>
              </a:rPr>
              <a:t>We call a forensic copy a bit-stream image because while copying the information from the computer to the disk, you have to do this process bit by bit. If done all at once, it could cause the computer to crash or not collect all of the data needed.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696" name="Shape 696"/>
          <p:cNvSpPr txBox="1">
            <a:spLocks noGrp="1"/>
          </p:cNvSpPr>
          <p:nvPr>
            <p:ph type="title"/>
          </p:nvPr>
        </p:nvSpPr>
        <p:spPr>
          <a:xfrm>
            <a:off x="856059" y="463888"/>
            <a:ext cx="7429498" cy="1108927"/>
          </a:xfrm>
          <a:prstGeom prst="rect">
            <a:avLst/>
          </a:prstGeom>
          <a:noFill/>
          <a:ln>
            <a:noFill/>
          </a:ln>
        </p:spPr>
        <p:txBody>
          <a:bodyPr lIns="68575" tIns="34275" rIns="68575" bIns="34275" anchor="ctr" anchorCtr="0">
            <a:noAutofit/>
          </a:bodyPr>
          <a:lstStyle/>
          <a:p>
            <a:pPr marL="0" marR="0" lvl="0" indent="0" algn="l" rtl="0">
              <a:lnSpc>
                <a:spcPct val="90000"/>
              </a:lnSpc>
              <a:spcBef>
                <a:spcPts val="0"/>
              </a:spcBef>
              <a:buClr>
                <a:schemeClr val="lt1"/>
              </a:buClr>
              <a:buSzPct val="25000"/>
              <a:buFont typeface="Questrial"/>
              <a:buNone/>
            </a:pPr>
            <a:r>
              <a:rPr lang="en" sz="2700" b="0" i="0" u="none" strike="noStrike" cap="none">
                <a:solidFill>
                  <a:schemeClr val="lt1"/>
                </a:solidFill>
                <a:latin typeface="Questrial"/>
                <a:ea typeface="Questrial"/>
                <a:cs typeface="Questrial"/>
                <a:sym typeface="Questrial"/>
              </a:rPr>
              <a:t>THE PROCESS</a:t>
            </a:r>
          </a:p>
        </p:txBody>
      </p:sp>
      <p:sp>
        <p:nvSpPr>
          <p:cNvPr id="697" name="Shape 697"/>
          <p:cNvSpPr txBox="1">
            <a:spLocks noGrp="1"/>
          </p:cNvSpPr>
          <p:nvPr>
            <p:ph type="body" idx="1"/>
          </p:nvPr>
        </p:nvSpPr>
        <p:spPr>
          <a:xfrm>
            <a:off x="856059" y="1394091"/>
            <a:ext cx="7429499" cy="2656285"/>
          </a:xfrm>
          <a:prstGeom prst="rect">
            <a:avLst/>
          </a:prstGeom>
          <a:noFill/>
          <a:ln>
            <a:noFill/>
          </a:ln>
        </p:spPr>
        <p:txBody>
          <a:bodyPr lIns="68575" tIns="34275" rIns="68575" bIns="34275" anchor="t" anchorCtr="0">
            <a:noAutofit/>
          </a:bodyPr>
          <a:lstStyle/>
          <a:p>
            <a:pPr marL="177800" marR="0" lvl="0" indent="-184150" algn="l" rtl="0">
              <a:lnSpc>
                <a:spcPct val="120000"/>
              </a:lnSpc>
              <a:spcBef>
                <a:spcPts val="0"/>
              </a:spcBef>
              <a:spcAft>
                <a:spcPts val="0"/>
              </a:spcAft>
              <a:buClr>
                <a:schemeClr val="lt1"/>
              </a:buClr>
              <a:buSzPct val="127777"/>
              <a:buFont typeface="Arial"/>
              <a:buChar char="•"/>
            </a:pPr>
            <a:r>
              <a:rPr lang="en" sz="1800" b="0" i="0" u="none" strike="noStrike" cap="none">
                <a:solidFill>
                  <a:schemeClr val="lt1"/>
                </a:solidFill>
                <a:latin typeface="Questrial"/>
                <a:ea typeface="Questrial"/>
                <a:cs typeface="Questrial"/>
                <a:sym typeface="Questrial"/>
              </a:rPr>
              <a:t>We used a software called FTK Imager which stands for “Forensic Toolkit”.</a:t>
            </a:r>
          </a:p>
          <a:p>
            <a:pPr marL="177800" marR="0" lvl="0" indent="-184150" algn="l" rtl="0">
              <a:lnSpc>
                <a:spcPct val="120000"/>
              </a:lnSpc>
              <a:spcBef>
                <a:spcPts val="800"/>
              </a:spcBef>
              <a:spcAft>
                <a:spcPts val="0"/>
              </a:spcAft>
              <a:buClr>
                <a:schemeClr val="lt1"/>
              </a:buClr>
              <a:buSzPct val="127777"/>
              <a:buFont typeface="Arial"/>
              <a:buChar char="•"/>
            </a:pPr>
            <a:r>
              <a:rPr lang="en" sz="1800" b="0" i="0" u="none" strike="noStrike" cap="none">
                <a:solidFill>
                  <a:schemeClr val="lt1"/>
                </a:solidFill>
                <a:latin typeface="Questrial"/>
                <a:ea typeface="Questrial"/>
                <a:cs typeface="Questrial"/>
                <a:sym typeface="Questrial"/>
              </a:rPr>
              <a:t>First, we created a forensic copy of the original evidence.</a:t>
            </a:r>
          </a:p>
          <a:p>
            <a:pPr marL="177800" marR="0" lvl="0" indent="-184150" algn="l" rtl="0">
              <a:lnSpc>
                <a:spcPct val="120000"/>
              </a:lnSpc>
              <a:spcBef>
                <a:spcPts val="800"/>
              </a:spcBef>
              <a:buClr>
                <a:schemeClr val="lt1"/>
              </a:buClr>
              <a:buSzPct val="127777"/>
              <a:buFont typeface="Arial"/>
              <a:buNone/>
            </a:pPr>
            <a:endParaRPr sz="1800" b="0" i="0" u="none" strike="noStrike" cap="none">
              <a:solidFill>
                <a:schemeClr val="lt1"/>
              </a:solidFill>
              <a:latin typeface="Questrial"/>
              <a:ea typeface="Questrial"/>
              <a:cs typeface="Questrial"/>
              <a:sym typeface="Questrial"/>
            </a:endParaRPr>
          </a:p>
        </p:txBody>
      </p:sp>
      <p:pic>
        <p:nvPicPr>
          <p:cNvPr id="698" name="Shape 698"/>
          <p:cNvPicPr preferRelativeResize="0"/>
          <p:nvPr/>
        </p:nvPicPr>
        <p:blipFill rotWithShape="1">
          <a:blip r:embed="rId3">
            <a:alphaModFix/>
          </a:blip>
          <a:srcRect/>
          <a:stretch/>
        </p:blipFill>
        <p:spPr>
          <a:xfrm>
            <a:off x="193288" y="2649682"/>
            <a:ext cx="3983856" cy="2132645"/>
          </a:xfrm>
          <a:prstGeom prst="rect">
            <a:avLst/>
          </a:prstGeom>
          <a:noFill/>
          <a:ln>
            <a:noFill/>
          </a:ln>
        </p:spPr>
      </p:pic>
      <p:pic>
        <p:nvPicPr>
          <p:cNvPr id="699" name="Shape 699"/>
          <p:cNvPicPr preferRelativeResize="0"/>
          <p:nvPr/>
        </p:nvPicPr>
        <p:blipFill rotWithShape="1">
          <a:blip r:embed="rId4">
            <a:alphaModFix/>
          </a:blip>
          <a:srcRect/>
          <a:stretch/>
        </p:blipFill>
        <p:spPr>
          <a:xfrm>
            <a:off x="4596786" y="2649682"/>
            <a:ext cx="3959712" cy="220122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03"/>
        <p:cNvGrpSpPr/>
        <p:nvPr/>
      </p:nvGrpSpPr>
      <p:grpSpPr>
        <a:xfrm>
          <a:off x="0" y="0"/>
          <a:ext cx="0" cy="0"/>
          <a:chOff x="0" y="0"/>
          <a:chExt cx="0" cy="0"/>
        </a:xfrm>
      </p:grpSpPr>
      <p:sp>
        <p:nvSpPr>
          <p:cNvPr id="704" name="Shape 704"/>
          <p:cNvSpPr txBox="1">
            <a:spLocks noGrp="1"/>
          </p:cNvSpPr>
          <p:nvPr>
            <p:ph type="body" idx="1"/>
          </p:nvPr>
        </p:nvSpPr>
        <p:spPr>
          <a:xfrm>
            <a:off x="775896" y="276030"/>
            <a:ext cx="7429499" cy="2656285"/>
          </a:xfrm>
          <a:prstGeom prst="rect">
            <a:avLst/>
          </a:prstGeom>
          <a:noFill/>
          <a:ln>
            <a:noFill/>
          </a:ln>
        </p:spPr>
        <p:txBody>
          <a:bodyPr lIns="68575" tIns="34275" rIns="68575" bIns="34275" anchor="t" anchorCtr="0">
            <a:noAutofit/>
          </a:bodyPr>
          <a:lstStyle/>
          <a:p>
            <a:pPr marL="177800" marR="0" lvl="0" indent="-177800" algn="l" rtl="0">
              <a:lnSpc>
                <a:spcPct val="120000"/>
              </a:lnSpc>
              <a:spcBef>
                <a:spcPts val="0"/>
              </a:spcBef>
              <a:spcAft>
                <a:spcPts val="0"/>
              </a:spcAft>
              <a:buClr>
                <a:schemeClr val="lt1"/>
              </a:buClr>
              <a:buSzPct val="125925"/>
              <a:buFont typeface="Arial"/>
              <a:buChar char="•"/>
            </a:pPr>
            <a:r>
              <a:rPr lang="en" sz="2700" b="0" i="0" u="none" strike="noStrike" cap="none">
                <a:solidFill>
                  <a:schemeClr val="lt1"/>
                </a:solidFill>
                <a:latin typeface="Questrial"/>
                <a:ea typeface="Questrial"/>
                <a:cs typeface="Questrial"/>
                <a:sym typeface="Questrial"/>
              </a:rPr>
              <a:t>Next, we analyzed the image and, at this point, can often recover deleted files.</a:t>
            </a:r>
          </a:p>
          <a:p>
            <a:pPr marL="177800" marR="0" lvl="0" indent="-184150" algn="l" rtl="0">
              <a:lnSpc>
                <a:spcPct val="120000"/>
              </a:lnSpc>
              <a:spcBef>
                <a:spcPts val="800"/>
              </a:spcBef>
              <a:buClr>
                <a:schemeClr val="lt1"/>
              </a:buClr>
              <a:buSzPct val="127777"/>
              <a:buFont typeface="Arial"/>
              <a:buNone/>
            </a:pPr>
            <a:endParaRPr sz="1800" b="0" i="0" u="none" strike="noStrike" cap="none">
              <a:solidFill>
                <a:schemeClr val="lt1"/>
              </a:solidFill>
              <a:latin typeface="Questrial"/>
              <a:ea typeface="Questrial"/>
              <a:cs typeface="Questrial"/>
              <a:sym typeface="Questrial"/>
            </a:endParaRPr>
          </a:p>
        </p:txBody>
      </p:sp>
      <p:pic>
        <p:nvPicPr>
          <p:cNvPr id="705" name="Shape 705"/>
          <p:cNvPicPr preferRelativeResize="0"/>
          <p:nvPr/>
        </p:nvPicPr>
        <p:blipFill rotWithShape="1">
          <a:blip r:embed="rId3">
            <a:alphaModFix/>
          </a:blip>
          <a:srcRect/>
          <a:stretch/>
        </p:blipFill>
        <p:spPr>
          <a:xfrm>
            <a:off x="118456" y="1982585"/>
            <a:ext cx="4077889" cy="2966105"/>
          </a:xfrm>
          <a:prstGeom prst="rect">
            <a:avLst/>
          </a:prstGeom>
          <a:noFill/>
          <a:ln>
            <a:noFill/>
          </a:ln>
        </p:spPr>
      </p:pic>
      <p:pic>
        <p:nvPicPr>
          <p:cNvPr id="706" name="Shape 706"/>
          <p:cNvPicPr preferRelativeResize="0"/>
          <p:nvPr/>
        </p:nvPicPr>
        <p:blipFill rotWithShape="1">
          <a:blip r:embed="rId4">
            <a:alphaModFix/>
          </a:blip>
          <a:srcRect/>
          <a:stretch/>
        </p:blipFill>
        <p:spPr>
          <a:xfrm>
            <a:off x="4335872" y="2207028"/>
            <a:ext cx="4612473" cy="251721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sp>
        <p:nvSpPr>
          <p:cNvPr id="711" name="Shape 711"/>
          <p:cNvSpPr txBox="1">
            <a:spLocks noGrp="1"/>
          </p:cNvSpPr>
          <p:nvPr>
            <p:ph type="title"/>
          </p:nvPr>
        </p:nvSpPr>
        <p:spPr>
          <a:xfrm>
            <a:off x="856059" y="463888"/>
            <a:ext cx="7429498" cy="1108927"/>
          </a:xfrm>
          <a:prstGeom prst="rect">
            <a:avLst/>
          </a:prstGeom>
          <a:noFill/>
          <a:ln>
            <a:noFill/>
          </a:ln>
        </p:spPr>
        <p:txBody>
          <a:bodyPr lIns="68575" tIns="34275" rIns="68575" bIns="34275" anchor="ctr" anchorCtr="0">
            <a:noAutofit/>
          </a:bodyPr>
          <a:lstStyle/>
          <a:p>
            <a:pPr marL="0" marR="0" lvl="0" indent="0" algn="l" rtl="0">
              <a:lnSpc>
                <a:spcPct val="90000"/>
              </a:lnSpc>
              <a:spcBef>
                <a:spcPts val="0"/>
              </a:spcBef>
              <a:buClr>
                <a:schemeClr val="lt1"/>
              </a:buClr>
              <a:buSzPct val="25000"/>
              <a:buFont typeface="Questrial"/>
              <a:buNone/>
            </a:pPr>
            <a:r>
              <a:rPr lang="en" sz="2700" b="0" i="0" u="none" strike="noStrike" cap="none">
                <a:solidFill>
                  <a:schemeClr val="lt1"/>
                </a:solidFill>
                <a:latin typeface="Questrial"/>
                <a:ea typeface="Questrial"/>
                <a:cs typeface="Questrial"/>
                <a:sym typeface="Questrial"/>
              </a:rPr>
              <a:t>DIGITAL FORENSICS USED IN REAL LIFE</a:t>
            </a:r>
          </a:p>
        </p:txBody>
      </p:sp>
      <p:sp>
        <p:nvSpPr>
          <p:cNvPr id="712" name="Shape 712"/>
          <p:cNvSpPr txBox="1">
            <a:spLocks noGrp="1"/>
          </p:cNvSpPr>
          <p:nvPr>
            <p:ph type="body" idx="1"/>
          </p:nvPr>
        </p:nvSpPr>
        <p:spPr>
          <a:xfrm>
            <a:off x="856059" y="1687115"/>
            <a:ext cx="7429499" cy="2656285"/>
          </a:xfrm>
          <a:prstGeom prst="rect">
            <a:avLst/>
          </a:prstGeom>
          <a:noFill/>
          <a:ln>
            <a:noFill/>
          </a:ln>
        </p:spPr>
        <p:txBody>
          <a:bodyPr lIns="68575" tIns="34275" rIns="68575" bIns="34275" anchor="t" anchorCtr="0">
            <a:noAutofit/>
          </a:bodyPr>
          <a:lstStyle/>
          <a:p>
            <a:pPr marL="0" marR="0" lvl="0" indent="0" algn="l" rtl="0">
              <a:lnSpc>
                <a:spcPct val="120000"/>
              </a:lnSpc>
              <a:spcBef>
                <a:spcPts val="0"/>
              </a:spcBef>
              <a:buClr>
                <a:schemeClr val="lt1"/>
              </a:buClr>
              <a:buSzPct val="25000"/>
              <a:buFont typeface="Arial"/>
              <a:buNone/>
            </a:pPr>
            <a:r>
              <a:rPr lang="en" sz="1800" b="0" i="0" u="none" strike="noStrike" cap="none">
                <a:solidFill>
                  <a:schemeClr val="lt1"/>
                </a:solidFill>
                <a:latin typeface="Questrial"/>
                <a:ea typeface="Questrial"/>
                <a:cs typeface="Questrial"/>
                <a:sym typeface="Questrial"/>
              </a:rPr>
              <a:t>Throughout the 1970’s, Dennis Rader, aka the BTK Killer, murdered ten people. After his murders, he would send letters and pictures to the police about what he did to each victim.  Then, he made a mistake. He sent his letters on a floppy disk with a deleted document on it to the police.  Forensic scientists then recovered this document and used it to track the BTK’s location that led to his arrest.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sp>
        <p:nvSpPr>
          <p:cNvPr id="717" name="Shape 717"/>
          <p:cNvSpPr txBox="1">
            <a:spLocks noGrp="1"/>
          </p:cNvSpPr>
          <p:nvPr>
            <p:ph type="ctrTitle"/>
          </p:nvPr>
        </p:nvSpPr>
        <p:spPr>
          <a:xfrm>
            <a:off x="474875" y="1863025"/>
            <a:ext cx="8118600" cy="1522800"/>
          </a:xfrm>
          <a:prstGeom prst="rect">
            <a:avLst/>
          </a:prstGeom>
        </p:spPr>
        <p:txBody>
          <a:bodyPr lIns="91425" tIns="91425" rIns="91425" bIns="91425" anchor="b" anchorCtr="0">
            <a:noAutofit/>
          </a:bodyPr>
          <a:lstStyle/>
          <a:p>
            <a:pPr lvl="0">
              <a:spcBef>
                <a:spcPts val="0"/>
              </a:spcBef>
              <a:buNone/>
            </a:pPr>
            <a:r>
              <a:rPr lang="en"/>
              <a:t>Encryption, Decryption, &amp; WireShark </a:t>
            </a:r>
          </a:p>
        </p:txBody>
      </p:sp>
      <p:sp>
        <p:nvSpPr>
          <p:cNvPr id="718" name="Shape 718"/>
          <p:cNvSpPr txBox="1">
            <a:spLocks noGrp="1"/>
          </p:cNvSpPr>
          <p:nvPr>
            <p:ph type="subTitle" idx="1"/>
          </p:nvPr>
        </p:nvSpPr>
        <p:spPr>
          <a:xfrm>
            <a:off x="512700" y="3840639"/>
            <a:ext cx="8118600" cy="787500"/>
          </a:xfrm>
          <a:prstGeom prst="rect">
            <a:avLst/>
          </a:prstGeom>
        </p:spPr>
        <p:txBody>
          <a:bodyPr lIns="91425" tIns="91425" rIns="91425" bIns="91425" anchor="t" anchorCtr="0">
            <a:noAutofit/>
          </a:bodyPr>
          <a:lstStyle/>
          <a:p>
            <a:pPr lvl="0">
              <a:spcBef>
                <a:spcPts val="0"/>
              </a:spcBef>
              <a:buNone/>
            </a:pPr>
            <a:r>
              <a:rPr lang="en"/>
              <a:t>By: Abigail, Abigail, Zoe, &amp; Morey</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pic>
        <p:nvPicPr>
          <p:cNvPr id="723" name="Shape 723" descr="438693.jpg"/>
          <p:cNvPicPr preferRelativeResize="0"/>
          <p:nvPr/>
        </p:nvPicPr>
        <p:blipFill rotWithShape="1">
          <a:blip r:embed="rId3">
            <a:alphaModFix amt="31000"/>
          </a:blip>
          <a:srcRect b="2056"/>
          <a:stretch/>
        </p:blipFill>
        <p:spPr>
          <a:xfrm>
            <a:off x="0" y="0"/>
            <a:ext cx="9144000" cy="5052724"/>
          </a:xfrm>
          <a:prstGeom prst="rect">
            <a:avLst/>
          </a:prstGeom>
          <a:noFill/>
          <a:ln>
            <a:noFill/>
          </a:ln>
        </p:spPr>
      </p:pic>
      <p:sp>
        <p:nvSpPr>
          <p:cNvPr id="724" name="Shape 724"/>
          <p:cNvSpPr txBox="1">
            <a:spLocks noGrp="1"/>
          </p:cNvSpPr>
          <p:nvPr>
            <p:ph type="title"/>
          </p:nvPr>
        </p:nvSpPr>
        <p:spPr>
          <a:xfrm>
            <a:off x="311700" y="445025"/>
            <a:ext cx="8520600" cy="613200"/>
          </a:xfrm>
          <a:prstGeom prst="rect">
            <a:avLst/>
          </a:prstGeom>
        </p:spPr>
        <p:txBody>
          <a:bodyPr lIns="91425" tIns="91425" rIns="91425" bIns="91425" anchor="t" anchorCtr="0">
            <a:noAutofit/>
          </a:bodyPr>
          <a:lstStyle/>
          <a:p>
            <a:pPr lvl="0" algn="ctr">
              <a:spcBef>
                <a:spcPts val="0"/>
              </a:spcBef>
              <a:buNone/>
            </a:pPr>
            <a:r>
              <a:rPr lang="en" u="sng">
                <a:solidFill>
                  <a:srgbClr val="FFFFFF"/>
                </a:solidFill>
              </a:rPr>
              <a:t>Using Encryption</a:t>
            </a:r>
          </a:p>
        </p:txBody>
      </p:sp>
      <p:sp>
        <p:nvSpPr>
          <p:cNvPr id="725" name="Shape 725"/>
          <p:cNvSpPr txBox="1">
            <a:spLocks noGrp="1"/>
          </p:cNvSpPr>
          <p:nvPr>
            <p:ph type="body" idx="1"/>
          </p:nvPr>
        </p:nvSpPr>
        <p:spPr>
          <a:xfrm>
            <a:off x="311700" y="1171600"/>
            <a:ext cx="8520600" cy="3397200"/>
          </a:xfrm>
          <a:prstGeom prst="rect">
            <a:avLst/>
          </a:prstGeom>
        </p:spPr>
        <p:txBody>
          <a:bodyPr lIns="91425" tIns="91425" rIns="91425" bIns="91425" anchor="t" anchorCtr="0">
            <a:noAutofit/>
          </a:bodyPr>
          <a:lstStyle/>
          <a:p>
            <a:pPr marL="0" lvl="0" indent="457200">
              <a:spcBef>
                <a:spcPts val="0"/>
              </a:spcBef>
              <a:buNone/>
            </a:pPr>
            <a:r>
              <a:rPr lang="en">
                <a:solidFill>
                  <a:srgbClr val="FFFFFF"/>
                </a:solidFill>
              </a:rPr>
              <a:t>Encryption is a technique used by various different groups to secure and disguise broadcasted confidential information over a network. While it is used by people of authority for the public’s safety, (e.g. a banker with credit card information), it can also be used by criminals trying to hide compromising information. </a:t>
            </a:r>
          </a:p>
          <a:p>
            <a:pPr lvl="0">
              <a:spcBef>
                <a:spcPts val="0"/>
              </a:spcBef>
              <a:buNone/>
            </a:pPr>
            <a:r>
              <a:rPr lang="en">
                <a:solidFill>
                  <a:srgbClr val="FFFFFF"/>
                </a:solidFill>
              </a:rPr>
              <a:t>We learned to do this on Wednesday with the assistance of Dr. Lee.</a:t>
            </a:r>
          </a:p>
          <a:p>
            <a:pPr lvl="0">
              <a:spcBef>
                <a:spcPts val="0"/>
              </a:spcBef>
              <a:buNone/>
            </a:pPr>
            <a:endParaRPr>
              <a:solidFill>
                <a:srgbClr val="FFFFFF"/>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pic>
        <p:nvPicPr>
          <p:cNvPr id="730" name="Shape 730" descr="Encrypting-Data.jpg"/>
          <p:cNvPicPr preferRelativeResize="0"/>
          <p:nvPr/>
        </p:nvPicPr>
        <p:blipFill>
          <a:blip r:embed="rId3">
            <a:alphaModFix amt="49000"/>
          </a:blip>
          <a:stretch>
            <a:fillRect/>
          </a:stretch>
        </p:blipFill>
        <p:spPr>
          <a:xfrm>
            <a:off x="0" y="0"/>
            <a:ext cx="9144002" cy="5046122"/>
          </a:xfrm>
          <a:prstGeom prst="rect">
            <a:avLst/>
          </a:prstGeom>
          <a:noFill/>
          <a:ln>
            <a:noFill/>
          </a:ln>
        </p:spPr>
      </p:pic>
      <p:sp>
        <p:nvSpPr>
          <p:cNvPr id="731" name="Shape 731"/>
          <p:cNvSpPr txBox="1">
            <a:spLocks noGrp="1"/>
          </p:cNvSpPr>
          <p:nvPr>
            <p:ph type="title"/>
          </p:nvPr>
        </p:nvSpPr>
        <p:spPr>
          <a:xfrm>
            <a:off x="311700" y="445025"/>
            <a:ext cx="8520600" cy="613200"/>
          </a:xfrm>
          <a:prstGeom prst="rect">
            <a:avLst/>
          </a:prstGeom>
        </p:spPr>
        <p:txBody>
          <a:bodyPr lIns="91425" tIns="91425" rIns="91425" bIns="91425" anchor="t" anchorCtr="0">
            <a:noAutofit/>
          </a:bodyPr>
          <a:lstStyle/>
          <a:p>
            <a:pPr lvl="0" algn="ctr">
              <a:spcBef>
                <a:spcPts val="0"/>
              </a:spcBef>
              <a:buNone/>
            </a:pPr>
            <a:r>
              <a:rPr lang="en" u="sng">
                <a:solidFill>
                  <a:srgbClr val="FFFFFF"/>
                </a:solidFill>
              </a:rPr>
              <a:t>Encryption Examples</a:t>
            </a:r>
          </a:p>
        </p:txBody>
      </p:sp>
      <p:sp>
        <p:nvSpPr>
          <p:cNvPr id="732" name="Shape 732"/>
          <p:cNvSpPr txBox="1">
            <a:spLocks noGrp="1"/>
          </p:cNvSpPr>
          <p:nvPr>
            <p:ph type="body" idx="1"/>
          </p:nvPr>
        </p:nvSpPr>
        <p:spPr>
          <a:xfrm>
            <a:off x="311700" y="1171600"/>
            <a:ext cx="8520600" cy="3397200"/>
          </a:xfrm>
          <a:prstGeom prst="rect">
            <a:avLst/>
          </a:prstGeom>
        </p:spPr>
        <p:txBody>
          <a:bodyPr lIns="91425" tIns="91425" rIns="91425" bIns="91425" anchor="t" anchorCtr="0">
            <a:noAutofit/>
          </a:bodyPr>
          <a:lstStyle/>
          <a:p>
            <a:pPr lvl="0">
              <a:spcBef>
                <a:spcPts val="0"/>
              </a:spcBef>
              <a:buNone/>
            </a:pPr>
            <a:endParaRPr/>
          </a:p>
        </p:txBody>
      </p:sp>
      <p:pic>
        <p:nvPicPr>
          <p:cNvPr id="733" name="Shape 733"/>
          <p:cNvPicPr preferRelativeResize="0"/>
          <p:nvPr/>
        </p:nvPicPr>
        <p:blipFill rotWithShape="1">
          <a:blip r:embed="rId4">
            <a:alphaModFix/>
          </a:blip>
          <a:srcRect l="5615" t="20678" r="83026" b="72131"/>
          <a:stretch/>
        </p:blipFill>
        <p:spPr>
          <a:xfrm>
            <a:off x="1255199" y="2420478"/>
            <a:ext cx="1406900" cy="302550"/>
          </a:xfrm>
          <a:prstGeom prst="rect">
            <a:avLst/>
          </a:prstGeom>
          <a:noFill/>
          <a:ln>
            <a:noFill/>
          </a:ln>
        </p:spPr>
      </p:pic>
      <p:pic>
        <p:nvPicPr>
          <p:cNvPr id="734" name="Shape 734"/>
          <p:cNvPicPr preferRelativeResize="0"/>
          <p:nvPr/>
        </p:nvPicPr>
        <p:blipFill rotWithShape="1">
          <a:blip r:embed="rId5">
            <a:alphaModFix/>
          </a:blip>
          <a:srcRect l="2506" t="39280" r="37084" b="51003"/>
          <a:stretch/>
        </p:blipFill>
        <p:spPr>
          <a:xfrm>
            <a:off x="2873875" y="4349450"/>
            <a:ext cx="3486999" cy="219350"/>
          </a:xfrm>
          <a:prstGeom prst="rect">
            <a:avLst/>
          </a:prstGeom>
          <a:noFill/>
          <a:ln>
            <a:noFill/>
          </a:ln>
        </p:spPr>
      </p:pic>
      <p:pic>
        <p:nvPicPr>
          <p:cNvPr id="735" name="Shape 735"/>
          <p:cNvPicPr preferRelativeResize="0"/>
          <p:nvPr/>
        </p:nvPicPr>
        <p:blipFill rotWithShape="1">
          <a:blip r:embed="rId6">
            <a:alphaModFix/>
          </a:blip>
          <a:srcRect l="7199" t="22025" r="41591" b="38761"/>
          <a:stretch/>
        </p:blipFill>
        <p:spPr>
          <a:xfrm>
            <a:off x="4384975" y="1974187"/>
            <a:ext cx="4447325" cy="1195100"/>
          </a:xfrm>
          <a:prstGeom prst="rect">
            <a:avLst/>
          </a:prstGeom>
          <a:noFill/>
          <a:ln>
            <a:noFill/>
          </a:ln>
        </p:spPr>
      </p:pic>
      <p:cxnSp>
        <p:nvCxnSpPr>
          <p:cNvPr id="736" name="Shape 736"/>
          <p:cNvCxnSpPr/>
          <p:nvPr/>
        </p:nvCxnSpPr>
        <p:spPr>
          <a:xfrm>
            <a:off x="2874300" y="2594450"/>
            <a:ext cx="1285800" cy="0"/>
          </a:xfrm>
          <a:prstGeom prst="straightConnector1">
            <a:avLst/>
          </a:prstGeom>
          <a:noFill/>
          <a:ln w="38100" cap="flat" cmpd="sng">
            <a:solidFill>
              <a:srgbClr val="FFFFFF"/>
            </a:solidFill>
            <a:prstDash val="solid"/>
            <a:round/>
            <a:headEnd type="none" w="lg" len="lg"/>
            <a:tailEnd type="triangle" w="lg" len="lg"/>
          </a:ln>
        </p:spPr>
      </p:cxn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pic>
        <p:nvPicPr>
          <p:cNvPr id="741" name="Shape 741" descr="yaayaiJHQJgZ5wvuE.png"/>
          <p:cNvPicPr preferRelativeResize="0"/>
          <p:nvPr/>
        </p:nvPicPr>
        <p:blipFill>
          <a:blip r:embed="rId3">
            <a:alphaModFix amt="25000"/>
          </a:blip>
          <a:stretch>
            <a:fillRect/>
          </a:stretch>
        </p:blipFill>
        <p:spPr>
          <a:xfrm>
            <a:off x="0" y="4150"/>
            <a:ext cx="9144000" cy="5042274"/>
          </a:xfrm>
          <a:prstGeom prst="rect">
            <a:avLst/>
          </a:prstGeom>
          <a:noFill/>
          <a:ln>
            <a:noFill/>
          </a:ln>
        </p:spPr>
      </p:pic>
      <p:sp>
        <p:nvSpPr>
          <p:cNvPr id="742" name="Shape 742"/>
          <p:cNvSpPr txBox="1">
            <a:spLocks noGrp="1"/>
          </p:cNvSpPr>
          <p:nvPr>
            <p:ph type="title"/>
          </p:nvPr>
        </p:nvSpPr>
        <p:spPr>
          <a:xfrm>
            <a:off x="311700" y="445025"/>
            <a:ext cx="8520600" cy="613200"/>
          </a:xfrm>
          <a:prstGeom prst="rect">
            <a:avLst/>
          </a:prstGeom>
        </p:spPr>
        <p:txBody>
          <a:bodyPr lIns="91425" tIns="91425" rIns="91425" bIns="91425" anchor="t" anchorCtr="0">
            <a:noAutofit/>
          </a:bodyPr>
          <a:lstStyle/>
          <a:p>
            <a:pPr lvl="0" algn="ctr">
              <a:spcBef>
                <a:spcPts val="0"/>
              </a:spcBef>
              <a:buNone/>
            </a:pPr>
            <a:r>
              <a:rPr lang="en" u="sng">
                <a:solidFill>
                  <a:srgbClr val="FFFFFF"/>
                </a:solidFill>
              </a:rPr>
              <a:t>Using Decryption</a:t>
            </a:r>
          </a:p>
        </p:txBody>
      </p:sp>
      <p:sp>
        <p:nvSpPr>
          <p:cNvPr id="743" name="Shape 743"/>
          <p:cNvSpPr txBox="1">
            <a:spLocks noGrp="1"/>
          </p:cNvSpPr>
          <p:nvPr>
            <p:ph type="body" idx="1"/>
          </p:nvPr>
        </p:nvSpPr>
        <p:spPr>
          <a:xfrm>
            <a:off x="311700" y="1171600"/>
            <a:ext cx="8520600" cy="3397200"/>
          </a:xfrm>
          <a:prstGeom prst="rect">
            <a:avLst/>
          </a:prstGeom>
        </p:spPr>
        <p:txBody>
          <a:bodyPr lIns="91425" tIns="91425" rIns="91425" bIns="91425" anchor="t" anchorCtr="0">
            <a:noAutofit/>
          </a:bodyPr>
          <a:lstStyle/>
          <a:p>
            <a:pPr lvl="0" indent="457200" rtl="0">
              <a:spcBef>
                <a:spcPts val="0"/>
              </a:spcBef>
              <a:buNone/>
            </a:pPr>
            <a:r>
              <a:rPr lang="en">
                <a:solidFill>
                  <a:srgbClr val="FFFFFF"/>
                </a:solidFill>
              </a:rPr>
              <a:t>Decryption is the opposite of encryption, taking disguised data and making it readable. It’s typically used by servers after the computer sends its encrypted passwords and information to retrieve access to a certain page, (when you login to Facebook). However, it can be used by digital forensic specialists to acquire hidden information sent through a network by criminals. </a:t>
            </a:r>
          </a:p>
          <a:p>
            <a:pPr lvl="0">
              <a:spcBef>
                <a:spcPts val="0"/>
              </a:spcBef>
              <a:buNone/>
            </a:pPr>
            <a:r>
              <a:rPr lang="en">
                <a:solidFill>
                  <a:srgbClr val="FFFFFF"/>
                </a:solidFill>
              </a:rPr>
              <a:t>We learned how to read and send hidden messages on Wednesday.</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sp>
        <p:nvSpPr>
          <p:cNvPr id="623" name="Shape 623"/>
          <p:cNvSpPr txBox="1">
            <a:spLocks noGrp="1"/>
          </p:cNvSpPr>
          <p:nvPr>
            <p:ph type="title"/>
          </p:nvPr>
        </p:nvSpPr>
        <p:spPr>
          <a:xfrm>
            <a:off x="819150" y="845600"/>
            <a:ext cx="7505700" cy="954600"/>
          </a:xfrm>
          <a:prstGeom prst="rect">
            <a:avLst/>
          </a:prstGeom>
        </p:spPr>
        <p:txBody>
          <a:bodyPr lIns="91425" tIns="91425" rIns="91425" bIns="91425" anchor="t" anchorCtr="0">
            <a:noAutofit/>
          </a:bodyPr>
          <a:lstStyle/>
          <a:p>
            <a:pPr lvl="0">
              <a:spcBef>
                <a:spcPts val="0"/>
              </a:spcBef>
              <a:buNone/>
            </a:pPr>
            <a:r>
              <a:rPr lang="en"/>
              <a:t>Who are You?</a:t>
            </a:r>
          </a:p>
        </p:txBody>
      </p:sp>
      <p:sp>
        <p:nvSpPr>
          <p:cNvPr id="624" name="Shape 624"/>
          <p:cNvSpPr txBox="1">
            <a:spLocks noGrp="1"/>
          </p:cNvSpPr>
          <p:nvPr>
            <p:ph type="body" idx="1"/>
          </p:nvPr>
        </p:nvSpPr>
        <p:spPr>
          <a:xfrm>
            <a:off x="819150" y="1898550"/>
            <a:ext cx="7505700" cy="3033000"/>
          </a:xfrm>
          <a:prstGeom prst="rect">
            <a:avLst/>
          </a:prstGeom>
        </p:spPr>
        <p:txBody>
          <a:bodyPr lIns="91425" tIns="91425" rIns="91425" bIns="91425" anchor="t" anchorCtr="0">
            <a:noAutofit/>
          </a:bodyPr>
          <a:lstStyle/>
          <a:p>
            <a:pPr marL="457200" lvl="0" indent="-228600" rtl="0">
              <a:spcBef>
                <a:spcPts val="0"/>
              </a:spcBef>
              <a:buChar char="➔"/>
            </a:pPr>
            <a:r>
              <a:rPr lang="en"/>
              <a:t>This activity was used as an icebreaker.</a:t>
            </a:r>
          </a:p>
          <a:p>
            <a:pPr marL="457200" lvl="0" indent="-228600" rtl="0">
              <a:spcBef>
                <a:spcPts val="0"/>
              </a:spcBef>
              <a:buChar char="➔"/>
            </a:pPr>
            <a:r>
              <a:rPr lang="en"/>
              <a:t>Each person had the opportunity to introduce themselves.</a:t>
            </a:r>
          </a:p>
          <a:p>
            <a:pPr marL="457200" lvl="0" indent="-228600" rtl="0">
              <a:spcBef>
                <a:spcPts val="0"/>
              </a:spcBef>
              <a:buChar char="➔"/>
            </a:pPr>
            <a:r>
              <a:rPr lang="en"/>
              <a:t>We all had relatively the same questions to answer.</a:t>
            </a:r>
          </a:p>
          <a:p>
            <a:pPr marL="457200" lvl="0" indent="-228600" rtl="0">
              <a:spcBef>
                <a:spcPts val="0"/>
              </a:spcBef>
              <a:buChar char="➔"/>
            </a:pPr>
            <a:r>
              <a:rPr lang="en"/>
              <a:t>Examples of questions include:</a:t>
            </a:r>
          </a:p>
          <a:p>
            <a:pPr marL="914400" lvl="1" indent="-228600" rtl="0">
              <a:lnSpc>
                <a:spcPct val="100000"/>
              </a:lnSpc>
              <a:spcBef>
                <a:spcPts val="900"/>
              </a:spcBef>
              <a:spcAft>
                <a:spcPts val="0"/>
              </a:spcAft>
              <a:buClr>
                <a:srgbClr val="262626"/>
              </a:buClr>
              <a:buFont typeface="Libre Baskerville"/>
              <a:buChar char="◆"/>
            </a:pPr>
            <a:r>
              <a:rPr lang="en">
                <a:solidFill>
                  <a:srgbClr val="262626"/>
                </a:solidFill>
              </a:rPr>
              <a:t>What is your name?</a:t>
            </a:r>
          </a:p>
          <a:p>
            <a:pPr marL="914400" lvl="1" indent="-228600" rtl="0">
              <a:lnSpc>
                <a:spcPct val="100000"/>
              </a:lnSpc>
              <a:spcBef>
                <a:spcPts val="900"/>
              </a:spcBef>
              <a:spcAft>
                <a:spcPts val="0"/>
              </a:spcAft>
              <a:buClr>
                <a:srgbClr val="262626"/>
              </a:buClr>
              <a:buFont typeface="Libre Baskerville"/>
              <a:buChar char="◆"/>
            </a:pPr>
            <a:r>
              <a:rPr lang="en">
                <a:solidFill>
                  <a:srgbClr val="262626"/>
                </a:solidFill>
              </a:rPr>
              <a:t>What is your school?</a:t>
            </a:r>
          </a:p>
          <a:p>
            <a:pPr marL="914400" lvl="1" indent="-228600" rtl="0">
              <a:lnSpc>
                <a:spcPct val="100000"/>
              </a:lnSpc>
              <a:spcBef>
                <a:spcPts val="900"/>
              </a:spcBef>
              <a:spcAft>
                <a:spcPts val="0"/>
              </a:spcAft>
              <a:buClr>
                <a:srgbClr val="262626"/>
              </a:buClr>
              <a:buFont typeface="Libre Baskerville"/>
              <a:buChar char="◆"/>
            </a:pPr>
            <a:r>
              <a:rPr lang="en">
                <a:solidFill>
                  <a:srgbClr val="262626"/>
                </a:solidFill>
              </a:rPr>
              <a:t>What is your favorite indoor/outdoor activity?</a:t>
            </a:r>
          </a:p>
          <a:p>
            <a:pPr marL="914400" lvl="1" indent="-228600" rtl="0">
              <a:lnSpc>
                <a:spcPct val="100000"/>
              </a:lnSpc>
              <a:spcBef>
                <a:spcPts val="900"/>
              </a:spcBef>
              <a:spcAft>
                <a:spcPts val="0"/>
              </a:spcAft>
              <a:buClr>
                <a:srgbClr val="262626"/>
              </a:buClr>
              <a:buFont typeface="Libre Baskerville"/>
              <a:buChar char="◆"/>
            </a:pPr>
            <a:r>
              <a:rPr lang="en">
                <a:solidFill>
                  <a:srgbClr val="262626"/>
                </a:solidFill>
              </a:rPr>
              <a:t>What is your favorite time of day/day of the week/month of the year and why?</a:t>
            </a:r>
          </a:p>
          <a:p>
            <a:pPr marL="914400" lvl="1" indent="-228600" rtl="0">
              <a:lnSpc>
                <a:spcPct val="100000"/>
              </a:lnSpc>
              <a:spcBef>
                <a:spcPts val="900"/>
              </a:spcBef>
              <a:spcAft>
                <a:spcPts val="0"/>
              </a:spcAft>
              <a:buClr>
                <a:srgbClr val="262626"/>
              </a:buClr>
              <a:buFont typeface="Libre Baskerville"/>
              <a:buChar char="◆"/>
            </a:pPr>
            <a:r>
              <a:rPr lang="en">
                <a:solidFill>
                  <a:srgbClr val="262626"/>
                </a:solidFill>
              </a:rPr>
              <a:t>When you have 2 hours of free time, how do you pass the time?</a:t>
            </a:r>
          </a:p>
          <a:p>
            <a:pPr marL="914400" lvl="1" indent="-228600" rtl="0">
              <a:lnSpc>
                <a:spcPct val="100000"/>
              </a:lnSpc>
              <a:spcBef>
                <a:spcPts val="900"/>
              </a:spcBef>
              <a:spcAft>
                <a:spcPts val="0"/>
              </a:spcAft>
              <a:buClr>
                <a:srgbClr val="262626"/>
              </a:buClr>
              <a:buFont typeface="Libre Baskerville"/>
              <a:buChar char="◆"/>
            </a:pPr>
            <a:r>
              <a:rPr lang="en">
                <a:solidFill>
                  <a:srgbClr val="262626"/>
                </a:solidFill>
              </a:rPr>
              <a:t>What do you expect from this class and the Summer Bridge Program?</a:t>
            </a:r>
          </a:p>
          <a:p>
            <a:pPr marL="457200" lvl="0" indent="0" rtl="0">
              <a:spcBef>
                <a:spcPts val="0"/>
              </a:spcBef>
              <a:buNone/>
            </a:pPr>
            <a:endParaRPr sz="1000"/>
          </a:p>
          <a:p>
            <a:pPr lvl="0" rtl="0">
              <a:spcBef>
                <a:spcPts val="0"/>
              </a:spcBef>
              <a:buNone/>
            </a:pPr>
            <a:endParaRPr sz="1000"/>
          </a:p>
          <a:p>
            <a:pPr lvl="0">
              <a:spcBef>
                <a:spcPts val="0"/>
              </a:spcBef>
              <a:buNone/>
            </a:pPr>
            <a:r>
              <a:rPr lang="en" sz="1000"/>
              <a:t> </a:t>
            </a:r>
          </a:p>
          <a:p>
            <a:pPr lvl="0">
              <a:spcBef>
                <a:spcPts val="0"/>
              </a:spcBef>
              <a:buNone/>
            </a:pPr>
            <a:endParaRPr/>
          </a:p>
          <a:p>
            <a:pPr lvl="0">
              <a:spcBef>
                <a:spcPts val="0"/>
              </a:spcBef>
              <a:buNone/>
            </a:pPr>
            <a:endParaRPr/>
          </a:p>
          <a:p>
            <a:pPr lvl="0">
              <a:spcBef>
                <a:spcPts val="0"/>
              </a:spcBef>
              <a:buNone/>
            </a:pPr>
            <a:endParaRPr/>
          </a:p>
          <a:p>
            <a:pPr lvl="0">
              <a:spcBef>
                <a:spcPts val="0"/>
              </a:spcBef>
              <a:buNone/>
            </a:pPr>
            <a:endParaRPr/>
          </a:p>
        </p:txBody>
      </p:sp>
      <p:pic>
        <p:nvPicPr>
          <p:cNvPr id="625" name="Shape 625"/>
          <p:cNvPicPr preferRelativeResize="0"/>
          <p:nvPr/>
        </p:nvPicPr>
        <p:blipFill>
          <a:blip r:embed="rId3">
            <a:alphaModFix amt="81000"/>
          </a:blip>
          <a:stretch>
            <a:fillRect/>
          </a:stretch>
        </p:blipFill>
        <p:spPr>
          <a:xfrm>
            <a:off x="4504499" y="231874"/>
            <a:ext cx="4427975" cy="16263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47"/>
        <p:cNvGrpSpPr/>
        <p:nvPr/>
      </p:nvGrpSpPr>
      <p:grpSpPr>
        <a:xfrm>
          <a:off x="0" y="0"/>
          <a:ext cx="0" cy="0"/>
          <a:chOff x="0" y="0"/>
          <a:chExt cx="0" cy="0"/>
        </a:xfrm>
      </p:grpSpPr>
      <p:pic>
        <p:nvPicPr>
          <p:cNvPr id="748" name="Shape 748" descr="24038wall.jpg"/>
          <p:cNvPicPr preferRelativeResize="0"/>
          <p:nvPr/>
        </p:nvPicPr>
        <p:blipFill>
          <a:blip r:embed="rId3">
            <a:alphaModFix amt="18000"/>
          </a:blip>
          <a:stretch>
            <a:fillRect/>
          </a:stretch>
        </p:blipFill>
        <p:spPr>
          <a:xfrm>
            <a:off x="0" y="0"/>
            <a:ext cx="9144000" cy="5052725"/>
          </a:xfrm>
          <a:prstGeom prst="rect">
            <a:avLst/>
          </a:prstGeom>
          <a:noFill/>
          <a:ln>
            <a:noFill/>
          </a:ln>
        </p:spPr>
      </p:pic>
      <p:sp>
        <p:nvSpPr>
          <p:cNvPr id="749" name="Shape 749"/>
          <p:cNvSpPr txBox="1">
            <a:spLocks noGrp="1"/>
          </p:cNvSpPr>
          <p:nvPr>
            <p:ph type="title"/>
          </p:nvPr>
        </p:nvSpPr>
        <p:spPr>
          <a:xfrm>
            <a:off x="311700" y="227275"/>
            <a:ext cx="8520600" cy="613200"/>
          </a:xfrm>
          <a:prstGeom prst="rect">
            <a:avLst/>
          </a:prstGeom>
        </p:spPr>
        <p:txBody>
          <a:bodyPr lIns="91425" tIns="91425" rIns="91425" bIns="91425" anchor="t" anchorCtr="0">
            <a:noAutofit/>
          </a:bodyPr>
          <a:lstStyle/>
          <a:p>
            <a:pPr lvl="0" rtl="0">
              <a:spcBef>
                <a:spcPts val="0"/>
              </a:spcBef>
              <a:buNone/>
            </a:pPr>
            <a:r>
              <a:rPr lang="en" u="sng">
                <a:solidFill>
                  <a:srgbClr val="FFFFFF"/>
                </a:solidFill>
              </a:rPr>
              <a:t>Using WireShark</a:t>
            </a:r>
          </a:p>
        </p:txBody>
      </p:sp>
      <p:sp>
        <p:nvSpPr>
          <p:cNvPr id="750" name="Shape 750"/>
          <p:cNvSpPr txBox="1">
            <a:spLocks noGrp="1"/>
          </p:cNvSpPr>
          <p:nvPr>
            <p:ph type="body" idx="1"/>
          </p:nvPr>
        </p:nvSpPr>
        <p:spPr>
          <a:xfrm>
            <a:off x="276425" y="840475"/>
            <a:ext cx="8520600" cy="3148500"/>
          </a:xfrm>
          <a:prstGeom prst="rect">
            <a:avLst/>
          </a:prstGeom>
        </p:spPr>
        <p:txBody>
          <a:bodyPr lIns="91425" tIns="91425" rIns="91425" bIns="91425" anchor="t" anchorCtr="0">
            <a:noAutofit/>
          </a:bodyPr>
          <a:lstStyle/>
          <a:p>
            <a:pPr marL="0" lvl="0" indent="457200">
              <a:spcBef>
                <a:spcPts val="0"/>
              </a:spcBef>
              <a:buNone/>
            </a:pPr>
            <a:r>
              <a:rPr lang="en">
                <a:solidFill>
                  <a:srgbClr val="FFFFFF"/>
                </a:solidFill>
              </a:rPr>
              <a:t>We also learned how to use WireShark on Wednesday. WireShark is</a:t>
            </a:r>
            <a:r>
              <a:rPr lang="en">
                <a:solidFill>
                  <a:srgbClr val="000000"/>
                </a:solidFill>
              </a:rPr>
              <a:t> </a:t>
            </a:r>
            <a:r>
              <a:rPr lang="en">
                <a:solidFill>
                  <a:srgbClr val="FFFFFF"/>
                </a:solidFill>
              </a:rPr>
              <a:t>downloaded software that is used to monitor and analyze network traffic. It can be used to isolate traffic on certain websites, find cookies, and capture a password.</a:t>
            </a:r>
          </a:p>
          <a:p>
            <a:pPr marL="0" lvl="0" indent="457200" rtl="0">
              <a:spcBef>
                <a:spcPts val="0"/>
              </a:spcBef>
              <a:buNone/>
            </a:pPr>
            <a:r>
              <a:rPr lang="en">
                <a:solidFill>
                  <a:srgbClr val="FFFFFF"/>
                </a:solidFill>
              </a:rPr>
              <a:t>To test this software, we sent cookies to our computers and used WireShark to track them down. A “cookie” is a segment of data that is sent to a person’s computer by the website or browser they are using. Most cookies are harmless, but some can steal private information from your computer. Knowing how to use WireShark can be helpful in monitoring the safety of personal information stored on your computer.</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pic>
        <p:nvPicPr>
          <p:cNvPr id="755" name="Shape 755" descr="ximage1.jpg"/>
          <p:cNvPicPr preferRelativeResize="0"/>
          <p:nvPr/>
        </p:nvPicPr>
        <p:blipFill>
          <a:blip r:embed="rId3">
            <a:alphaModFix amt="20000"/>
          </a:blip>
          <a:stretch>
            <a:fillRect/>
          </a:stretch>
        </p:blipFill>
        <p:spPr>
          <a:xfrm>
            <a:off x="0" y="1249"/>
            <a:ext cx="9144000" cy="5051475"/>
          </a:xfrm>
          <a:prstGeom prst="rect">
            <a:avLst/>
          </a:prstGeom>
          <a:noFill/>
          <a:ln>
            <a:noFill/>
          </a:ln>
        </p:spPr>
      </p:pic>
      <p:sp>
        <p:nvSpPr>
          <p:cNvPr id="756" name="Shape 756"/>
          <p:cNvSpPr txBox="1">
            <a:spLocks noGrp="1"/>
          </p:cNvSpPr>
          <p:nvPr>
            <p:ph type="title"/>
          </p:nvPr>
        </p:nvSpPr>
        <p:spPr>
          <a:xfrm>
            <a:off x="311700" y="78150"/>
            <a:ext cx="8520600" cy="613200"/>
          </a:xfrm>
          <a:prstGeom prst="rect">
            <a:avLst/>
          </a:prstGeom>
        </p:spPr>
        <p:txBody>
          <a:bodyPr lIns="91425" tIns="91425" rIns="91425" bIns="91425" anchor="t" anchorCtr="0">
            <a:noAutofit/>
          </a:bodyPr>
          <a:lstStyle/>
          <a:p>
            <a:pPr lvl="0">
              <a:spcBef>
                <a:spcPts val="0"/>
              </a:spcBef>
              <a:buNone/>
            </a:pPr>
            <a:r>
              <a:rPr lang="en" u="sng">
                <a:solidFill>
                  <a:srgbClr val="FFFFFF"/>
                </a:solidFill>
              </a:rPr>
              <a:t>Step One: Open WireShark</a:t>
            </a:r>
          </a:p>
        </p:txBody>
      </p:sp>
      <p:sp>
        <p:nvSpPr>
          <p:cNvPr id="757" name="Shape 757"/>
          <p:cNvSpPr txBox="1">
            <a:spLocks noGrp="1"/>
          </p:cNvSpPr>
          <p:nvPr>
            <p:ph type="body" idx="1"/>
          </p:nvPr>
        </p:nvSpPr>
        <p:spPr>
          <a:xfrm>
            <a:off x="311712" y="640300"/>
            <a:ext cx="8520600" cy="693300"/>
          </a:xfrm>
          <a:prstGeom prst="rect">
            <a:avLst/>
          </a:prstGeom>
        </p:spPr>
        <p:txBody>
          <a:bodyPr lIns="91425" tIns="91425" rIns="91425" bIns="91425" anchor="t" anchorCtr="0">
            <a:noAutofit/>
          </a:bodyPr>
          <a:lstStyle/>
          <a:p>
            <a:pPr lvl="0" indent="457200">
              <a:spcBef>
                <a:spcPts val="0"/>
              </a:spcBef>
              <a:buNone/>
            </a:pPr>
            <a:r>
              <a:rPr lang="en">
                <a:solidFill>
                  <a:srgbClr val="FFFFFF"/>
                </a:solidFill>
              </a:rPr>
              <a:t>First, we downloaded the software and selected the network we wanted to monitor. For this activity, we monitored the entire Radford network.</a:t>
            </a:r>
          </a:p>
        </p:txBody>
      </p:sp>
      <p:pic>
        <p:nvPicPr>
          <p:cNvPr id="758" name="Shape 758" descr="Capture Step One.PNG"/>
          <p:cNvPicPr preferRelativeResize="0"/>
          <p:nvPr/>
        </p:nvPicPr>
        <p:blipFill>
          <a:blip r:embed="rId4">
            <a:alphaModFix/>
          </a:blip>
          <a:stretch>
            <a:fillRect/>
          </a:stretch>
        </p:blipFill>
        <p:spPr>
          <a:xfrm>
            <a:off x="1407676" y="1333600"/>
            <a:ext cx="6328704" cy="3559898"/>
          </a:xfrm>
          <a:prstGeom prst="rect">
            <a:avLst/>
          </a:prstGeom>
          <a:noFill/>
          <a:ln>
            <a:noFill/>
          </a:ln>
        </p:spPr>
      </p:pic>
      <p:sp>
        <p:nvSpPr>
          <p:cNvPr id="759" name="Shape 759"/>
          <p:cNvSpPr/>
          <p:nvPr/>
        </p:nvSpPr>
        <p:spPr>
          <a:xfrm>
            <a:off x="1093600" y="1756825"/>
            <a:ext cx="246900" cy="246900"/>
          </a:xfrm>
          <a:prstGeom prst="rightArrow">
            <a:avLst>
              <a:gd name="adj1" fmla="val 50000"/>
              <a:gd name="adj2" fmla="val 50000"/>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760" name="Shape 760"/>
          <p:cNvSpPr txBox="1"/>
          <p:nvPr/>
        </p:nvSpPr>
        <p:spPr>
          <a:xfrm>
            <a:off x="75650" y="1361825"/>
            <a:ext cx="1180200" cy="1852800"/>
          </a:xfrm>
          <a:prstGeom prst="rect">
            <a:avLst/>
          </a:prstGeom>
          <a:noFill/>
          <a:ln>
            <a:noFill/>
          </a:ln>
        </p:spPr>
        <p:txBody>
          <a:bodyPr lIns="91425" tIns="91425" rIns="91425" bIns="91425" anchor="t" anchorCtr="0">
            <a:noAutofit/>
          </a:bodyPr>
          <a:lstStyle/>
          <a:p>
            <a:pPr lvl="0" algn="ctr" rtl="0">
              <a:spcBef>
                <a:spcPts val="0"/>
              </a:spcBef>
              <a:buNone/>
            </a:pPr>
            <a:r>
              <a:rPr lang="en" sz="1200">
                <a:solidFill>
                  <a:srgbClr val="FFFFFF"/>
                </a:solidFill>
                <a:latin typeface="Old Standard TT"/>
                <a:ea typeface="Old Standard TT"/>
                <a:cs typeface="Old Standard TT"/>
                <a:sym typeface="Old Standard TT"/>
              </a:rPr>
              <a:t>This list</a:t>
            </a:r>
          </a:p>
          <a:p>
            <a:pPr lvl="0" algn="ctr">
              <a:spcBef>
                <a:spcPts val="0"/>
              </a:spcBef>
              <a:buNone/>
            </a:pPr>
            <a:r>
              <a:rPr lang="en" sz="1200">
                <a:solidFill>
                  <a:srgbClr val="FFFFFF"/>
                </a:solidFill>
                <a:latin typeface="Old Standard TT"/>
                <a:ea typeface="Old Standard TT"/>
                <a:cs typeface="Old Standard TT"/>
                <a:sym typeface="Old Standard TT"/>
              </a:rPr>
              <a:t> shows every interaction between a computer and the Internet on the network we are monitoring.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pic>
        <p:nvPicPr>
          <p:cNvPr id="765" name="Shape 765" descr="code-cryptography-encryption-dev-development-apps-application-security-appsec.jpg"/>
          <p:cNvPicPr preferRelativeResize="0"/>
          <p:nvPr/>
        </p:nvPicPr>
        <p:blipFill rotWithShape="1">
          <a:blip r:embed="rId3">
            <a:alphaModFix amt="29000"/>
          </a:blip>
          <a:srcRect/>
          <a:stretch/>
        </p:blipFill>
        <p:spPr>
          <a:xfrm>
            <a:off x="0" y="0"/>
            <a:ext cx="9144000" cy="5045150"/>
          </a:xfrm>
          <a:prstGeom prst="rect">
            <a:avLst/>
          </a:prstGeom>
          <a:noFill/>
          <a:ln>
            <a:noFill/>
          </a:ln>
        </p:spPr>
      </p:pic>
      <p:sp>
        <p:nvSpPr>
          <p:cNvPr id="766" name="Shape 766"/>
          <p:cNvSpPr txBox="1">
            <a:spLocks noGrp="1"/>
          </p:cNvSpPr>
          <p:nvPr>
            <p:ph type="title"/>
          </p:nvPr>
        </p:nvSpPr>
        <p:spPr>
          <a:xfrm>
            <a:off x="311700" y="92250"/>
            <a:ext cx="8520600" cy="613200"/>
          </a:xfrm>
          <a:prstGeom prst="rect">
            <a:avLst/>
          </a:prstGeom>
        </p:spPr>
        <p:txBody>
          <a:bodyPr lIns="91425" tIns="91425" rIns="91425" bIns="91425" anchor="t" anchorCtr="0">
            <a:noAutofit/>
          </a:bodyPr>
          <a:lstStyle/>
          <a:p>
            <a:pPr lvl="0">
              <a:spcBef>
                <a:spcPts val="0"/>
              </a:spcBef>
              <a:buNone/>
            </a:pPr>
            <a:r>
              <a:rPr lang="en" u="sng">
                <a:solidFill>
                  <a:srgbClr val="FFFFFF"/>
                </a:solidFill>
              </a:rPr>
              <a:t>Step Two: Send a Cookie to Your Computer</a:t>
            </a:r>
          </a:p>
        </p:txBody>
      </p:sp>
      <p:sp>
        <p:nvSpPr>
          <p:cNvPr id="767" name="Shape 767"/>
          <p:cNvSpPr txBox="1">
            <a:spLocks noGrp="1"/>
          </p:cNvSpPr>
          <p:nvPr>
            <p:ph type="body" idx="1"/>
          </p:nvPr>
        </p:nvSpPr>
        <p:spPr>
          <a:xfrm>
            <a:off x="311700" y="670650"/>
            <a:ext cx="8520600" cy="747600"/>
          </a:xfrm>
          <a:prstGeom prst="rect">
            <a:avLst/>
          </a:prstGeom>
        </p:spPr>
        <p:txBody>
          <a:bodyPr lIns="91425" tIns="91425" rIns="91425" bIns="91425" anchor="t" anchorCtr="0">
            <a:noAutofit/>
          </a:bodyPr>
          <a:lstStyle/>
          <a:p>
            <a:pPr lvl="0" indent="457200">
              <a:spcBef>
                <a:spcPts val="0"/>
              </a:spcBef>
              <a:buNone/>
            </a:pPr>
            <a:r>
              <a:rPr lang="en">
                <a:solidFill>
                  <a:srgbClr val="FFFFFF"/>
                </a:solidFill>
              </a:rPr>
              <a:t>Next, we used </a:t>
            </a:r>
            <a:r>
              <a:rPr lang="en" u="sng">
                <a:solidFill>
                  <a:schemeClr val="hlink"/>
                </a:solidFill>
                <a:hlinkClick r:id="rId4"/>
              </a:rPr>
              <a:t>http://www.html-kit.com/tools/cookietester/</a:t>
            </a:r>
            <a:r>
              <a:rPr lang="en">
                <a:solidFill>
                  <a:srgbClr val="FFFFFF"/>
                </a:solidFill>
              </a:rPr>
              <a:t> to send a cookie to the computer.</a:t>
            </a:r>
          </a:p>
        </p:txBody>
      </p:sp>
      <p:pic>
        <p:nvPicPr>
          <p:cNvPr id="768" name="Shape 768" descr="Capture Step 2.PNG"/>
          <p:cNvPicPr preferRelativeResize="0"/>
          <p:nvPr/>
        </p:nvPicPr>
        <p:blipFill>
          <a:blip r:embed="rId5">
            <a:alphaModFix/>
          </a:blip>
          <a:stretch>
            <a:fillRect/>
          </a:stretch>
        </p:blipFill>
        <p:spPr>
          <a:xfrm>
            <a:off x="1821750" y="1459074"/>
            <a:ext cx="5500500" cy="3231450"/>
          </a:xfrm>
          <a:prstGeom prst="rect">
            <a:avLst/>
          </a:prstGeom>
          <a:noFill/>
          <a:ln>
            <a:noFill/>
          </a:ln>
        </p:spPr>
      </p:pic>
      <p:pic>
        <p:nvPicPr>
          <p:cNvPr id="769" name="Shape 769"/>
          <p:cNvPicPr preferRelativeResize="0"/>
          <p:nvPr/>
        </p:nvPicPr>
        <p:blipFill>
          <a:blip r:embed="rId6">
            <a:alphaModFix/>
          </a:blip>
          <a:stretch>
            <a:fillRect/>
          </a:stretch>
        </p:blipFill>
        <p:spPr>
          <a:xfrm>
            <a:off x="4261550" y="279475"/>
            <a:ext cx="70550" cy="662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pic>
        <p:nvPicPr>
          <p:cNvPr id="774" name="Shape 774" descr="GiQrUW.jpg"/>
          <p:cNvPicPr preferRelativeResize="0"/>
          <p:nvPr/>
        </p:nvPicPr>
        <p:blipFill>
          <a:blip r:embed="rId3">
            <a:alphaModFix amt="37000"/>
          </a:blip>
          <a:stretch>
            <a:fillRect/>
          </a:stretch>
        </p:blipFill>
        <p:spPr>
          <a:xfrm>
            <a:off x="0" y="0"/>
            <a:ext cx="9144000" cy="5045150"/>
          </a:xfrm>
          <a:prstGeom prst="rect">
            <a:avLst/>
          </a:prstGeom>
          <a:noFill/>
          <a:ln>
            <a:noFill/>
          </a:ln>
        </p:spPr>
      </p:pic>
      <p:sp>
        <p:nvSpPr>
          <p:cNvPr id="775" name="Shape 775"/>
          <p:cNvSpPr txBox="1">
            <a:spLocks noGrp="1"/>
          </p:cNvSpPr>
          <p:nvPr>
            <p:ph type="title"/>
          </p:nvPr>
        </p:nvSpPr>
        <p:spPr>
          <a:xfrm>
            <a:off x="311700" y="78150"/>
            <a:ext cx="8520600" cy="613200"/>
          </a:xfrm>
          <a:prstGeom prst="rect">
            <a:avLst/>
          </a:prstGeom>
        </p:spPr>
        <p:txBody>
          <a:bodyPr lIns="91425" tIns="91425" rIns="91425" bIns="91425" anchor="t" anchorCtr="0">
            <a:noAutofit/>
          </a:bodyPr>
          <a:lstStyle/>
          <a:p>
            <a:pPr lvl="0">
              <a:spcBef>
                <a:spcPts val="0"/>
              </a:spcBef>
              <a:buNone/>
            </a:pPr>
            <a:r>
              <a:rPr lang="en" u="sng">
                <a:solidFill>
                  <a:srgbClr val="FFFFFF"/>
                </a:solidFill>
              </a:rPr>
              <a:t>Step Three: Find the Cookies</a:t>
            </a:r>
          </a:p>
        </p:txBody>
      </p:sp>
      <p:sp>
        <p:nvSpPr>
          <p:cNvPr id="776" name="Shape 776"/>
          <p:cNvSpPr txBox="1">
            <a:spLocks noGrp="1"/>
          </p:cNvSpPr>
          <p:nvPr>
            <p:ph type="body" idx="1"/>
          </p:nvPr>
        </p:nvSpPr>
        <p:spPr>
          <a:xfrm>
            <a:off x="311700" y="635375"/>
            <a:ext cx="8520600" cy="684000"/>
          </a:xfrm>
          <a:prstGeom prst="rect">
            <a:avLst/>
          </a:prstGeom>
        </p:spPr>
        <p:txBody>
          <a:bodyPr lIns="91425" tIns="91425" rIns="91425" bIns="91425" anchor="t" anchorCtr="0">
            <a:noAutofit/>
          </a:bodyPr>
          <a:lstStyle/>
          <a:p>
            <a:pPr lvl="0" indent="457200">
              <a:spcBef>
                <a:spcPts val="0"/>
              </a:spcBef>
              <a:buNone/>
            </a:pPr>
            <a:r>
              <a:rPr lang="en">
                <a:solidFill>
                  <a:srgbClr val="FFFFFF"/>
                </a:solidFill>
              </a:rPr>
              <a:t>Finally, we used the WireShark search bar to find the cookies we sent to the computer.</a:t>
            </a:r>
          </a:p>
        </p:txBody>
      </p:sp>
      <p:pic>
        <p:nvPicPr>
          <p:cNvPr id="777" name="Shape 777" descr="Capture Step 3.PNG"/>
          <p:cNvPicPr preferRelativeResize="0"/>
          <p:nvPr/>
        </p:nvPicPr>
        <p:blipFill>
          <a:blip r:embed="rId4">
            <a:alphaModFix/>
          </a:blip>
          <a:stretch>
            <a:fillRect/>
          </a:stretch>
        </p:blipFill>
        <p:spPr>
          <a:xfrm>
            <a:off x="761325" y="1411100"/>
            <a:ext cx="8213352" cy="1185325"/>
          </a:xfrm>
          <a:prstGeom prst="rect">
            <a:avLst/>
          </a:prstGeom>
          <a:noFill/>
          <a:ln>
            <a:noFill/>
          </a:ln>
        </p:spPr>
      </p:pic>
      <p:pic>
        <p:nvPicPr>
          <p:cNvPr id="778" name="Shape 778" descr="Capture Step 4.PNG"/>
          <p:cNvPicPr preferRelativeResize="0"/>
          <p:nvPr/>
        </p:nvPicPr>
        <p:blipFill>
          <a:blip r:embed="rId5">
            <a:alphaModFix/>
          </a:blip>
          <a:stretch>
            <a:fillRect/>
          </a:stretch>
        </p:blipFill>
        <p:spPr>
          <a:xfrm>
            <a:off x="761324" y="2688149"/>
            <a:ext cx="8213352" cy="1411125"/>
          </a:xfrm>
          <a:prstGeom prst="rect">
            <a:avLst/>
          </a:prstGeom>
          <a:noFill/>
          <a:ln>
            <a:noFill/>
          </a:ln>
        </p:spPr>
      </p:pic>
      <p:sp>
        <p:nvSpPr>
          <p:cNvPr id="779" name="Shape 779"/>
          <p:cNvSpPr/>
          <p:nvPr/>
        </p:nvSpPr>
        <p:spPr>
          <a:xfrm>
            <a:off x="218725" y="1728600"/>
            <a:ext cx="501000" cy="176400"/>
          </a:xfrm>
          <a:prstGeom prst="rightArrow">
            <a:avLst>
              <a:gd name="adj1" fmla="val 50000"/>
              <a:gd name="adj2" fmla="val 50000"/>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780" name="Shape 780"/>
          <p:cNvSpPr/>
          <p:nvPr/>
        </p:nvSpPr>
        <p:spPr>
          <a:xfrm>
            <a:off x="218725" y="3059275"/>
            <a:ext cx="501000" cy="176400"/>
          </a:xfrm>
          <a:prstGeom prst="rightArrow">
            <a:avLst>
              <a:gd name="adj1" fmla="val 50000"/>
              <a:gd name="adj2" fmla="val 50000"/>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781" name="Shape 781"/>
          <p:cNvSpPr/>
          <p:nvPr/>
        </p:nvSpPr>
        <p:spPr>
          <a:xfrm>
            <a:off x="776100" y="1749775"/>
            <a:ext cx="7817700" cy="155100"/>
          </a:xfrm>
          <a:prstGeom prst="rect">
            <a:avLst/>
          </a:prstGeom>
          <a:noFill/>
          <a:ln w="38100" cap="flat" cmpd="sng">
            <a:solidFill>
              <a:schemeClr val="lt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782" name="Shape 782"/>
          <p:cNvSpPr/>
          <p:nvPr/>
        </p:nvSpPr>
        <p:spPr>
          <a:xfrm>
            <a:off x="804325" y="3080575"/>
            <a:ext cx="7817700" cy="155100"/>
          </a:xfrm>
          <a:prstGeom prst="rect">
            <a:avLst/>
          </a:prstGeom>
          <a:noFill/>
          <a:ln w="38100" cap="flat" cmpd="sng">
            <a:solidFill>
              <a:schemeClr val="lt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pic>
        <p:nvPicPr>
          <p:cNvPr id="783" name="Shape 783"/>
          <p:cNvPicPr preferRelativeResize="0"/>
          <p:nvPr/>
        </p:nvPicPr>
        <p:blipFill>
          <a:blip r:embed="rId6">
            <a:alphaModFix/>
          </a:blip>
          <a:stretch>
            <a:fillRect/>
          </a:stretch>
        </p:blipFill>
        <p:spPr>
          <a:xfrm>
            <a:off x="4769250" y="233974"/>
            <a:ext cx="98749" cy="927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87"/>
        <p:cNvGrpSpPr/>
        <p:nvPr/>
      </p:nvGrpSpPr>
      <p:grpSpPr>
        <a:xfrm>
          <a:off x="0" y="0"/>
          <a:ext cx="0" cy="0"/>
          <a:chOff x="0" y="0"/>
          <a:chExt cx="0" cy="0"/>
        </a:xfrm>
      </p:grpSpPr>
      <p:pic>
        <p:nvPicPr>
          <p:cNvPr id="788" name="Shape 788" descr="desktopwallpapers.org.ua-8414.jpg"/>
          <p:cNvPicPr preferRelativeResize="0"/>
          <p:nvPr/>
        </p:nvPicPr>
        <p:blipFill>
          <a:blip r:embed="rId3">
            <a:alphaModFix amt="17000"/>
          </a:blip>
          <a:stretch>
            <a:fillRect/>
          </a:stretch>
        </p:blipFill>
        <p:spPr>
          <a:xfrm>
            <a:off x="0" y="0"/>
            <a:ext cx="9144000" cy="5047550"/>
          </a:xfrm>
          <a:prstGeom prst="rect">
            <a:avLst/>
          </a:prstGeom>
          <a:noFill/>
          <a:ln>
            <a:noFill/>
          </a:ln>
        </p:spPr>
      </p:pic>
      <p:sp>
        <p:nvSpPr>
          <p:cNvPr id="789" name="Shape 789"/>
          <p:cNvSpPr txBox="1">
            <a:spLocks noGrp="1"/>
          </p:cNvSpPr>
          <p:nvPr>
            <p:ph type="title"/>
          </p:nvPr>
        </p:nvSpPr>
        <p:spPr>
          <a:xfrm>
            <a:off x="311700" y="206175"/>
            <a:ext cx="8520600" cy="613200"/>
          </a:xfrm>
          <a:prstGeom prst="rect">
            <a:avLst/>
          </a:prstGeom>
        </p:spPr>
        <p:txBody>
          <a:bodyPr lIns="91425" tIns="91425" rIns="91425" bIns="91425" anchor="t" anchorCtr="0">
            <a:noAutofit/>
          </a:bodyPr>
          <a:lstStyle/>
          <a:p>
            <a:pPr lvl="0">
              <a:spcBef>
                <a:spcPts val="0"/>
              </a:spcBef>
              <a:buNone/>
            </a:pPr>
            <a:r>
              <a:rPr lang="en">
                <a:solidFill>
                  <a:srgbClr val="FFFFFF"/>
                </a:solidFill>
              </a:rPr>
              <a:t>Step Four: Analyze the Cookies</a:t>
            </a:r>
          </a:p>
        </p:txBody>
      </p:sp>
      <p:sp>
        <p:nvSpPr>
          <p:cNvPr id="790" name="Shape 790"/>
          <p:cNvSpPr txBox="1">
            <a:spLocks noGrp="1"/>
          </p:cNvSpPr>
          <p:nvPr>
            <p:ph type="body" idx="1"/>
          </p:nvPr>
        </p:nvSpPr>
        <p:spPr>
          <a:xfrm>
            <a:off x="311700" y="819362"/>
            <a:ext cx="8520600" cy="808200"/>
          </a:xfrm>
          <a:prstGeom prst="rect">
            <a:avLst/>
          </a:prstGeom>
        </p:spPr>
        <p:txBody>
          <a:bodyPr lIns="91425" tIns="91425" rIns="91425" bIns="91425" anchor="t" anchorCtr="0">
            <a:noAutofit/>
          </a:bodyPr>
          <a:lstStyle/>
          <a:p>
            <a:pPr lvl="0" indent="457200">
              <a:spcBef>
                <a:spcPts val="0"/>
              </a:spcBef>
              <a:buNone/>
            </a:pPr>
            <a:r>
              <a:rPr lang="en">
                <a:solidFill>
                  <a:srgbClr val="FFFFFF"/>
                </a:solidFill>
              </a:rPr>
              <a:t>Once we found our cookies, we used WireShark to find out information about them. This includes their arrival time, length, protocol, and the URL they came from.   </a:t>
            </a:r>
          </a:p>
        </p:txBody>
      </p:sp>
      <p:pic>
        <p:nvPicPr>
          <p:cNvPr id="791" name="Shape 791" descr="Capture Step 6.PNG"/>
          <p:cNvPicPr preferRelativeResize="0"/>
          <p:nvPr/>
        </p:nvPicPr>
        <p:blipFill>
          <a:blip r:embed="rId4">
            <a:alphaModFix/>
          </a:blip>
          <a:stretch>
            <a:fillRect/>
          </a:stretch>
        </p:blipFill>
        <p:spPr>
          <a:xfrm>
            <a:off x="349925" y="1783824"/>
            <a:ext cx="3649687" cy="3091875"/>
          </a:xfrm>
          <a:prstGeom prst="rect">
            <a:avLst/>
          </a:prstGeom>
          <a:noFill/>
          <a:ln>
            <a:noFill/>
          </a:ln>
        </p:spPr>
      </p:pic>
      <p:pic>
        <p:nvPicPr>
          <p:cNvPr id="792" name="Shape 792" descr="Capture Step 7.PNG"/>
          <p:cNvPicPr preferRelativeResize="0"/>
          <p:nvPr/>
        </p:nvPicPr>
        <p:blipFill>
          <a:blip r:embed="rId5">
            <a:alphaModFix/>
          </a:blip>
          <a:stretch>
            <a:fillRect/>
          </a:stretch>
        </p:blipFill>
        <p:spPr>
          <a:xfrm>
            <a:off x="4229875" y="1835727"/>
            <a:ext cx="4743524" cy="2889273"/>
          </a:xfrm>
          <a:prstGeom prst="rect">
            <a:avLst/>
          </a:prstGeom>
          <a:noFill/>
          <a:ln>
            <a:noFill/>
          </a:ln>
        </p:spPr>
      </p:pic>
      <p:sp>
        <p:nvSpPr>
          <p:cNvPr id="793" name="Shape 793"/>
          <p:cNvSpPr/>
          <p:nvPr/>
        </p:nvSpPr>
        <p:spPr>
          <a:xfrm>
            <a:off x="5312850" y="2744600"/>
            <a:ext cx="451500" cy="120000"/>
          </a:xfrm>
          <a:prstGeom prst="leftArrow">
            <a:avLst>
              <a:gd name="adj1" fmla="val 50000"/>
              <a:gd name="adj2" fmla="val 50000"/>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794" name="Shape 794"/>
          <p:cNvSpPr txBox="1"/>
          <p:nvPr/>
        </p:nvSpPr>
        <p:spPr>
          <a:xfrm>
            <a:off x="7069600" y="3948225"/>
            <a:ext cx="1284300" cy="388200"/>
          </a:xfrm>
          <a:prstGeom prst="rect">
            <a:avLst/>
          </a:prstGeom>
          <a:noFill/>
          <a:ln>
            <a:noFill/>
          </a:ln>
        </p:spPr>
        <p:txBody>
          <a:bodyPr lIns="91425" tIns="91425" rIns="91425" bIns="91425" anchor="t" anchorCtr="0">
            <a:noAutofit/>
          </a:bodyPr>
          <a:lstStyle/>
          <a:p>
            <a:pPr lvl="0">
              <a:spcBef>
                <a:spcPts val="0"/>
              </a:spcBef>
              <a:buNone/>
            </a:pPr>
            <a:r>
              <a:rPr lang="en" sz="1000" b="1"/>
              <a:t>URL of the cookie tester website</a:t>
            </a:r>
          </a:p>
        </p:txBody>
      </p:sp>
      <p:sp>
        <p:nvSpPr>
          <p:cNvPr id="795" name="Shape 795"/>
          <p:cNvSpPr/>
          <p:nvPr/>
        </p:nvSpPr>
        <p:spPr>
          <a:xfrm>
            <a:off x="3101600" y="1993875"/>
            <a:ext cx="451500" cy="120000"/>
          </a:xfrm>
          <a:prstGeom prst="leftArrow">
            <a:avLst>
              <a:gd name="adj1" fmla="val 50000"/>
              <a:gd name="adj2" fmla="val 50000"/>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796" name="Shape 796"/>
          <p:cNvSpPr txBox="1"/>
          <p:nvPr/>
        </p:nvSpPr>
        <p:spPr>
          <a:xfrm>
            <a:off x="5700700" y="2635125"/>
            <a:ext cx="1368900" cy="388200"/>
          </a:xfrm>
          <a:prstGeom prst="rect">
            <a:avLst/>
          </a:prstGeom>
          <a:noFill/>
          <a:ln>
            <a:noFill/>
          </a:ln>
        </p:spPr>
        <p:txBody>
          <a:bodyPr lIns="91425" tIns="91425" rIns="91425" bIns="91425" anchor="t" anchorCtr="0">
            <a:noAutofit/>
          </a:bodyPr>
          <a:lstStyle/>
          <a:p>
            <a:pPr lvl="0">
              <a:spcBef>
                <a:spcPts val="0"/>
              </a:spcBef>
              <a:buNone/>
            </a:pPr>
            <a:r>
              <a:rPr lang="en" sz="1000" b="1"/>
              <a:t>Type of computer protocol</a:t>
            </a:r>
          </a:p>
        </p:txBody>
      </p:sp>
      <p:sp>
        <p:nvSpPr>
          <p:cNvPr id="797" name="Shape 797"/>
          <p:cNvSpPr/>
          <p:nvPr/>
        </p:nvSpPr>
        <p:spPr>
          <a:xfrm>
            <a:off x="1913725" y="2635125"/>
            <a:ext cx="451500" cy="120000"/>
          </a:xfrm>
          <a:prstGeom prst="leftArrow">
            <a:avLst>
              <a:gd name="adj1" fmla="val 50000"/>
              <a:gd name="adj2" fmla="val 50000"/>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798" name="Shape 798"/>
          <p:cNvSpPr txBox="1"/>
          <p:nvPr/>
        </p:nvSpPr>
        <p:spPr>
          <a:xfrm>
            <a:off x="3073375" y="1993875"/>
            <a:ext cx="797400" cy="536100"/>
          </a:xfrm>
          <a:prstGeom prst="rect">
            <a:avLst/>
          </a:prstGeom>
          <a:noFill/>
          <a:ln>
            <a:noFill/>
          </a:ln>
        </p:spPr>
        <p:txBody>
          <a:bodyPr lIns="91425" tIns="91425" rIns="91425" bIns="91425" anchor="t" anchorCtr="0">
            <a:noAutofit/>
          </a:bodyPr>
          <a:lstStyle/>
          <a:p>
            <a:pPr lvl="0">
              <a:spcBef>
                <a:spcPts val="0"/>
              </a:spcBef>
              <a:buNone/>
            </a:pPr>
            <a:r>
              <a:rPr lang="en" sz="1000" b="1"/>
              <a:t>Arrival time of cookies</a:t>
            </a:r>
          </a:p>
        </p:txBody>
      </p:sp>
      <p:sp>
        <p:nvSpPr>
          <p:cNvPr id="799" name="Shape 799"/>
          <p:cNvSpPr/>
          <p:nvPr/>
        </p:nvSpPr>
        <p:spPr>
          <a:xfrm>
            <a:off x="6651975" y="4082325"/>
            <a:ext cx="451500" cy="120000"/>
          </a:xfrm>
          <a:prstGeom prst="leftArrow">
            <a:avLst>
              <a:gd name="adj1" fmla="val 50000"/>
              <a:gd name="adj2" fmla="val 50000"/>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800" name="Shape 800"/>
          <p:cNvSpPr txBox="1"/>
          <p:nvPr/>
        </p:nvSpPr>
        <p:spPr>
          <a:xfrm>
            <a:off x="2294675" y="2501025"/>
            <a:ext cx="611100" cy="388200"/>
          </a:xfrm>
          <a:prstGeom prst="rect">
            <a:avLst/>
          </a:prstGeom>
          <a:noFill/>
          <a:ln>
            <a:noFill/>
          </a:ln>
        </p:spPr>
        <p:txBody>
          <a:bodyPr lIns="91425" tIns="91425" rIns="91425" bIns="91425" anchor="t" anchorCtr="0">
            <a:noAutofit/>
          </a:bodyPr>
          <a:lstStyle/>
          <a:p>
            <a:pPr lvl="0">
              <a:spcBef>
                <a:spcPts val="0"/>
              </a:spcBef>
              <a:buNone/>
            </a:pPr>
            <a:r>
              <a:rPr lang="en" sz="1000" b="1"/>
              <a:t>Frame length</a:t>
            </a:r>
          </a:p>
        </p:txBody>
      </p:sp>
      <p:pic>
        <p:nvPicPr>
          <p:cNvPr id="801" name="Shape 801"/>
          <p:cNvPicPr preferRelativeResize="0"/>
          <p:nvPr/>
        </p:nvPicPr>
        <p:blipFill>
          <a:blip r:embed="rId6">
            <a:alphaModFix/>
          </a:blip>
          <a:stretch>
            <a:fillRect/>
          </a:stretch>
        </p:blipFill>
        <p:spPr>
          <a:xfrm>
            <a:off x="5140749" y="373948"/>
            <a:ext cx="84300" cy="792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05"/>
        <p:cNvGrpSpPr/>
        <p:nvPr/>
      </p:nvGrpSpPr>
      <p:grpSpPr>
        <a:xfrm>
          <a:off x="0" y="0"/>
          <a:ext cx="0" cy="0"/>
          <a:chOff x="0" y="0"/>
          <a:chExt cx="0" cy="0"/>
        </a:xfrm>
      </p:grpSpPr>
      <p:pic>
        <p:nvPicPr>
          <p:cNvPr id="806" name="Shape 806" descr="IMG_385330.png"/>
          <p:cNvPicPr preferRelativeResize="0"/>
          <p:nvPr/>
        </p:nvPicPr>
        <p:blipFill>
          <a:blip r:embed="rId3">
            <a:alphaModFix amt="20000"/>
          </a:blip>
          <a:stretch>
            <a:fillRect/>
          </a:stretch>
        </p:blipFill>
        <p:spPr>
          <a:xfrm>
            <a:off x="0" y="0"/>
            <a:ext cx="9144000" cy="5045174"/>
          </a:xfrm>
          <a:prstGeom prst="rect">
            <a:avLst/>
          </a:prstGeom>
          <a:noFill/>
          <a:ln>
            <a:noFill/>
          </a:ln>
        </p:spPr>
      </p:pic>
      <p:sp>
        <p:nvSpPr>
          <p:cNvPr id="807" name="Shape 807"/>
          <p:cNvSpPr txBox="1">
            <a:spLocks noGrp="1"/>
          </p:cNvSpPr>
          <p:nvPr>
            <p:ph type="title"/>
          </p:nvPr>
        </p:nvSpPr>
        <p:spPr>
          <a:xfrm>
            <a:off x="311700" y="445025"/>
            <a:ext cx="8520600" cy="613200"/>
          </a:xfrm>
          <a:prstGeom prst="rect">
            <a:avLst/>
          </a:prstGeom>
        </p:spPr>
        <p:txBody>
          <a:bodyPr lIns="91425" tIns="91425" rIns="91425" bIns="91425" anchor="t" anchorCtr="0">
            <a:noAutofit/>
          </a:bodyPr>
          <a:lstStyle/>
          <a:p>
            <a:pPr lvl="0">
              <a:spcBef>
                <a:spcPts val="0"/>
              </a:spcBef>
              <a:buNone/>
            </a:pPr>
            <a:r>
              <a:rPr lang="en">
                <a:solidFill>
                  <a:srgbClr val="FFFFFF"/>
                </a:solidFill>
              </a:rPr>
              <a:t>In Summary</a:t>
            </a:r>
          </a:p>
        </p:txBody>
      </p:sp>
      <p:sp>
        <p:nvSpPr>
          <p:cNvPr id="808" name="Shape 808"/>
          <p:cNvSpPr txBox="1">
            <a:spLocks noGrp="1"/>
          </p:cNvSpPr>
          <p:nvPr>
            <p:ph type="body" idx="1"/>
          </p:nvPr>
        </p:nvSpPr>
        <p:spPr>
          <a:xfrm>
            <a:off x="311700" y="1171600"/>
            <a:ext cx="8520600" cy="3174600"/>
          </a:xfrm>
          <a:prstGeom prst="rect">
            <a:avLst/>
          </a:prstGeom>
        </p:spPr>
        <p:txBody>
          <a:bodyPr lIns="91425" tIns="91425" rIns="91425" bIns="91425" anchor="t" anchorCtr="0">
            <a:noAutofit/>
          </a:bodyPr>
          <a:lstStyle/>
          <a:p>
            <a:pPr lvl="0" indent="457200">
              <a:spcBef>
                <a:spcPts val="0"/>
              </a:spcBef>
              <a:buNone/>
            </a:pPr>
            <a:r>
              <a:rPr lang="en">
                <a:solidFill>
                  <a:srgbClr val="FFFFFF"/>
                </a:solidFill>
              </a:rPr>
              <a:t>This week, we learned about methods of hiding information using encryption and decryption. We also learned about finding information online using WireShark software. </a:t>
            </a:r>
          </a:p>
          <a:p>
            <a:pPr lvl="0">
              <a:spcBef>
                <a:spcPts val="0"/>
              </a:spcBef>
              <a:buNone/>
            </a:pPr>
            <a:endParaRPr>
              <a:solidFill>
                <a:srgbClr val="FFFFFF"/>
              </a:solidFill>
            </a:endParaRPr>
          </a:p>
          <a:p>
            <a:pPr lvl="0" algn="ctr">
              <a:spcBef>
                <a:spcPts val="0"/>
              </a:spcBef>
              <a:buNone/>
            </a:pPr>
            <a:endParaRPr sz="3000" b="1">
              <a:solidFill>
                <a:srgbClr val="FFFFFF"/>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sp>
        <p:nvSpPr>
          <p:cNvPr id="813" name="Shape 813"/>
          <p:cNvSpPr txBox="1">
            <a:spLocks noGrp="1"/>
          </p:cNvSpPr>
          <p:nvPr>
            <p:ph type="ctrTitle"/>
          </p:nvPr>
        </p:nvSpPr>
        <p:spPr>
          <a:xfrm>
            <a:off x="3499325" y="806875"/>
            <a:ext cx="5017500" cy="1578900"/>
          </a:xfrm>
          <a:prstGeom prst="rect">
            <a:avLst/>
          </a:prstGeom>
        </p:spPr>
        <p:txBody>
          <a:bodyPr lIns="91425" tIns="91425" rIns="91425" bIns="91425" anchor="t" anchorCtr="0">
            <a:noAutofit/>
          </a:bodyPr>
          <a:lstStyle/>
          <a:p>
            <a:pPr lvl="0">
              <a:spcBef>
                <a:spcPts val="0"/>
              </a:spcBef>
              <a:buNone/>
            </a:pPr>
            <a:r>
              <a:rPr lang="en"/>
              <a:t>Computer/Digital Forensics: Steganography</a:t>
            </a:r>
          </a:p>
        </p:txBody>
      </p:sp>
      <p:sp>
        <p:nvSpPr>
          <p:cNvPr id="814" name="Shape 814"/>
          <p:cNvSpPr txBox="1">
            <a:spLocks noGrp="1"/>
          </p:cNvSpPr>
          <p:nvPr>
            <p:ph type="subTitle" idx="1"/>
          </p:nvPr>
        </p:nvSpPr>
        <p:spPr>
          <a:xfrm>
            <a:off x="3499325" y="3122675"/>
            <a:ext cx="3470700" cy="840300"/>
          </a:xfrm>
          <a:prstGeom prst="rect">
            <a:avLst/>
          </a:prstGeom>
        </p:spPr>
        <p:txBody>
          <a:bodyPr lIns="91425" tIns="91425" rIns="91425" bIns="91425" anchor="t" anchorCtr="0">
            <a:noAutofit/>
          </a:bodyPr>
          <a:lstStyle/>
          <a:p>
            <a:pPr lvl="0">
              <a:spcBef>
                <a:spcPts val="0"/>
              </a:spcBef>
              <a:buNone/>
            </a:pPr>
            <a:r>
              <a:rPr lang="en" sz="2000"/>
              <a:t>Carlene Viers, Ankitha Anumolu, Leah Cooley, Charlotte Murray</a:t>
            </a:r>
          </a:p>
        </p:txBody>
      </p:sp>
      <p:pic>
        <p:nvPicPr>
          <p:cNvPr id="815" name="Shape 815" descr="Image result for steganography"/>
          <p:cNvPicPr preferRelativeResize="0"/>
          <p:nvPr/>
        </p:nvPicPr>
        <p:blipFill>
          <a:blip r:embed="rId3">
            <a:alphaModFix/>
          </a:blip>
          <a:stretch>
            <a:fillRect/>
          </a:stretch>
        </p:blipFill>
        <p:spPr>
          <a:xfrm>
            <a:off x="352250" y="3122675"/>
            <a:ext cx="2819400" cy="15811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19"/>
        <p:cNvGrpSpPr/>
        <p:nvPr/>
      </p:nvGrpSpPr>
      <p:grpSpPr>
        <a:xfrm>
          <a:off x="0" y="0"/>
          <a:ext cx="0" cy="0"/>
          <a:chOff x="0" y="0"/>
          <a:chExt cx="0" cy="0"/>
        </a:xfrm>
      </p:grpSpPr>
      <p:sp>
        <p:nvSpPr>
          <p:cNvPr id="820" name="Shape 820"/>
          <p:cNvSpPr txBox="1">
            <a:spLocks noGrp="1"/>
          </p:cNvSpPr>
          <p:nvPr>
            <p:ph type="title"/>
          </p:nvPr>
        </p:nvSpPr>
        <p:spPr>
          <a:xfrm>
            <a:off x="1297500" y="393750"/>
            <a:ext cx="7038900" cy="914100"/>
          </a:xfrm>
          <a:prstGeom prst="rect">
            <a:avLst/>
          </a:prstGeom>
        </p:spPr>
        <p:txBody>
          <a:bodyPr lIns="91425" tIns="91425" rIns="91425" bIns="91425" anchor="t" anchorCtr="0">
            <a:noAutofit/>
          </a:bodyPr>
          <a:lstStyle/>
          <a:p>
            <a:pPr lvl="0">
              <a:spcBef>
                <a:spcPts val="0"/>
              </a:spcBef>
              <a:buNone/>
            </a:pPr>
            <a:r>
              <a:rPr lang="en" sz="3000"/>
              <a:t>What is Steganography?</a:t>
            </a:r>
          </a:p>
        </p:txBody>
      </p:sp>
      <p:sp>
        <p:nvSpPr>
          <p:cNvPr id="821" name="Shape 821"/>
          <p:cNvSpPr txBox="1">
            <a:spLocks noGrp="1"/>
          </p:cNvSpPr>
          <p:nvPr>
            <p:ph type="body" idx="1"/>
          </p:nvPr>
        </p:nvSpPr>
        <p:spPr>
          <a:xfrm>
            <a:off x="1297500" y="1307850"/>
            <a:ext cx="7038900" cy="2911200"/>
          </a:xfrm>
          <a:prstGeom prst="rect">
            <a:avLst/>
          </a:prstGeom>
        </p:spPr>
        <p:txBody>
          <a:bodyPr lIns="91425" tIns="91425" rIns="91425" bIns="91425" anchor="t" anchorCtr="0">
            <a:noAutofit/>
          </a:bodyPr>
          <a:lstStyle/>
          <a:p>
            <a:pPr lvl="0">
              <a:spcBef>
                <a:spcPts val="0"/>
              </a:spcBef>
              <a:buNone/>
            </a:pPr>
            <a:r>
              <a:rPr lang="en" sz="2400"/>
              <a:t>Steganography, by definition,  is the science of hiding information. That mainly includes hiding data and recovering the hidden data from pictures, sound  files, and other types of files. </a:t>
            </a:r>
          </a:p>
          <a:p>
            <a:pPr lvl="0">
              <a:spcBef>
                <a:spcPts val="0"/>
              </a:spcBef>
              <a:buNone/>
            </a:pPr>
            <a:r>
              <a:rPr lang="en" sz="2400"/>
              <a:t>Since data can be encrypted to hide detection, this technique allows the data to be decrypted. </a:t>
            </a:r>
          </a:p>
          <a:p>
            <a:pPr lvl="0">
              <a:spcBef>
                <a:spcPts val="0"/>
              </a:spcBef>
              <a:buNone/>
            </a:pP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25"/>
        <p:cNvGrpSpPr/>
        <p:nvPr/>
      </p:nvGrpSpPr>
      <p:grpSpPr>
        <a:xfrm>
          <a:off x="0" y="0"/>
          <a:ext cx="0" cy="0"/>
          <a:chOff x="0" y="0"/>
          <a:chExt cx="0" cy="0"/>
        </a:xfrm>
      </p:grpSpPr>
      <p:sp>
        <p:nvSpPr>
          <p:cNvPr id="826" name="Shape 826"/>
          <p:cNvSpPr txBox="1">
            <a:spLocks noGrp="1"/>
          </p:cNvSpPr>
          <p:nvPr>
            <p:ph type="title"/>
          </p:nvPr>
        </p:nvSpPr>
        <p:spPr>
          <a:xfrm>
            <a:off x="1297500" y="393750"/>
            <a:ext cx="7038900" cy="914100"/>
          </a:xfrm>
          <a:prstGeom prst="rect">
            <a:avLst/>
          </a:prstGeom>
        </p:spPr>
        <p:txBody>
          <a:bodyPr lIns="91425" tIns="91425" rIns="91425" bIns="91425" anchor="t" anchorCtr="0">
            <a:noAutofit/>
          </a:bodyPr>
          <a:lstStyle/>
          <a:p>
            <a:pPr lvl="0">
              <a:spcBef>
                <a:spcPts val="0"/>
              </a:spcBef>
              <a:buNone/>
            </a:pPr>
            <a:r>
              <a:rPr lang="en" sz="3000"/>
              <a:t>Other Applications of Steganography</a:t>
            </a:r>
          </a:p>
        </p:txBody>
      </p:sp>
      <p:sp>
        <p:nvSpPr>
          <p:cNvPr id="827" name="Shape 827"/>
          <p:cNvSpPr txBox="1">
            <a:spLocks noGrp="1"/>
          </p:cNvSpPr>
          <p:nvPr>
            <p:ph type="body" idx="1"/>
          </p:nvPr>
        </p:nvSpPr>
        <p:spPr>
          <a:xfrm>
            <a:off x="1297500" y="1552400"/>
            <a:ext cx="7038900" cy="2911200"/>
          </a:xfrm>
          <a:prstGeom prst="rect">
            <a:avLst/>
          </a:prstGeom>
        </p:spPr>
        <p:txBody>
          <a:bodyPr lIns="91425" tIns="91425" rIns="91425" bIns="91425" anchor="t" anchorCtr="0">
            <a:noAutofit/>
          </a:bodyPr>
          <a:lstStyle/>
          <a:p>
            <a:pPr lvl="0">
              <a:spcBef>
                <a:spcPts val="0"/>
              </a:spcBef>
              <a:buNone/>
            </a:pPr>
            <a:r>
              <a:rPr lang="en" sz="2400">
                <a:solidFill>
                  <a:srgbClr val="FFFFFF"/>
                </a:solidFill>
              </a:rPr>
              <a:t>Steganography is also applicable to:</a:t>
            </a:r>
          </a:p>
          <a:p>
            <a:pPr marL="457200" lvl="0" indent="-381000" rtl="0">
              <a:spcBef>
                <a:spcPts val="0"/>
              </a:spcBef>
              <a:spcAft>
                <a:spcPts val="0"/>
              </a:spcAft>
              <a:buClr>
                <a:srgbClr val="FFFFFF"/>
              </a:buClr>
              <a:buSzPct val="100000"/>
              <a:buAutoNum type="arabicPeriod"/>
            </a:pPr>
            <a:r>
              <a:rPr lang="en" sz="2400">
                <a:solidFill>
                  <a:srgbClr val="FFFFFF"/>
                </a:solidFill>
              </a:rPr>
              <a:t>Confidential communication and secret data storing</a:t>
            </a:r>
          </a:p>
          <a:p>
            <a:pPr marL="457200" lvl="0" indent="-381000" rtl="0">
              <a:spcBef>
                <a:spcPts val="0"/>
              </a:spcBef>
              <a:spcAft>
                <a:spcPts val="0"/>
              </a:spcAft>
              <a:buClr>
                <a:srgbClr val="FFFFFF"/>
              </a:buClr>
              <a:buSzPct val="100000"/>
              <a:buAutoNum type="arabicPeriod"/>
            </a:pPr>
            <a:r>
              <a:rPr lang="en" sz="2400">
                <a:solidFill>
                  <a:srgbClr val="FFFFFF"/>
                </a:solidFill>
              </a:rPr>
              <a:t>Protection of data alteration</a:t>
            </a:r>
          </a:p>
          <a:p>
            <a:pPr marL="457200" lvl="0" indent="-381000" rtl="0">
              <a:spcBef>
                <a:spcPts val="0"/>
              </a:spcBef>
              <a:spcAft>
                <a:spcPts val="0"/>
              </a:spcAft>
              <a:buClr>
                <a:srgbClr val="FFFFFF"/>
              </a:buClr>
              <a:buSzPct val="100000"/>
              <a:buAutoNum type="arabicPeriod"/>
            </a:pPr>
            <a:r>
              <a:rPr lang="en" sz="2400">
                <a:solidFill>
                  <a:srgbClr val="FFFFFF"/>
                </a:solidFill>
              </a:rPr>
              <a:t>Access control system for digital content distribution</a:t>
            </a:r>
          </a:p>
          <a:p>
            <a:pPr marL="457200" lvl="0" indent="-381000" rtl="0">
              <a:spcBef>
                <a:spcPts val="0"/>
              </a:spcBef>
              <a:spcAft>
                <a:spcPts val="0"/>
              </a:spcAft>
              <a:buClr>
                <a:srgbClr val="FFFFFF"/>
              </a:buClr>
              <a:buSzPct val="100000"/>
              <a:buAutoNum type="arabicPeriod"/>
            </a:pPr>
            <a:r>
              <a:rPr lang="en" sz="2400">
                <a:solidFill>
                  <a:srgbClr val="FFFFFF"/>
                </a:solidFill>
              </a:rPr>
              <a:t> Media Database systems</a:t>
            </a:r>
          </a:p>
          <a:p>
            <a:pPr lvl="0" rtl="0">
              <a:spcBef>
                <a:spcPts val="0"/>
              </a:spcBef>
              <a:spcAft>
                <a:spcPts val="0"/>
              </a:spcAft>
              <a:buNone/>
            </a:pPr>
            <a:r>
              <a:rPr lang="en" sz="2400">
                <a:solidFill>
                  <a:srgbClr val="FFFFFF"/>
                </a:solidFill>
                <a:latin typeface="Montserrat"/>
                <a:ea typeface="Montserrat"/>
                <a:cs typeface="Montserrat"/>
                <a:sym typeface="Montserrat"/>
              </a:rPr>
              <a:t>　</a:t>
            </a:r>
          </a:p>
          <a:p>
            <a:pPr lvl="0">
              <a:spcBef>
                <a:spcPts val="0"/>
              </a:spcBef>
              <a:buNone/>
            </a:pPr>
            <a:endParaRPr sz="2400">
              <a:latin typeface="Montserrat"/>
              <a:ea typeface="Montserrat"/>
              <a:cs typeface="Montserrat"/>
              <a:sym typeface="Montserrat"/>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sp>
        <p:nvSpPr>
          <p:cNvPr id="832" name="Shape 832"/>
          <p:cNvSpPr txBox="1">
            <a:spLocks noGrp="1"/>
          </p:cNvSpPr>
          <p:nvPr>
            <p:ph type="title"/>
          </p:nvPr>
        </p:nvSpPr>
        <p:spPr>
          <a:xfrm>
            <a:off x="1297500" y="393750"/>
            <a:ext cx="7038900" cy="914100"/>
          </a:xfrm>
          <a:prstGeom prst="rect">
            <a:avLst/>
          </a:prstGeom>
        </p:spPr>
        <p:txBody>
          <a:bodyPr lIns="91425" tIns="91425" rIns="91425" bIns="91425" anchor="t" anchorCtr="0">
            <a:noAutofit/>
          </a:bodyPr>
          <a:lstStyle/>
          <a:p>
            <a:pPr lvl="0" rtl="0">
              <a:spcBef>
                <a:spcPts val="0"/>
              </a:spcBef>
              <a:buNone/>
            </a:pPr>
            <a:r>
              <a:rPr lang="en" sz="3000"/>
              <a:t>How To</a:t>
            </a:r>
          </a:p>
        </p:txBody>
      </p:sp>
      <p:sp>
        <p:nvSpPr>
          <p:cNvPr id="833" name="Shape 833"/>
          <p:cNvSpPr txBox="1">
            <a:spLocks noGrp="1"/>
          </p:cNvSpPr>
          <p:nvPr>
            <p:ph type="body" idx="1"/>
          </p:nvPr>
        </p:nvSpPr>
        <p:spPr>
          <a:xfrm>
            <a:off x="1297500" y="1307850"/>
            <a:ext cx="7038900" cy="2911200"/>
          </a:xfrm>
          <a:prstGeom prst="rect">
            <a:avLst/>
          </a:prstGeom>
        </p:spPr>
        <p:txBody>
          <a:bodyPr lIns="91425" tIns="91425" rIns="91425" bIns="91425" anchor="t" anchorCtr="0">
            <a:noAutofit/>
          </a:bodyPr>
          <a:lstStyle/>
          <a:p>
            <a:pPr lvl="0">
              <a:spcBef>
                <a:spcPts val="0"/>
              </a:spcBef>
              <a:buNone/>
            </a:pPr>
            <a:r>
              <a:rPr lang="en" sz="2400"/>
              <a:t> A website that can be used to decrypt this information is </a:t>
            </a:r>
            <a:r>
              <a:rPr lang="en" sz="2400" u="sng">
                <a:solidFill>
                  <a:schemeClr val="accent5"/>
                </a:solidFill>
                <a:hlinkClick r:id="rId3"/>
              </a:rPr>
              <a:t>http://www.openstego.com/</a:t>
            </a:r>
            <a:r>
              <a:rPr lang="en" sz="2400"/>
              <a:t>.  With this, we can actually hide data within a file and also extract data from files with programs like these.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630" name="Shape 630"/>
          <p:cNvSpPr txBox="1">
            <a:spLocks noGrp="1"/>
          </p:cNvSpPr>
          <p:nvPr>
            <p:ph type="title"/>
          </p:nvPr>
        </p:nvSpPr>
        <p:spPr>
          <a:xfrm>
            <a:off x="819150" y="845600"/>
            <a:ext cx="7505700" cy="545400"/>
          </a:xfrm>
          <a:prstGeom prst="rect">
            <a:avLst/>
          </a:prstGeom>
        </p:spPr>
        <p:txBody>
          <a:bodyPr lIns="91425" tIns="91425" rIns="91425" bIns="91425" anchor="t" anchorCtr="0">
            <a:noAutofit/>
          </a:bodyPr>
          <a:lstStyle/>
          <a:p>
            <a:pPr lvl="0">
              <a:spcBef>
                <a:spcPts val="0"/>
              </a:spcBef>
              <a:buNone/>
            </a:pPr>
            <a:r>
              <a:rPr lang="en"/>
              <a:t>Computer (Digital) Forensics</a:t>
            </a:r>
          </a:p>
        </p:txBody>
      </p:sp>
      <p:sp>
        <p:nvSpPr>
          <p:cNvPr id="631" name="Shape 631"/>
          <p:cNvSpPr txBox="1">
            <a:spLocks noGrp="1"/>
          </p:cNvSpPr>
          <p:nvPr>
            <p:ph type="body" idx="1"/>
          </p:nvPr>
        </p:nvSpPr>
        <p:spPr>
          <a:xfrm>
            <a:off x="819150" y="1391000"/>
            <a:ext cx="6514200" cy="2945100"/>
          </a:xfrm>
          <a:prstGeom prst="rect">
            <a:avLst/>
          </a:prstGeom>
        </p:spPr>
        <p:txBody>
          <a:bodyPr lIns="91425" tIns="91425" rIns="91425" bIns="91425" anchor="t" anchorCtr="0">
            <a:noAutofit/>
          </a:bodyPr>
          <a:lstStyle/>
          <a:p>
            <a:pPr marL="457200" lvl="0" indent="-228600" rtl="0">
              <a:spcBef>
                <a:spcPts val="0"/>
              </a:spcBef>
            </a:pPr>
            <a:r>
              <a:rPr lang="en"/>
              <a:t>The analysis and investigation techniques used to gather and preserve evidence that can be used in courts of law</a:t>
            </a:r>
          </a:p>
          <a:p>
            <a:pPr marL="914400" lvl="1" indent="-228600" rtl="0">
              <a:spcBef>
                <a:spcPts val="0"/>
              </a:spcBef>
            </a:pPr>
            <a:r>
              <a:rPr lang="en"/>
              <a:t>Evidence extracted from digital storage devices (e.g. hard disks, flash drives)</a:t>
            </a:r>
            <a:br>
              <a:rPr lang="en"/>
            </a:br>
            <a:endParaRPr lang="en"/>
          </a:p>
          <a:p>
            <a:pPr marL="457200" lvl="0" indent="-228600" rtl="0">
              <a:spcBef>
                <a:spcPts val="0"/>
              </a:spcBef>
            </a:pPr>
            <a:r>
              <a:rPr lang="en"/>
              <a:t>Ability for information (even deleted information) to be extracted proves its important role in contemporary investigations</a:t>
            </a:r>
            <a:br>
              <a:rPr lang="en"/>
            </a:br>
            <a:endParaRPr lang="en"/>
          </a:p>
          <a:p>
            <a:pPr marL="457200" lvl="0" indent="-228600" rtl="0">
              <a:spcBef>
                <a:spcPts val="0"/>
              </a:spcBef>
            </a:pPr>
            <a:r>
              <a:rPr lang="en"/>
              <a:t>Related fields</a:t>
            </a:r>
          </a:p>
          <a:p>
            <a:pPr marL="914400" lvl="1" indent="-228600" rtl="0">
              <a:spcBef>
                <a:spcPts val="0"/>
              </a:spcBef>
            </a:pPr>
            <a:r>
              <a:rPr lang="en" b="1"/>
              <a:t>Network Forensics</a:t>
            </a:r>
            <a:r>
              <a:rPr lang="en"/>
              <a:t>: “How a perpetrator or an attacker gains access to a network”</a:t>
            </a:r>
          </a:p>
          <a:p>
            <a:pPr marL="914400" lvl="1" indent="-228600" rtl="0">
              <a:spcBef>
                <a:spcPts val="0"/>
              </a:spcBef>
            </a:pPr>
            <a:r>
              <a:rPr lang="en" b="1"/>
              <a:t>Data Recovery</a:t>
            </a:r>
            <a:r>
              <a:rPr lang="en"/>
              <a:t>: “The recovery of information that was deleted by mistake or intentionally”</a:t>
            </a:r>
          </a:p>
          <a:p>
            <a:pPr marL="914400" lvl="1" indent="-228600" rtl="0">
              <a:spcBef>
                <a:spcPts val="0"/>
              </a:spcBef>
            </a:pPr>
            <a:r>
              <a:rPr lang="en" b="1"/>
              <a:t>Disaster Recovery</a:t>
            </a:r>
            <a:r>
              <a:rPr lang="en"/>
              <a:t>: “The use of computer forensics techniques to retrieve information lost to natural or manmade disaster(s)”</a:t>
            </a:r>
          </a:p>
        </p:txBody>
      </p:sp>
      <p:pic>
        <p:nvPicPr>
          <p:cNvPr id="632" name="Shape 632" descr="Image result for data recovery forensics"/>
          <p:cNvPicPr preferRelativeResize="0"/>
          <p:nvPr/>
        </p:nvPicPr>
        <p:blipFill>
          <a:blip r:embed="rId3">
            <a:alphaModFix/>
          </a:blip>
          <a:stretch>
            <a:fillRect/>
          </a:stretch>
        </p:blipFill>
        <p:spPr>
          <a:xfrm>
            <a:off x="7177125" y="2088525"/>
            <a:ext cx="1550049" cy="155004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37"/>
        <p:cNvGrpSpPr/>
        <p:nvPr/>
      </p:nvGrpSpPr>
      <p:grpSpPr>
        <a:xfrm>
          <a:off x="0" y="0"/>
          <a:ext cx="0" cy="0"/>
          <a:chOff x="0" y="0"/>
          <a:chExt cx="0" cy="0"/>
        </a:xfrm>
      </p:grpSpPr>
      <p:sp>
        <p:nvSpPr>
          <p:cNvPr id="838" name="Shape 838"/>
          <p:cNvSpPr txBox="1">
            <a:spLocks noGrp="1"/>
          </p:cNvSpPr>
          <p:nvPr>
            <p:ph type="title"/>
          </p:nvPr>
        </p:nvSpPr>
        <p:spPr>
          <a:xfrm>
            <a:off x="1503000" y="2114700"/>
            <a:ext cx="7038900" cy="914100"/>
          </a:xfrm>
          <a:prstGeom prst="rect">
            <a:avLst/>
          </a:prstGeom>
        </p:spPr>
        <p:txBody>
          <a:bodyPr lIns="91425" tIns="91425" rIns="91425" bIns="91425" anchor="t" anchorCtr="0">
            <a:noAutofit/>
          </a:bodyPr>
          <a:lstStyle/>
          <a:p>
            <a:pPr lvl="0">
              <a:spcBef>
                <a:spcPts val="0"/>
              </a:spcBef>
              <a:buNone/>
            </a:pPr>
            <a:r>
              <a:rPr lang="en" sz="3000"/>
              <a:t>Here's how to use the program.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42"/>
        <p:cNvGrpSpPr/>
        <p:nvPr/>
      </p:nvGrpSpPr>
      <p:grpSpPr>
        <a:xfrm>
          <a:off x="0" y="0"/>
          <a:ext cx="0" cy="0"/>
          <a:chOff x="0" y="0"/>
          <a:chExt cx="0" cy="0"/>
        </a:xfrm>
      </p:grpSpPr>
      <p:pic>
        <p:nvPicPr>
          <p:cNvPr id="843" name="Shape 843" descr="dwight.jpeg"/>
          <p:cNvPicPr preferRelativeResize="0"/>
          <p:nvPr/>
        </p:nvPicPr>
        <p:blipFill>
          <a:blip r:embed="rId3">
            <a:alphaModFix/>
          </a:blip>
          <a:stretch>
            <a:fillRect/>
          </a:stretch>
        </p:blipFill>
        <p:spPr>
          <a:xfrm>
            <a:off x="2000250" y="0"/>
            <a:ext cx="5143497" cy="5143497"/>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47"/>
        <p:cNvGrpSpPr/>
        <p:nvPr/>
      </p:nvGrpSpPr>
      <p:grpSpPr>
        <a:xfrm>
          <a:off x="0" y="0"/>
          <a:ext cx="0" cy="0"/>
          <a:chOff x="0" y="0"/>
          <a:chExt cx="0" cy="0"/>
        </a:xfrm>
      </p:grpSpPr>
      <p:sp>
        <p:nvSpPr>
          <p:cNvPr id="848" name="Shape 848"/>
          <p:cNvSpPr txBox="1">
            <a:spLocks noGrp="1"/>
          </p:cNvSpPr>
          <p:nvPr>
            <p:ph type="body" idx="1"/>
          </p:nvPr>
        </p:nvSpPr>
        <p:spPr>
          <a:xfrm>
            <a:off x="1297500" y="1567550"/>
            <a:ext cx="7038900" cy="2911200"/>
          </a:xfrm>
          <a:prstGeom prst="rect">
            <a:avLst/>
          </a:prstGeom>
        </p:spPr>
        <p:txBody>
          <a:bodyPr lIns="91425" tIns="91425" rIns="91425" bIns="91425" anchor="t" anchorCtr="0">
            <a:noAutofit/>
          </a:bodyPr>
          <a:lstStyle/>
          <a:p>
            <a:pPr lvl="0">
              <a:spcBef>
                <a:spcPts val="0"/>
              </a:spcBef>
              <a:buNone/>
            </a:pPr>
            <a:endParaRPr/>
          </a:p>
        </p:txBody>
      </p:sp>
      <p:pic>
        <p:nvPicPr>
          <p:cNvPr id="849" name="Shape 849" descr="second image thingy.PNG"/>
          <p:cNvPicPr preferRelativeResize="0"/>
          <p:nvPr/>
        </p:nvPicPr>
        <p:blipFill rotWithShape="1">
          <a:blip r:embed="rId3">
            <a:alphaModFix/>
          </a:blip>
          <a:srcRect l="-4308" t="14205" r="29244" b="10516"/>
          <a:stretch/>
        </p:blipFill>
        <p:spPr>
          <a:xfrm>
            <a:off x="651125" y="0"/>
            <a:ext cx="7383398" cy="51435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sp>
        <p:nvSpPr>
          <p:cNvPr id="854" name="Shape 854"/>
          <p:cNvSpPr txBox="1">
            <a:spLocks noGrp="1"/>
          </p:cNvSpPr>
          <p:nvPr>
            <p:ph type="body" idx="1"/>
          </p:nvPr>
        </p:nvSpPr>
        <p:spPr>
          <a:xfrm>
            <a:off x="1297500" y="1567550"/>
            <a:ext cx="7038900" cy="2911200"/>
          </a:xfrm>
          <a:prstGeom prst="rect">
            <a:avLst/>
          </a:prstGeom>
        </p:spPr>
        <p:txBody>
          <a:bodyPr lIns="91425" tIns="91425" rIns="91425" bIns="91425" anchor="t" anchorCtr="0">
            <a:noAutofit/>
          </a:bodyPr>
          <a:lstStyle/>
          <a:p>
            <a:pPr lvl="0">
              <a:spcBef>
                <a:spcPts val="0"/>
              </a:spcBef>
              <a:buNone/>
            </a:pPr>
            <a:endParaRPr/>
          </a:p>
        </p:txBody>
      </p:sp>
      <p:pic>
        <p:nvPicPr>
          <p:cNvPr id="855" name="Shape 855" descr="thuird.PNG"/>
          <p:cNvPicPr preferRelativeResize="0"/>
          <p:nvPr/>
        </p:nvPicPr>
        <p:blipFill rotWithShape="1">
          <a:blip r:embed="rId3">
            <a:alphaModFix/>
          </a:blip>
          <a:srcRect t="13330" r="27881" b="12895"/>
          <a:stretch/>
        </p:blipFill>
        <p:spPr>
          <a:xfrm>
            <a:off x="899550" y="0"/>
            <a:ext cx="7344876" cy="51435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59"/>
        <p:cNvGrpSpPr/>
        <p:nvPr/>
      </p:nvGrpSpPr>
      <p:grpSpPr>
        <a:xfrm>
          <a:off x="0" y="0"/>
          <a:ext cx="0" cy="0"/>
          <a:chOff x="0" y="0"/>
          <a:chExt cx="0" cy="0"/>
        </a:xfrm>
      </p:grpSpPr>
      <p:sp>
        <p:nvSpPr>
          <p:cNvPr id="860" name="Shape 860"/>
          <p:cNvSpPr txBox="1">
            <a:spLocks noGrp="1"/>
          </p:cNvSpPr>
          <p:nvPr>
            <p:ph type="body" idx="1"/>
          </p:nvPr>
        </p:nvSpPr>
        <p:spPr>
          <a:xfrm>
            <a:off x="1297500" y="1567550"/>
            <a:ext cx="7038900" cy="2911200"/>
          </a:xfrm>
          <a:prstGeom prst="rect">
            <a:avLst/>
          </a:prstGeom>
        </p:spPr>
        <p:txBody>
          <a:bodyPr lIns="91425" tIns="91425" rIns="91425" bIns="91425" anchor="t" anchorCtr="0">
            <a:noAutofit/>
          </a:bodyPr>
          <a:lstStyle/>
          <a:p>
            <a:pPr lvl="0">
              <a:spcBef>
                <a:spcPts val="0"/>
              </a:spcBef>
              <a:buNone/>
            </a:pPr>
            <a:endParaRPr/>
          </a:p>
        </p:txBody>
      </p:sp>
      <p:pic>
        <p:nvPicPr>
          <p:cNvPr id="861" name="Shape 861" descr="fou.PNG"/>
          <p:cNvPicPr preferRelativeResize="0"/>
          <p:nvPr/>
        </p:nvPicPr>
        <p:blipFill>
          <a:blip r:embed="rId3">
            <a:alphaModFix/>
          </a:blip>
          <a:stretch>
            <a:fillRect/>
          </a:stretch>
        </p:blipFill>
        <p:spPr>
          <a:xfrm>
            <a:off x="2019950" y="1760687"/>
            <a:ext cx="5104099" cy="1622124"/>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65"/>
        <p:cNvGrpSpPr/>
        <p:nvPr/>
      </p:nvGrpSpPr>
      <p:grpSpPr>
        <a:xfrm>
          <a:off x="0" y="0"/>
          <a:ext cx="0" cy="0"/>
          <a:chOff x="0" y="0"/>
          <a:chExt cx="0" cy="0"/>
        </a:xfrm>
      </p:grpSpPr>
      <p:pic>
        <p:nvPicPr>
          <p:cNvPr id="866" name="Shape 866" descr="fiv.PNG"/>
          <p:cNvPicPr preferRelativeResize="0"/>
          <p:nvPr/>
        </p:nvPicPr>
        <p:blipFill rotWithShape="1">
          <a:blip r:embed="rId3">
            <a:alphaModFix/>
          </a:blip>
          <a:srcRect t="12975" r="29537" b="14491"/>
          <a:stretch/>
        </p:blipFill>
        <p:spPr>
          <a:xfrm>
            <a:off x="1350500" y="0"/>
            <a:ext cx="6483801" cy="5143501"/>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70"/>
        <p:cNvGrpSpPr/>
        <p:nvPr/>
      </p:nvGrpSpPr>
      <p:grpSpPr>
        <a:xfrm>
          <a:off x="0" y="0"/>
          <a:ext cx="0" cy="0"/>
          <a:chOff x="0" y="0"/>
          <a:chExt cx="0" cy="0"/>
        </a:xfrm>
      </p:grpSpPr>
      <p:sp>
        <p:nvSpPr>
          <p:cNvPr id="871" name="Shape 871"/>
          <p:cNvSpPr txBox="1">
            <a:spLocks noGrp="1"/>
          </p:cNvSpPr>
          <p:nvPr>
            <p:ph type="title"/>
          </p:nvPr>
        </p:nvSpPr>
        <p:spPr>
          <a:xfrm>
            <a:off x="1297500" y="393750"/>
            <a:ext cx="7038900" cy="914100"/>
          </a:xfrm>
          <a:prstGeom prst="rect">
            <a:avLst/>
          </a:prstGeom>
        </p:spPr>
        <p:txBody>
          <a:bodyPr lIns="91425" tIns="91425" rIns="91425" bIns="91425" anchor="t" anchorCtr="0">
            <a:noAutofit/>
          </a:bodyPr>
          <a:lstStyle/>
          <a:p>
            <a:pPr lvl="0">
              <a:spcBef>
                <a:spcPts val="0"/>
              </a:spcBef>
              <a:buNone/>
            </a:pPr>
            <a:endParaRPr/>
          </a:p>
        </p:txBody>
      </p:sp>
      <p:sp>
        <p:nvSpPr>
          <p:cNvPr id="872" name="Shape 872"/>
          <p:cNvSpPr txBox="1">
            <a:spLocks noGrp="1"/>
          </p:cNvSpPr>
          <p:nvPr>
            <p:ph type="body" idx="1"/>
          </p:nvPr>
        </p:nvSpPr>
        <p:spPr>
          <a:xfrm>
            <a:off x="1297500" y="1567550"/>
            <a:ext cx="7038900" cy="2911200"/>
          </a:xfrm>
          <a:prstGeom prst="rect">
            <a:avLst/>
          </a:prstGeom>
        </p:spPr>
        <p:txBody>
          <a:bodyPr lIns="91425" tIns="91425" rIns="91425" bIns="91425" anchor="t" anchorCtr="0">
            <a:noAutofit/>
          </a:bodyPr>
          <a:lstStyle/>
          <a:p>
            <a:pPr lvl="0">
              <a:spcBef>
                <a:spcPts val="0"/>
              </a:spcBef>
              <a:buNone/>
            </a:pPr>
            <a:endParaRPr/>
          </a:p>
        </p:txBody>
      </p:sp>
      <p:pic>
        <p:nvPicPr>
          <p:cNvPr id="873" name="Shape 873" descr="si.PNG"/>
          <p:cNvPicPr preferRelativeResize="0"/>
          <p:nvPr/>
        </p:nvPicPr>
        <p:blipFill>
          <a:blip r:embed="rId3">
            <a:alphaModFix/>
          </a:blip>
          <a:stretch>
            <a:fillRect/>
          </a:stretch>
        </p:blipFill>
        <p:spPr>
          <a:xfrm>
            <a:off x="2873850" y="2014525"/>
            <a:ext cx="3886200" cy="111442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77"/>
        <p:cNvGrpSpPr/>
        <p:nvPr/>
      </p:nvGrpSpPr>
      <p:grpSpPr>
        <a:xfrm>
          <a:off x="0" y="0"/>
          <a:ext cx="0" cy="0"/>
          <a:chOff x="0" y="0"/>
          <a:chExt cx="0" cy="0"/>
        </a:xfrm>
      </p:grpSpPr>
      <p:sp>
        <p:nvSpPr>
          <p:cNvPr id="878" name="Shape 878"/>
          <p:cNvSpPr txBox="1">
            <a:spLocks noGrp="1"/>
          </p:cNvSpPr>
          <p:nvPr>
            <p:ph type="title"/>
          </p:nvPr>
        </p:nvSpPr>
        <p:spPr>
          <a:xfrm>
            <a:off x="1297500" y="393750"/>
            <a:ext cx="7038900" cy="914100"/>
          </a:xfrm>
          <a:prstGeom prst="rect">
            <a:avLst/>
          </a:prstGeom>
        </p:spPr>
        <p:txBody>
          <a:bodyPr lIns="91425" tIns="91425" rIns="91425" bIns="91425" anchor="t" anchorCtr="0">
            <a:noAutofit/>
          </a:bodyPr>
          <a:lstStyle/>
          <a:p>
            <a:pPr lvl="0">
              <a:spcBef>
                <a:spcPts val="0"/>
              </a:spcBef>
              <a:buNone/>
            </a:pPr>
            <a:endParaRPr/>
          </a:p>
        </p:txBody>
      </p:sp>
      <p:sp>
        <p:nvSpPr>
          <p:cNvPr id="879" name="Shape 879"/>
          <p:cNvSpPr txBox="1">
            <a:spLocks noGrp="1"/>
          </p:cNvSpPr>
          <p:nvPr>
            <p:ph type="body" idx="1"/>
          </p:nvPr>
        </p:nvSpPr>
        <p:spPr>
          <a:xfrm>
            <a:off x="1297500" y="1567550"/>
            <a:ext cx="7038900" cy="2911200"/>
          </a:xfrm>
          <a:prstGeom prst="rect">
            <a:avLst/>
          </a:prstGeom>
        </p:spPr>
        <p:txBody>
          <a:bodyPr lIns="91425" tIns="91425" rIns="91425" bIns="91425" anchor="t" anchorCtr="0">
            <a:noAutofit/>
          </a:bodyPr>
          <a:lstStyle/>
          <a:p>
            <a:pPr lvl="0">
              <a:spcBef>
                <a:spcPts val="0"/>
              </a:spcBef>
              <a:buNone/>
            </a:pPr>
            <a:endParaRPr/>
          </a:p>
        </p:txBody>
      </p:sp>
      <p:pic>
        <p:nvPicPr>
          <p:cNvPr id="880" name="Shape 880" descr="seven.PNG"/>
          <p:cNvPicPr preferRelativeResize="0"/>
          <p:nvPr/>
        </p:nvPicPr>
        <p:blipFill rotWithShape="1">
          <a:blip r:embed="rId3">
            <a:alphaModFix/>
          </a:blip>
          <a:srcRect t="12865" r="13111" b="3704"/>
          <a:stretch/>
        </p:blipFill>
        <p:spPr>
          <a:xfrm>
            <a:off x="906625" y="0"/>
            <a:ext cx="7330751" cy="5143500"/>
          </a:xfrm>
          <a:prstGeom prst="rect">
            <a:avLst/>
          </a:prstGeom>
          <a:noFill/>
          <a:ln>
            <a:noFill/>
          </a:ln>
        </p:spPr>
      </p:pic>
      <p:sp>
        <p:nvSpPr>
          <p:cNvPr id="881" name="Shape 881"/>
          <p:cNvSpPr/>
          <p:nvPr/>
        </p:nvSpPr>
        <p:spPr>
          <a:xfrm>
            <a:off x="2346650" y="1237250"/>
            <a:ext cx="571500" cy="809100"/>
          </a:xfrm>
          <a:prstGeom prst="ellipse">
            <a:avLst/>
          </a:prstGeom>
          <a:noFill/>
          <a:ln w="38100"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85"/>
        <p:cNvGrpSpPr/>
        <p:nvPr/>
      </p:nvGrpSpPr>
      <p:grpSpPr>
        <a:xfrm>
          <a:off x="0" y="0"/>
          <a:ext cx="0" cy="0"/>
          <a:chOff x="0" y="0"/>
          <a:chExt cx="0" cy="0"/>
        </a:xfrm>
      </p:grpSpPr>
      <p:sp>
        <p:nvSpPr>
          <p:cNvPr id="886" name="Shape 886"/>
          <p:cNvSpPr txBox="1">
            <a:spLocks noGrp="1"/>
          </p:cNvSpPr>
          <p:nvPr>
            <p:ph type="body" idx="1"/>
          </p:nvPr>
        </p:nvSpPr>
        <p:spPr>
          <a:xfrm>
            <a:off x="1297500" y="1567550"/>
            <a:ext cx="7038900" cy="2911200"/>
          </a:xfrm>
          <a:prstGeom prst="rect">
            <a:avLst/>
          </a:prstGeom>
        </p:spPr>
        <p:txBody>
          <a:bodyPr lIns="91425" tIns="91425" rIns="91425" bIns="91425" anchor="t" anchorCtr="0">
            <a:noAutofit/>
          </a:bodyPr>
          <a:lstStyle/>
          <a:p>
            <a:pPr lvl="0">
              <a:spcBef>
                <a:spcPts val="0"/>
              </a:spcBef>
              <a:buNone/>
            </a:pPr>
            <a:endParaRPr/>
          </a:p>
        </p:txBody>
      </p:sp>
      <p:pic>
        <p:nvPicPr>
          <p:cNvPr id="887" name="Shape 887" descr="8.PNG"/>
          <p:cNvPicPr preferRelativeResize="0"/>
          <p:nvPr/>
        </p:nvPicPr>
        <p:blipFill rotWithShape="1">
          <a:blip r:embed="rId3">
            <a:alphaModFix/>
          </a:blip>
          <a:srcRect t="15387" b="4638"/>
          <a:stretch/>
        </p:blipFill>
        <p:spPr>
          <a:xfrm>
            <a:off x="0" y="1359925"/>
            <a:ext cx="9144000" cy="2911199"/>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91"/>
        <p:cNvGrpSpPr/>
        <p:nvPr/>
      </p:nvGrpSpPr>
      <p:grpSpPr>
        <a:xfrm>
          <a:off x="0" y="0"/>
          <a:ext cx="0" cy="0"/>
          <a:chOff x="0" y="0"/>
          <a:chExt cx="0" cy="0"/>
        </a:xfrm>
      </p:grpSpPr>
      <p:sp>
        <p:nvSpPr>
          <p:cNvPr id="892" name="Shape 892"/>
          <p:cNvSpPr txBox="1">
            <a:spLocks noGrp="1"/>
          </p:cNvSpPr>
          <p:nvPr>
            <p:ph type="title"/>
          </p:nvPr>
        </p:nvSpPr>
        <p:spPr>
          <a:xfrm>
            <a:off x="1297500" y="393750"/>
            <a:ext cx="7038900" cy="914100"/>
          </a:xfrm>
          <a:prstGeom prst="rect">
            <a:avLst/>
          </a:prstGeom>
        </p:spPr>
        <p:txBody>
          <a:bodyPr lIns="91425" tIns="91425" rIns="91425" bIns="91425" anchor="t" anchorCtr="0">
            <a:noAutofit/>
          </a:bodyPr>
          <a:lstStyle/>
          <a:p>
            <a:pPr lvl="0">
              <a:spcBef>
                <a:spcPts val="0"/>
              </a:spcBef>
              <a:buNone/>
            </a:pPr>
            <a:endParaRPr/>
          </a:p>
        </p:txBody>
      </p:sp>
      <p:sp>
        <p:nvSpPr>
          <p:cNvPr id="893" name="Shape 893"/>
          <p:cNvSpPr txBox="1">
            <a:spLocks noGrp="1"/>
          </p:cNvSpPr>
          <p:nvPr>
            <p:ph type="body" idx="1"/>
          </p:nvPr>
        </p:nvSpPr>
        <p:spPr>
          <a:xfrm>
            <a:off x="1297500" y="1567550"/>
            <a:ext cx="7038900" cy="2911200"/>
          </a:xfrm>
          <a:prstGeom prst="rect">
            <a:avLst/>
          </a:prstGeom>
        </p:spPr>
        <p:txBody>
          <a:bodyPr lIns="91425" tIns="91425" rIns="91425" bIns="91425" anchor="t" anchorCtr="0">
            <a:noAutofit/>
          </a:bodyPr>
          <a:lstStyle/>
          <a:p>
            <a:pPr lvl="0">
              <a:spcBef>
                <a:spcPts val="0"/>
              </a:spcBef>
              <a:buNone/>
            </a:pPr>
            <a:endParaRPr/>
          </a:p>
        </p:txBody>
      </p:sp>
      <p:pic>
        <p:nvPicPr>
          <p:cNvPr id="894" name="Shape 894" descr="real 9.PNG"/>
          <p:cNvPicPr preferRelativeResize="0"/>
          <p:nvPr/>
        </p:nvPicPr>
        <p:blipFill>
          <a:blip r:embed="rId3">
            <a:alphaModFix/>
          </a:blip>
          <a:stretch>
            <a:fillRect/>
          </a:stretch>
        </p:blipFill>
        <p:spPr>
          <a:xfrm>
            <a:off x="0" y="1307850"/>
            <a:ext cx="9143999" cy="291119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637" name="Shape 637"/>
          <p:cNvSpPr txBox="1">
            <a:spLocks noGrp="1"/>
          </p:cNvSpPr>
          <p:nvPr>
            <p:ph type="title"/>
          </p:nvPr>
        </p:nvSpPr>
        <p:spPr>
          <a:xfrm>
            <a:off x="819150" y="845600"/>
            <a:ext cx="7505700" cy="632400"/>
          </a:xfrm>
          <a:prstGeom prst="rect">
            <a:avLst/>
          </a:prstGeom>
        </p:spPr>
        <p:txBody>
          <a:bodyPr lIns="91425" tIns="91425" rIns="91425" bIns="91425" anchor="t" anchorCtr="0">
            <a:noAutofit/>
          </a:bodyPr>
          <a:lstStyle/>
          <a:p>
            <a:pPr lvl="0">
              <a:spcBef>
                <a:spcPts val="0"/>
              </a:spcBef>
              <a:buNone/>
            </a:pPr>
            <a:r>
              <a:rPr lang="en"/>
              <a:t>Computer (Digital) Forensics</a:t>
            </a:r>
          </a:p>
        </p:txBody>
      </p:sp>
      <p:sp>
        <p:nvSpPr>
          <p:cNvPr id="638" name="Shape 638"/>
          <p:cNvSpPr txBox="1">
            <a:spLocks noGrp="1"/>
          </p:cNvSpPr>
          <p:nvPr>
            <p:ph type="body" idx="1"/>
          </p:nvPr>
        </p:nvSpPr>
        <p:spPr>
          <a:xfrm>
            <a:off x="819150" y="1533225"/>
            <a:ext cx="4958100" cy="2905500"/>
          </a:xfrm>
          <a:prstGeom prst="rect">
            <a:avLst/>
          </a:prstGeom>
        </p:spPr>
        <p:txBody>
          <a:bodyPr lIns="91425" tIns="91425" rIns="91425" bIns="91425" anchor="t" anchorCtr="0">
            <a:noAutofit/>
          </a:bodyPr>
          <a:lstStyle/>
          <a:p>
            <a:pPr marL="457200" lvl="0" indent="-228600" rtl="0">
              <a:spcBef>
                <a:spcPts val="0"/>
              </a:spcBef>
            </a:pPr>
            <a:r>
              <a:rPr lang="en"/>
              <a:t>How the computer can be used as an “instrument of crime”</a:t>
            </a:r>
          </a:p>
          <a:p>
            <a:pPr marL="914400" lvl="1" indent="-228600" rtl="0">
              <a:spcBef>
                <a:spcPts val="0"/>
              </a:spcBef>
            </a:pPr>
            <a:r>
              <a:rPr lang="en"/>
              <a:t>Remote system penetration</a:t>
            </a:r>
          </a:p>
          <a:p>
            <a:pPr marL="914400" lvl="1" indent="-228600" rtl="0">
              <a:spcBef>
                <a:spcPts val="0"/>
              </a:spcBef>
            </a:pPr>
            <a:r>
              <a:rPr lang="en"/>
              <a:t>Delivery of threats/harassment</a:t>
            </a:r>
          </a:p>
          <a:p>
            <a:pPr marL="914400" lvl="1" indent="-228600" rtl="0">
              <a:spcBef>
                <a:spcPts val="0"/>
              </a:spcBef>
            </a:pPr>
            <a:r>
              <a:rPr lang="en"/>
              <a:t>Denial of Service (DoS)/Distributed Denial of Service (DDoS) attacks</a:t>
            </a:r>
          </a:p>
          <a:p>
            <a:pPr marL="914400" lvl="1" indent="-228600" rtl="0">
              <a:spcBef>
                <a:spcPts val="0"/>
              </a:spcBef>
            </a:pPr>
            <a:r>
              <a:rPr lang="en"/>
              <a:t>Fraud</a:t>
            </a:r>
          </a:p>
          <a:p>
            <a:pPr marL="0" lvl="0" indent="0" rtl="0">
              <a:spcBef>
                <a:spcPts val="0"/>
              </a:spcBef>
              <a:buNone/>
            </a:pPr>
            <a:endParaRPr/>
          </a:p>
          <a:p>
            <a:pPr marL="457200" lvl="0" indent="-228600" rtl="0">
              <a:spcBef>
                <a:spcPts val="0"/>
              </a:spcBef>
            </a:pPr>
            <a:r>
              <a:rPr lang="en"/>
              <a:t>How it can also be a victim</a:t>
            </a:r>
          </a:p>
          <a:p>
            <a:pPr marL="914400" lvl="1" indent="-228600" rtl="0">
              <a:spcBef>
                <a:spcPts val="0"/>
              </a:spcBef>
            </a:pPr>
            <a:r>
              <a:rPr lang="en"/>
              <a:t>Viruses</a:t>
            </a:r>
          </a:p>
          <a:p>
            <a:pPr marL="914400" lvl="1" indent="-228600" rtl="0">
              <a:spcBef>
                <a:spcPts val="0"/>
              </a:spcBef>
            </a:pPr>
            <a:r>
              <a:rPr lang="en"/>
              <a:t>Malware</a:t>
            </a:r>
          </a:p>
          <a:p>
            <a:pPr marL="914400" lvl="1" indent="-228600">
              <a:spcBef>
                <a:spcPts val="0"/>
              </a:spcBef>
            </a:pPr>
            <a:r>
              <a:rPr lang="en"/>
              <a:t>Phishing</a:t>
            </a:r>
          </a:p>
        </p:txBody>
      </p:sp>
      <p:pic>
        <p:nvPicPr>
          <p:cNvPr id="639" name="Shape 639" descr="Image result for computer forensics"/>
          <p:cNvPicPr preferRelativeResize="0"/>
          <p:nvPr/>
        </p:nvPicPr>
        <p:blipFill>
          <a:blip r:embed="rId3">
            <a:alphaModFix/>
          </a:blip>
          <a:stretch>
            <a:fillRect/>
          </a:stretch>
        </p:blipFill>
        <p:spPr>
          <a:xfrm>
            <a:off x="5548924" y="2602925"/>
            <a:ext cx="2719400" cy="20342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98"/>
        <p:cNvGrpSpPr/>
        <p:nvPr/>
      </p:nvGrpSpPr>
      <p:grpSpPr>
        <a:xfrm>
          <a:off x="0" y="0"/>
          <a:ext cx="0" cy="0"/>
          <a:chOff x="0" y="0"/>
          <a:chExt cx="0" cy="0"/>
        </a:xfrm>
      </p:grpSpPr>
      <p:sp>
        <p:nvSpPr>
          <p:cNvPr id="899" name="Shape 899"/>
          <p:cNvSpPr txBox="1">
            <a:spLocks noGrp="1"/>
          </p:cNvSpPr>
          <p:nvPr>
            <p:ph type="title"/>
          </p:nvPr>
        </p:nvSpPr>
        <p:spPr>
          <a:xfrm>
            <a:off x="1297500" y="393750"/>
            <a:ext cx="7038900" cy="914100"/>
          </a:xfrm>
          <a:prstGeom prst="rect">
            <a:avLst/>
          </a:prstGeom>
        </p:spPr>
        <p:txBody>
          <a:bodyPr lIns="91425" tIns="91425" rIns="91425" bIns="91425" anchor="t" anchorCtr="0">
            <a:noAutofit/>
          </a:bodyPr>
          <a:lstStyle/>
          <a:p>
            <a:pPr lvl="0">
              <a:spcBef>
                <a:spcPts val="0"/>
              </a:spcBef>
              <a:buNone/>
            </a:pPr>
            <a:r>
              <a:rPr lang="en"/>
              <a:t>Summary </a:t>
            </a:r>
          </a:p>
        </p:txBody>
      </p:sp>
      <p:sp>
        <p:nvSpPr>
          <p:cNvPr id="900" name="Shape 900"/>
          <p:cNvSpPr txBox="1">
            <a:spLocks noGrp="1"/>
          </p:cNvSpPr>
          <p:nvPr>
            <p:ph type="body" idx="1"/>
          </p:nvPr>
        </p:nvSpPr>
        <p:spPr>
          <a:xfrm>
            <a:off x="1248100" y="1172425"/>
            <a:ext cx="7038900" cy="3413700"/>
          </a:xfrm>
          <a:prstGeom prst="rect">
            <a:avLst/>
          </a:prstGeom>
        </p:spPr>
        <p:txBody>
          <a:bodyPr lIns="91425" tIns="91425" rIns="91425" bIns="91425" anchor="t" anchorCtr="0">
            <a:noAutofit/>
          </a:bodyPr>
          <a:lstStyle/>
          <a:p>
            <a:pPr lvl="0">
              <a:spcBef>
                <a:spcPts val="0"/>
              </a:spcBef>
              <a:buNone/>
            </a:pPr>
            <a:r>
              <a:rPr lang="en" sz="1500"/>
              <a:t>So far, we have talked about steganography and how to put text and hidden messages into photos. </a:t>
            </a:r>
          </a:p>
          <a:p>
            <a:pPr lvl="0">
              <a:spcBef>
                <a:spcPts val="0"/>
              </a:spcBef>
              <a:buNone/>
            </a:pPr>
            <a:r>
              <a:rPr lang="en" sz="1500"/>
              <a:t>Steganography is important  in the digital forensics world to recover and conceal encrypted information. </a:t>
            </a:r>
          </a:p>
          <a:p>
            <a:pPr lvl="0">
              <a:spcBef>
                <a:spcPts val="0"/>
              </a:spcBef>
              <a:buNone/>
            </a:pPr>
            <a:r>
              <a:rPr lang="en" sz="1500"/>
              <a:t>It is very useful for sending secret messages. It can be used in cases of criminal activity, to recover hidden information, which is one of the reasons that it is a great skill to attain.  </a:t>
            </a:r>
          </a:p>
          <a:p>
            <a:pPr lvl="0" rtl="0">
              <a:spcBef>
                <a:spcPts val="0"/>
              </a:spcBef>
              <a:buNone/>
            </a:pPr>
            <a:r>
              <a:rPr lang="en" sz="1500"/>
              <a:t>We learned that steganography has many applications, such as; confidential communication and secret data storage, protection of data alteration,  digital content distribution, and media database systems.</a:t>
            </a:r>
          </a:p>
          <a:p>
            <a:pPr lvl="0">
              <a:spcBef>
                <a:spcPts val="0"/>
              </a:spcBef>
              <a:buNone/>
            </a:pPr>
            <a:endParaRPr sz="1500"/>
          </a:p>
          <a:p>
            <a:pPr lvl="0">
              <a:spcBef>
                <a:spcPts val="0"/>
              </a:spcBef>
              <a:buNone/>
            </a:pPr>
            <a:endParaRPr sz="1500"/>
          </a:p>
          <a:p>
            <a:pPr lvl="0">
              <a:spcBef>
                <a:spcPts val="0"/>
              </a:spcBef>
              <a:buNone/>
            </a:pPr>
            <a:endParaRPr sz="150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04"/>
        <p:cNvGrpSpPr/>
        <p:nvPr/>
      </p:nvGrpSpPr>
      <p:grpSpPr>
        <a:xfrm>
          <a:off x="0" y="0"/>
          <a:ext cx="0" cy="0"/>
          <a:chOff x="0" y="0"/>
          <a:chExt cx="0" cy="0"/>
        </a:xfrm>
      </p:grpSpPr>
      <p:pic>
        <p:nvPicPr>
          <p:cNvPr id="905" name="Shape 905"/>
          <p:cNvPicPr preferRelativeResize="0"/>
          <p:nvPr/>
        </p:nvPicPr>
        <p:blipFill>
          <a:blip r:embed="rId3">
            <a:alphaModFix/>
          </a:blip>
          <a:stretch>
            <a:fillRect/>
          </a:stretch>
        </p:blipFill>
        <p:spPr>
          <a:xfrm>
            <a:off x="270937" y="152400"/>
            <a:ext cx="8602132" cy="4838699"/>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09"/>
        <p:cNvGrpSpPr/>
        <p:nvPr/>
      </p:nvGrpSpPr>
      <p:grpSpPr>
        <a:xfrm>
          <a:off x="0" y="0"/>
          <a:ext cx="0" cy="0"/>
          <a:chOff x="0" y="0"/>
          <a:chExt cx="0" cy="0"/>
        </a:xfrm>
      </p:grpSpPr>
      <p:sp>
        <p:nvSpPr>
          <p:cNvPr id="910" name="Shape 910"/>
          <p:cNvSpPr txBox="1">
            <a:spLocks noGrp="1"/>
          </p:cNvSpPr>
          <p:nvPr>
            <p:ph type="title"/>
          </p:nvPr>
        </p:nvSpPr>
        <p:spPr>
          <a:xfrm>
            <a:off x="1297500" y="393750"/>
            <a:ext cx="7038900" cy="914100"/>
          </a:xfrm>
          <a:prstGeom prst="rect">
            <a:avLst/>
          </a:prstGeom>
        </p:spPr>
        <p:txBody>
          <a:bodyPr lIns="91425" tIns="91425" rIns="91425" bIns="91425" anchor="t" anchorCtr="0">
            <a:noAutofit/>
          </a:bodyPr>
          <a:lstStyle/>
          <a:p>
            <a:pPr lvl="0">
              <a:spcBef>
                <a:spcPts val="0"/>
              </a:spcBef>
              <a:buNone/>
            </a:pPr>
            <a:endParaRPr/>
          </a:p>
        </p:txBody>
      </p:sp>
      <p:sp>
        <p:nvSpPr>
          <p:cNvPr id="911" name="Shape 911"/>
          <p:cNvSpPr txBox="1">
            <a:spLocks noGrp="1"/>
          </p:cNvSpPr>
          <p:nvPr>
            <p:ph type="body" idx="1"/>
          </p:nvPr>
        </p:nvSpPr>
        <p:spPr>
          <a:xfrm>
            <a:off x="3117525" y="2393775"/>
            <a:ext cx="7038900" cy="2911200"/>
          </a:xfrm>
          <a:prstGeom prst="rect">
            <a:avLst/>
          </a:prstGeom>
        </p:spPr>
        <p:txBody>
          <a:bodyPr lIns="91425" tIns="91425" rIns="91425" bIns="91425" anchor="t" anchorCtr="0">
            <a:noAutofit/>
          </a:bodyPr>
          <a:lstStyle/>
          <a:p>
            <a:pPr lvl="0">
              <a:spcBef>
                <a:spcPts val="0"/>
              </a:spcBef>
              <a:buNone/>
            </a:pPr>
            <a:r>
              <a:rPr lang="en" sz="3600"/>
              <a:t>Thank you!</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915"/>
        <p:cNvGrpSpPr/>
        <p:nvPr/>
      </p:nvGrpSpPr>
      <p:grpSpPr>
        <a:xfrm>
          <a:off x="0" y="0"/>
          <a:ext cx="0" cy="0"/>
          <a:chOff x="0" y="0"/>
          <a:chExt cx="0" cy="0"/>
        </a:xfrm>
      </p:grpSpPr>
      <p:sp>
        <p:nvSpPr>
          <p:cNvPr id="916" name="Shape 916"/>
          <p:cNvSpPr txBox="1">
            <a:spLocks noGrp="1"/>
          </p:cNvSpPr>
          <p:nvPr>
            <p:ph type="ctrTitle"/>
          </p:nvPr>
        </p:nvSpPr>
        <p:spPr>
          <a:xfrm>
            <a:off x="1200150" y="1790057"/>
            <a:ext cx="6743700" cy="1234440"/>
          </a:xfrm>
          <a:prstGeom prst="rect">
            <a:avLst/>
          </a:prstGeom>
          <a:solidFill>
            <a:srgbClr val="FFFFFF"/>
          </a:solidFill>
          <a:ln w="38100" cap="flat" cmpd="sng">
            <a:solidFill>
              <a:srgbClr val="404040"/>
            </a:solidFill>
            <a:prstDash val="solid"/>
            <a:round/>
            <a:headEnd type="none" w="med" len="med"/>
            <a:tailEnd type="none" w="med" len="med"/>
          </a:ln>
        </p:spPr>
        <p:txBody>
          <a:bodyPr lIns="205725" tIns="137150" rIns="205725" bIns="137150" anchor="ctr" anchorCtr="1">
            <a:noAutofit/>
          </a:bodyPr>
          <a:lstStyle/>
          <a:p>
            <a:pPr marL="0" marR="0" lvl="0" indent="0" algn="ctr" rtl="0">
              <a:lnSpc>
                <a:spcPct val="90000"/>
              </a:lnSpc>
              <a:spcBef>
                <a:spcPts val="0"/>
              </a:spcBef>
              <a:buClr>
                <a:srgbClr val="262626"/>
              </a:buClr>
              <a:buSzPct val="25000"/>
              <a:buFont typeface="Cabin"/>
              <a:buNone/>
            </a:pPr>
            <a:r>
              <a:rPr lang="en" sz="2900" b="0" i="1" u="none" strike="noStrike" cap="none">
                <a:solidFill>
                  <a:srgbClr val="262626"/>
                </a:solidFill>
                <a:latin typeface="Cabin"/>
                <a:ea typeface="Cabin"/>
                <a:cs typeface="Cabin"/>
                <a:sym typeface="Cabin"/>
              </a:rPr>
              <a:t>DIGITAL SCAVENGER HUNT</a:t>
            </a:r>
            <a:br>
              <a:rPr lang="en" sz="2900" b="0" i="1" u="none" strike="noStrike" cap="none">
                <a:solidFill>
                  <a:srgbClr val="262626"/>
                </a:solidFill>
                <a:latin typeface="Cabin"/>
                <a:ea typeface="Cabin"/>
                <a:cs typeface="Cabin"/>
                <a:sym typeface="Cabin"/>
              </a:rPr>
            </a:br>
            <a:endParaRPr lang="en" sz="2900" b="0" i="1" u="none" strike="noStrike" cap="none">
              <a:solidFill>
                <a:srgbClr val="262626"/>
              </a:solidFill>
              <a:latin typeface="Cabin"/>
              <a:ea typeface="Cabin"/>
              <a:cs typeface="Cabin"/>
              <a:sym typeface="Cabin"/>
            </a:endParaRPr>
          </a:p>
        </p:txBody>
      </p:sp>
      <p:sp>
        <p:nvSpPr>
          <p:cNvPr id="917" name="Shape 917"/>
          <p:cNvSpPr txBox="1">
            <a:spLocks noGrp="1"/>
          </p:cNvSpPr>
          <p:nvPr>
            <p:ph type="subTitle" idx="1"/>
          </p:nvPr>
        </p:nvSpPr>
        <p:spPr>
          <a:xfrm>
            <a:off x="2021395" y="3264408"/>
            <a:ext cx="5101209" cy="929920"/>
          </a:xfrm>
          <a:prstGeom prst="rect">
            <a:avLst/>
          </a:prstGeom>
          <a:noFill/>
          <a:ln>
            <a:noFill/>
          </a:ln>
        </p:spPr>
        <p:txBody>
          <a:bodyPr lIns="68575" tIns="34275" rIns="68575" bIns="34275" anchor="t" anchorCtr="0">
            <a:noAutofit/>
          </a:bodyPr>
          <a:lstStyle/>
          <a:p>
            <a:pPr marL="0" marR="0" lvl="0" indent="0" algn="ctr" rtl="0">
              <a:lnSpc>
                <a:spcPct val="100000"/>
              </a:lnSpc>
              <a:spcBef>
                <a:spcPts val="0"/>
              </a:spcBef>
              <a:buClr>
                <a:schemeClr val="accent2"/>
              </a:buClr>
              <a:buSzPct val="25000"/>
              <a:buFont typeface="Arial"/>
              <a:buNone/>
            </a:pPr>
            <a:r>
              <a:rPr lang="en" sz="1500" b="1" i="0" u="none" strike="noStrike" cap="none">
                <a:solidFill>
                  <a:srgbClr val="FEFEFE"/>
                </a:solidFill>
                <a:latin typeface="Cabin"/>
                <a:ea typeface="Cabin"/>
                <a:cs typeface="Cabin"/>
                <a:sym typeface="Cabin"/>
              </a:rPr>
              <a:t>Ciana, Kellie, Kyra, &amp; Tehya</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21"/>
        <p:cNvGrpSpPr/>
        <p:nvPr/>
      </p:nvGrpSpPr>
      <p:grpSpPr>
        <a:xfrm>
          <a:off x="0" y="0"/>
          <a:ext cx="0" cy="0"/>
          <a:chOff x="0" y="0"/>
          <a:chExt cx="0" cy="0"/>
        </a:xfrm>
      </p:grpSpPr>
      <p:sp>
        <p:nvSpPr>
          <p:cNvPr id="922" name="Shape 922"/>
          <p:cNvSpPr txBox="1">
            <a:spLocks noGrp="1"/>
          </p:cNvSpPr>
          <p:nvPr>
            <p:ph type="title"/>
          </p:nvPr>
        </p:nvSpPr>
        <p:spPr>
          <a:xfrm>
            <a:off x="1673351" y="723518"/>
            <a:ext cx="5797295" cy="891539"/>
          </a:xfrm>
          <a:prstGeom prst="rect">
            <a:avLst/>
          </a:prstGeom>
          <a:solidFill>
            <a:srgbClr val="FFFFFF"/>
          </a:solidFill>
          <a:ln w="31750" cap="sq" cmpd="sng">
            <a:solidFill>
              <a:srgbClr val="404040"/>
            </a:solidFill>
            <a:prstDash val="solid"/>
            <a:miter/>
            <a:headEnd type="none" w="med" len="med"/>
            <a:tailEnd type="none" w="med" len="med"/>
          </a:ln>
        </p:spPr>
        <p:txBody>
          <a:bodyPr lIns="137150" tIns="137150" rIns="137150" bIns="137150" anchor="ctr" anchorCtr="0">
            <a:noAutofit/>
          </a:bodyPr>
          <a:lstStyle/>
          <a:p>
            <a:pPr marL="0" marR="0" lvl="0" indent="0" algn="ctr" rtl="0">
              <a:lnSpc>
                <a:spcPct val="90000"/>
              </a:lnSpc>
              <a:spcBef>
                <a:spcPts val="0"/>
              </a:spcBef>
              <a:buClr>
                <a:srgbClr val="262626"/>
              </a:buClr>
              <a:buSzPct val="25000"/>
              <a:buFont typeface="Cabin"/>
              <a:buNone/>
            </a:pPr>
            <a:r>
              <a:rPr lang="en" sz="2100" b="0" i="0" u="none" strike="noStrike" cap="none">
                <a:solidFill>
                  <a:srgbClr val="262626"/>
                </a:solidFill>
                <a:latin typeface="Cabin"/>
                <a:ea typeface="Cabin"/>
                <a:cs typeface="Cabin"/>
                <a:sym typeface="Cabin"/>
              </a:rPr>
              <a:t>PHOTO SCAVENGER HUNT</a:t>
            </a:r>
          </a:p>
        </p:txBody>
      </p:sp>
      <p:sp>
        <p:nvSpPr>
          <p:cNvPr id="923" name="Shape 923"/>
          <p:cNvSpPr txBox="1">
            <a:spLocks noGrp="1"/>
          </p:cNvSpPr>
          <p:nvPr>
            <p:ph type="body" idx="1"/>
          </p:nvPr>
        </p:nvSpPr>
        <p:spPr>
          <a:xfrm>
            <a:off x="1673351" y="1978532"/>
            <a:ext cx="5797295" cy="2326487"/>
          </a:xfrm>
          <a:prstGeom prst="rect">
            <a:avLst/>
          </a:prstGeom>
          <a:noFill/>
          <a:ln>
            <a:noFill/>
          </a:ln>
        </p:spPr>
        <p:txBody>
          <a:bodyPr lIns="68575" tIns="34275" rIns="68575" bIns="34275" anchor="t" anchorCtr="0">
            <a:noAutofit/>
          </a:bodyPr>
          <a:lstStyle/>
          <a:p>
            <a:pPr marL="177800" marR="0" lvl="0" indent="-177800" algn="l" rtl="0">
              <a:lnSpc>
                <a:spcPct val="100000"/>
              </a:lnSpc>
              <a:spcBef>
                <a:spcPts val="0"/>
              </a:spcBef>
              <a:spcAft>
                <a:spcPts val="0"/>
              </a:spcAft>
              <a:buClr>
                <a:schemeClr val="accent2"/>
              </a:buClr>
              <a:buSzPct val="100000"/>
              <a:buFont typeface="Arial"/>
              <a:buChar char="•"/>
            </a:pPr>
            <a:r>
              <a:rPr lang="en" sz="1400" b="0" i="0" u="none" strike="noStrike" cap="none">
                <a:solidFill>
                  <a:srgbClr val="262626"/>
                </a:solidFill>
                <a:latin typeface="Cabin"/>
                <a:ea typeface="Cabin"/>
                <a:cs typeface="Cabin"/>
                <a:sym typeface="Cabin"/>
              </a:rPr>
              <a:t>When enabling a location setting on a picture taking device, you can find out specific information about your photo. </a:t>
            </a:r>
          </a:p>
          <a:p>
            <a:pPr marL="177800" marR="0" lvl="0" indent="-177800" algn="l" rtl="0">
              <a:lnSpc>
                <a:spcPct val="100000"/>
              </a:lnSpc>
              <a:spcBef>
                <a:spcPts val="800"/>
              </a:spcBef>
              <a:buClr>
                <a:schemeClr val="accent2"/>
              </a:buClr>
              <a:buSzPct val="100000"/>
              <a:buFont typeface="Arial"/>
              <a:buChar char="•"/>
            </a:pPr>
            <a:r>
              <a:rPr lang="en" sz="1400" b="0" i="0" u="none" strike="noStrike" cap="none">
                <a:solidFill>
                  <a:srgbClr val="262626"/>
                </a:solidFill>
                <a:latin typeface="Cabin"/>
                <a:ea typeface="Cabin"/>
                <a:cs typeface="Cabin"/>
                <a:sym typeface="Cabin"/>
              </a:rPr>
              <a:t>When retrieving the information, metadata is taken from your picture</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27"/>
        <p:cNvGrpSpPr/>
        <p:nvPr/>
      </p:nvGrpSpPr>
      <p:grpSpPr>
        <a:xfrm>
          <a:off x="0" y="0"/>
          <a:ext cx="0" cy="0"/>
          <a:chOff x="0" y="0"/>
          <a:chExt cx="0" cy="0"/>
        </a:xfrm>
      </p:grpSpPr>
      <p:sp>
        <p:nvSpPr>
          <p:cNvPr id="928" name="Shape 928"/>
          <p:cNvSpPr txBox="1">
            <a:spLocks noGrp="1"/>
          </p:cNvSpPr>
          <p:nvPr>
            <p:ph type="title"/>
          </p:nvPr>
        </p:nvSpPr>
        <p:spPr>
          <a:xfrm>
            <a:off x="1673351" y="723518"/>
            <a:ext cx="5797295" cy="891539"/>
          </a:xfrm>
          <a:prstGeom prst="rect">
            <a:avLst/>
          </a:prstGeom>
          <a:solidFill>
            <a:srgbClr val="FFFFFF"/>
          </a:solidFill>
          <a:ln w="31750" cap="sq" cmpd="sng">
            <a:solidFill>
              <a:srgbClr val="404040"/>
            </a:solidFill>
            <a:prstDash val="solid"/>
            <a:miter/>
            <a:headEnd type="none" w="med" len="med"/>
            <a:tailEnd type="none" w="med" len="med"/>
          </a:ln>
        </p:spPr>
        <p:txBody>
          <a:bodyPr lIns="137150" tIns="137150" rIns="137150" bIns="137150" anchor="ctr" anchorCtr="0">
            <a:noAutofit/>
          </a:bodyPr>
          <a:lstStyle/>
          <a:p>
            <a:pPr marL="0" marR="0" lvl="0" indent="0" algn="ctr" rtl="0">
              <a:lnSpc>
                <a:spcPct val="90000"/>
              </a:lnSpc>
              <a:spcBef>
                <a:spcPts val="0"/>
              </a:spcBef>
              <a:buClr>
                <a:srgbClr val="262626"/>
              </a:buClr>
              <a:buSzPct val="25000"/>
              <a:buFont typeface="Cabin"/>
              <a:buNone/>
            </a:pPr>
            <a:r>
              <a:rPr lang="en" sz="2100" b="0" i="0" u="none" strike="noStrike" cap="none">
                <a:solidFill>
                  <a:srgbClr val="262626"/>
                </a:solidFill>
                <a:latin typeface="Cabin"/>
                <a:ea typeface="Cabin"/>
                <a:cs typeface="Cabin"/>
                <a:sym typeface="Cabin"/>
              </a:rPr>
              <a:t>HOW IT WORKS</a:t>
            </a:r>
          </a:p>
        </p:txBody>
      </p:sp>
      <p:sp>
        <p:nvSpPr>
          <p:cNvPr id="929" name="Shape 929"/>
          <p:cNvSpPr txBox="1">
            <a:spLocks noGrp="1"/>
          </p:cNvSpPr>
          <p:nvPr>
            <p:ph type="body" idx="1"/>
          </p:nvPr>
        </p:nvSpPr>
        <p:spPr>
          <a:xfrm>
            <a:off x="1673351" y="1978532"/>
            <a:ext cx="5797295" cy="2326487"/>
          </a:xfrm>
          <a:prstGeom prst="rect">
            <a:avLst/>
          </a:prstGeom>
          <a:noFill/>
          <a:ln>
            <a:noFill/>
          </a:ln>
        </p:spPr>
        <p:txBody>
          <a:bodyPr lIns="68575" tIns="34275" rIns="68575" bIns="34275" anchor="t" anchorCtr="0">
            <a:noAutofit/>
          </a:bodyPr>
          <a:lstStyle/>
          <a:p>
            <a:pPr marL="177800" marR="0" lvl="0" indent="-177800" algn="l" rtl="0">
              <a:lnSpc>
                <a:spcPct val="100000"/>
              </a:lnSpc>
              <a:spcBef>
                <a:spcPts val="0"/>
              </a:spcBef>
              <a:spcAft>
                <a:spcPts val="0"/>
              </a:spcAft>
              <a:buClr>
                <a:schemeClr val="accent2"/>
              </a:buClr>
              <a:buSzPct val="100000"/>
              <a:buFont typeface="Arial"/>
              <a:buChar char="•"/>
            </a:pPr>
            <a:r>
              <a:rPr lang="en" sz="1400" b="0" i="0" u="none" strike="noStrike" cap="none">
                <a:solidFill>
                  <a:srgbClr val="262626"/>
                </a:solidFill>
                <a:latin typeface="Cabin"/>
                <a:ea typeface="Cabin"/>
                <a:cs typeface="Cabin"/>
                <a:sym typeface="Cabin"/>
              </a:rPr>
              <a:t>First, you would need to install a program that is able to retrieve the metadata like </a:t>
            </a:r>
            <a:r>
              <a:rPr lang="en" sz="1400" b="0" i="1" u="none" strike="noStrike" cap="none">
                <a:solidFill>
                  <a:srgbClr val="262626"/>
                </a:solidFill>
                <a:latin typeface="Cabin"/>
                <a:ea typeface="Cabin"/>
                <a:cs typeface="Cabin"/>
                <a:sym typeface="Cabin"/>
              </a:rPr>
              <a:t>Jeffrey's Image Metadata Viewer</a:t>
            </a:r>
          </a:p>
          <a:p>
            <a:pPr marL="177800" marR="0" lvl="0" indent="-177800" algn="l" rtl="0">
              <a:lnSpc>
                <a:spcPct val="100000"/>
              </a:lnSpc>
              <a:spcBef>
                <a:spcPts val="800"/>
              </a:spcBef>
              <a:spcAft>
                <a:spcPts val="0"/>
              </a:spcAft>
              <a:buClr>
                <a:schemeClr val="accent2"/>
              </a:buClr>
              <a:buSzPct val="100000"/>
              <a:buFont typeface="Arial"/>
              <a:buChar char="•"/>
            </a:pPr>
            <a:r>
              <a:rPr lang="en" sz="1400" b="0" i="0" u="none" strike="noStrike" cap="none">
                <a:solidFill>
                  <a:srgbClr val="262626"/>
                </a:solidFill>
                <a:latin typeface="Cabin"/>
                <a:ea typeface="Cabin"/>
                <a:cs typeface="Cabin"/>
                <a:sym typeface="Cabin"/>
              </a:rPr>
              <a:t>Make sure you have allowed your location to be apparent </a:t>
            </a:r>
          </a:p>
          <a:p>
            <a:pPr marL="177800" marR="0" lvl="0" indent="-177800" algn="l" rtl="0">
              <a:lnSpc>
                <a:spcPct val="100000"/>
              </a:lnSpc>
              <a:spcBef>
                <a:spcPts val="800"/>
              </a:spcBef>
              <a:buClr>
                <a:schemeClr val="accent2"/>
              </a:buClr>
              <a:buSzPct val="100000"/>
              <a:buFont typeface="Arial"/>
              <a:buChar char="•"/>
            </a:pPr>
            <a:r>
              <a:rPr lang="en" sz="1400" b="0" i="0" u="none" strike="noStrike" cap="none">
                <a:solidFill>
                  <a:srgbClr val="262626"/>
                </a:solidFill>
                <a:latin typeface="Cabin"/>
                <a:ea typeface="Cabin"/>
                <a:cs typeface="Cabin"/>
                <a:sym typeface="Cabin"/>
              </a:rPr>
              <a:t>Select a file and your information will be retrieved</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933"/>
        <p:cNvGrpSpPr/>
        <p:nvPr/>
      </p:nvGrpSpPr>
      <p:grpSpPr>
        <a:xfrm>
          <a:off x="0" y="0"/>
          <a:ext cx="0" cy="0"/>
          <a:chOff x="0" y="0"/>
          <a:chExt cx="0" cy="0"/>
        </a:xfrm>
      </p:grpSpPr>
      <p:sp>
        <p:nvSpPr>
          <p:cNvPr id="934" name="Shape 934"/>
          <p:cNvSpPr txBox="1">
            <a:spLocks noGrp="1"/>
          </p:cNvSpPr>
          <p:nvPr>
            <p:ph type="title"/>
          </p:nvPr>
        </p:nvSpPr>
        <p:spPr>
          <a:xfrm>
            <a:off x="1673351" y="723518"/>
            <a:ext cx="5797295" cy="891539"/>
          </a:xfrm>
          <a:prstGeom prst="rect">
            <a:avLst/>
          </a:prstGeom>
          <a:solidFill>
            <a:srgbClr val="FFFFFF"/>
          </a:solidFill>
          <a:ln w="31750" cap="sq" cmpd="sng">
            <a:solidFill>
              <a:srgbClr val="404040"/>
            </a:solidFill>
            <a:prstDash val="solid"/>
            <a:miter/>
            <a:headEnd type="none" w="med" len="med"/>
            <a:tailEnd type="none" w="med" len="med"/>
          </a:ln>
        </p:spPr>
        <p:txBody>
          <a:bodyPr lIns="137150" tIns="137150" rIns="137150" bIns="137150" anchor="ctr" anchorCtr="0">
            <a:noAutofit/>
          </a:bodyPr>
          <a:lstStyle/>
          <a:p>
            <a:pPr marL="0" marR="0" lvl="0" indent="0" algn="ctr" rtl="0">
              <a:lnSpc>
                <a:spcPct val="90000"/>
              </a:lnSpc>
              <a:spcBef>
                <a:spcPts val="0"/>
              </a:spcBef>
              <a:buClr>
                <a:srgbClr val="262626"/>
              </a:buClr>
              <a:buSzPct val="25000"/>
              <a:buFont typeface="Cabin"/>
              <a:buNone/>
            </a:pPr>
            <a:r>
              <a:rPr lang="en" sz="2100" b="0" i="0" u="none" strike="noStrike" cap="none">
                <a:solidFill>
                  <a:srgbClr val="262626"/>
                </a:solidFill>
                <a:latin typeface="Cabin"/>
                <a:ea typeface="Cabin"/>
                <a:cs typeface="Cabin"/>
                <a:sym typeface="Cabin"/>
              </a:rPr>
              <a:t>EXAMPLE</a:t>
            </a:r>
          </a:p>
        </p:txBody>
      </p:sp>
      <p:sp>
        <p:nvSpPr>
          <p:cNvPr id="935" name="Shape 935"/>
          <p:cNvSpPr txBox="1">
            <a:spLocks noGrp="1"/>
          </p:cNvSpPr>
          <p:nvPr>
            <p:ph type="body" idx="1"/>
          </p:nvPr>
        </p:nvSpPr>
        <p:spPr>
          <a:xfrm>
            <a:off x="1673351" y="1978532"/>
            <a:ext cx="5797295" cy="2326487"/>
          </a:xfrm>
          <a:prstGeom prst="rect">
            <a:avLst/>
          </a:prstGeom>
          <a:noFill/>
          <a:ln>
            <a:noFill/>
          </a:ln>
        </p:spPr>
        <p:txBody>
          <a:bodyPr lIns="68575" tIns="34275" rIns="68575" bIns="34275" anchor="t" anchorCtr="0">
            <a:noAutofit/>
          </a:bodyPr>
          <a:lstStyle/>
          <a:p>
            <a:pPr marL="177800" marR="0" lvl="0" indent="-177800" algn="l" rtl="0">
              <a:lnSpc>
                <a:spcPct val="100000"/>
              </a:lnSpc>
              <a:spcBef>
                <a:spcPts val="0"/>
              </a:spcBef>
              <a:spcAft>
                <a:spcPts val="0"/>
              </a:spcAft>
              <a:buClr>
                <a:schemeClr val="accent2"/>
              </a:buClr>
              <a:buSzPct val="100000"/>
              <a:buFont typeface="Arial"/>
              <a:buChar char="•"/>
            </a:pPr>
            <a:r>
              <a:rPr lang="en" sz="1400" b="0" i="0" u="none" strike="noStrike" cap="none">
                <a:solidFill>
                  <a:srgbClr val="262626"/>
                </a:solidFill>
                <a:latin typeface="Cabin"/>
                <a:ea typeface="Cabin"/>
                <a:cs typeface="Cabin"/>
                <a:sym typeface="Cabin"/>
              </a:rPr>
              <a:t>For this photo, we were able to find out an abundance of information. </a:t>
            </a:r>
          </a:p>
          <a:p>
            <a:pPr marL="0" marR="0" lvl="0" indent="0" algn="l" rtl="0">
              <a:lnSpc>
                <a:spcPct val="100000"/>
              </a:lnSpc>
              <a:spcBef>
                <a:spcPts val="800"/>
              </a:spcBef>
              <a:spcAft>
                <a:spcPts val="0"/>
              </a:spcAft>
              <a:buClr>
                <a:schemeClr val="accent2"/>
              </a:buClr>
              <a:buSzPct val="25000"/>
              <a:buFont typeface="Arial"/>
              <a:buNone/>
            </a:pPr>
            <a:r>
              <a:rPr lang="en" sz="1400" b="0" i="0" u="none" strike="noStrike" cap="none">
                <a:solidFill>
                  <a:srgbClr val="262626"/>
                </a:solidFill>
                <a:latin typeface="Cabin"/>
                <a:ea typeface="Cabin"/>
                <a:cs typeface="Cabin"/>
                <a:sym typeface="Cabin"/>
              </a:rPr>
              <a:t>      *This picture was taken in Radford, Va on July 14</a:t>
            </a:r>
            <a:r>
              <a:rPr lang="en" sz="1400" b="0" i="0" u="none" strike="noStrike" cap="none" baseline="30000">
                <a:solidFill>
                  <a:srgbClr val="262626"/>
                </a:solidFill>
                <a:latin typeface="Cabin"/>
                <a:ea typeface="Cabin"/>
                <a:cs typeface="Cabin"/>
                <a:sym typeface="Cabin"/>
              </a:rPr>
              <a:t>th</a:t>
            </a:r>
            <a:r>
              <a:rPr lang="en" sz="1400" b="0" i="0" u="none" strike="noStrike" cap="none">
                <a:solidFill>
                  <a:srgbClr val="262626"/>
                </a:solidFill>
                <a:latin typeface="Cabin"/>
                <a:ea typeface="Cabin"/>
                <a:cs typeface="Cabin"/>
                <a:sym typeface="Cabin"/>
              </a:rPr>
              <a:t>, 2015 at 5:44pm.</a:t>
            </a:r>
          </a:p>
          <a:p>
            <a:pPr marL="0" marR="0" lvl="0" indent="0" algn="l" rtl="0">
              <a:lnSpc>
                <a:spcPct val="100000"/>
              </a:lnSpc>
              <a:spcBef>
                <a:spcPts val="800"/>
              </a:spcBef>
              <a:spcAft>
                <a:spcPts val="0"/>
              </a:spcAft>
              <a:buClr>
                <a:schemeClr val="accent2"/>
              </a:buClr>
              <a:buSzPct val="25000"/>
              <a:buFont typeface="Arial"/>
              <a:buNone/>
            </a:pPr>
            <a:r>
              <a:rPr lang="en" sz="1400" b="0" i="0" u="none" strike="noStrike" cap="none">
                <a:solidFill>
                  <a:srgbClr val="262626"/>
                </a:solidFill>
                <a:latin typeface="Cabin"/>
                <a:ea typeface="Cabin"/>
                <a:cs typeface="Cabin"/>
                <a:sym typeface="Cabin"/>
              </a:rPr>
              <a:t>      *When captured, no flash was used and the camera was pointing South.</a:t>
            </a:r>
          </a:p>
          <a:p>
            <a:pPr marL="0" marR="0" lvl="0" indent="0" algn="l" rtl="0">
              <a:lnSpc>
                <a:spcPct val="100000"/>
              </a:lnSpc>
              <a:spcBef>
                <a:spcPts val="800"/>
              </a:spcBef>
              <a:buClr>
                <a:schemeClr val="accent2"/>
              </a:buClr>
              <a:buSzPct val="25000"/>
              <a:buFont typeface="Arial"/>
              <a:buNone/>
            </a:pPr>
            <a:r>
              <a:rPr lang="en" sz="1400" b="0" i="0" u="none" strike="noStrike" cap="none">
                <a:solidFill>
                  <a:srgbClr val="262626"/>
                </a:solidFill>
                <a:latin typeface="Cabin"/>
                <a:ea typeface="Cabin"/>
                <a:cs typeface="Cabin"/>
                <a:sym typeface="Cabin"/>
              </a:rPr>
              <a:t>      * This picture was taken on an iPhone 4s </a:t>
            </a:r>
          </a:p>
        </p:txBody>
      </p:sp>
      <p:pic>
        <p:nvPicPr>
          <p:cNvPr id="936" name="Shape 936"/>
          <p:cNvPicPr preferRelativeResize="0"/>
          <p:nvPr/>
        </p:nvPicPr>
        <p:blipFill rotWithShape="1">
          <a:blip r:embed="rId3">
            <a:alphaModFix/>
          </a:blip>
          <a:srcRect/>
          <a:stretch/>
        </p:blipFill>
        <p:spPr>
          <a:xfrm>
            <a:off x="6196877" y="2973877"/>
            <a:ext cx="1211294" cy="1615059"/>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940"/>
        <p:cNvGrpSpPr/>
        <p:nvPr/>
      </p:nvGrpSpPr>
      <p:grpSpPr>
        <a:xfrm>
          <a:off x="0" y="0"/>
          <a:ext cx="0" cy="0"/>
          <a:chOff x="0" y="0"/>
          <a:chExt cx="0" cy="0"/>
        </a:xfrm>
      </p:grpSpPr>
      <p:sp>
        <p:nvSpPr>
          <p:cNvPr id="941" name="Shape 941"/>
          <p:cNvSpPr txBox="1">
            <a:spLocks noGrp="1"/>
          </p:cNvSpPr>
          <p:nvPr>
            <p:ph type="title"/>
          </p:nvPr>
        </p:nvSpPr>
        <p:spPr>
          <a:xfrm>
            <a:off x="1673351" y="723518"/>
            <a:ext cx="5797200" cy="891600"/>
          </a:xfrm>
          <a:prstGeom prst="rect">
            <a:avLst/>
          </a:prstGeom>
        </p:spPr>
        <p:txBody>
          <a:bodyPr lIns="68575" tIns="68575" rIns="68575" bIns="68575" anchor="ctr" anchorCtr="0">
            <a:noAutofit/>
          </a:bodyPr>
          <a:lstStyle/>
          <a:p>
            <a:pPr lvl="0">
              <a:spcBef>
                <a:spcPts val="0"/>
              </a:spcBef>
              <a:buNone/>
            </a:pPr>
            <a:endParaRPr/>
          </a:p>
        </p:txBody>
      </p:sp>
      <p:sp>
        <p:nvSpPr>
          <p:cNvPr id="942" name="Shape 942"/>
          <p:cNvSpPr txBox="1">
            <a:spLocks noGrp="1"/>
          </p:cNvSpPr>
          <p:nvPr>
            <p:ph type="body" idx="1"/>
          </p:nvPr>
        </p:nvSpPr>
        <p:spPr>
          <a:xfrm>
            <a:off x="1673351" y="1978532"/>
            <a:ext cx="5797200" cy="2326499"/>
          </a:xfrm>
          <a:prstGeom prst="rect">
            <a:avLst/>
          </a:prstGeom>
        </p:spPr>
        <p:txBody>
          <a:bodyPr lIns="68575" tIns="68575" rIns="68575" bIns="68575" anchor="t" anchorCtr="0">
            <a:noAutofit/>
          </a:bodyPr>
          <a:lstStyle/>
          <a:p>
            <a:pPr lvl="0">
              <a:spcBef>
                <a:spcPts val="0"/>
              </a:spcBef>
              <a:buNone/>
            </a:pPr>
            <a:endParaRPr/>
          </a:p>
        </p:txBody>
      </p:sp>
      <p:pic>
        <p:nvPicPr>
          <p:cNvPr id="943" name="Shape 943"/>
          <p:cNvPicPr preferRelativeResize="0"/>
          <p:nvPr/>
        </p:nvPicPr>
        <p:blipFill rotWithShape="1">
          <a:blip r:embed="rId3">
            <a:alphaModFix/>
          </a:blip>
          <a:srcRect l="-9881" t="-11270" r="10969" b="13604"/>
          <a:stretch/>
        </p:blipFill>
        <p:spPr>
          <a:xfrm>
            <a:off x="-552175" y="-83200"/>
            <a:ext cx="8214475" cy="4562624"/>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947"/>
        <p:cNvGrpSpPr/>
        <p:nvPr/>
      </p:nvGrpSpPr>
      <p:grpSpPr>
        <a:xfrm>
          <a:off x="0" y="0"/>
          <a:ext cx="0" cy="0"/>
          <a:chOff x="0" y="0"/>
          <a:chExt cx="0" cy="0"/>
        </a:xfrm>
      </p:grpSpPr>
      <p:sp>
        <p:nvSpPr>
          <p:cNvPr id="948" name="Shape 948"/>
          <p:cNvSpPr txBox="1">
            <a:spLocks noGrp="1"/>
          </p:cNvSpPr>
          <p:nvPr>
            <p:ph type="title"/>
          </p:nvPr>
        </p:nvSpPr>
        <p:spPr>
          <a:xfrm>
            <a:off x="1673351" y="723518"/>
            <a:ext cx="5797200" cy="891600"/>
          </a:xfrm>
          <a:prstGeom prst="rect">
            <a:avLst/>
          </a:prstGeom>
        </p:spPr>
        <p:txBody>
          <a:bodyPr lIns="68575" tIns="68575" rIns="68575" bIns="68575" anchor="ctr" anchorCtr="0">
            <a:noAutofit/>
          </a:bodyPr>
          <a:lstStyle/>
          <a:p>
            <a:pPr lvl="0">
              <a:spcBef>
                <a:spcPts val="0"/>
              </a:spcBef>
              <a:buNone/>
            </a:pPr>
            <a:endParaRPr/>
          </a:p>
        </p:txBody>
      </p:sp>
      <p:sp>
        <p:nvSpPr>
          <p:cNvPr id="949" name="Shape 949"/>
          <p:cNvSpPr txBox="1">
            <a:spLocks noGrp="1"/>
          </p:cNvSpPr>
          <p:nvPr>
            <p:ph type="body" idx="1"/>
          </p:nvPr>
        </p:nvSpPr>
        <p:spPr>
          <a:xfrm>
            <a:off x="1673351" y="1978532"/>
            <a:ext cx="5797200" cy="2326499"/>
          </a:xfrm>
          <a:prstGeom prst="rect">
            <a:avLst/>
          </a:prstGeom>
        </p:spPr>
        <p:txBody>
          <a:bodyPr lIns="68575" tIns="68575" rIns="68575" bIns="68575" anchor="t" anchorCtr="0">
            <a:noAutofit/>
          </a:bodyPr>
          <a:lstStyle/>
          <a:p>
            <a:pPr lvl="0">
              <a:spcBef>
                <a:spcPts val="0"/>
              </a:spcBef>
              <a:buNone/>
            </a:pPr>
            <a:endParaRPr/>
          </a:p>
        </p:txBody>
      </p:sp>
      <p:pic>
        <p:nvPicPr>
          <p:cNvPr id="950" name="Shape 950"/>
          <p:cNvPicPr preferRelativeResize="0"/>
          <p:nvPr/>
        </p:nvPicPr>
        <p:blipFill>
          <a:blip r:embed="rId3">
            <a:alphaModFix/>
          </a:blip>
          <a:stretch>
            <a:fillRect/>
          </a:stretch>
        </p:blipFill>
        <p:spPr>
          <a:xfrm>
            <a:off x="1524000" y="857250"/>
            <a:ext cx="6096000" cy="3429000"/>
          </a:xfrm>
          <a:prstGeom prst="rect">
            <a:avLst/>
          </a:prstGeom>
          <a:noFill/>
          <a:ln>
            <a:noFill/>
          </a:ln>
        </p:spPr>
      </p:pic>
      <p:pic>
        <p:nvPicPr>
          <p:cNvPr id="951" name="Shape 951"/>
          <p:cNvPicPr preferRelativeResize="0"/>
          <p:nvPr/>
        </p:nvPicPr>
        <p:blipFill>
          <a:blip r:embed="rId4">
            <a:alphaModFix/>
          </a:blip>
          <a:stretch>
            <a:fillRect/>
          </a:stretch>
        </p:blipFill>
        <p:spPr>
          <a:xfrm>
            <a:off x="786650" y="407550"/>
            <a:ext cx="7462275" cy="419752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909"/>
        <p:cNvGrpSpPr/>
        <p:nvPr/>
      </p:nvGrpSpPr>
      <p:grpSpPr>
        <a:xfrm>
          <a:off x="0" y="0"/>
          <a:ext cx="0" cy="0"/>
          <a:chOff x="0" y="0"/>
          <a:chExt cx="0" cy="0"/>
        </a:xfrm>
      </p:grpSpPr>
      <p:sp>
        <p:nvSpPr>
          <p:cNvPr id="910" name="Shape 910"/>
          <p:cNvSpPr txBox="1">
            <a:spLocks noGrp="1"/>
          </p:cNvSpPr>
          <p:nvPr>
            <p:ph type="title"/>
          </p:nvPr>
        </p:nvSpPr>
        <p:spPr>
          <a:xfrm>
            <a:off x="1297500" y="393750"/>
            <a:ext cx="7038900" cy="704895"/>
          </a:xfrm>
          <a:prstGeom prst="rect">
            <a:avLst/>
          </a:prstGeom>
        </p:spPr>
        <p:txBody>
          <a:bodyPr lIns="91425" tIns="91425" rIns="91425" bIns="91425" anchor="t" anchorCtr="0">
            <a:noAutofit/>
          </a:bodyPr>
          <a:lstStyle/>
          <a:p>
            <a:pPr lvl="0">
              <a:spcBef>
                <a:spcPts val="0"/>
              </a:spcBef>
              <a:buNone/>
            </a:pPr>
            <a:r>
              <a:rPr lang="en-US" sz="3600" b="1" dirty="0" smtClean="0"/>
              <a:t>Concluding Remarks</a:t>
            </a:r>
            <a:endParaRPr sz="3600" b="1" dirty="0"/>
          </a:p>
        </p:txBody>
      </p:sp>
      <p:sp>
        <p:nvSpPr>
          <p:cNvPr id="911" name="Shape 911"/>
          <p:cNvSpPr txBox="1">
            <a:spLocks noGrp="1"/>
          </p:cNvSpPr>
          <p:nvPr>
            <p:ph type="body" idx="1"/>
          </p:nvPr>
        </p:nvSpPr>
        <p:spPr>
          <a:xfrm>
            <a:off x="3117525" y="2393775"/>
            <a:ext cx="7038900" cy="2911200"/>
          </a:xfrm>
          <a:prstGeom prst="rect">
            <a:avLst/>
          </a:prstGeom>
        </p:spPr>
        <p:txBody>
          <a:bodyPr lIns="91425" tIns="91425" rIns="91425" bIns="91425" anchor="t" anchorCtr="0">
            <a:noAutofit/>
          </a:bodyPr>
          <a:lstStyle/>
          <a:p>
            <a:pPr lvl="0">
              <a:spcBef>
                <a:spcPts val="0"/>
              </a:spcBef>
              <a:buNone/>
            </a:pPr>
            <a:r>
              <a:rPr lang="en" sz="3600" dirty="0"/>
              <a:t>Thank you!</a:t>
            </a:r>
          </a:p>
        </p:txBody>
      </p:sp>
    </p:spTree>
    <p:extLst>
      <p:ext uri="{BB962C8B-B14F-4D97-AF65-F5344CB8AC3E}">
        <p14:creationId xmlns:p14="http://schemas.microsoft.com/office/powerpoint/2010/main" val="3263633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644" name="Shape 644"/>
          <p:cNvSpPr txBox="1">
            <a:spLocks noGrp="1"/>
          </p:cNvSpPr>
          <p:nvPr>
            <p:ph type="title"/>
          </p:nvPr>
        </p:nvSpPr>
        <p:spPr>
          <a:xfrm>
            <a:off x="819150" y="845600"/>
            <a:ext cx="7505700" cy="954600"/>
          </a:xfrm>
          <a:prstGeom prst="rect">
            <a:avLst/>
          </a:prstGeom>
        </p:spPr>
        <p:txBody>
          <a:bodyPr lIns="91425" tIns="91425" rIns="91425" bIns="91425" anchor="t" anchorCtr="0">
            <a:noAutofit/>
          </a:bodyPr>
          <a:lstStyle/>
          <a:p>
            <a:pPr lvl="0">
              <a:spcBef>
                <a:spcPts val="0"/>
              </a:spcBef>
              <a:buNone/>
            </a:pPr>
            <a:r>
              <a:rPr lang="en"/>
              <a:t>Digital Evidence</a:t>
            </a:r>
          </a:p>
        </p:txBody>
      </p:sp>
      <p:sp>
        <p:nvSpPr>
          <p:cNvPr id="645" name="Shape 645"/>
          <p:cNvSpPr txBox="1">
            <a:spLocks noGrp="1"/>
          </p:cNvSpPr>
          <p:nvPr>
            <p:ph type="body" idx="1"/>
          </p:nvPr>
        </p:nvSpPr>
        <p:spPr>
          <a:xfrm>
            <a:off x="768450" y="1990725"/>
            <a:ext cx="7505700" cy="2672100"/>
          </a:xfrm>
          <a:prstGeom prst="rect">
            <a:avLst/>
          </a:prstGeom>
        </p:spPr>
        <p:txBody>
          <a:bodyPr lIns="91425" tIns="91425" rIns="91425" bIns="91425" anchor="t" anchorCtr="0">
            <a:noAutofit/>
          </a:bodyPr>
          <a:lstStyle/>
          <a:p>
            <a:pPr marL="457200" lvl="0" indent="-228600" rtl="0">
              <a:spcBef>
                <a:spcPts val="0"/>
              </a:spcBef>
            </a:pPr>
            <a:r>
              <a:rPr lang="en"/>
              <a:t>Examples of digital evidence (e.g. photos, chat logs, etc.)</a:t>
            </a:r>
          </a:p>
          <a:p>
            <a:pPr marL="457200" lvl="0" indent="-228600" rtl="0">
              <a:spcBef>
                <a:spcPts val="0"/>
              </a:spcBef>
            </a:pPr>
            <a:r>
              <a:rPr lang="en"/>
              <a:t>Sources of digital evidence (e.g. personal computers, servers, cell phones, ipods, etc.)</a:t>
            </a:r>
          </a:p>
          <a:p>
            <a:pPr lvl="0" rtl="0">
              <a:spcBef>
                <a:spcPts val="0"/>
              </a:spcBef>
              <a:buNone/>
            </a:pPr>
            <a:r>
              <a:rPr lang="en"/>
              <a:t>There are 3 types of computer evidence:</a:t>
            </a:r>
          </a:p>
          <a:p>
            <a:pPr marL="457200" lvl="0" indent="-228600" rtl="0">
              <a:spcBef>
                <a:spcPts val="0"/>
              </a:spcBef>
              <a:buAutoNum type="arabicPeriod"/>
            </a:pPr>
            <a:r>
              <a:rPr lang="en" b="1"/>
              <a:t>Exculpatory</a:t>
            </a:r>
            <a:r>
              <a:rPr lang="en"/>
              <a:t> - proves a person’s innocence </a:t>
            </a:r>
          </a:p>
          <a:p>
            <a:pPr marL="457200" lvl="0" indent="-228600" rtl="0">
              <a:spcBef>
                <a:spcPts val="0"/>
              </a:spcBef>
              <a:buAutoNum type="arabicPeriod"/>
            </a:pPr>
            <a:r>
              <a:rPr lang="en" b="1"/>
              <a:t>Inculpatory</a:t>
            </a:r>
            <a:r>
              <a:rPr lang="en"/>
              <a:t> - proves a person’s guilt</a:t>
            </a:r>
          </a:p>
          <a:p>
            <a:pPr marL="457200" lvl="0" indent="-228600" rtl="0">
              <a:spcBef>
                <a:spcPts val="0"/>
              </a:spcBef>
              <a:buAutoNum type="arabicPeriod"/>
            </a:pPr>
            <a:r>
              <a:rPr lang="en" b="1"/>
              <a:t>Tampering</a:t>
            </a:r>
            <a:r>
              <a:rPr lang="en"/>
              <a:t> - proves someone has mishandled evidence</a:t>
            </a:r>
            <a:br>
              <a:rPr lang="en"/>
            </a:br>
            <a:endParaRPr lang="en"/>
          </a:p>
          <a:p>
            <a:pPr marL="457200" lvl="0" indent="-228600">
              <a:spcBef>
                <a:spcPts val="0"/>
              </a:spcBef>
            </a:pPr>
            <a:r>
              <a:rPr lang="en"/>
              <a:t>A large variety of crimes involve digital evidence </a:t>
            </a:r>
          </a:p>
        </p:txBody>
      </p:sp>
      <p:pic>
        <p:nvPicPr>
          <p:cNvPr id="646" name="Shape 646" descr="Image result for digital forensics"/>
          <p:cNvPicPr preferRelativeResize="0"/>
          <p:nvPr/>
        </p:nvPicPr>
        <p:blipFill>
          <a:blip r:embed="rId3">
            <a:alphaModFix/>
          </a:blip>
          <a:stretch>
            <a:fillRect/>
          </a:stretch>
        </p:blipFill>
        <p:spPr>
          <a:xfrm>
            <a:off x="5291425" y="408475"/>
            <a:ext cx="3124200" cy="14668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651" name="Shape 651"/>
          <p:cNvSpPr txBox="1">
            <a:spLocks noGrp="1"/>
          </p:cNvSpPr>
          <p:nvPr>
            <p:ph type="title"/>
          </p:nvPr>
        </p:nvSpPr>
        <p:spPr>
          <a:xfrm>
            <a:off x="949400" y="246400"/>
            <a:ext cx="7505700" cy="954600"/>
          </a:xfrm>
          <a:prstGeom prst="rect">
            <a:avLst/>
          </a:prstGeom>
        </p:spPr>
        <p:txBody>
          <a:bodyPr lIns="91425" tIns="91425" rIns="91425" bIns="91425" anchor="t" anchorCtr="0">
            <a:noAutofit/>
          </a:bodyPr>
          <a:lstStyle/>
          <a:p>
            <a:pPr lvl="0">
              <a:spcBef>
                <a:spcPts val="0"/>
              </a:spcBef>
              <a:buNone/>
            </a:pPr>
            <a:r>
              <a:rPr lang="en"/>
              <a:t>Digital Forensic Cases</a:t>
            </a:r>
          </a:p>
        </p:txBody>
      </p:sp>
      <p:sp>
        <p:nvSpPr>
          <p:cNvPr id="652" name="Shape 652"/>
          <p:cNvSpPr txBox="1">
            <a:spLocks noGrp="1"/>
          </p:cNvSpPr>
          <p:nvPr>
            <p:ph type="body" idx="1"/>
          </p:nvPr>
        </p:nvSpPr>
        <p:spPr>
          <a:xfrm>
            <a:off x="730800" y="1822375"/>
            <a:ext cx="3686100" cy="3094800"/>
          </a:xfrm>
          <a:prstGeom prst="rect">
            <a:avLst/>
          </a:prstGeom>
        </p:spPr>
        <p:txBody>
          <a:bodyPr lIns="91425" tIns="91425" rIns="91425" bIns="91425" anchor="t" anchorCtr="0">
            <a:noAutofit/>
          </a:bodyPr>
          <a:lstStyle/>
          <a:p>
            <a:pPr lvl="0">
              <a:spcBef>
                <a:spcPts val="0"/>
              </a:spcBef>
              <a:buNone/>
            </a:pPr>
            <a:r>
              <a:rPr lang="en">
                <a:solidFill>
                  <a:srgbClr val="FF9900"/>
                </a:solidFill>
              </a:rPr>
              <a:t>The BTK Killer</a:t>
            </a:r>
          </a:p>
          <a:p>
            <a:pPr marL="457200" lvl="0" indent="-298450" rtl="0">
              <a:spcBef>
                <a:spcPts val="0"/>
              </a:spcBef>
              <a:buClr>
                <a:srgbClr val="000000"/>
              </a:buClr>
              <a:buSzPct val="100000"/>
            </a:pPr>
            <a:r>
              <a:rPr lang="en" sz="1100">
                <a:solidFill>
                  <a:srgbClr val="000000"/>
                </a:solidFill>
              </a:rPr>
              <a:t>After being at large for more than 30 years, the BTK killer accidentally revealed his identity to law enforcement when he left a floppy disk for them with a message on it.However, the floppy disc also had a deleted microsoft word document on it, which was recovered by the police IT experts. They found that it was edited by “Dennis” at Christ Lutheran Church and were able to track down Dennis Rader as the BTK killer.</a:t>
            </a:r>
          </a:p>
          <a:p>
            <a:pPr marL="457200" lvl="0" indent="-298450" rtl="0">
              <a:spcBef>
                <a:spcPts val="0"/>
              </a:spcBef>
              <a:buClr>
                <a:srgbClr val="000000"/>
              </a:buClr>
              <a:buSzPct val="100000"/>
            </a:pPr>
            <a:r>
              <a:rPr lang="en" sz="1100">
                <a:solidFill>
                  <a:srgbClr val="000000"/>
                </a:solidFill>
              </a:rPr>
              <a:t>This case is a perfect example of how digital evidence can be more helpful than traditional evidence in certain cases.</a:t>
            </a:r>
          </a:p>
        </p:txBody>
      </p:sp>
      <p:sp>
        <p:nvSpPr>
          <p:cNvPr id="653" name="Shape 653"/>
          <p:cNvSpPr txBox="1">
            <a:spLocks noGrp="1"/>
          </p:cNvSpPr>
          <p:nvPr>
            <p:ph type="body" idx="2"/>
          </p:nvPr>
        </p:nvSpPr>
        <p:spPr>
          <a:xfrm>
            <a:off x="4612625" y="1784275"/>
            <a:ext cx="3734700" cy="3171000"/>
          </a:xfrm>
          <a:prstGeom prst="rect">
            <a:avLst/>
          </a:prstGeom>
        </p:spPr>
        <p:txBody>
          <a:bodyPr lIns="91425" tIns="91425" rIns="91425" bIns="91425" anchor="t" anchorCtr="0">
            <a:noAutofit/>
          </a:bodyPr>
          <a:lstStyle/>
          <a:p>
            <a:pPr lvl="0">
              <a:spcBef>
                <a:spcPts val="0"/>
              </a:spcBef>
              <a:buNone/>
            </a:pPr>
            <a:r>
              <a:rPr lang="en">
                <a:solidFill>
                  <a:srgbClr val="FF9900"/>
                </a:solidFill>
              </a:rPr>
              <a:t>The Casey Anthony Trial</a:t>
            </a:r>
          </a:p>
          <a:p>
            <a:pPr marL="457200" lvl="0" indent="-228600">
              <a:spcBef>
                <a:spcPts val="0"/>
              </a:spcBef>
            </a:pPr>
            <a:r>
              <a:rPr lang="en"/>
              <a:t>Casey Anthony was accused of killing her two year old daughter, Caylee Anthony. Although a computer forensic expert found chloroform google searches on the family computer, she was not found guilty for first degree murder. The evidence found was not enough to prosecute Casey Anthony due to the unreliable sources and couldn't prove it came directly from Casey and not from someone else. </a:t>
            </a:r>
          </a:p>
        </p:txBody>
      </p:sp>
      <p:pic>
        <p:nvPicPr>
          <p:cNvPr id="654" name="Shape 654" descr="Image result for btk killer"/>
          <p:cNvPicPr preferRelativeResize="0"/>
          <p:nvPr/>
        </p:nvPicPr>
        <p:blipFill>
          <a:blip r:embed="rId3">
            <a:alphaModFix/>
          </a:blip>
          <a:stretch>
            <a:fillRect/>
          </a:stretch>
        </p:blipFill>
        <p:spPr>
          <a:xfrm>
            <a:off x="2163800" y="899175"/>
            <a:ext cx="1157724" cy="1376550"/>
          </a:xfrm>
          <a:prstGeom prst="rect">
            <a:avLst/>
          </a:prstGeom>
          <a:noFill/>
          <a:ln>
            <a:noFill/>
          </a:ln>
        </p:spPr>
      </p:pic>
      <p:pic>
        <p:nvPicPr>
          <p:cNvPr id="655" name="Shape 655" descr="Image result for Casey anthony trial"/>
          <p:cNvPicPr preferRelativeResize="0"/>
          <p:nvPr/>
        </p:nvPicPr>
        <p:blipFill>
          <a:blip r:embed="rId4">
            <a:alphaModFix/>
          </a:blip>
          <a:stretch>
            <a:fillRect/>
          </a:stretch>
        </p:blipFill>
        <p:spPr>
          <a:xfrm>
            <a:off x="5766128" y="570975"/>
            <a:ext cx="2153450" cy="12133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sp>
        <p:nvSpPr>
          <p:cNvPr id="660" name="Shape 660"/>
          <p:cNvSpPr txBox="1">
            <a:spLocks noGrp="1"/>
          </p:cNvSpPr>
          <p:nvPr>
            <p:ph type="title"/>
          </p:nvPr>
        </p:nvSpPr>
        <p:spPr>
          <a:xfrm>
            <a:off x="819150" y="845600"/>
            <a:ext cx="7505700" cy="954600"/>
          </a:xfrm>
          <a:prstGeom prst="rect">
            <a:avLst/>
          </a:prstGeom>
        </p:spPr>
        <p:txBody>
          <a:bodyPr lIns="91425" tIns="91425" rIns="91425" bIns="91425" anchor="t" anchorCtr="0">
            <a:noAutofit/>
          </a:bodyPr>
          <a:lstStyle/>
          <a:p>
            <a:pPr lvl="0">
              <a:spcBef>
                <a:spcPts val="0"/>
              </a:spcBef>
              <a:buNone/>
            </a:pPr>
            <a:r>
              <a:rPr lang="en"/>
              <a:t>Significance &amp; Summary</a:t>
            </a:r>
          </a:p>
        </p:txBody>
      </p:sp>
      <p:sp>
        <p:nvSpPr>
          <p:cNvPr id="661" name="Shape 661"/>
          <p:cNvSpPr txBox="1">
            <a:spLocks noGrp="1"/>
          </p:cNvSpPr>
          <p:nvPr>
            <p:ph type="body" idx="1"/>
          </p:nvPr>
        </p:nvSpPr>
        <p:spPr>
          <a:xfrm>
            <a:off x="819150" y="1800200"/>
            <a:ext cx="7505700" cy="2448000"/>
          </a:xfrm>
          <a:prstGeom prst="rect">
            <a:avLst/>
          </a:prstGeom>
        </p:spPr>
        <p:txBody>
          <a:bodyPr lIns="91425" tIns="91425" rIns="91425" bIns="91425" anchor="t" anchorCtr="0">
            <a:noAutofit/>
          </a:bodyPr>
          <a:lstStyle/>
          <a:p>
            <a:pPr marL="457200" lvl="0" indent="-228600" rtl="0">
              <a:spcBef>
                <a:spcPts val="0"/>
              </a:spcBef>
            </a:pPr>
            <a:r>
              <a:rPr lang="en"/>
              <a:t>Computer forensics are highly relevant because people use digital devices in their everyday lives and are almost dependent on them</a:t>
            </a:r>
            <a:br>
              <a:rPr lang="en"/>
            </a:br>
            <a:endParaRPr lang="en"/>
          </a:p>
          <a:p>
            <a:pPr marL="457200" lvl="0" indent="-228600" rtl="0">
              <a:spcBef>
                <a:spcPts val="0"/>
              </a:spcBef>
            </a:pPr>
            <a:r>
              <a:rPr lang="en"/>
              <a:t>Ability to hide behind the computer encourages criminal activity</a:t>
            </a:r>
          </a:p>
          <a:p>
            <a:pPr marL="914400" lvl="1" indent="-228600" rtl="0">
              <a:spcBef>
                <a:spcPts val="0"/>
              </a:spcBef>
            </a:pPr>
            <a:r>
              <a:rPr lang="en"/>
              <a:t>Internet based crimes have a lower risk as opposed to crimes done in real life</a:t>
            </a:r>
            <a:br>
              <a:rPr lang="en"/>
            </a:br>
            <a:endParaRPr lang="en"/>
          </a:p>
          <a:p>
            <a:pPr marL="457200" lvl="0" indent="-228600" rtl="0">
              <a:spcBef>
                <a:spcPts val="0"/>
              </a:spcBef>
            </a:pPr>
            <a:r>
              <a:rPr lang="en"/>
              <a:t>Nearly every crime or average person has and leaves behind some trace of digital evidence, no matter what form</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666" name="Shape 666"/>
          <p:cNvSpPr txBox="1">
            <a:spLocks noGrp="1"/>
          </p:cNvSpPr>
          <p:nvPr>
            <p:ph type="ctrTitle"/>
          </p:nvPr>
        </p:nvSpPr>
        <p:spPr>
          <a:xfrm>
            <a:off x="1407318" y="841772"/>
            <a:ext cx="6593681" cy="1790700"/>
          </a:xfrm>
          <a:prstGeom prst="rect">
            <a:avLst/>
          </a:prstGeom>
          <a:noFill/>
          <a:ln>
            <a:noFill/>
          </a:ln>
        </p:spPr>
        <p:txBody>
          <a:bodyPr lIns="68575" tIns="34275" rIns="68575" bIns="34275" anchor="b" anchorCtr="0">
            <a:noAutofit/>
          </a:bodyPr>
          <a:lstStyle/>
          <a:p>
            <a:pPr marL="0" marR="0" lvl="0" indent="0" algn="l" rtl="0">
              <a:lnSpc>
                <a:spcPct val="90000"/>
              </a:lnSpc>
              <a:spcBef>
                <a:spcPts val="0"/>
              </a:spcBef>
              <a:buClr>
                <a:schemeClr val="lt1"/>
              </a:buClr>
              <a:buSzPct val="25000"/>
              <a:buFont typeface="Questrial"/>
              <a:buNone/>
            </a:pPr>
            <a:r>
              <a:rPr lang="en" sz="3600" b="0" i="0" u="none" strike="noStrike" cap="none">
                <a:solidFill>
                  <a:schemeClr val="lt1"/>
                </a:solidFill>
                <a:latin typeface="Questrial"/>
                <a:ea typeface="Questrial"/>
                <a:cs typeface="Questrial"/>
                <a:sym typeface="Questrial"/>
              </a:rPr>
              <a:t>SECURING EVIDENCE AND RECOVERING DELETED FILES</a:t>
            </a:r>
          </a:p>
        </p:txBody>
      </p:sp>
      <p:sp>
        <p:nvSpPr>
          <p:cNvPr id="667" name="Shape 667"/>
          <p:cNvSpPr txBox="1">
            <a:spLocks noGrp="1"/>
          </p:cNvSpPr>
          <p:nvPr>
            <p:ph type="subTitle" idx="1"/>
          </p:nvPr>
        </p:nvSpPr>
        <p:spPr>
          <a:xfrm>
            <a:off x="1407318" y="2701528"/>
            <a:ext cx="6593681" cy="1241821"/>
          </a:xfrm>
          <a:prstGeom prst="rect">
            <a:avLst/>
          </a:prstGeom>
          <a:noFill/>
          <a:ln>
            <a:noFill/>
          </a:ln>
        </p:spPr>
        <p:txBody>
          <a:bodyPr lIns="68575" tIns="34275" rIns="68575" bIns="34275" anchor="t" anchorCtr="0">
            <a:noAutofit/>
          </a:bodyPr>
          <a:lstStyle/>
          <a:p>
            <a:pPr marL="0" marR="0" lvl="0" indent="0" algn="l" rtl="0">
              <a:lnSpc>
                <a:spcPct val="120000"/>
              </a:lnSpc>
              <a:spcBef>
                <a:spcPts val="0"/>
              </a:spcBef>
              <a:buClr>
                <a:schemeClr val="lt2"/>
              </a:buClr>
              <a:buSzPct val="25000"/>
              <a:buFont typeface="Arial"/>
              <a:buNone/>
            </a:pPr>
            <a:r>
              <a:rPr lang="en" sz="1500" b="0" i="0" u="none" strike="noStrike" cap="none">
                <a:solidFill>
                  <a:schemeClr val="lt2"/>
                </a:solidFill>
                <a:latin typeface="Questrial"/>
                <a:ea typeface="Questrial"/>
                <a:cs typeface="Questrial"/>
                <a:sym typeface="Questrial"/>
              </a:rPr>
              <a:t>AINSLEY, ADUN, JUSTINE, KATELYNN</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sp>
        <p:nvSpPr>
          <p:cNvPr id="672" name="Shape 672"/>
          <p:cNvSpPr txBox="1">
            <a:spLocks noGrp="1"/>
          </p:cNvSpPr>
          <p:nvPr>
            <p:ph type="title"/>
          </p:nvPr>
        </p:nvSpPr>
        <p:spPr>
          <a:xfrm>
            <a:off x="856059" y="463888"/>
            <a:ext cx="7429498" cy="1108927"/>
          </a:xfrm>
          <a:prstGeom prst="rect">
            <a:avLst/>
          </a:prstGeom>
          <a:noFill/>
          <a:ln>
            <a:noFill/>
          </a:ln>
        </p:spPr>
        <p:txBody>
          <a:bodyPr lIns="68575" tIns="34275" rIns="68575" bIns="34275" anchor="ctr" anchorCtr="0">
            <a:noAutofit/>
          </a:bodyPr>
          <a:lstStyle/>
          <a:p>
            <a:pPr marL="0" marR="0" lvl="0" indent="0" algn="l" rtl="0">
              <a:lnSpc>
                <a:spcPct val="90000"/>
              </a:lnSpc>
              <a:spcBef>
                <a:spcPts val="0"/>
              </a:spcBef>
              <a:buClr>
                <a:schemeClr val="lt1"/>
              </a:buClr>
              <a:buSzPct val="25000"/>
              <a:buFont typeface="Questrial"/>
              <a:buNone/>
            </a:pPr>
            <a:r>
              <a:rPr lang="en" sz="2100" b="0" i="0" u="none" strike="noStrike" cap="none">
                <a:solidFill>
                  <a:schemeClr val="lt1"/>
                </a:solidFill>
                <a:latin typeface="Questrial"/>
                <a:ea typeface="Questrial"/>
                <a:cs typeface="Questrial"/>
                <a:sym typeface="Questrial"/>
              </a:rPr>
              <a:t> </a:t>
            </a:r>
            <a:r>
              <a:rPr lang="en" sz="2700" b="0" i="0" u="none" strike="noStrike" cap="none">
                <a:solidFill>
                  <a:schemeClr val="lt1"/>
                </a:solidFill>
                <a:latin typeface="Questrial"/>
                <a:ea typeface="Questrial"/>
                <a:cs typeface="Questrial"/>
                <a:sym typeface="Questrial"/>
              </a:rPr>
              <a:t>STEPS FOR PROBLEM SOLVING</a:t>
            </a:r>
            <a:br>
              <a:rPr lang="en" sz="2700" b="0" i="0" u="none" strike="noStrike" cap="none">
                <a:solidFill>
                  <a:schemeClr val="lt1"/>
                </a:solidFill>
                <a:latin typeface="Questrial"/>
                <a:ea typeface="Questrial"/>
                <a:cs typeface="Questrial"/>
                <a:sym typeface="Questrial"/>
              </a:rPr>
            </a:br>
            <a:endParaRPr lang="en" sz="2700" b="0" i="0" u="none" strike="noStrike" cap="none">
              <a:solidFill>
                <a:schemeClr val="lt1"/>
              </a:solidFill>
              <a:latin typeface="Questrial"/>
              <a:ea typeface="Questrial"/>
              <a:cs typeface="Questrial"/>
              <a:sym typeface="Questrial"/>
            </a:endParaRPr>
          </a:p>
        </p:txBody>
      </p:sp>
      <p:sp>
        <p:nvSpPr>
          <p:cNvPr id="673" name="Shape 673"/>
          <p:cNvSpPr txBox="1">
            <a:spLocks noGrp="1"/>
          </p:cNvSpPr>
          <p:nvPr>
            <p:ph type="body" idx="1"/>
          </p:nvPr>
        </p:nvSpPr>
        <p:spPr>
          <a:xfrm>
            <a:off x="856059" y="1687115"/>
            <a:ext cx="7429499" cy="2656285"/>
          </a:xfrm>
          <a:prstGeom prst="rect">
            <a:avLst/>
          </a:prstGeom>
          <a:noFill/>
          <a:ln>
            <a:noFill/>
          </a:ln>
        </p:spPr>
        <p:txBody>
          <a:bodyPr lIns="68575" tIns="34275" rIns="68575" bIns="34275" anchor="t" anchorCtr="0">
            <a:noAutofit/>
          </a:bodyPr>
          <a:lstStyle/>
          <a:p>
            <a:pPr marL="0" marR="0" lvl="0" indent="0" algn="l" rtl="0">
              <a:lnSpc>
                <a:spcPct val="120000"/>
              </a:lnSpc>
              <a:spcBef>
                <a:spcPts val="0"/>
              </a:spcBef>
              <a:spcAft>
                <a:spcPts val="0"/>
              </a:spcAft>
              <a:buClr>
                <a:schemeClr val="lt1"/>
              </a:buClr>
              <a:buSzPct val="25000"/>
              <a:buFont typeface="Arial"/>
              <a:buNone/>
            </a:pPr>
            <a:r>
              <a:rPr lang="en" sz="1200" b="0" i="0" u="none" strike="noStrike" cap="none">
                <a:solidFill>
                  <a:schemeClr val="lt1"/>
                </a:solidFill>
                <a:latin typeface="Questrial"/>
                <a:ea typeface="Questrial"/>
                <a:cs typeface="Questrial"/>
                <a:sym typeface="Questrial"/>
              </a:rPr>
              <a:t>› Make an initial assessment about the type of case you are investigating</a:t>
            </a:r>
          </a:p>
          <a:p>
            <a:pPr marL="0" marR="0" lvl="0" indent="0" algn="l" rtl="0">
              <a:lnSpc>
                <a:spcPct val="120000"/>
              </a:lnSpc>
              <a:spcBef>
                <a:spcPts val="800"/>
              </a:spcBef>
              <a:spcAft>
                <a:spcPts val="0"/>
              </a:spcAft>
              <a:buClr>
                <a:schemeClr val="lt1"/>
              </a:buClr>
              <a:buSzPct val="25000"/>
              <a:buFont typeface="Arial"/>
              <a:buNone/>
            </a:pPr>
            <a:r>
              <a:rPr lang="en" sz="1200" b="0" i="0" u="none" strike="noStrike" cap="none">
                <a:solidFill>
                  <a:schemeClr val="lt1"/>
                </a:solidFill>
                <a:latin typeface="Questrial"/>
                <a:ea typeface="Questrial"/>
                <a:cs typeface="Questrial"/>
                <a:sym typeface="Questrial"/>
              </a:rPr>
              <a:t>› Determine the resources you need</a:t>
            </a:r>
          </a:p>
          <a:p>
            <a:pPr marL="0" marR="0" lvl="0" indent="0" algn="l" rtl="0">
              <a:lnSpc>
                <a:spcPct val="120000"/>
              </a:lnSpc>
              <a:spcBef>
                <a:spcPts val="800"/>
              </a:spcBef>
              <a:spcAft>
                <a:spcPts val="0"/>
              </a:spcAft>
              <a:buClr>
                <a:schemeClr val="lt1"/>
              </a:buClr>
              <a:buSzPct val="25000"/>
              <a:buFont typeface="Arial"/>
              <a:buNone/>
            </a:pPr>
            <a:r>
              <a:rPr lang="en" sz="1200" b="0" i="0" u="none" strike="noStrike" cap="none">
                <a:solidFill>
                  <a:schemeClr val="lt1"/>
                </a:solidFill>
                <a:latin typeface="Questrial"/>
                <a:ea typeface="Questrial"/>
                <a:cs typeface="Questrial"/>
                <a:sym typeface="Questrial"/>
              </a:rPr>
              <a:t>› Obtain and copy an evidence disk drive</a:t>
            </a:r>
          </a:p>
          <a:p>
            <a:pPr marL="0" marR="0" lvl="0" indent="0" algn="l" rtl="0">
              <a:lnSpc>
                <a:spcPct val="120000"/>
              </a:lnSpc>
              <a:spcBef>
                <a:spcPts val="800"/>
              </a:spcBef>
              <a:spcAft>
                <a:spcPts val="0"/>
              </a:spcAft>
              <a:buClr>
                <a:schemeClr val="lt1"/>
              </a:buClr>
              <a:buSzPct val="25000"/>
              <a:buFont typeface="Arial"/>
              <a:buNone/>
            </a:pPr>
            <a:r>
              <a:rPr lang="en" sz="1200" b="0" i="0" u="none" strike="noStrike" cap="none">
                <a:solidFill>
                  <a:schemeClr val="lt1"/>
                </a:solidFill>
                <a:latin typeface="Questrial"/>
                <a:ea typeface="Questrial"/>
                <a:cs typeface="Questrial"/>
                <a:sym typeface="Questrial"/>
              </a:rPr>
              <a:t>› Identify the risks- Mitigate or minimize the risks</a:t>
            </a:r>
          </a:p>
          <a:p>
            <a:pPr marL="0" marR="0" lvl="0" indent="0" algn="l" rtl="0">
              <a:lnSpc>
                <a:spcPct val="120000"/>
              </a:lnSpc>
              <a:spcBef>
                <a:spcPts val="800"/>
              </a:spcBef>
              <a:spcAft>
                <a:spcPts val="0"/>
              </a:spcAft>
              <a:buClr>
                <a:schemeClr val="lt1"/>
              </a:buClr>
              <a:buSzPct val="25000"/>
              <a:buFont typeface="Arial"/>
              <a:buNone/>
            </a:pPr>
            <a:r>
              <a:rPr lang="en" sz="1200" b="0" i="0" u="none" strike="noStrike" cap="none">
                <a:solidFill>
                  <a:schemeClr val="lt1"/>
                </a:solidFill>
                <a:latin typeface="Questrial"/>
                <a:ea typeface="Questrial"/>
                <a:cs typeface="Questrial"/>
                <a:sym typeface="Questrial"/>
              </a:rPr>
              <a:t>› Analyze and recover the digital evidence</a:t>
            </a:r>
          </a:p>
          <a:p>
            <a:pPr marL="0" marR="0" lvl="0" indent="0" algn="l" rtl="0">
              <a:lnSpc>
                <a:spcPct val="120000"/>
              </a:lnSpc>
              <a:spcBef>
                <a:spcPts val="800"/>
              </a:spcBef>
              <a:spcAft>
                <a:spcPts val="0"/>
              </a:spcAft>
              <a:buClr>
                <a:schemeClr val="lt1"/>
              </a:buClr>
              <a:buSzPct val="25000"/>
              <a:buFont typeface="Arial"/>
              <a:buNone/>
            </a:pPr>
            <a:r>
              <a:rPr lang="en" sz="1200" b="0" i="0" u="none" strike="noStrike" cap="none">
                <a:solidFill>
                  <a:schemeClr val="lt1"/>
                </a:solidFill>
                <a:latin typeface="Questrial"/>
                <a:ea typeface="Questrial"/>
                <a:cs typeface="Questrial"/>
                <a:sym typeface="Questrial"/>
              </a:rPr>
              <a:t>› Investigate the data you recover</a:t>
            </a:r>
          </a:p>
          <a:p>
            <a:pPr marL="0" marR="0" lvl="0" indent="0" algn="l" rtl="0">
              <a:lnSpc>
                <a:spcPct val="120000"/>
              </a:lnSpc>
              <a:spcBef>
                <a:spcPts val="800"/>
              </a:spcBef>
              <a:spcAft>
                <a:spcPts val="0"/>
              </a:spcAft>
              <a:buClr>
                <a:schemeClr val="lt1"/>
              </a:buClr>
              <a:buSzPct val="25000"/>
              <a:buFont typeface="Arial"/>
              <a:buNone/>
            </a:pPr>
            <a:r>
              <a:rPr lang="en" sz="1200" b="0" i="0" u="none" strike="noStrike" cap="none">
                <a:solidFill>
                  <a:schemeClr val="lt1"/>
                </a:solidFill>
                <a:latin typeface="Questrial"/>
                <a:ea typeface="Questrial"/>
                <a:cs typeface="Questrial"/>
                <a:sym typeface="Questrial"/>
              </a:rPr>
              <a:t>› Complete the case report</a:t>
            </a:r>
          </a:p>
          <a:p>
            <a:pPr marL="0" marR="0" lvl="0" indent="0" algn="l" rtl="0">
              <a:lnSpc>
                <a:spcPct val="120000"/>
              </a:lnSpc>
              <a:spcBef>
                <a:spcPts val="800"/>
              </a:spcBef>
              <a:buClr>
                <a:schemeClr val="lt1"/>
              </a:buClr>
              <a:buSzPct val="25000"/>
              <a:buFont typeface="Arial"/>
              <a:buNone/>
            </a:pPr>
            <a:r>
              <a:rPr lang="en" sz="1200" b="0" i="0" u="none" strike="noStrike" cap="none">
                <a:solidFill>
                  <a:schemeClr val="lt1"/>
                </a:solidFill>
                <a:latin typeface="Questrial"/>
                <a:ea typeface="Questrial"/>
                <a:cs typeface="Questrial"/>
                <a:sym typeface="Questrial"/>
              </a:rPr>
              <a:t>› Critique the case</a:t>
            </a:r>
          </a:p>
        </p:txBody>
      </p:sp>
    </p:spTree>
  </p:cSld>
  <p:clrMapOvr>
    <a:masterClrMapping/>
  </p:clrMapOvr>
</p:sld>
</file>

<file path=ppt/theme/theme1.xml><?xml version="1.0" encoding="utf-8"?>
<a:theme xmlns:a="http://schemas.openxmlformats.org/drawingml/2006/main"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ircuit">
  <a:themeElements>
    <a:clrScheme name="Circuit">
      <a:dk1>
        <a:srgbClr val="000000"/>
      </a:dk1>
      <a:lt1>
        <a:srgbClr val="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paperback">
  <a:themeElements>
    <a:clrScheme name="Paperback">
      <a:dk1>
        <a:srgbClr val="000000"/>
      </a:dk1>
      <a:lt1>
        <a:srgbClr val="FFFFFF"/>
      </a:lt1>
      <a:dk2>
        <a:srgbClr val="00695C"/>
      </a:dk2>
      <a:lt2>
        <a:srgbClr val="26A69A"/>
      </a:lt2>
      <a:accent1>
        <a:srgbClr val="FFFBF0"/>
      </a:accent1>
      <a:accent2>
        <a:srgbClr val="B7B7B7"/>
      </a:accent2>
      <a:accent3>
        <a:srgbClr val="FB8C00"/>
      </a:accent3>
      <a:accent4>
        <a:srgbClr val="80CBC4"/>
      </a:accent4>
      <a:accent5>
        <a:srgbClr val="AF4345"/>
      </a:accent5>
      <a:accent6>
        <a:srgbClr val="F58F8F"/>
      </a:accent6>
      <a:hlink>
        <a:srgbClr val="AF4345"/>
      </a:hlink>
      <a:folHlink>
        <a:srgbClr val="AF43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focus">
  <a:themeElements>
    <a:clrScheme name="Focus">
      <a:dk1>
        <a:srgbClr val="1B212C"/>
      </a:dk1>
      <a:lt1>
        <a:srgbClr val="FFFFFF"/>
      </a:lt1>
      <a:dk2>
        <a:srgbClr val="D9D9D9"/>
      </a:dk2>
      <a:lt2>
        <a:srgbClr val="82C7A5"/>
      </a:lt2>
      <a:accent1>
        <a:srgbClr val="0145AC"/>
      </a:accent1>
      <a:accent2>
        <a:srgbClr val="EECE1A"/>
      </a:accent2>
      <a:accent3>
        <a:srgbClr val="4E5567"/>
      </a:accent3>
      <a:accent4>
        <a:srgbClr val="F4D6AD"/>
      </a:accent4>
      <a:accent5>
        <a:srgbClr val="7890CD"/>
      </a:accent5>
      <a:accent6>
        <a:srgbClr val="F15E22"/>
      </a:accent6>
      <a:hlink>
        <a:srgbClr val="7890CD"/>
      </a:hlink>
      <a:folHlink>
        <a:srgbClr val="7890C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1760</Words>
  <Application>Microsoft Office PowerPoint</Application>
  <PresentationFormat>On-screen Show (16:9)</PresentationFormat>
  <Paragraphs>171</Paragraphs>
  <Slides>49</Slides>
  <Notes>49</Notes>
  <HiddenSlides>0</HiddenSlides>
  <MMClips>0</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49</vt:i4>
      </vt:variant>
    </vt:vector>
  </HeadingPairs>
  <TitlesOfParts>
    <vt:vector size="65" baseType="lpstr">
      <vt:lpstr>Nunito</vt:lpstr>
      <vt:lpstr>Calibri</vt:lpstr>
      <vt:lpstr>Montserrat</vt:lpstr>
      <vt:lpstr>Old Standard TT</vt:lpstr>
      <vt:lpstr>Noto Sans Symbols</vt:lpstr>
      <vt:lpstr>Cabin</vt:lpstr>
      <vt:lpstr>Libre Baskerville</vt:lpstr>
      <vt:lpstr>Lato</vt:lpstr>
      <vt:lpstr>Questrial</vt:lpstr>
      <vt:lpstr>Arial</vt:lpstr>
      <vt:lpstr>shift</vt:lpstr>
      <vt:lpstr>Circuit</vt:lpstr>
      <vt:lpstr>paperback</vt:lpstr>
      <vt:lpstr>focus</vt:lpstr>
      <vt:lpstr>Parcel</vt:lpstr>
      <vt:lpstr>Parcel</vt:lpstr>
      <vt:lpstr>Computer Forensics Day One</vt:lpstr>
      <vt:lpstr>Who are You?</vt:lpstr>
      <vt:lpstr>Computer (Digital) Forensics</vt:lpstr>
      <vt:lpstr>Computer (Digital) Forensics</vt:lpstr>
      <vt:lpstr>Digital Evidence</vt:lpstr>
      <vt:lpstr>Digital Forensic Cases</vt:lpstr>
      <vt:lpstr>Significance &amp; Summary</vt:lpstr>
      <vt:lpstr>SECURING EVIDENCE AND RECOVERING DELETED FILES</vt:lpstr>
      <vt:lpstr> STEPS FOR PROBLEM SOLVING </vt:lpstr>
      <vt:lpstr>SECURING YOUR EVIDENCE</vt:lpstr>
      <vt:lpstr>FORENSIC COPY VS. A BACKUP</vt:lpstr>
      <vt:lpstr>BIT-STREAM IMAGE AKA FORENSIC COPY</vt:lpstr>
      <vt:lpstr>THE PROCESS</vt:lpstr>
      <vt:lpstr>PowerPoint Presentation</vt:lpstr>
      <vt:lpstr>DIGITAL FORENSICS USED IN REAL LIFE</vt:lpstr>
      <vt:lpstr>Encryption, Decryption, &amp; WireShark </vt:lpstr>
      <vt:lpstr>Using Encryption</vt:lpstr>
      <vt:lpstr>Encryption Examples</vt:lpstr>
      <vt:lpstr>Using Decryption</vt:lpstr>
      <vt:lpstr>Using WireShark</vt:lpstr>
      <vt:lpstr>Step One: Open WireShark</vt:lpstr>
      <vt:lpstr>Step Two: Send a Cookie to Your Computer</vt:lpstr>
      <vt:lpstr>Step Three: Find the Cookies</vt:lpstr>
      <vt:lpstr>Step Four: Analyze the Cookies</vt:lpstr>
      <vt:lpstr>In Summary</vt:lpstr>
      <vt:lpstr>Computer/Digital Forensics: Steganography</vt:lpstr>
      <vt:lpstr>What is Steganography?</vt:lpstr>
      <vt:lpstr>Other Applications of Steganography</vt:lpstr>
      <vt:lpstr>How To</vt:lpstr>
      <vt:lpstr>Here's how to use the program.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 </vt:lpstr>
      <vt:lpstr>PowerPoint Presentation</vt:lpstr>
      <vt:lpstr>PowerPoint Presentation</vt:lpstr>
      <vt:lpstr>DIGITAL SCAVENGER HUNT </vt:lpstr>
      <vt:lpstr>PHOTO SCAVENGER HUNT</vt:lpstr>
      <vt:lpstr>HOW IT WORKS</vt:lpstr>
      <vt:lpstr>EXAMPLE</vt:lpstr>
      <vt:lpstr>PowerPoint Presentation</vt:lpstr>
      <vt:lpstr>PowerPoint Presentation</vt:lpstr>
      <vt:lpstr>Concluding Remarks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Computer Forensics Day One</dc:title>
  <cp:lastModifiedBy>Lee, Hwajung</cp:lastModifiedBy>
  <cp:revision>1</cp:revision>
  <dcterms:modified xsi:type="dcterms:W3CDTF">2017-07-14T14:34:15Z</dcterms:modified>
</cp:coreProperties>
</file>