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17560-C523-484D-93C0-253FFAD4DC5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2A5D5-EB00-4055-BF1E-181C8B8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mallbusiness.verizon.com/products/internet/fios/overview.aspx#plans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rewalls.com/sonicwall/sonicwall-firewall/sonicwall-nsa-series/sonicwall-nsa-240/sonicwall-network-security-appliance-nsa-240.html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egg.com/Product/Product.aspx?Item=N82E16859105513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mallbusiness.verizon.com/products/internet/fios/overview.aspx#plans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gerdirect.com/applications/SearchTools/item-details.asp?EdpNo=5838940&amp;CatId=5226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http://smallbusiness.verizon.com/products/internet/fios/overview.aspx#plans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year contract for $199.99/month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 verizon.net email addresses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Verizon Internet Security Suite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Verizon Online Backup &amp; Sharing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2A5D5-EB00-4055-BF1E-181C8B8600C5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www.google.com/products/catalog?q=cisco+catalyst+2960&amp;hl=en&amp;prmd=ivns&amp;biw=1280&amp;bih=607&amp;bav=on.1,or.&amp;um=1&amp;ie=UTF-8&amp;cid=9676405474344439000&amp;ei=i8JdTeOfHcPSgQeR1_DgDA&amp;sa=X&amp;oi=product_catalog_result&amp;ct=result&amp;resnum=1&amp;ved=0CF0Q8wIwAA#</a:t>
            </a:r>
          </a:p>
          <a:p>
            <a:endParaRPr lang="en-US" dirty="0" smtClean="0"/>
          </a:p>
          <a:p>
            <a:r>
              <a:rPr lang="en-US" dirty="0" smtClean="0"/>
              <a:t>48 ports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2A5D5-EB00-4055-BF1E-181C8B8600C5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http://www.firewalls.com/sonicwall/sonicwall-firewall/sonicwall-nsa-series/sonicwall-nsa-240/sonicwall-network-security-appliance-nsa-240.html</a:t>
            </a:r>
            <a:endParaRPr lang="en-US" sz="120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u="sng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SonicWALL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NSA 240: $896.25 + taxes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Supports unrestricted nodes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600 Mbps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Stateful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Throughput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110 Mbps UTM Throughput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150 Mbps VPN Throughput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2A5D5-EB00-4055-BF1E-181C8B8600C5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http://www.newegg.com/Product/Product.aspx?Item=N82E16859105513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HP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ProLiant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ML150 G6 Intel Xeon E5506: $1,649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Processor: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Intel Xeon processor E5506 (2.13 GHz, 80W, DDR3-800)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Cache Memory: 4MB L3 Cache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MAX Processors: 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Installed Memory Size: 4GB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Hard Drive: 2 x 250GB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OS: Windows Small Business Server 2008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2A5D5-EB00-4055-BF1E-181C8B8600C5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http://smallbusiness.verizon.com/products/internet/fios/overview.aspx#plans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year contract for $199.99/month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 verizon.net email addresses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Verizon Internet Security Suite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Verizon Online Backup &amp; Sharing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2A5D5-EB00-4055-BF1E-181C8B8600C5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u="sng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http://www.tigerdirect.com/applications/SearchTools/item-details.asp?EdpNo=5838940&amp;CatId=5226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2A5D5-EB00-4055-BF1E-181C8B8600C5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2A5D5-EB00-4055-BF1E-181C8B8600C5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http://www.firewalls.com/sonicwall/sonicwall-upgrades-software/sonicwall-vpn-client/sonicwall-global-vpn-client-windows-50-license.html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2A5D5-EB00-4055-BF1E-181C8B8600C5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2A5D5-EB00-4055-BF1E-181C8B8600C5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06E-40B7-43C8-88A4-F7F0424E084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36A-6805-4BEC-82A7-F4AF51E621C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06E-40B7-43C8-88A4-F7F0424E084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36A-6805-4BEC-82A7-F4AF51E62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06E-40B7-43C8-88A4-F7F0424E084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36A-6805-4BEC-82A7-F4AF51E62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06E-40B7-43C8-88A4-F7F0424E084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36A-6805-4BEC-82A7-F4AF51E62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06E-40B7-43C8-88A4-F7F0424E084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36A-6805-4BEC-82A7-F4AF51E621C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06E-40B7-43C8-88A4-F7F0424E084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36A-6805-4BEC-82A7-F4AF51E62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06E-40B7-43C8-88A4-F7F0424E084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36A-6805-4BEC-82A7-F4AF51E62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06E-40B7-43C8-88A4-F7F0424E084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36A-6805-4BEC-82A7-F4AF51E62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06E-40B7-43C8-88A4-F7F0424E084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36A-6805-4BEC-82A7-F4AF51E621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0406E-40B7-43C8-88A4-F7F0424E084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E36A-6805-4BEC-82A7-F4AF51E621C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770406E-40B7-43C8-88A4-F7F0424E084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445E36A-6805-4BEC-82A7-F4AF51E621C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770406E-40B7-43C8-88A4-F7F0424E0842}" type="datetimeFigureOut">
              <a:rPr lang="en-US" smtClean="0"/>
              <a:t>2/17/2011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445E36A-6805-4BEC-82A7-F4AF51E621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Assignment 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Carroll </a:t>
            </a:r>
            <a:r>
              <a:rPr lang="en-US" dirty="0" err="1" smtClean="0"/>
              <a:t>Wongchote</a:t>
            </a:r>
            <a:r>
              <a:rPr lang="en-US" dirty="0" smtClean="0"/>
              <a:t> &amp; Jonathan Russo</a:t>
            </a:r>
          </a:p>
          <a:p>
            <a:r>
              <a:rPr lang="en-US" dirty="0" smtClean="0"/>
              <a:t>2/18/2011</a:t>
            </a:r>
          </a:p>
          <a:p>
            <a:r>
              <a:rPr lang="en-US" dirty="0" smtClean="0"/>
              <a:t>ITEC 451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SonicWALL</a:t>
            </a:r>
            <a:r>
              <a:rPr lang="en-US" dirty="0" smtClean="0"/>
              <a:t> CDP 210</a:t>
            </a:r>
          </a:p>
          <a:p>
            <a:r>
              <a:rPr lang="en-US" dirty="0" smtClean="0"/>
              <a:t>Cost: $2,650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667000"/>
            <a:ext cx="4267200" cy="3779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VPN Software License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SonicWALL</a:t>
            </a:r>
            <a:r>
              <a:rPr lang="en-US" dirty="0" smtClean="0"/>
              <a:t> Global VPN License 50</a:t>
            </a:r>
          </a:p>
          <a:p>
            <a:r>
              <a:rPr lang="en-US" dirty="0" smtClean="0"/>
              <a:t>Costs: $505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XEON Quad Core</a:t>
            </a:r>
          </a:p>
          <a:p>
            <a:r>
              <a:rPr lang="en-US" dirty="0" smtClean="0"/>
              <a:t>Cost: $2,549.99</a:t>
            </a:r>
          </a:p>
          <a:p>
            <a:r>
              <a:rPr lang="en-US" dirty="0" smtClean="0"/>
              <a:t>Total Cost: $7,649.97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6324600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 from tigerdirect.com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048000"/>
            <a:ext cx="377190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20k Total Cost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Internet costs: </a:t>
            </a:r>
            <a:r>
              <a:rPr lang="en-US" dirty="0" smtClean="0"/>
              <a:t>$4,799.00</a:t>
            </a:r>
          </a:p>
          <a:p>
            <a:r>
              <a:rPr lang="en-US" dirty="0" smtClean="0"/>
              <a:t>Switch:                           $2,099.99</a:t>
            </a:r>
          </a:p>
          <a:p>
            <a:r>
              <a:rPr lang="en-US" dirty="0" smtClean="0"/>
              <a:t>Firewall:                        $2,650.00 </a:t>
            </a:r>
          </a:p>
          <a:p>
            <a:r>
              <a:rPr lang="en-US" dirty="0" smtClean="0"/>
              <a:t>VPN Licenses:                 $505.00</a:t>
            </a:r>
          </a:p>
          <a:p>
            <a:r>
              <a:rPr lang="en-US" dirty="0" smtClean="0"/>
              <a:t>Servers:                         $</a:t>
            </a:r>
            <a:r>
              <a:rPr lang="en-US" dirty="0" smtClean="0"/>
              <a:t> </a:t>
            </a:r>
            <a:r>
              <a:rPr lang="en-US" dirty="0" smtClean="0"/>
              <a:t>7,649.97</a:t>
            </a:r>
          </a:p>
          <a:p>
            <a:r>
              <a:rPr lang="en-US" dirty="0" smtClean="0"/>
              <a:t> --------------------------------------</a:t>
            </a:r>
          </a:p>
          <a:p>
            <a:r>
              <a:rPr lang="en-US" b="1" dirty="0" smtClean="0"/>
              <a:t>Total </a:t>
            </a:r>
            <a:r>
              <a:rPr lang="en-US" b="1" dirty="0" smtClean="0"/>
              <a:t>Costs: </a:t>
            </a:r>
            <a:r>
              <a:rPr lang="en-US" b="1" dirty="0" smtClean="0"/>
              <a:t>               $17,705</a:t>
            </a:r>
            <a:endParaRPr lang="en-US" dirty="0" smtClean="0"/>
          </a:p>
          <a:p>
            <a:r>
              <a:rPr lang="en-US" b="1" dirty="0" smtClean="0"/>
              <a:t>Money Left Over:   $2,295.00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</a:t>
            </a:r>
            <a:endParaRPr lang="en-US" dirty="0"/>
          </a:p>
        </p:txBody>
      </p:sp>
      <p:pic>
        <p:nvPicPr>
          <p:cNvPr id="4" name="Content Placeholder 3" descr="top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28708"/>
            <a:ext cx="8686800" cy="46722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Verizon </a:t>
            </a:r>
            <a:r>
              <a:rPr lang="en-US" dirty="0" err="1" smtClean="0"/>
              <a:t>FiOS</a:t>
            </a:r>
            <a:endParaRPr lang="en-US" dirty="0" smtClean="0"/>
          </a:p>
          <a:p>
            <a:r>
              <a:rPr lang="en-US" dirty="0" smtClean="0"/>
              <a:t>150 Mbps / 35 Mbps</a:t>
            </a:r>
          </a:p>
          <a:p>
            <a:r>
              <a:rPr lang="en-US" dirty="0" smtClean="0"/>
              <a:t>2 year contract for $199.99/month</a:t>
            </a:r>
          </a:p>
          <a:p>
            <a:r>
              <a:rPr lang="en-US" dirty="0" smtClean="0"/>
              <a:t>Total Internet Costs: $1199.94 ($4799)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Cisco Catalyst 2960</a:t>
            </a:r>
          </a:p>
          <a:p>
            <a:r>
              <a:rPr lang="en-US" dirty="0" smtClean="0"/>
              <a:t>Total cost: 1,379.99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657600"/>
            <a:ext cx="36957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419600" y="621166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from Amazon.com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Firewall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SonicWALL</a:t>
            </a:r>
            <a:r>
              <a:rPr lang="en-US" dirty="0" smtClean="0"/>
              <a:t> NSA 24</a:t>
            </a:r>
          </a:p>
          <a:p>
            <a:r>
              <a:rPr lang="en-US" dirty="0" smtClean="0"/>
              <a:t>Cost: $896.25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1" y="2438401"/>
            <a:ext cx="4419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VPN Software License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SonicWALL</a:t>
            </a:r>
            <a:r>
              <a:rPr lang="en-US" dirty="0" smtClean="0"/>
              <a:t> Global VPN License</a:t>
            </a:r>
          </a:p>
          <a:p>
            <a:r>
              <a:rPr lang="en-US" dirty="0" smtClean="0"/>
              <a:t>Need: 10-13 licenses</a:t>
            </a:r>
          </a:p>
          <a:p>
            <a:r>
              <a:rPr lang="en-US" dirty="0" smtClean="0"/>
              <a:t>Own: 50 licenses</a:t>
            </a:r>
          </a:p>
          <a:p>
            <a:r>
              <a:rPr lang="en-US" dirty="0" smtClean="0"/>
              <a:t>Costs: $0.00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HP </a:t>
            </a:r>
            <a:r>
              <a:rPr lang="en-US" dirty="0" err="1" smtClean="0"/>
              <a:t>ProLiant</a:t>
            </a:r>
            <a:r>
              <a:rPr lang="en-US" dirty="0" smtClean="0"/>
              <a:t> ML150 G6 Intel Xeon E5506</a:t>
            </a:r>
          </a:p>
          <a:p>
            <a:r>
              <a:rPr lang="en-US" dirty="0" smtClean="0"/>
              <a:t>Cost: $1,649</a:t>
            </a:r>
          </a:p>
          <a:p>
            <a:r>
              <a:rPr lang="en-US" dirty="0" smtClean="0"/>
              <a:t>Total Cost: $4,947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352800"/>
            <a:ext cx="4673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733800" y="6248400"/>
            <a:ext cx="2616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Image from Newegg.com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10k Total Cost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Internet costs: $1199.94 </a:t>
            </a:r>
            <a:endParaRPr lang="en-US" dirty="0" smtClean="0"/>
          </a:p>
          <a:p>
            <a:r>
              <a:rPr lang="en-US" dirty="0" smtClean="0"/>
              <a:t>Switch:                           $1,379.99</a:t>
            </a:r>
          </a:p>
          <a:p>
            <a:r>
              <a:rPr lang="en-US" dirty="0" smtClean="0"/>
              <a:t>Firewall:                            $896.25 </a:t>
            </a:r>
          </a:p>
          <a:p>
            <a:r>
              <a:rPr lang="en-US" dirty="0" smtClean="0"/>
              <a:t>VPN Licenses:                     $0.00</a:t>
            </a:r>
          </a:p>
          <a:p>
            <a:r>
              <a:rPr lang="en-US" dirty="0" smtClean="0"/>
              <a:t>Servers:                         </a:t>
            </a:r>
            <a:r>
              <a:rPr lang="en-US" dirty="0" smtClean="0"/>
              <a:t>$</a:t>
            </a:r>
            <a:r>
              <a:rPr lang="en-US" dirty="0" smtClean="0"/>
              <a:t>4,947.00 </a:t>
            </a:r>
          </a:p>
          <a:p>
            <a:pPr>
              <a:buNone/>
            </a:pPr>
            <a:r>
              <a:rPr lang="en-US" dirty="0" smtClean="0"/>
              <a:t>    --------------------------------------</a:t>
            </a:r>
          </a:p>
          <a:p>
            <a:r>
              <a:rPr lang="en-US" b="1" dirty="0" smtClean="0"/>
              <a:t>Total </a:t>
            </a:r>
            <a:r>
              <a:rPr lang="en-US" b="1" dirty="0" smtClean="0"/>
              <a:t>Costs: </a:t>
            </a:r>
            <a:r>
              <a:rPr lang="en-US" b="1" dirty="0" smtClean="0"/>
              <a:t>               $8,423.18</a:t>
            </a:r>
            <a:endParaRPr lang="en-US" dirty="0" smtClean="0"/>
          </a:p>
          <a:p>
            <a:r>
              <a:rPr lang="en-US" b="1" dirty="0" smtClean="0"/>
              <a:t>Money Left Over:   $1,576.00 – </a:t>
            </a:r>
            <a:r>
              <a:rPr lang="en-US" sz="2000" b="1" dirty="0" smtClean="0"/>
              <a:t>(taxes)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Verizon </a:t>
            </a:r>
            <a:r>
              <a:rPr lang="en-US" dirty="0" err="1" smtClean="0"/>
              <a:t>FiOS</a:t>
            </a:r>
            <a:endParaRPr lang="en-US" dirty="0" smtClean="0"/>
          </a:p>
          <a:p>
            <a:r>
              <a:rPr lang="en-US" dirty="0" smtClean="0"/>
              <a:t>150 Mbps / 35 Mbps</a:t>
            </a:r>
          </a:p>
          <a:p>
            <a:r>
              <a:rPr lang="en-US" dirty="0" smtClean="0"/>
              <a:t>2 year contract for $199.99/month</a:t>
            </a:r>
          </a:p>
          <a:p>
            <a:r>
              <a:rPr lang="en-US" dirty="0" smtClean="0"/>
              <a:t>Total Internet Costs: $4799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Cisco ESW-520-48P-K9 </a:t>
            </a:r>
          </a:p>
          <a:p>
            <a:r>
              <a:rPr lang="en-US" dirty="0" smtClean="0"/>
              <a:t>Total cost: $2,099.99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6211669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from tigerdirect.com </a:t>
            </a:r>
            <a:endParaRPr lang="en-US" dirty="0"/>
          </a:p>
        </p:txBody>
      </p:sp>
      <p:pic>
        <p:nvPicPr>
          <p:cNvPr id="7" name="Picture 6" descr="Cisco ESW-520-48P-K9 Small Business Pro Switch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2438400"/>
            <a:ext cx="4297680" cy="399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230</TotalTime>
  <Words>316</Words>
  <Application>Microsoft Office PowerPoint</Application>
  <PresentationFormat>On-screen Show (4:3)</PresentationFormat>
  <Paragraphs>105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Assignment 02</vt:lpstr>
      <vt:lpstr>Internet Service</vt:lpstr>
      <vt:lpstr>Switch</vt:lpstr>
      <vt:lpstr>Firewall</vt:lpstr>
      <vt:lpstr>VPN Software License </vt:lpstr>
      <vt:lpstr>Servers</vt:lpstr>
      <vt:lpstr>10k Total Cost</vt:lpstr>
      <vt:lpstr>Internet Service</vt:lpstr>
      <vt:lpstr>Switch</vt:lpstr>
      <vt:lpstr>Firewall</vt:lpstr>
      <vt:lpstr>VPN Software License </vt:lpstr>
      <vt:lpstr>Servers</vt:lpstr>
      <vt:lpstr>20k Total Cost</vt:lpstr>
      <vt:lpstr>Topology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Carroll Wongchote</dc:creator>
  <cp:lastModifiedBy>Carroll Wongchote</cp:lastModifiedBy>
  <cp:revision>46</cp:revision>
  <dcterms:created xsi:type="dcterms:W3CDTF">2011-02-18T00:54:11Z</dcterms:created>
  <dcterms:modified xsi:type="dcterms:W3CDTF">2011-02-18T04:44:19Z</dcterms:modified>
</cp:coreProperties>
</file>