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8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5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1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6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8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6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4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87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6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6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3F01A-B048-4C2E-A557-6079662AED3F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4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.vmware.com/group/vmware/downloads" TargetMode="External"/><Relationship Id="rId2" Type="http://schemas.openxmlformats.org/officeDocument/2006/relationships/hyperlink" Target="http://www.untangle.com/store/get-untangl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Jamel</a:t>
            </a:r>
            <a:r>
              <a:rPr lang="en-US" dirty="0" smtClean="0"/>
              <a:t> </a:t>
            </a:r>
            <a:r>
              <a:rPr lang="en-US" dirty="0" err="1" smtClean="0"/>
              <a:t>Callands</a:t>
            </a:r>
            <a:endParaRPr lang="en-US" dirty="0" smtClean="0"/>
          </a:p>
          <a:p>
            <a:r>
              <a:rPr lang="en-US" dirty="0" smtClean="0"/>
              <a:t>Austin </a:t>
            </a:r>
            <a:r>
              <a:rPr lang="en-US" dirty="0" err="1" smtClean="0"/>
              <a:t>Chaet</a:t>
            </a:r>
            <a:endParaRPr lang="en-US" dirty="0" smtClean="0"/>
          </a:p>
          <a:p>
            <a:r>
              <a:rPr lang="en-US" dirty="0" smtClean="0"/>
              <a:t>Carson </a:t>
            </a:r>
            <a:r>
              <a:rPr lang="en-US" dirty="0" err="1" smtClean="0"/>
              <a:t>Gallimore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914400"/>
            <a:ext cx="874925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74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>
              <a:hlinkClick r:id="rId2"/>
            </a:endParaRPr>
          </a:p>
          <a:p>
            <a:endParaRPr lang="en-US" sz="2800" dirty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http://www.untangle.com/store/get-untangle/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hlinkClick r:id="rId3"/>
              </a:rPr>
              <a:t>https://my.vmware.com/group/vmware/downloads</a:t>
            </a: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8974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Dedicated PC</a:t>
            </a:r>
          </a:p>
          <a:p>
            <a:r>
              <a:rPr lang="en-US" dirty="0" smtClean="0"/>
              <a:t>Pentium 4 Processor(at least)</a:t>
            </a:r>
          </a:p>
          <a:p>
            <a:r>
              <a:rPr lang="en-US" dirty="0" smtClean="0"/>
              <a:t>80 GB HD</a:t>
            </a:r>
          </a:p>
          <a:p>
            <a:r>
              <a:rPr lang="en-US" dirty="0" smtClean="0"/>
              <a:t>2 network cards</a:t>
            </a:r>
          </a:p>
          <a:p>
            <a:r>
              <a:rPr lang="en-US" dirty="0" smtClean="0"/>
              <a:t>1GB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54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Features – Protecting your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Virus Blocker </a:t>
            </a:r>
            <a:r>
              <a:rPr lang="en-US" dirty="0" smtClean="0"/>
              <a:t>– Blocks viruses at gateway before they even touch PCs or Servers</a:t>
            </a:r>
          </a:p>
          <a:p>
            <a:r>
              <a:rPr lang="en-US" b="1" dirty="0" smtClean="0"/>
              <a:t>Firewall</a:t>
            </a:r>
            <a:r>
              <a:rPr lang="en-US" dirty="0" smtClean="0"/>
              <a:t> – separates internal network from the internet</a:t>
            </a:r>
          </a:p>
          <a:p>
            <a:r>
              <a:rPr lang="en-US" b="1" dirty="0" smtClean="0"/>
              <a:t>Spyware Blocker </a:t>
            </a:r>
            <a:r>
              <a:rPr lang="en-US" dirty="0" smtClean="0"/>
              <a:t>– Defends against spyware</a:t>
            </a:r>
          </a:p>
          <a:p>
            <a:r>
              <a:rPr lang="en-US" b="1" dirty="0" smtClean="0"/>
              <a:t>Intrusion Prevention </a:t>
            </a:r>
            <a:r>
              <a:rPr lang="en-US" dirty="0" smtClean="0"/>
              <a:t>– stops outsiders form infiltrating your network</a:t>
            </a:r>
          </a:p>
        </p:txBody>
      </p:sp>
    </p:spTree>
    <p:extLst>
      <p:ext uri="{BB962C8B-B14F-4D97-AF65-F5344CB8AC3E}">
        <p14:creationId xmlns:p14="http://schemas.microsoft.com/office/powerpoint/2010/main" val="1161661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Features – Protecting your </a:t>
            </a:r>
            <a:r>
              <a:rPr lang="en-US" dirty="0" smtClean="0"/>
              <a:t>computer(cont.)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Phish Blocker </a:t>
            </a:r>
            <a:r>
              <a:rPr lang="en-US" dirty="0"/>
              <a:t>– Protects users from identity </a:t>
            </a:r>
            <a:r>
              <a:rPr lang="en-US" dirty="0" smtClean="0"/>
              <a:t>theft and credit card captures</a:t>
            </a:r>
            <a:endParaRPr lang="en-US" dirty="0"/>
          </a:p>
          <a:p>
            <a:r>
              <a:rPr lang="en-US" b="1" dirty="0" smtClean="0"/>
              <a:t>Attack Blocker </a:t>
            </a:r>
            <a:r>
              <a:rPr lang="en-US" dirty="0" smtClean="0"/>
              <a:t>– Prevents </a:t>
            </a:r>
            <a:r>
              <a:rPr lang="en-US" dirty="0" err="1" smtClean="0"/>
              <a:t>DoS</a:t>
            </a:r>
            <a:r>
              <a:rPr lang="en-US" dirty="0" smtClean="0"/>
              <a:t>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5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Features – </a:t>
            </a:r>
            <a:r>
              <a:rPr lang="en-US" dirty="0" smtClean="0"/>
              <a:t>Filtering </a:t>
            </a:r>
            <a:r>
              <a:rPr lang="en-US" dirty="0"/>
              <a:t>Y</a:t>
            </a:r>
            <a:r>
              <a:rPr lang="en-US" dirty="0" smtClean="0"/>
              <a:t>our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Web Filter </a:t>
            </a:r>
            <a:r>
              <a:rPr lang="en-US" dirty="0"/>
              <a:t>– blocks porn, gambling, social networking sites, and more!</a:t>
            </a:r>
          </a:p>
          <a:p>
            <a:r>
              <a:rPr lang="en-US" b="1" dirty="0" smtClean="0"/>
              <a:t>Spam Blocker </a:t>
            </a:r>
            <a:r>
              <a:rPr lang="en-US" dirty="0" smtClean="0"/>
              <a:t>– reduces spam by over 97%</a:t>
            </a:r>
          </a:p>
          <a:p>
            <a:r>
              <a:rPr lang="en-US" b="1" dirty="0" smtClean="0"/>
              <a:t>Application Control </a:t>
            </a:r>
            <a:r>
              <a:rPr lang="en-US" dirty="0" smtClean="0"/>
              <a:t>– controls to allow, block or flag certain application ports</a:t>
            </a:r>
          </a:p>
          <a:p>
            <a:r>
              <a:rPr lang="en-US" b="1" dirty="0" smtClean="0"/>
              <a:t>Ad Blocker </a:t>
            </a:r>
            <a:r>
              <a:rPr lang="en-US" dirty="0" smtClean="0"/>
              <a:t>– eliminates annoying 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96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Features – </a:t>
            </a:r>
            <a:r>
              <a:rPr lang="en-US" dirty="0" smtClean="0"/>
              <a:t>Improve Network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Web Cache </a:t>
            </a:r>
            <a:r>
              <a:rPr lang="en-US" dirty="0" smtClean="0"/>
              <a:t>-  increases responsiveness of web applications and improves bandwidth</a:t>
            </a:r>
          </a:p>
          <a:p>
            <a:r>
              <a:rPr lang="en-US" b="1" dirty="0" smtClean="0"/>
              <a:t>Bandwidth Control </a:t>
            </a:r>
            <a:r>
              <a:rPr lang="en-US" dirty="0" smtClean="0"/>
              <a:t>– view and control how bandwidth is used over the network</a:t>
            </a:r>
          </a:p>
          <a:p>
            <a:r>
              <a:rPr lang="en-US" b="1" dirty="0" smtClean="0"/>
              <a:t>WAN Balancer </a:t>
            </a:r>
            <a:r>
              <a:rPr lang="en-US" dirty="0" smtClean="0"/>
              <a:t>– allocate traffic across up to 6 separate internet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3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187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</vt:lpstr>
      <vt:lpstr>Downloading</vt:lpstr>
      <vt:lpstr>Recommended Specifications</vt:lpstr>
      <vt:lpstr>Features – Protecting your computer</vt:lpstr>
      <vt:lpstr>Features – Protecting your computer(cont.)</vt:lpstr>
      <vt:lpstr>Features – Filtering Your Network</vt:lpstr>
      <vt:lpstr>Features – Improve Network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CGallimore</dc:creator>
  <cp:lastModifiedBy>CGallimore</cp:lastModifiedBy>
  <cp:revision>9</cp:revision>
  <dcterms:created xsi:type="dcterms:W3CDTF">2013-03-08T20:35:03Z</dcterms:created>
  <dcterms:modified xsi:type="dcterms:W3CDTF">2013-03-22T15:23:20Z</dcterms:modified>
</cp:coreProperties>
</file>