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AE2431-B9DA-4F00-A618-B198F58EAE65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D63A82-108E-4866-B586-E6A36B7E5F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tangle.com/hardware-applianc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tangle.com/pdf/Download_QuickStart.pdf" TargetMode="External"/><Relationship Id="rId2" Type="http://schemas.openxmlformats.org/officeDocument/2006/relationships/hyperlink" Target="http://www.untan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Created by Ronnie </a:t>
            </a:r>
            <a:r>
              <a:rPr lang="en-US" sz="1600" dirty="0" err="1" smtClean="0"/>
              <a:t>julio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smtClean="0"/>
              <a:t>Introducing Untangle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Untangle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“A multifunctional firewall software that </a:t>
            </a:r>
            <a:r>
              <a:rPr lang="en-US" dirty="0" smtClean="0"/>
              <a:t>simplifies </a:t>
            </a:r>
            <a:r>
              <a:rPr lang="en-US" dirty="0"/>
              <a:t>and consolidates the many network and security products that organizations need at the gateway to the Internet, making protection and filtering easy and </a:t>
            </a:r>
            <a:r>
              <a:rPr lang="en-US" dirty="0" smtClean="0"/>
              <a:t>affordable”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Untangle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Affordable</a:t>
            </a:r>
            <a:r>
              <a:rPr lang="en-US" sz="2400" dirty="0" smtClean="0"/>
              <a:t> </a:t>
            </a:r>
            <a:r>
              <a:rPr lang="en-US" sz="2400" dirty="0"/>
              <a:t>– Lowest total cost of ownership of any network gateway solution on the market today.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/>
              <a:t>Comprehensive</a:t>
            </a:r>
            <a:r>
              <a:rPr lang="en-US" sz="2400" dirty="0"/>
              <a:t> – Untangle handles web filtering, spam, network control, user management, bandwidth management.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/>
              <a:t>Flexible</a:t>
            </a:r>
            <a:r>
              <a:rPr lang="en-US" sz="2400" dirty="0"/>
              <a:t> – Add apps at any time to suit the changing needs of your business by simply dragging &amp; dropping them in.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/>
              <a:t>Proven</a:t>
            </a:r>
            <a:r>
              <a:rPr lang="en-US" sz="2400" dirty="0"/>
              <a:t> – Untangle protects 1.7 million people in over 30,000 organizations worldwide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85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Deployment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Hardware with Untangle software pre-installed 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www.untangle.com/hardware-appliances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Build your own Untangle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Build your own untangle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requirements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661302"/>
              </p:ext>
            </p:extLst>
          </p:nvPr>
        </p:nvGraphicFramePr>
        <p:xfrm>
          <a:off x="838200" y="2819400"/>
          <a:ext cx="6934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295400"/>
                <a:gridCol w="17526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2.0+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 GHz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 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1-2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 MB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 Drive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40+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Cards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your own untangle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Untangle software</a:t>
            </a:r>
          </a:p>
          <a:p>
            <a:r>
              <a:rPr lang="en-US" dirty="0" smtClean="0"/>
              <a:t>Burn to a bootable cd</a:t>
            </a:r>
          </a:p>
          <a:p>
            <a:r>
              <a:rPr lang="en-US" dirty="0" smtClean="0"/>
              <a:t>Install using the bootable cd and follow the   on-screen installations</a:t>
            </a:r>
          </a:p>
        </p:txBody>
      </p:sp>
    </p:spTree>
    <p:extLst>
      <p:ext uri="{BB962C8B-B14F-4D97-AF65-F5344CB8AC3E}">
        <p14:creationId xmlns:p14="http://schemas.microsoft.com/office/powerpoint/2010/main" val="39738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setup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647" y="1554163"/>
            <a:ext cx="4817105" cy="4525962"/>
          </a:xfrm>
        </p:spPr>
      </p:pic>
    </p:spTree>
    <p:extLst>
      <p:ext uri="{BB962C8B-B14F-4D97-AF65-F5344CB8AC3E}">
        <p14:creationId xmlns:p14="http://schemas.microsoft.com/office/powerpoint/2010/main" val="29929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16" y="1554163"/>
            <a:ext cx="7922367" cy="4525962"/>
          </a:xfrm>
        </p:spPr>
      </p:pic>
    </p:spTree>
    <p:extLst>
      <p:ext uri="{BB962C8B-B14F-4D97-AF65-F5344CB8AC3E}">
        <p14:creationId xmlns:p14="http://schemas.microsoft.com/office/powerpoint/2010/main" val="41728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www.untangle.com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www.untangle.com/pdf/Download_QuickStart.pdf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3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eated by Ronnie julio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Untangle&amp;quot;&quot;/&gt;&lt;property id=&quot;20307&quot; value=&quot;257&quot;/&gt;&lt;/object&gt;&lt;object type=&quot;3&quot; unique_id=&quot;10054&quot;&gt;&lt;property id=&quot;20148&quot; value=&quot;5&quot;/&gt;&lt;property id=&quot;20300&quot; value=&quot;Slide 3 - &amp;quot;What is Untangle&amp;quot;&quot;/&gt;&lt;property id=&quot;20307&quot; value=&quot;258&quot;/&gt;&lt;/object&gt;&lt;object type=&quot;3&quot; unique_id=&quot;10055&quot;&gt;&lt;property id=&quot;20148&quot; value=&quot;5&quot;/&gt;&lt;property id=&quot;20300&quot; value=&quot;Slide 4 - &amp;quot;Deployment options&amp;quot;&quot;/&gt;&lt;property id=&quot;20307&quot; value=&quot;259&quot;/&gt;&lt;/object&gt;&lt;object type=&quot;3&quot; unique_id=&quot;10056&quot;&gt;&lt;property id=&quot;20148&quot; value=&quot;5&quot;/&gt;&lt;property id=&quot;20300&quot; value=&quot;Slide 5 - &amp;quot; Build your own untangle server&amp;quot;&quot;/&gt;&lt;property id=&quot;20307&quot; value=&quot;260&quot;/&gt;&lt;/object&gt;&lt;object type=&quot;3&quot; unique_id=&quot;10057&quot;&gt;&lt;property id=&quot;20148&quot; value=&quot;5&quot;/&gt;&lt;property id=&quot;20300&quot; value=&quot;Slide 6 - &amp;quot;Build your own untangle server&amp;quot;&quot;/&gt;&lt;property id=&quot;20307&quot; value=&quot;261&quot;/&gt;&lt;/object&gt;&lt;object type=&quot;3&quot; unique_id=&quot;10058&quot;&gt;&lt;property id=&quot;20148&quot; value=&quot;5&quot;/&gt;&lt;property id=&quot;20300&quot; value=&quot;Slide 7 - &amp;quot;Network setup&amp;quot;&quot;/&gt;&lt;property id=&quot;20307&quot; value=&quot;262&quot;/&gt;&lt;/object&gt;&lt;object type=&quot;3&quot; unique_id=&quot;10059&quot;&gt;&lt;property id=&quot;20148&quot; value=&quot;5&quot;/&gt;&lt;property id=&quot;20300&quot; value=&quot;Slide 8 - &amp;quot;USER interface&amp;quot;&quot;/&gt;&lt;property id=&quot;20307&quot; value=&quot;264&quot;/&gt;&lt;/object&gt;&lt;object type=&quot;3&quot; unique_id=&quot;10060&quot;&gt;&lt;property id=&quot;20148&quot; value=&quot;5&quot;/&gt;&lt;property id=&quot;20300&quot; value=&quot;Slide 9 - &amp;quot;References&amp;quot;&quot;/&gt;&lt;property id=&quot;20307&quot; value=&quot;26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324</TotalTime>
  <Words>205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Created by Ronnie julio</vt:lpstr>
      <vt:lpstr>What is Untangle</vt:lpstr>
      <vt:lpstr>What is Untangle</vt:lpstr>
      <vt:lpstr>Deployment options</vt:lpstr>
      <vt:lpstr> Build your own untangle server</vt:lpstr>
      <vt:lpstr>Build your own untangle server</vt:lpstr>
      <vt:lpstr>Network setup</vt:lpstr>
      <vt:lpstr>USER interface</vt:lpstr>
      <vt:lpstr>References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Created by Ronnie julio</dc:title>
  <dc:creator>Ronnie Julio</dc:creator>
  <cp:lastModifiedBy>Highlander</cp:lastModifiedBy>
  <cp:revision>10</cp:revision>
  <dcterms:created xsi:type="dcterms:W3CDTF">2011-02-25T13:05:56Z</dcterms:created>
  <dcterms:modified xsi:type="dcterms:W3CDTF">2011-02-25T18:39:58Z</dcterms:modified>
</cp:coreProperties>
</file>