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8" r:id="rId3"/>
    <p:sldId id="259" r:id="rId4"/>
    <p:sldId id="261" r:id="rId5"/>
    <p:sldId id="262" r:id="rId6"/>
    <p:sldId id="263" r:id="rId7"/>
    <p:sldId id="260" r:id="rId8"/>
    <p:sldId id="25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220" autoAdjust="0"/>
  </p:normalViewPr>
  <p:slideViewPr>
    <p:cSldViewPr>
      <p:cViewPr varScale="1">
        <p:scale>
          <a:sx n="56" d="100"/>
          <a:sy n="56" d="100"/>
        </p:scale>
        <p:origin x="-9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B90533-AAB2-4047-829B-8F9368951807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BE1E3-633C-4F50-AC4E-E2A0A8276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~50 – 60 test</a:t>
            </a:r>
            <a:r>
              <a:rPr lang="en-US" baseline="0" dirty="0" smtClean="0"/>
              <a:t> questions (how2pass)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BE1E3-633C-4F50-AC4E-E2A0A8276B4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http://www.cisco.com/web/learning/le3/le2/le0/le9/learning_certification_type_home.html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“Cisco Certified Network Associate (CCNA®) validates the ability to install, configure, operate, and troubleshoot medium-size route and switched networks, including implementation and verification of connections to remote sites in a WAN. CCNA curriculum includes basic mitigation of security threats, introduction to wireless networking concepts and terminology, and performance-based skills. This new curriculum also includes (but is not limited to) the use of these protocols: IP, Enhanced Interior Gateway Routing Protocol (EIGRP), Serial Line Interface Protocol Frame Relay, Routing Information Protocol Version 2 (RIPv2),VLANs, Ethernet, access control lists (ACLs).”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BE1E3-633C-4F50-AC4E-E2A0A8276B4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(how2pass)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BE1E3-633C-4F50-AC4E-E2A0A8276B4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APA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BE1E3-633C-4F50-AC4E-E2A0A8276B4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6C493-83D0-408D-A5D7-C2CC43560170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6B7B-8F41-481E-9E7B-BB109E079E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6C493-83D0-408D-A5D7-C2CC43560170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6B7B-8F41-481E-9E7B-BB109E079E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6C493-83D0-408D-A5D7-C2CC43560170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6B7B-8F41-481E-9E7B-BB109E079E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6C493-83D0-408D-A5D7-C2CC43560170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6B7B-8F41-481E-9E7B-BB109E079E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6C493-83D0-408D-A5D7-C2CC43560170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6B7B-8F41-481E-9E7B-BB109E079E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6C493-83D0-408D-A5D7-C2CC43560170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6B7B-8F41-481E-9E7B-BB109E079E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6C493-83D0-408D-A5D7-C2CC43560170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6B7B-8F41-481E-9E7B-BB109E079E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6C493-83D0-408D-A5D7-C2CC43560170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6B7B-8F41-481E-9E7B-BB109E079E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6C493-83D0-408D-A5D7-C2CC43560170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6B7B-8F41-481E-9E7B-BB109E079E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6C493-83D0-408D-A5D7-C2CC43560170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6B7B-8F41-481E-9E7B-BB109E079E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886C493-83D0-408D-A5D7-C2CC43560170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C616B7B-8F41-481E-9E7B-BB109E079E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886C493-83D0-408D-A5D7-C2CC43560170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C616B7B-8F41-481E-9E7B-BB109E079E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w2pass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ingnetwork.cisco.com/community/certifications/ccna/icnd1?tab=1" TargetMode="External"/><Relationship Id="rId2" Type="http://schemas.openxmlformats.org/officeDocument/2006/relationships/hyperlink" Target="https://learningnetwork.cisco.com/community/certifications/ccna/syllabus?view=overvie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isco.com/web/learning/le3/learning_career_certifications_and_learning_paths_hom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8077200" cy="1673352"/>
          </a:xfrm>
        </p:spPr>
        <p:txBody>
          <a:bodyPr/>
          <a:lstStyle/>
          <a:p>
            <a:r>
              <a:rPr lang="en-US" dirty="0" smtClean="0"/>
              <a:t>The Road to CCNA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581400"/>
            <a:ext cx="8077200" cy="1499616"/>
          </a:xfrm>
        </p:spPr>
        <p:txBody>
          <a:bodyPr/>
          <a:lstStyle/>
          <a:p>
            <a:r>
              <a:rPr lang="en-US" dirty="0" smtClean="0"/>
              <a:t>By: </a:t>
            </a:r>
            <a:r>
              <a:rPr lang="en-US" dirty="0" smtClean="0"/>
              <a:t>Carroll </a:t>
            </a:r>
            <a:r>
              <a:rPr lang="en-US" dirty="0" err="1" smtClean="0"/>
              <a:t>Wongchote</a:t>
            </a:r>
            <a:endParaRPr lang="en-US" dirty="0" smtClean="0"/>
          </a:p>
          <a:p>
            <a:r>
              <a:rPr lang="en-US" dirty="0" smtClean="0"/>
              <a:t>03/25/2011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the CCNA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Cisco Certified Network Associate (CCNA)</a:t>
            </a:r>
          </a:p>
          <a:p>
            <a:r>
              <a:rPr lang="en-US" dirty="0" smtClean="0"/>
              <a:t>Certification paths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ICND1 &amp; ICND2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CCNA Test</a:t>
            </a:r>
            <a:endParaRPr lang="en-US" dirty="0" smtClean="0"/>
          </a:p>
        </p:txBody>
      </p:sp>
      <p:pic>
        <p:nvPicPr>
          <p:cNvPr id="1026" name="Picture 2" descr="C:\Users\Wongchote\Desktop\College\ITEC\ITEC 451\CiscoPyramid_Revis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2119" y="3048000"/>
            <a:ext cx="3717031" cy="326707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438400" y="6400800"/>
            <a:ext cx="3277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Picture retrieved from cisco.com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2438400" y="5486400"/>
            <a:ext cx="2133600" cy="304800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05000" y="5334000"/>
            <a:ext cx="28194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583 -3.33333E-6 L -0.39583 -3.33333E-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33 -2.22222E-6 L 0.05834 -0.08889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" y="-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CCNA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Medium-size route and switched networks</a:t>
            </a:r>
          </a:p>
          <a:p>
            <a:r>
              <a:rPr lang="en-US" dirty="0" smtClean="0"/>
              <a:t>Protocols: IP, Enhanced Interior Gateway Routing Protocol (EIGRP), RIPv2 and more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Study?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a text-book on CCNA 640-802</a:t>
            </a:r>
          </a:p>
          <a:p>
            <a:r>
              <a:rPr lang="en-US" dirty="0" smtClean="0">
                <a:hlinkClick r:id="rId3"/>
              </a:rPr>
              <a:t>www.How2pass.com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USAjobs.gov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4800600"/>
            <a:ext cx="5257800" cy="1237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677538" y="6488668"/>
            <a:ext cx="3466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Picture retrieved from </a:t>
            </a:r>
            <a:r>
              <a:rPr lang="en-US" dirty="0" smtClean="0"/>
              <a:t>usajobs.gov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Cisco.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n.d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.).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CCNA –Career Certifications &amp; Paths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Retrieved March 24,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2011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from: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http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www.cisco.com/web/learning/le3/le2/le0/le9/learning_certificati	on_type_home.html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How2pass.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n.d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.).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CCNA, INTRO, ICND, CCDA, CCNP - Practice Tests,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	Router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Simulations and Study Guides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Retrieved March 24, 2011 from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http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www.how2pass.com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USAJobs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n.d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.).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USAJOBS – Search Jobs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Retrieved March 24, 2011 	from: 	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ttp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://jobsearch.usajobs.gov/search.aspx?q=cisco&amp;where=&amp;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x=0	&amp;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y=0&amp;brd=3876&amp;vw=b&amp;FedEmp=N&amp;FedPub=Y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CCNA: Syllabus </a:t>
            </a:r>
            <a:r>
              <a:rPr lang="en-US" dirty="0" smtClean="0">
                <a:hlinkClick r:id="rId2"/>
              </a:rPr>
              <a:t>https://learningnetwork.cisco.com/community/certifications/ccna/syllabus?view=overview</a:t>
            </a:r>
            <a:endParaRPr lang="en-US" dirty="0" smtClean="0"/>
          </a:p>
          <a:p>
            <a:r>
              <a:rPr lang="en-US" dirty="0" smtClean="0"/>
              <a:t>ICND1:</a:t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learningnetwork.cisco.com/community/certifications/ccna/icnd1?tab=1</a:t>
            </a:r>
            <a:endParaRPr lang="en-US" dirty="0" smtClean="0"/>
          </a:p>
          <a:p>
            <a:r>
              <a:rPr lang="en-US" dirty="0" smtClean="0"/>
              <a:t>Cisco </a:t>
            </a:r>
            <a:r>
              <a:rPr lang="en-US" smtClean="0"/>
              <a:t>Certifications:</a:t>
            </a:r>
            <a:br>
              <a:rPr lang="en-US" smtClean="0"/>
            </a:br>
            <a:r>
              <a:rPr lang="en-US" smtClean="0">
                <a:hlinkClick r:id="rId4"/>
              </a:rPr>
              <a:t>http</a:t>
            </a:r>
            <a:r>
              <a:rPr lang="en-US" dirty="0" smtClean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www.cisco.com/web/learning/le3/learning_career_certifications_and_learning_paths_home.html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183</TotalTime>
  <Words>233</Words>
  <Application>Microsoft Office PowerPoint</Application>
  <PresentationFormat>On-screen Show (4:3)</PresentationFormat>
  <Paragraphs>36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Module</vt:lpstr>
      <vt:lpstr>The Road to CCNA</vt:lpstr>
      <vt:lpstr>Introducing the CCNA</vt:lpstr>
      <vt:lpstr>CCNA Knowledge</vt:lpstr>
      <vt:lpstr>How Do I Study?</vt:lpstr>
      <vt:lpstr>Jobs</vt:lpstr>
      <vt:lpstr>Questions?</vt:lpstr>
      <vt:lpstr>Works Cited</vt:lpstr>
      <vt:lpstr>Additional 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Road to CCNA</dc:title>
  <dc:creator>Carroll Wongchote</dc:creator>
  <cp:lastModifiedBy>Carroll Wongchote</cp:lastModifiedBy>
  <cp:revision>40</cp:revision>
  <dcterms:created xsi:type="dcterms:W3CDTF">2011-03-24T21:24:07Z</dcterms:created>
  <dcterms:modified xsi:type="dcterms:W3CDTF">2011-03-25T14:44:07Z</dcterms:modified>
</cp:coreProperties>
</file>