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3" r:id="rId4"/>
    <p:sldId id="262" r:id="rId5"/>
    <p:sldId id="266" r:id="rId6"/>
    <p:sldId id="259" r:id="rId7"/>
    <p:sldId id="260" r:id="rId8"/>
    <p:sldId id="257" r:id="rId9"/>
    <p:sldId id="268" r:id="rId10"/>
    <p:sldId id="269" r:id="rId11"/>
    <p:sldId id="270" r:id="rId12"/>
    <p:sldId id="264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91E528A-3C13-46A3-BE34-EEC53D2F8180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13D7D30-6A61-4664-B100-B1C8F265B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bsd.org/" TargetMode="External"/><Relationship Id="rId2" Type="http://schemas.openxmlformats.org/officeDocument/2006/relationships/hyperlink" Target="http://www.pfsens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bsd.org/doc/en_US.ISO8859-1/books/handbook/nutshell.html#INTRODUCTION-NUTSHELL-USE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fsense.org/index.php?option=com_content&amp;task=view&amp;id=40&amp;Itemid=4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04800"/>
            <a:ext cx="5562600" cy="618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57200"/>
            <a:ext cx="6400800" cy="5894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www.pfSense.org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- Documentation and tutorials</a:t>
            </a:r>
          </a:p>
          <a:p>
            <a:r>
              <a:rPr lang="en-US" dirty="0" smtClean="0">
                <a:hlinkClick r:id="rId3"/>
              </a:rPr>
              <a:t>www.FreeBSD.org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What is </a:t>
            </a:r>
            <a:r>
              <a:rPr lang="en-US" dirty="0" err="1" smtClean="0"/>
              <a:t>pfSense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 A free, open source customized distribution of FreeBSD tailored for use as a firewall and router 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FreeBSD, What’s that?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“ An advanced operating system for modern server, desktop and embedded computer platforms 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BSD </a:t>
            </a:r>
            <a:r>
              <a:rPr lang="en-US" dirty="0" smtClean="0"/>
              <a:t>– Berkeley Software </a:t>
            </a:r>
            <a:r>
              <a:rPr lang="en-US" dirty="0" smtClean="0"/>
              <a:t>Distribution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free, UNIX-based, easy to install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advanced networking, performance, and security features that are still missing in other operating systems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300" dirty="0" smtClean="0"/>
              <a:t>	 </a:t>
            </a:r>
            <a:r>
              <a:rPr lang="en-US" sz="2300" dirty="0" smtClean="0">
                <a:hlinkClick r:id="rId2"/>
              </a:rPr>
              <a:t>http://</a:t>
            </a:r>
            <a:r>
              <a:rPr lang="en-US" sz="2300" dirty="0" smtClean="0">
                <a:hlinkClick r:id="rId2"/>
              </a:rPr>
              <a:t>www.freebsd.org/doc/en_US.ISO8859-1/books/handbook/nutshell.html#INTRODUCTION-NUTSHELL-USERS</a:t>
            </a:r>
            <a:r>
              <a:rPr lang="en-US" sz="2300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Firewall</a:t>
            </a:r>
          </a:p>
          <a:p>
            <a:r>
              <a:rPr lang="en-US" dirty="0" smtClean="0"/>
              <a:t>Redundancy</a:t>
            </a:r>
          </a:p>
          <a:p>
            <a:r>
              <a:rPr lang="en-US" dirty="0" smtClean="0"/>
              <a:t>Load Balancing</a:t>
            </a:r>
          </a:p>
          <a:p>
            <a:r>
              <a:rPr lang="en-US" dirty="0" smtClean="0"/>
              <a:t>VPN</a:t>
            </a:r>
          </a:p>
          <a:p>
            <a:pPr lvl="1"/>
            <a:r>
              <a:rPr lang="en-US" dirty="0" err="1" smtClean="0"/>
              <a:t>IPsec</a:t>
            </a:r>
            <a:r>
              <a:rPr lang="en-US" dirty="0" smtClean="0"/>
              <a:t>, </a:t>
            </a:r>
            <a:r>
              <a:rPr lang="en-US" dirty="0" err="1" smtClean="0"/>
              <a:t>OpenVPN</a:t>
            </a:r>
            <a:r>
              <a:rPr lang="en-US" dirty="0" smtClean="0"/>
              <a:t>, PPTP</a:t>
            </a:r>
          </a:p>
          <a:p>
            <a:r>
              <a:rPr lang="en-US" dirty="0" smtClean="0"/>
              <a:t>Captive Portal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www.pfsense.org/index.php?option=com_content&amp;task=view&amp;id=40&amp;Itemid=43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use </a:t>
            </a:r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powerful and stable</a:t>
            </a:r>
          </a:p>
          <a:p>
            <a:r>
              <a:rPr lang="en-US" dirty="0" smtClean="0"/>
              <a:t>Works well with hundreds of computers operating behind the firewall</a:t>
            </a:r>
          </a:p>
          <a:p>
            <a:r>
              <a:rPr lang="en-US" dirty="0" smtClean="0"/>
              <a:t>Have multiple network subnets separate from each other using firewall rules</a:t>
            </a:r>
          </a:p>
          <a:p>
            <a:r>
              <a:rPr lang="en-US" dirty="0" smtClean="0"/>
              <a:t>Additional features can be downloaded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Stand-alone server</a:t>
            </a:r>
          </a:p>
          <a:p>
            <a:endParaRPr lang="en-US" dirty="0" smtClean="0"/>
          </a:p>
          <a:p>
            <a:r>
              <a:rPr lang="en-US" dirty="0" smtClean="0"/>
              <a:t>Embedded platforms</a:t>
            </a:r>
          </a:p>
          <a:p>
            <a:endParaRPr lang="en-US" dirty="0" smtClean="0"/>
          </a:p>
          <a:p>
            <a:r>
              <a:rPr lang="en-US" dirty="0" smtClean="0"/>
              <a:t>Virtual Machines</a:t>
            </a:r>
          </a:p>
          <a:p>
            <a:endParaRPr lang="en-US" dirty="0" smtClean="0"/>
          </a:p>
          <a:p>
            <a:r>
              <a:rPr lang="en-US" dirty="0" smtClean="0"/>
              <a:t>Vendors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Hardware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098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pfSense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Untangle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CPU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</a:t>
                      </a:r>
                      <a:r>
                        <a:rPr lang="en-US" dirty="0" err="1" smtClean="0"/>
                        <a:t>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</a:t>
                      </a:r>
                      <a:r>
                        <a:rPr lang="en-US" dirty="0" err="1" smtClean="0"/>
                        <a:t>mHz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 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 MB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Network Topology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639" y="1646238"/>
            <a:ext cx="669672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533400"/>
            <a:ext cx="7924800" cy="551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fSens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pfSense?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FreeBSD, What’s that?&amp;quot;&quot;/&gt;&lt;property id=&quot;20307&quot; value=&quot;263&quot;/&gt;&lt;/object&gt;&lt;object type=&quot;3&quot; unique_id=&quot;10007&quot;&gt;&lt;property id=&quot;20148&quot; value=&quot;5&quot;/&gt;&lt;property id=&quot;20300&quot; value=&quot;Slide 4 - &amp;quot;Features&amp;quot;&quot;/&gt;&lt;property id=&quot;20307&quot; value=&quot;262&quot;/&gt;&lt;/object&gt;&lt;object type=&quot;3&quot; unique_id=&quot;10008&quot;&gt;&lt;property id=&quot;20148&quot; value=&quot;5&quot;/&gt;&lt;property id=&quot;20300&quot; value=&quot;Slide 5 - &amp;quot;Why use pfSense&amp;quot;&quot;/&gt;&lt;property id=&quot;20307&quot; value=&quot;266&quot;/&gt;&lt;/object&gt;&lt;object type=&quot;3&quot; unique_id=&quot;10009&quot;&gt;&lt;property id=&quot;20148&quot; value=&quot;5&quot;/&gt;&lt;property id=&quot;20300&quot; value=&quot;Slide 6 - &amp;quot;Deployment&amp;quot;&quot;/&gt;&lt;property id=&quot;20307&quot; value=&quot;259&quot;/&gt;&lt;/object&gt;&lt;object type=&quot;3&quot; unique_id=&quot;10010&quot;&gt;&lt;property id=&quot;20148&quot; value=&quot;5&quot;/&gt;&lt;property id=&quot;20300&quot; value=&quot;Slide 7 - &amp;quot;Hardware Comparison&amp;quot;&quot;/&gt;&lt;property id=&quot;20307&quot; value=&quot;260&quot;/&gt;&lt;/object&gt;&lt;object type=&quot;3&quot; unique_id=&quot;10011&quot;&gt;&lt;property id=&quot;20148&quot; value=&quot;5&quot;/&gt;&lt;property id=&quot;20300&quot; value=&quot;Slide 8 - &amp;quot;Network Topology&amp;quot;&quot;/&gt;&lt;property id=&quot;20307&quot; value=&quot;257&quot;/&gt;&lt;/object&gt;&lt;object type=&quot;3&quot; unique_id=&quot;10012&quot;&gt;&lt;property id=&quot;20148&quot; value=&quot;5&quot;/&gt;&lt;property id=&quot;20300&quot; value=&quot;Slide 9&quot;/&gt;&lt;property id=&quot;20307&quot; value=&quot;268&quot;/&gt;&lt;/object&gt;&lt;object type=&quot;3&quot; unique_id=&quot;10013&quot;&gt;&lt;property id=&quot;20148&quot; value=&quot;5&quot;/&gt;&lt;property id=&quot;20300&quot; value=&quot;Slide 10&quot;/&gt;&lt;property id=&quot;20307&quot; value=&quot;269&quot;/&gt;&lt;/object&gt;&lt;object type=&quot;3&quot; unique_id=&quot;10014&quot;&gt;&lt;property id=&quot;20148&quot; value=&quot;5&quot;/&gt;&lt;property id=&quot;20300&quot; value=&quot;Slide 11&quot;/&gt;&lt;property id=&quot;20307&quot; value=&quot;270&quot;/&gt;&lt;/object&gt;&lt;object type=&quot;3&quot; unique_id=&quot;10015&quot;&gt;&lt;property id=&quot;20148&quot; value=&quot;5&quot;/&gt;&lt;property id=&quot;20300&quot; value=&quot;Slide 12 - &amp;quot;References&amp;quot;&quot;/&gt;&lt;property id=&quot;20307&quot; value=&quot;26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156</TotalTime>
  <Words>150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pfSense</vt:lpstr>
      <vt:lpstr>What is pfSense?</vt:lpstr>
      <vt:lpstr>FreeBSD, What’s that?</vt:lpstr>
      <vt:lpstr>Features</vt:lpstr>
      <vt:lpstr>Why use pfSense</vt:lpstr>
      <vt:lpstr>Deployment</vt:lpstr>
      <vt:lpstr>Hardware Comparison</vt:lpstr>
      <vt:lpstr>Network Topology</vt:lpstr>
      <vt:lpstr>Slide 9</vt:lpstr>
      <vt:lpstr>Slide 10</vt:lpstr>
      <vt:lpstr>Slide 11</vt:lpstr>
      <vt:lpstr>References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pfSense</dc:title>
  <dc:creator>Ronnie Julio</dc:creator>
  <cp:lastModifiedBy>Highlander</cp:lastModifiedBy>
  <cp:revision>14</cp:revision>
  <dcterms:created xsi:type="dcterms:W3CDTF">2011-03-18T11:35:20Z</dcterms:created>
  <dcterms:modified xsi:type="dcterms:W3CDTF">2011-03-18T16:49:17Z</dcterms:modified>
</cp:coreProperties>
</file>