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7" r:id="rId4"/>
    <p:sldId id="258" r:id="rId5"/>
    <p:sldId id="259" r:id="rId6"/>
    <p:sldId id="264" r:id="rId7"/>
    <p:sldId id="261" r:id="rId8"/>
    <p:sldId id="260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65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6D0D7-DBFC-420F-B9AE-108D7DE883C7}" type="datetimeFigureOut">
              <a:rPr lang="en-US" smtClean="0"/>
              <a:t>5/5/2014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35B4D-8EE1-474B-B7A9-EC891BF19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3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35B4D-8EE1-474B-B7A9-EC891BF194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9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Justification on our topic</a:t>
            </a:r>
          </a:p>
          <a:p>
            <a:r>
              <a:rPr lang="en-US" dirty="0" smtClean="0"/>
              <a:t>Background</a:t>
            </a:r>
            <a:r>
              <a:rPr lang="en-US" baseline="0" dirty="0" smtClean="0"/>
              <a:t> Knowledge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35B4D-8EE1-474B-B7A9-EC891BF194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03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DOS Attacks in Wireless Sensor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Eric </a:t>
            </a:r>
            <a:r>
              <a:rPr lang="en-US" dirty="0" err="1" smtClean="0"/>
              <a:t>Bartocci</a:t>
            </a:r>
            <a:r>
              <a:rPr lang="en-US" dirty="0" smtClean="0"/>
              <a:t> &amp; Justin Matthews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9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0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414146"/>
            <a:ext cx="9613861" cy="3599316"/>
          </a:xfrm>
        </p:spPr>
        <p:txBody>
          <a:bodyPr/>
          <a:lstStyle/>
          <a:p>
            <a:r>
              <a:rPr lang="en-US" dirty="0" smtClean="0"/>
              <a:t>Wireless Sensor Networks</a:t>
            </a:r>
          </a:p>
          <a:p>
            <a:r>
              <a:rPr lang="en-US" dirty="0" smtClean="0"/>
              <a:t>Denial of Service (</a:t>
            </a:r>
            <a:r>
              <a:rPr lang="en-US" dirty="0" err="1" smtClean="0"/>
              <a:t>DoS</a:t>
            </a:r>
            <a:r>
              <a:rPr lang="en-US" dirty="0" smtClean="0"/>
              <a:t>) Attacks</a:t>
            </a:r>
          </a:p>
          <a:p>
            <a:r>
              <a:rPr lang="en-US" dirty="0" smtClean="0"/>
              <a:t>Solutions</a:t>
            </a:r>
          </a:p>
          <a:p>
            <a:r>
              <a:rPr lang="en-US" dirty="0" smtClean="0"/>
              <a:t>Game Theory Approach</a:t>
            </a:r>
          </a:p>
          <a:p>
            <a:r>
              <a:rPr lang="en-US" dirty="0" smtClean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656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Sensor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WSN spatially distributed</a:t>
            </a:r>
          </a:p>
          <a:p>
            <a:r>
              <a:rPr lang="en-US" dirty="0"/>
              <a:t>Autonomous sensors</a:t>
            </a:r>
          </a:p>
          <a:p>
            <a:r>
              <a:rPr lang="en-US" dirty="0"/>
              <a:t>Monitors environmental conditions</a:t>
            </a:r>
          </a:p>
          <a:p>
            <a:r>
              <a:rPr lang="en-US" dirty="0"/>
              <a:t>Monitors physical conditions</a:t>
            </a:r>
          </a:p>
          <a:p>
            <a:r>
              <a:rPr lang="en-US" dirty="0"/>
              <a:t>Passes information back to a base station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common attack implemented on WSN’s</a:t>
            </a:r>
          </a:p>
          <a:p>
            <a:r>
              <a:rPr lang="en-US" dirty="0" smtClean="0"/>
              <a:t>Can be implemented on bottom 4 layers of the OSI model with this network topology.</a:t>
            </a:r>
          </a:p>
          <a:p>
            <a:r>
              <a:rPr lang="en-US" dirty="0" smtClean="0"/>
              <a:t>DOS attacks focus on stopping a service all together</a:t>
            </a:r>
          </a:p>
          <a:p>
            <a:r>
              <a:rPr lang="en-US" dirty="0" smtClean="0"/>
              <a:t>Can be linked to Jamming, power outage, and even loss of data confidentiality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71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Theory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where 2 players are playing for the same goal.</a:t>
            </a:r>
          </a:p>
          <a:p>
            <a:r>
              <a:rPr lang="en-US" dirty="0" smtClean="0"/>
              <a:t>Can be applied to resolve DOS attacks</a:t>
            </a:r>
          </a:p>
          <a:p>
            <a:r>
              <a:rPr lang="en-US" dirty="0"/>
              <a:t>M</a:t>
            </a:r>
            <a:r>
              <a:rPr lang="en-US" dirty="0" smtClean="0"/>
              <a:t>aximize payoff of nodes</a:t>
            </a:r>
          </a:p>
          <a:p>
            <a:r>
              <a:rPr lang="en-US" dirty="0" smtClean="0"/>
              <a:t>Minimize payoff </a:t>
            </a:r>
            <a:r>
              <a:rPr lang="en-US" dirty="0"/>
              <a:t>o</a:t>
            </a:r>
            <a:r>
              <a:rPr lang="en-US" dirty="0" smtClean="0"/>
              <a:t>f attackers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1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Jamming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Wood</a:t>
            </a:r>
            <a:r>
              <a:rPr lang="en-US" sz="2000" dirty="0"/>
              <a:t>, A. D. and </a:t>
            </a:r>
            <a:r>
              <a:rPr lang="en-US" sz="2000" dirty="0" err="1"/>
              <a:t>Stankovic</a:t>
            </a:r>
            <a:r>
              <a:rPr lang="en-US" sz="2000" dirty="0"/>
              <a:t>, J. A., “Denial of Service in Sensor Networks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236" y="2189408"/>
            <a:ext cx="4915586" cy="2995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45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Wood</a:t>
            </a:r>
            <a:r>
              <a:rPr lang="en-US" sz="2000" dirty="0"/>
              <a:t>, A. D. and </a:t>
            </a:r>
            <a:r>
              <a:rPr lang="en-US" sz="2000" dirty="0" err="1"/>
              <a:t>Stankovic</a:t>
            </a:r>
            <a:r>
              <a:rPr lang="en-US" sz="2000" dirty="0"/>
              <a:t>, J. A., “Denial of Service in Sensor Networks”</a:t>
            </a:r>
          </a:p>
          <a:p>
            <a:endParaRPr lang="en-US" dirty="0"/>
          </a:p>
        </p:txBody>
      </p:sp>
      <p:pic>
        <p:nvPicPr>
          <p:cNvPr id="6" name="graphics1"/>
          <p:cNvPicPr>
            <a:picLocks/>
          </p:cNvPicPr>
          <p:nvPr/>
        </p:nvPicPr>
        <p:blipFill>
          <a:blip r:embed="rId2">
            <a:lum bright="-50000"/>
            <a:alphaModFix/>
          </a:blip>
          <a:srcRect/>
          <a:stretch>
            <a:fillRect/>
          </a:stretch>
        </p:blipFill>
        <p:spPr>
          <a:xfrm>
            <a:off x="2060271" y="2044522"/>
            <a:ext cx="6853959" cy="340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34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WSN is a growing field and very interesting</a:t>
            </a:r>
          </a:p>
          <a:p>
            <a:r>
              <a:rPr lang="en-US" dirty="0" smtClean="0"/>
              <a:t>Many ways this topology can be compromised(so security will be important)</a:t>
            </a:r>
          </a:p>
          <a:p>
            <a:r>
              <a:rPr lang="en-US" dirty="0" smtClean="0"/>
              <a:t>Coexisting with attacks is crucial for a WSN </a:t>
            </a:r>
            <a:endParaRPr lang="en-US" dirty="0" smtClean="0"/>
          </a:p>
          <a:p>
            <a:r>
              <a:rPr lang="en-US" dirty="0" smtClean="0"/>
              <a:t>The applications of WSN are vast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Al-</a:t>
            </a:r>
            <a:r>
              <a:rPr lang="en-US" dirty="0" err="1" smtClean="0"/>
              <a:t>Sakib</a:t>
            </a:r>
            <a:r>
              <a:rPr lang="en-US" dirty="0" smtClean="0"/>
              <a:t> </a:t>
            </a:r>
            <a:r>
              <a:rPr lang="en-US" dirty="0"/>
              <a:t>K. P. , </a:t>
            </a:r>
            <a:r>
              <a:rPr lang="en-US" dirty="0" err="1"/>
              <a:t>Hyung</a:t>
            </a:r>
            <a:r>
              <a:rPr lang="en-US" dirty="0"/>
              <a:t>-Woo L. , </a:t>
            </a:r>
            <a:r>
              <a:rPr lang="en-US" dirty="0" err="1"/>
              <a:t>Choong</a:t>
            </a:r>
            <a:r>
              <a:rPr lang="en-US" dirty="0"/>
              <a:t> S. H., Security in Wireless Sensor Networks: Issues and Challenges, Feb 20, 2006.</a:t>
            </a:r>
          </a:p>
          <a:p>
            <a:r>
              <a:rPr lang="en-US" dirty="0" err="1" smtClean="0"/>
              <a:t>Shigen</a:t>
            </a:r>
            <a:r>
              <a:rPr lang="en-US" dirty="0"/>
              <a:t>, S., </a:t>
            </a:r>
            <a:r>
              <a:rPr lang="en-US" dirty="0" err="1"/>
              <a:t>Guangxue</a:t>
            </a:r>
            <a:r>
              <a:rPr lang="en-US" dirty="0"/>
              <a:t>, Y., </a:t>
            </a:r>
            <a:r>
              <a:rPr lang="en-US" dirty="0" err="1"/>
              <a:t>Qiying</a:t>
            </a:r>
            <a:r>
              <a:rPr lang="en-US" dirty="0"/>
              <a:t>, C., &amp; </a:t>
            </a:r>
            <a:r>
              <a:rPr lang="en-US" dirty="0" err="1"/>
              <a:t>Fei</a:t>
            </a:r>
            <a:r>
              <a:rPr lang="en-US" dirty="0"/>
              <a:t>, Y. (2011). A Survey of Game Theory in Wireless Sensor Networks Security. </a:t>
            </a:r>
            <a:r>
              <a:rPr lang="en-US" i="1" dirty="0"/>
              <a:t>Journal Of Networks</a:t>
            </a:r>
            <a:r>
              <a:rPr lang="en-US" dirty="0"/>
              <a:t>.</a:t>
            </a:r>
          </a:p>
          <a:p>
            <a:r>
              <a:rPr lang="en-US" dirty="0" smtClean="0"/>
              <a:t>Wood</a:t>
            </a:r>
            <a:r>
              <a:rPr lang="en-US" dirty="0"/>
              <a:t>, A. D. and </a:t>
            </a:r>
            <a:r>
              <a:rPr lang="en-US" dirty="0" err="1"/>
              <a:t>Stankovic</a:t>
            </a:r>
            <a:r>
              <a:rPr lang="en-US" dirty="0"/>
              <a:t>, J. A., “Denial of Service in Sensor Networks”, Computer, Volume 35, Issue 10, Oct. 2002 pp. 54 - 62.</a:t>
            </a:r>
          </a:p>
          <a:p>
            <a:r>
              <a:rPr lang="en-US" dirty="0" err="1" smtClean="0"/>
              <a:t>Yenumula</a:t>
            </a:r>
            <a:r>
              <a:rPr lang="en-US" dirty="0" smtClean="0"/>
              <a:t> </a:t>
            </a:r>
            <a:r>
              <a:rPr lang="en-US" dirty="0"/>
              <a:t>B R., Security Issues in Wireless Sensor Networks, 9-26-2011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0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52</TotalTime>
  <Words>338</Words>
  <Application>Microsoft Office PowerPoint</Application>
  <PresentationFormat>Widescreen</PresentationFormat>
  <Paragraphs>58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Berlin</vt:lpstr>
      <vt:lpstr>DOS Attacks in Wireless Sensor Networks</vt:lpstr>
      <vt:lpstr>Table of Contents</vt:lpstr>
      <vt:lpstr>Wireless Sensor Networks</vt:lpstr>
      <vt:lpstr>Denial of Service Attacks</vt:lpstr>
      <vt:lpstr>Game Theory Approach</vt:lpstr>
      <vt:lpstr>Jamming Model</vt:lpstr>
      <vt:lpstr>Solutions</vt:lpstr>
      <vt:lpstr>Conclusion</vt:lpstr>
      <vt:lpstr>References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 Attacks in Wireless Sensor Networks</dc:title>
  <dc:creator>Justin</dc:creator>
  <cp:lastModifiedBy>Justin</cp:lastModifiedBy>
  <cp:revision>5</cp:revision>
  <dcterms:created xsi:type="dcterms:W3CDTF">2014-05-05T02:57:00Z</dcterms:created>
  <dcterms:modified xsi:type="dcterms:W3CDTF">2014-05-05T18:39:19Z</dcterms:modified>
</cp:coreProperties>
</file>