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6" r:id="rId2"/>
    <p:sldId id="267" r:id="rId3"/>
    <p:sldId id="268" r:id="rId4"/>
    <p:sldId id="262" r:id="rId5"/>
    <p:sldId id="256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ED7E454-139E-9C45-A4CD-7FCD9FF1065E}">
          <p14:sldIdLst>
            <p14:sldId id="266"/>
            <p14:sldId id="267"/>
            <p14:sldId id="268"/>
            <p14:sldId id="262"/>
            <p14:sldId id="256"/>
            <p14:sldId id="257"/>
            <p14:sldId id="258"/>
            <p14:sldId id="259"/>
            <p14:sldId id="260"/>
            <p14:sldId id="261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7428C-5D21-F54E-97C5-09C2B4FBE0B1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CDACA-0BF4-AC4D-8CF8-2649FE235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2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emerging research area with practical applications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8215A-696D-2D41-9E7D-171FEEFA09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7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30522DA-4FAA-49BD-8322-71570976D7AB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D10824B-EF80-49A6-9034-15F94CAE73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995117"/>
            <a:ext cx="5724862" cy="2203346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Routing Security </a:t>
            </a:r>
            <a:br>
              <a:rPr lang="en-US" sz="4800" dirty="0" smtClean="0"/>
            </a:br>
            <a:r>
              <a:rPr lang="en-US" sz="4800" dirty="0" smtClean="0"/>
              <a:t>in Wireless </a:t>
            </a:r>
            <a:br>
              <a:rPr lang="en-US" sz="4800" dirty="0" smtClean="0"/>
            </a:br>
            <a:r>
              <a:rPr lang="en-US" sz="4800" dirty="0" smtClean="0"/>
              <a:t>Ad Hoc Networks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3894555"/>
            <a:ext cx="5724862" cy="455520"/>
          </a:xfrm>
        </p:spPr>
        <p:txBody>
          <a:bodyPr>
            <a:normAutofit/>
          </a:bodyPr>
          <a:lstStyle/>
          <a:p>
            <a:r>
              <a:rPr lang="en-US" dirty="0" smtClean="0"/>
              <a:t>Chris </a:t>
            </a:r>
            <a:r>
              <a:rPr lang="en-US" dirty="0" err="1" smtClean="0"/>
              <a:t>Zingraf</a:t>
            </a:r>
            <a:r>
              <a:rPr lang="en-US" dirty="0" smtClean="0"/>
              <a:t>, </a:t>
            </a:r>
            <a:r>
              <a:rPr lang="en-US" dirty="0" err="1" smtClean="0"/>
              <a:t>Charisse</a:t>
            </a:r>
            <a:r>
              <a:rPr lang="en-US" dirty="0" smtClean="0"/>
              <a:t> Scott, Eileen Hindmon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00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metric to use to compare results?</a:t>
            </a:r>
          </a:p>
          <a:p>
            <a:r>
              <a:rPr lang="en-US" dirty="0"/>
              <a:t>In </a:t>
            </a:r>
            <a:r>
              <a:rPr lang="en-US" dirty="0" smtClean="0"/>
              <a:t>She </a:t>
            </a:r>
            <a:r>
              <a:rPr lang="en-US" i="1" dirty="0" smtClean="0"/>
              <a:t>et al</a:t>
            </a:r>
            <a:r>
              <a:rPr lang="en-US" dirty="0" smtClean="0"/>
              <a:t>.’s paper, </a:t>
            </a:r>
            <a:r>
              <a:rPr lang="en-US" dirty="0"/>
              <a:t>overall performance of the PBA scheme is measured using </a:t>
            </a:r>
            <a:r>
              <a:rPr lang="en-US" b="1" dirty="0"/>
              <a:t>detection </a:t>
            </a:r>
            <a:r>
              <a:rPr lang="en-US" b="1" dirty="0" smtClean="0"/>
              <a:t>rate</a:t>
            </a:r>
            <a:endParaRPr lang="en-US" dirty="0"/>
          </a:p>
          <a:p>
            <a:r>
              <a:rPr lang="en-US" dirty="0" smtClean="0"/>
              <a:t>OPH involves no active detection of black holes</a:t>
            </a:r>
          </a:p>
          <a:p>
            <a:r>
              <a:rPr lang="en-US" dirty="0" smtClean="0"/>
              <a:t>We decide to use </a:t>
            </a:r>
            <a:r>
              <a:rPr lang="en-US" b="1" dirty="0" smtClean="0"/>
              <a:t>overall packet delivery rate </a:t>
            </a:r>
            <a:r>
              <a:rPr lang="en-US" dirty="0" smtClean="0"/>
              <a:t>as our </a:t>
            </a:r>
            <a:r>
              <a:rPr lang="en-US" smtClean="0"/>
              <a:t>comparison metric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looked at Mobile Ad-Hoc Networks and the security risks involved</a:t>
            </a:r>
          </a:p>
          <a:p>
            <a:r>
              <a:rPr lang="en-US" dirty="0" smtClean="0"/>
              <a:t>Discussed Path-based Adaptive method</a:t>
            </a:r>
          </a:p>
          <a:p>
            <a:pPr lvl="1"/>
            <a:r>
              <a:rPr lang="en-US" dirty="0" smtClean="0"/>
              <a:t>Calculation on current statistics to optimize performance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2084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proposal:</a:t>
            </a:r>
          </a:p>
          <a:p>
            <a:pPr lvl="1"/>
            <a:r>
              <a:rPr lang="en-US" dirty="0" smtClean="0"/>
              <a:t>Switch to Optimal Path and hash Based Scheme</a:t>
            </a:r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Weak point in PBA</a:t>
            </a:r>
          </a:p>
          <a:p>
            <a:pPr lvl="1"/>
            <a:r>
              <a:rPr lang="en-US" dirty="0" smtClean="0"/>
              <a:t>How will we measure the difference?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3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simulation on ns2</a:t>
            </a:r>
          </a:p>
          <a:p>
            <a:r>
              <a:rPr lang="en-US" dirty="0" smtClean="0"/>
              <a:t>Record results</a:t>
            </a:r>
          </a:p>
          <a:p>
            <a:pPr lvl="1"/>
            <a:r>
              <a:rPr lang="en-US" dirty="0" smtClean="0"/>
              <a:t>Compare to Sun’s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6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ad hoc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8" y="1791207"/>
            <a:ext cx="7691719" cy="4103664"/>
          </a:xfrm>
        </p:spPr>
        <p:txBody>
          <a:bodyPr>
            <a:normAutofit/>
          </a:bodyPr>
          <a:lstStyle/>
          <a:p>
            <a:r>
              <a:rPr lang="en-US" dirty="0" smtClean="0"/>
              <a:t>Collection of wireless mobile nodes</a:t>
            </a:r>
          </a:p>
          <a:p>
            <a:r>
              <a:rPr lang="en-US" dirty="0" smtClean="0"/>
              <a:t>Communicate without network infrastructure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centralized administration</a:t>
            </a:r>
          </a:p>
          <a:p>
            <a:r>
              <a:rPr lang="en-US" dirty="0" smtClean="0"/>
              <a:t>Offers unrestricted mobility and connectivity</a:t>
            </a:r>
          </a:p>
          <a:p>
            <a:r>
              <a:rPr lang="en-US" dirty="0" smtClean="0"/>
              <a:t>Each </a:t>
            </a:r>
            <a:r>
              <a:rPr lang="en-US" dirty="0"/>
              <a:t>node acts as host and router</a:t>
            </a:r>
          </a:p>
          <a:p>
            <a:r>
              <a:rPr lang="en-US" dirty="0"/>
              <a:t>Out-of-range nodes are routed through intermediate nodes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6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MANET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with Network</a:t>
            </a:r>
          </a:p>
          <a:p>
            <a:pPr lvl="1"/>
            <a:r>
              <a:rPr lang="en-US" dirty="0"/>
              <a:t>open </a:t>
            </a:r>
            <a:r>
              <a:rPr lang="en-US" dirty="0" smtClean="0"/>
              <a:t>medium</a:t>
            </a:r>
          </a:p>
          <a:p>
            <a:pPr lvl="1"/>
            <a:r>
              <a:rPr lang="en-US" dirty="0" smtClean="0"/>
              <a:t>dynamic topology </a:t>
            </a:r>
          </a:p>
          <a:p>
            <a:pPr lvl="1"/>
            <a:r>
              <a:rPr lang="en-US" dirty="0" smtClean="0"/>
              <a:t>distributed cooperation</a:t>
            </a:r>
            <a:endParaRPr lang="en-US" dirty="0"/>
          </a:p>
          <a:p>
            <a:pPr lvl="1"/>
            <a:r>
              <a:rPr lang="en-US" dirty="0" smtClean="0"/>
              <a:t>constrained </a:t>
            </a:r>
            <a:r>
              <a:rPr lang="en-US" dirty="0"/>
              <a:t>capability </a:t>
            </a:r>
            <a:endParaRPr lang="en-US" dirty="0" smtClean="0"/>
          </a:p>
          <a:p>
            <a:r>
              <a:rPr lang="en-US" dirty="0" smtClean="0"/>
              <a:t>Routing Security</a:t>
            </a:r>
          </a:p>
          <a:p>
            <a:pPr lvl="1"/>
            <a:r>
              <a:rPr lang="en-US" dirty="0" smtClean="0"/>
              <a:t>“black hole” attack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1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Chundong She et al</a:t>
            </a:r>
          </a:p>
          <a:p>
            <a:pPr lvl="1"/>
            <a:r>
              <a:rPr lang="en-US" dirty="0" smtClean="0"/>
              <a:t>Path-based algorithm</a:t>
            </a:r>
          </a:p>
          <a:p>
            <a:r>
              <a:rPr lang="en-US" sz="2800" dirty="0" err="1" smtClean="0"/>
              <a:t>Hizbullah</a:t>
            </a:r>
            <a:r>
              <a:rPr lang="en-US" sz="2800" dirty="0" smtClean="0"/>
              <a:t> </a:t>
            </a:r>
            <a:r>
              <a:rPr lang="en-US" sz="2800" dirty="0" err="1" smtClean="0"/>
              <a:t>Khattack</a:t>
            </a:r>
            <a:r>
              <a:rPr lang="en-US" sz="2800" dirty="0" smtClean="0"/>
              <a:t> et al </a:t>
            </a:r>
          </a:p>
          <a:p>
            <a:pPr lvl="1"/>
            <a:r>
              <a:rPr lang="en-US" dirty="0" smtClean="0"/>
              <a:t>Second shortest path</a:t>
            </a:r>
          </a:p>
          <a:p>
            <a:r>
              <a:rPr lang="en-US" sz="2800" dirty="0" err="1" smtClean="0"/>
              <a:t>Medadian</a:t>
            </a:r>
            <a:r>
              <a:rPr lang="en-US" sz="2800" dirty="0" smtClean="0"/>
              <a:t> et al </a:t>
            </a:r>
          </a:p>
          <a:p>
            <a:pPr lvl="1"/>
            <a:r>
              <a:rPr lang="en-US" dirty="0" smtClean="0"/>
              <a:t>Check each node</a:t>
            </a:r>
          </a:p>
          <a:p>
            <a:r>
              <a:rPr lang="en-US" sz="2800" dirty="0" smtClean="0"/>
              <a:t>Deng et al</a:t>
            </a:r>
          </a:p>
          <a:p>
            <a:pPr lvl="1"/>
            <a:r>
              <a:rPr lang="en-US" dirty="0" smtClean="0"/>
              <a:t>Next hop</a:t>
            </a:r>
          </a:p>
          <a:p>
            <a:r>
              <a:rPr lang="en-US" sz="2800" dirty="0" err="1" smtClean="0"/>
              <a:t>Hongmei</a:t>
            </a:r>
            <a:r>
              <a:rPr lang="en-US" sz="2800" dirty="0" smtClean="0"/>
              <a:t> Deng</a:t>
            </a:r>
          </a:p>
          <a:p>
            <a:pPr lvl="1"/>
            <a:r>
              <a:rPr lang="en-US" dirty="0" smtClean="0"/>
              <a:t>Disable intermediate node reply</a:t>
            </a:r>
          </a:p>
        </p:txBody>
      </p:sp>
    </p:spTree>
    <p:extLst>
      <p:ext uri="{BB962C8B-B14F-4D97-AF65-F5344CB8AC3E}">
        <p14:creationId xmlns:p14="http://schemas.microsoft.com/office/powerpoint/2010/main" val="399577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problems in Path-Based Adaptive (PBA) scheme:</a:t>
            </a:r>
          </a:p>
          <a:p>
            <a:pPr lvl="1"/>
            <a:r>
              <a:rPr lang="en-US" b="1" dirty="0" smtClean="0"/>
              <a:t>Problem:</a:t>
            </a:r>
            <a:r>
              <a:rPr lang="en-US" dirty="0" smtClean="0"/>
              <a:t>  high </a:t>
            </a:r>
            <a:r>
              <a:rPr lang="en-US" dirty="0"/>
              <a:t>collision rate </a:t>
            </a:r>
            <a:r>
              <a:rPr lang="en-US" dirty="0" smtClean="0"/>
              <a:t>-&gt; inability </a:t>
            </a:r>
            <a:r>
              <a:rPr lang="en-US" dirty="0"/>
              <a:t>to overhear the forwarding of packets from the next hop </a:t>
            </a:r>
            <a:r>
              <a:rPr lang="en-US" dirty="0" smtClean="0"/>
              <a:t>nodes -&gt; high </a:t>
            </a:r>
            <a:r>
              <a:rPr lang="en-US" dirty="0"/>
              <a:t>false positive rate with static </a:t>
            </a:r>
            <a:r>
              <a:rPr lang="en-US" dirty="0" smtClean="0"/>
              <a:t>detection</a:t>
            </a:r>
          </a:p>
          <a:p>
            <a:pPr lvl="1"/>
            <a:r>
              <a:rPr lang="en-US" b="1" dirty="0" smtClean="0"/>
              <a:t>Solution:  </a:t>
            </a:r>
            <a:r>
              <a:rPr lang="en-US" dirty="0" smtClean="0"/>
              <a:t>dynamic </a:t>
            </a:r>
            <a:r>
              <a:rPr lang="en-US" dirty="0"/>
              <a:t>threshold calculation, based on the current probabilities of a collision occurring and a packet being </a:t>
            </a:r>
            <a:r>
              <a:rPr lang="en-US" dirty="0" smtClean="0"/>
              <a:t>forwarded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0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Unsolved problem:  </a:t>
            </a:r>
            <a:r>
              <a:rPr lang="en-US" dirty="0"/>
              <a:t>Dynamic threshold calculation provides a </a:t>
            </a:r>
            <a:r>
              <a:rPr lang="en-US" i="1" dirty="0"/>
              <a:t>lower rate of false positives</a:t>
            </a:r>
            <a:r>
              <a:rPr lang="en-US" dirty="0"/>
              <a:t>, but also a </a:t>
            </a:r>
            <a:r>
              <a:rPr lang="en-US" i="1" dirty="0"/>
              <a:t>less competitive detection rate</a:t>
            </a:r>
            <a:r>
              <a:rPr lang="en-US" dirty="0" smtClean="0"/>
              <a:t>.</a:t>
            </a:r>
          </a:p>
        </p:txBody>
      </p:sp>
      <p:pic>
        <p:nvPicPr>
          <p:cNvPr id="6" name="graphics1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28800"/>
            <a:ext cx="4495800" cy="36331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6359236" y="2438400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00600" y="5562600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Figure - She, </a:t>
            </a:r>
            <a:r>
              <a:rPr lang="en-US" sz="1600" i="1" dirty="0" smtClean="0"/>
              <a:t>et al.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16588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goal: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determine whether </a:t>
            </a:r>
            <a:r>
              <a:rPr lang="en-US" dirty="0" smtClean="0"/>
              <a:t>rolling over </a:t>
            </a:r>
            <a:r>
              <a:rPr lang="en-US" dirty="0"/>
              <a:t>to Optimal Path &amp; Hash based (OPH) scheme at high network load would be an improvement over </a:t>
            </a:r>
            <a:r>
              <a:rPr lang="en-US" dirty="0" smtClean="0"/>
              <a:t>the Path-based Adaptive method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1289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Solve the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lvl="2" indent="-342900"/>
            <a:r>
              <a:rPr lang="en-US" sz="3600" dirty="0" smtClean="0"/>
              <a:t> Must answer two questions:</a:t>
            </a:r>
          </a:p>
          <a:p>
            <a:pPr marL="1200150" lvl="3" indent="-342900"/>
            <a:r>
              <a:rPr lang="en-US" sz="3200" dirty="0"/>
              <a:t>Determine weak point in She et al.'s method—at what network load (CBR rate) does it fail? This is the point where we should switch to OPH </a:t>
            </a:r>
            <a:r>
              <a:rPr lang="en-US" sz="3200" dirty="0" smtClean="0"/>
              <a:t>scheme.</a:t>
            </a:r>
          </a:p>
          <a:p>
            <a:pPr marL="1200150" lvl="3" indent="-342900"/>
            <a:r>
              <a:rPr lang="en-US" sz="3200" dirty="0"/>
              <a:t>How to measure the change in performance that our proposed method achieves</a:t>
            </a:r>
            <a:r>
              <a:rPr lang="en-US" sz="3200" dirty="0" smtClean="0"/>
              <a:t>?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01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Largest disparity begins at 1.5 KB/s</a:t>
            </a:r>
          </a:p>
          <a:p>
            <a:r>
              <a:rPr lang="en-US" dirty="0" smtClean="0"/>
              <a:t>If OPH scheme were implemented at CBR stream rates &gt;= 1.5 KB/s, it may narrow this disparity.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5" r="11985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6352308" y="2632364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77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114</TotalTime>
  <Words>440</Words>
  <Application>Microsoft Macintosh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Venture</vt:lpstr>
      <vt:lpstr>Routing Security  in Wireless  Ad Hoc Networks</vt:lpstr>
      <vt:lpstr>Mobile ad hoc Network</vt:lpstr>
      <vt:lpstr>Wireless MANET</vt:lpstr>
      <vt:lpstr>Literature Survey</vt:lpstr>
      <vt:lpstr>Problem</vt:lpstr>
      <vt:lpstr>Problem</vt:lpstr>
      <vt:lpstr>Problem </vt:lpstr>
      <vt:lpstr>Approach to Solve the Problem</vt:lpstr>
      <vt:lpstr>Results</vt:lpstr>
      <vt:lpstr>Results</vt:lpstr>
      <vt:lpstr>Conclusion</vt:lpstr>
      <vt:lpstr>Conclusion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Recie</dc:creator>
  <cp:lastModifiedBy>eileen hindmon</cp:lastModifiedBy>
  <cp:revision>10</cp:revision>
  <dcterms:created xsi:type="dcterms:W3CDTF">2014-05-04T18:16:07Z</dcterms:created>
  <dcterms:modified xsi:type="dcterms:W3CDTF">2014-05-05T03:21:11Z</dcterms:modified>
</cp:coreProperties>
</file>