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7" r:id="rId8"/>
    <p:sldId id="262" r:id="rId9"/>
    <p:sldId id="263" r:id="rId10"/>
    <p:sldId id="264" r:id="rId11"/>
    <p:sldId id="265" r:id="rId12"/>
    <p:sldId id="266" r:id="rId13"/>
    <p:sldId id="269" r:id="rId14"/>
    <p:sldId id="268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250E1-F4A5-41DB-A974-ED04D5E2B938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8BA57D-1840-4613-A799-58EC76463DD6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250E1-F4A5-41DB-A974-ED04D5E2B938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8BA57D-1840-4613-A799-58EC76463D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250E1-F4A5-41DB-A974-ED04D5E2B938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8BA57D-1840-4613-A799-58EC76463D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250E1-F4A5-41DB-A974-ED04D5E2B938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8BA57D-1840-4613-A799-58EC76463D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250E1-F4A5-41DB-A974-ED04D5E2B938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8BA57D-1840-4613-A799-58EC76463DD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250E1-F4A5-41DB-A974-ED04D5E2B938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8BA57D-1840-4613-A799-58EC76463D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250E1-F4A5-41DB-A974-ED04D5E2B938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8BA57D-1840-4613-A799-58EC76463DD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250E1-F4A5-41DB-A974-ED04D5E2B938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8BA57D-1840-4613-A799-58EC76463D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250E1-F4A5-41DB-A974-ED04D5E2B938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8BA57D-1840-4613-A799-58EC76463D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4250E1-F4A5-41DB-A974-ED04D5E2B938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8BA57D-1840-4613-A799-58EC76463D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E4250E1-F4A5-41DB-A974-ED04D5E2B938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18BA57D-1840-4613-A799-58EC76463D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E4250E1-F4A5-41DB-A974-ED04D5E2B938}" type="datetimeFigureOut">
              <a:rPr lang="en-US" smtClean="0"/>
              <a:t>5/4/2014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18BA57D-1840-4613-A799-58EC76463DD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Distribution of Packets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Jordan Howell</a:t>
            </a:r>
          </a:p>
          <a:p>
            <a:r>
              <a:rPr lang="en-US" dirty="0" smtClean="0"/>
              <a:t>Frank Geiger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01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Link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255984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Adds wrappers to packets.</a:t>
            </a:r>
          </a:p>
          <a:p>
            <a:r>
              <a:rPr lang="en-US" dirty="0" smtClean="0"/>
              <a:t>Communicates between Network Layer and Physical.</a:t>
            </a:r>
          </a:p>
          <a:p>
            <a:r>
              <a:rPr lang="en-US" dirty="0" smtClean="0"/>
              <a:t>Organizes packets so they can be accounted for.</a:t>
            </a:r>
          </a:p>
          <a:p>
            <a:r>
              <a:rPr lang="en-US" dirty="0" smtClean="0"/>
              <a:t>Handles issues for the physical layer.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571999"/>
            <a:ext cx="6069027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4012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2636040"/>
          </a:xfrm>
        </p:spPr>
        <p:txBody>
          <a:bodyPr/>
          <a:lstStyle/>
          <a:p>
            <a:r>
              <a:rPr lang="en-US" dirty="0" smtClean="0"/>
              <a:t>Takes packets and translates them into bits to  be able to go over a physical wire.</a:t>
            </a:r>
          </a:p>
          <a:p>
            <a:r>
              <a:rPr lang="en-US" dirty="0" smtClean="0"/>
              <a:t>In charge of also reassembling when it receives the packets for the Data Link Layer.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032" y="4495800"/>
            <a:ext cx="5550568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9563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4876800" cy="248364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Confirmation packet</a:t>
            </a:r>
          </a:p>
          <a:p>
            <a:r>
              <a:rPr lang="en-US" dirty="0" smtClean="0"/>
              <a:t>Information segmented</a:t>
            </a:r>
          </a:p>
          <a:p>
            <a:r>
              <a:rPr lang="en-US" dirty="0" smtClean="0"/>
              <a:t>packets given destination and route</a:t>
            </a:r>
          </a:p>
          <a:p>
            <a:r>
              <a:rPr lang="en-US" dirty="0" smtClean="0"/>
              <a:t>packets numbered.</a:t>
            </a:r>
          </a:p>
          <a:p>
            <a:r>
              <a:rPr lang="en-US" dirty="0" smtClean="0"/>
              <a:t>packets given data type</a:t>
            </a:r>
          </a:p>
          <a:p>
            <a:r>
              <a:rPr lang="en-US" dirty="0"/>
              <a:t>p</a:t>
            </a:r>
            <a:r>
              <a:rPr lang="en-US" dirty="0" smtClean="0"/>
              <a:t>ackets given wrapper</a:t>
            </a:r>
          </a:p>
          <a:p>
            <a:r>
              <a:rPr lang="en-US" dirty="0" smtClean="0"/>
              <a:t>packets turned into bits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927508"/>
            <a:ext cx="4044236" cy="3930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3780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800"/>
            <a:ext cx="6629400" cy="64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73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24200"/>
            <a:ext cx="7772400" cy="914400"/>
          </a:xfrm>
        </p:spPr>
        <p:txBody>
          <a:bodyPr/>
          <a:lstStyle/>
          <a:p>
            <a:r>
              <a:rPr lang="en-US" dirty="0" smtClean="0"/>
              <a:t>How do ISPs decide traffic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983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Distance from Node</a:t>
            </a:r>
          </a:p>
          <a:p>
            <a:r>
              <a:rPr lang="en-US" dirty="0" smtClean="0"/>
              <a:t>Distance from Destination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675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Shaping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QOS</a:t>
            </a:r>
          </a:p>
          <a:p>
            <a:pPr lvl="1"/>
            <a:r>
              <a:rPr lang="en-US" dirty="0" smtClean="0"/>
              <a:t>File types</a:t>
            </a:r>
          </a:p>
          <a:p>
            <a:pPr lvl="2"/>
            <a:r>
              <a:rPr lang="en-US" dirty="0" smtClean="0"/>
              <a:t>Live Stream&gt;</a:t>
            </a:r>
          </a:p>
          <a:p>
            <a:pPr lvl="2"/>
            <a:r>
              <a:rPr lang="en-US" dirty="0" smtClean="0"/>
              <a:t>Email&lt;</a:t>
            </a:r>
            <a:endParaRPr lang="en-US" dirty="0"/>
          </a:p>
          <a:p>
            <a:r>
              <a:rPr lang="en-US" dirty="0" smtClean="0"/>
              <a:t>User Bandwidth</a:t>
            </a:r>
          </a:p>
        </p:txBody>
      </p:sp>
    </p:spTree>
    <p:extLst>
      <p:ext uri="{BB962C8B-B14F-4D97-AF65-F5344CB8AC3E}">
        <p14:creationId xmlns:p14="http://schemas.microsoft.com/office/powerpoint/2010/main" val="3343607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00400"/>
            <a:ext cx="7772400" cy="9144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67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</a:t>
            </a:r>
          </a:p>
          <a:p>
            <a:r>
              <a:rPr lang="en-US" dirty="0" smtClean="0"/>
              <a:t>Overview of example</a:t>
            </a:r>
          </a:p>
          <a:p>
            <a:r>
              <a:rPr lang="en-US" dirty="0" smtClean="0"/>
              <a:t>Packets</a:t>
            </a:r>
          </a:p>
          <a:p>
            <a:r>
              <a:rPr lang="en-US" dirty="0" smtClean="0"/>
              <a:t>OSI Model</a:t>
            </a:r>
          </a:p>
          <a:p>
            <a:r>
              <a:rPr lang="en-US" dirty="0" smtClean="0"/>
              <a:t>Network Layer</a:t>
            </a:r>
          </a:p>
          <a:p>
            <a:r>
              <a:rPr lang="en-US" dirty="0" smtClean="0"/>
              <a:t>Data Link Layer</a:t>
            </a:r>
          </a:p>
          <a:p>
            <a:r>
              <a:rPr lang="en-US" dirty="0" smtClean="0"/>
              <a:t>Physical Layer</a:t>
            </a:r>
          </a:p>
          <a:p>
            <a:r>
              <a:rPr lang="en-US" dirty="0" smtClean="0"/>
              <a:t>Answer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4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packets take the best and fastest route to their destination?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209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Packet leaves and gets confirmed.</a:t>
            </a:r>
          </a:p>
          <a:p>
            <a:r>
              <a:rPr lang="en-US" dirty="0" smtClean="0"/>
              <a:t>File is turned into packets and leave network.</a:t>
            </a:r>
          </a:p>
          <a:p>
            <a:r>
              <a:rPr lang="en-US" dirty="0" smtClean="0"/>
              <a:t>Receiving computer makes sure all packets are there and if not it handles all errors.</a:t>
            </a:r>
          </a:p>
          <a:p>
            <a:r>
              <a:rPr lang="en-US" dirty="0" smtClean="0"/>
              <a:t>Sending computer sends missing packets.</a:t>
            </a:r>
          </a:p>
          <a:p>
            <a:r>
              <a:rPr lang="en-US" dirty="0" smtClean="0"/>
              <a:t>Receiving computer reassembles packets.</a:t>
            </a:r>
          </a:p>
          <a:p>
            <a:r>
              <a:rPr lang="en-US" dirty="0" smtClean="0"/>
              <a:t>File is available to receiver.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91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667000"/>
            <a:ext cx="7772400" cy="914400"/>
          </a:xfrm>
        </p:spPr>
        <p:txBody>
          <a:bodyPr/>
          <a:lstStyle/>
          <a:p>
            <a:r>
              <a:rPr lang="en-US" dirty="0" smtClean="0"/>
              <a:t>What does your computer send?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497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1,000 to 1,500 bytes</a:t>
            </a:r>
          </a:p>
          <a:p>
            <a:r>
              <a:rPr lang="en-US" dirty="0" smtClean="0"/>
              <a:t>Includes header and footer</a:t>
            </a:r>
          </a:p>
          <a:p>
            <a:r>
              <a:rPr lang="en-US" dirty="0" smtClean="0"/>
              <a:t>Wrapper</a:t>
            </a:r>
          </a:p>
          <a:p>
            <a:r>
              <a:rPr lang="en-US" dirty="0" smtClean="0"/>
              <a:t>Accountability of packets</a:t>
            </a:r>
          </a:p>
          <a:p>
            <a:r>
              <a:rPr lang="en-US" dirty="0" smtClean="0"/>
              <a:t>Type</a:t>
            </a:r>
          </a:p>
          <a:p>
            <a:r>
              <a:rPr lang="en-US" dirty="0" smtClean="0"/>
              <a:t>Destination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792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24200"/>
            <a:ext cx="7772400" cy="914400"/>
          </a:xfrm>
        </p:spPr>
        <p:txBody>
          <a:bodyPr/>
          <a:lstStyle/>
          <a:p>
            <a:r>
              <a:rPr lang="en-US" dirty="0" smtClean="0"/>
              <a:t>How does your computer send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011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OSI(Open Systems Interconnection) Model</a:t>
            </a:r>
            <a:endParaRPr lang="en-US" dirty="0"/>
          </a:p>
        </p:txBody>
      </p:sp>
      <p:pic>
        <p:nvPicPr>
          <p:cNvPr id="4" name="Content Placeholder 3" descr="http://2.bp.blogspot.com/-faVQ42iFBTg/UXuKf0-6NXI/AAAAAAAAAHo/6eCOIX48UuY/s320/Picture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057400"/>
            <a:ext cx="3857625" cy="43116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85800" y="1981200"/>
            <a:ext cx="38862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Reference tool for understanding data communications between any two networked systems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57053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263604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Breaks data up into packets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Responsible </a:t>
            </a:r>
            <a:r>
              <a:rPr lang="en-US" dirty="0"/>
              <a:t>for addressing, determining routes and managing network problems such as congestion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Translate Logical Network Addresses and names to their physical address.</a:t>
            </a:r>
          </a:p>
          <a:p>
            <a:r>
              <a:rPr lang="en-US" dirty="0" smtClean="0"/>
              <a:t>Gives packets a number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419600"/>
            <a:ext cx="6313714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46579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200</TotalTime>
  <Words>289</Words>
  <Application>Microsoft Office PowerPoint</Application>
  <PresentationFormat>On-screen Show (4:3)</PresentationFormat>
  <Paragraphs>64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Metro</vt:lpstr>
      <vt:lpstr>Distribution of Packets</vt:lpstr>
      <vt:lpstr>Table of Contents</vt:lpstr>
      <vt:lpstr>Question</vt:lpstr>
      <vt:lpstr>Overview</vt:lpstr>
      <vt:lpstr>What does your computer send?</vt:lpstr>
      <vt:lpstr>Packets</vt:lpstr>
      <vt:lpstr>How does your computer send it?</vt:lpstr>
      <vt:lpstr>OSI(Open Systems Interconnection) Model</vt:lpstr>
      <vt:lpstr>Network Layer</vt:lpstr>
      <vt:lpstr>Data Link Layer</vt:lpstr>
      <vt:lpstr>Physical Layer</vt:lpstr>
      <vt:lpstr>Putting it together</vt:lpstr>
      <vt:lpstr>PowerPoint Presentation</vt:lpstr>
      <vt:lpstr>How do ISPs decide traffic</vt:lpstr>
      <vt:lpstr>Distance</vt:lpstr>
      <vt:lpstr>Traffic Shaping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Distrubution of Packets</dc:title>
  <dc:creator>Big dick guy</dc:creator>
  <cp:lastModifiedBy>Big dick guy</cp:lastModifiedBy>
  <cp:revision>13</cp:revision>
  <dcterms:created xsi:type="dcterms:W3CDTF">2014-05-05T00:04:36Z</dcterms:created>
  <dcterms:modified xsi:type="dcterms:W3CDTF">2014-05-05T03:28:03Z</dcterms:modified>
</cp:coreProperties>
</file>