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0" r:id="rId4"/>
    <p:sldId id="257" r:id="rId5"/>
    <p:sldId id="281" r:id="rId6"/>
    <p:sldId id="282" r:id="rId7"/>
    <p:sldId id="283" r:id="rId8"/>
    <p:sldId id="288" r:id="rId9"/>
    <p:sldId id="289" r:id="rId10"/>
    <p:sldId id="285" r:id="rId11"/>
    <p:sldId id="290" r:id="rId12"/>
    <p:sldId id="287" r:id="rId13"/>
    <p:sldId id="286" r:id="rId14"/>
    <p:sldId id="291" r:id="rId15"/>
    <p:sldId id="29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erpetua" panose="02020502060401020303" pitchFamily="18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50" autoAdjust="0"/>
  </p:normalViewPr>
  <p:slideViewPr>
    <p:cSldViewPr>
      <p:cViewPr varScale="1">
        <p:scale>
          <a:sx n="75" d="100"/>
          <a:sy n="75" d="100"/>
        </p:scale>
        <p:origin x="12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55DBC-0910-4E92-B118-F6DA60C0F792}" type="doc">
      <dgm:prSet loTypeId="urn:microsoft.com/office/officeart/2005/8/layout/bList2#1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8C44737D-7C89-484B-99F7-723ABB126806}">
      <dgm:prSet phldrT="[Text]" custT="1"/>
      <dgm:spPr/>
      <dgm:t>
        <a:bodyPr/>
        <a:lstStyle/>
        <a:p>
          <a:r>
            <a:rPr lang="en-US" sz="1600" b="1" dirty="0" smtClean="0"/>
            <a:t>Design</a:t>
          </a:r>
          <a:endParaRPr lang="en-US" sz="1000" dirty="0">
            <a:latin typeface="+mn-lt"/>
          </a:endParaRPr>
        </a:p>
      </dgm:t>
    </dgm:pt>
    <dgm:pt modelId="{7F2AA70F-07F2-44CE-8DF6-4315B1BE784A}" type="parTrans" cxnId="{314DF246-5FB0-4C0A-8F89-51C3AA349791}">
      <dgm:prSet/>
      <dgm:spPr/>
      <dgm:t>
        <a:bodyPr/>
        <a:lstStyle/>
        <a:p>
          <a:endParaRPr lang="en-US"/>
        </a:p>
      </dgm:t>
    </dgm:pt>
    <dgm:pt modelId="{527EBBDF-5C5E-4D1A-A241-C63EBDB6BFC2}" type="sibTrans" cxnId="{314DF246-5FB0-4C0A-8F89-51C3AA349791}">
      <dgm:prSet/>
      <dgm:spPr/>
      <dgm:t>
        <a:bodyPr/>
        <a:lstStyle/>
        <a:p>
          <a:endParaRPr lang="en-US"/>
        </a:p>
      </dgm:t>
    </dgm:pt>
    <dgm:pt modelId="{C592B503-4712-49ED-8888-B433D6CEE9DE}">
      <dgm:prSet phldrT="[Text]" custT="1"/>
      <dgm:spPr/>
      <dgm:t>
        <a:bodyPr/>
        <a:lstStyle/>
        <a:p>
          <a:r>
            <a:rPr lang="en-US" sz="1600" b="1" dirty="0" smtClean="0"/>
            <a:t>Research</a:t>
          </a:r>
          <a:endParaRPr lang="en-US" sz="1000" dirty="0"/>
        </a:p>
      </dgm:t>
    </dgm:pt>
    <dgm:pt modelId="{100D6B2D-0EF7-4E03-8E09-DA47F271BE5B}" type="parTrans" cxnId="{8AA65C55-54C6-45C5-8F48-6A5A9350A275}">
      <dgm:prSet/>
      <dgm:spPr/>
      <dgm:t>
        <a:bodyPr/>
        <a:lstStyle/>
        <a:p>
          <a:endParaRPr lang="en-US"/>
        </a:p>
      </dgm:t>
    </dgm:pt>
    <dgm:pt modelId="{9EC9805F-28C4-47DC-8DA8-3BAF38C6727B}" type="sibTrans" cxnId="{8AA65C55-54C6-45C5-8F48-6A5A9350A275}">
      <dgm:prSet/>
      <dgm:spPr/>
      <dgm:t>
        <a:bodyPr/>
        <a:lstStyle/>
        <a:p>
          <a:endParaRPr lang="en-US"/>
        </a:p>
      </dgm:t>
    </dgm:pt>
    <dgm:pt modelId="{BA8CDF2A-B8C2-48E1-B50E-6F3E19CCC8E1}">
      <dgm:prSet phldrT="[Text]" custT="1"/>
      <dgm:spPr/>
      <dgm:t>
        <a:bodyPr/>
        <a:lstStyle/>
        <a:p>
          <a:r>
            <a:rPr lang="en-US" sz="1600" b="1" dirty="0" smtClean="0"/>
            <a:t>Modification</a:t>
          </a:r>
          <a:endParaRPr lang="en-US" sz="1000" dirty="0"/>
        </a:p>
      </dgm:t>
    </dgm:pt>
    <dgm:pt modelId="{93EDB3B8-887E-4BF6-BF3F-53FA9A6687FD}" type="parTrans" cxnId="{A1A5AC90-1A45-4FFF-9FF1-B2984A605643}">
      <dgm:prSet/>
      <dgm:spPr/>
      <dgm:t>
        <a:bodyPr/>
        <a:lstStyle/>
        <a:p>
          <a:endParaRPr lang="en-US"/>
        </a:p>
      </dgm:t>
    </dgm:pt>
    <dgm:pt modelId="{C3D05DA7-3FAD-4AF3-B06F-22F3AAF4883A}" type="sibTrans" cxnId="{A1A5AC90-1A45-4FFF-9FF1-B2984A605643}">
      <dgm:prSet/>
      <dgm:spPr/>
      <dgm:t>
        <a:bodyPr/>
        <a:lstStyle/>
        <a:p>
          <a:endParaRPr lang="en-US"/>
        </a:p>
      </dgm:t>
    </dgm:pt>
    <dgm:pt modelId="{B3718113-F1EC-4DA6-A040-688B28D865D5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Determine functional requirements</a:t>
          </a:r>
          <a:endParaRPr lang="en-US" sz="2000" dirty="0">
            <a:latin typeface="+mn-lt"/>
          </a:endParaRPr>
        </a:p>
      </dgm:t>
    </dgm:pt>
    <dgm:pt modelId="{A02DE068-9CD2-4B70-A8E3-9166292945DD}" type="parTrans" cxnId="{F4C0E6DB-AE57-4AA2-91D7-7B1A758D58F8}">
      <dgm:prSet/>
      <dgm:spPr/>
      <dgm:t>
        <a:bodyPr/>
        <a:lstStyle/>
        <a:p>
          <a:endParaRPr lang="en-US"/>
        </a:p>
      </dgm:t>
    </dgm:pt>
    <dgm:pt modelId="{51460ADB-C466-4EE3-B55C-6BFAF12FBEE6}" type="sibTrans" cxnId="{F4C0E6DB-AE57-4AA2-91D7-7B1A758D58F8}">
      <dgm:prSet/>
      <dgm:spPr/>
      <dgm:t>
        <a:bodyPr/>
        <a:lstStyle/>
        <a:p>
          <a:endParaRPr lang="en-US"/>
        </a:p>
      </dgm:t>
    </dgm:pt>
    <dgm:pt modelId="{BB14E29C-3294-4FE4-8D36-FE05C789B0F5}">
      <dgm:prSet phldrT="[Text]" custT="1"/>
      <dgm:spPr/>
      <dgm:t>
        <a:bodyPr/>
        <a:lstStyle/>
        <a:p>
          <a:r>
            <a:rPr lang="en-US" sz="2000" dirty="0" smtClean="0"/>
            <a:t>Confirm design is reasonable </a:t>
          </a:r>
          <a:endParaRPr lang="en-US" sz="2000" dirty="0"/>
        </a:p>
      </dgm:t>
    </dgm:pt>
    <dgm:pt modelId="{B6AFFB4A-5AFA-4130-AA1D-D861D2E237DB}" type="parTrans" cxnId="{3C9B112B-9187-462F-94CE-9FDF9DFF2391}">
      <dgm:prSet/>
      <dgm:spPr/>
      <dgm:t>
        <a:bodyPr/>
        <a:lstStyle/>
        <a:p>
          <a:endParaRPr lang="en-US"/>
        </a:p>
      </dgm:t>
    </dgm:pt>
    <dgm:pt modelId="{567746E6-7F43-4A0C-A030-99D22213A9DA}" type="sibTrans" cxnId="{3C9B112B-9187-462F-94CE-9FDF9DFF2391}">
      <dgm:prSet/>
      <dgm:spPr/>
      <dgm:t>
        <a:bodyPr/>
        <a:lstStyle/>
        <a:p>
          <a:endParaRPr lang="en-US"/>
        </a:p>
      </dgm:t>
    </dgm:pt>
    <dgm:pt modelId="{85EAB9DA-56F0-40A4-8637-54E8ED6BD1E3}">
      <dgm:prSet phldrT="[Text]" custT="1"/>
      <dgm:spPr/>
      <dgm:t>
        <a:bodyPr/>
        <a:lstStyle/>
        <a:p>
          <a:r>
            <a:rPr lang="en-US" sz="2000" dirty="0" smtClean="0"/>
            <a:t>Tweak the design</a:t>
          </a:r>
          <a:endParaRPr lang="en-US" sz="2000" dirty="0"/>
        </a:p>
      </dgm:t>
    </dgm:pt>
    <dgm:pt modelId="{B7420E81-23D0-45AA-BADA-84DD05B15FEB}" type="parTrans" cxnId="{3BBB45B1-51A3-40E3-8673-51D9ED97F09A}">
      <dgm:prSet/>
      <dgm:spPr/>
      <dgm:t>
        <a:bodyPr/>
        <a:lstStyle/>
        <a:p>
          <a:endParaRPr lang="en-US"/>
        </a:p>
      </dgm:t>
    </dgm:pt>
    <dgm:pt modelId="{C88B3216-AFA7-46A0-91EF-3D275ABDC476}" type="sibTrans" cxnId="{3BBB45B1-51A3-40E3-8673-51D9ED97F09A}">
      <dgm:prSet/>
      <dgm:spPr/>
      <dgm:t>
        <a:bodyPr/>
        <a:lstStyle/>
        <a:p>
          <a:endParaRPr lang="en-US"/>
        </a:p>
      </dgm:t>
    </dgm:pt>
    <dgm:pt modelId="{B61BED52-A3A6-46E8-882C-C967E7CD3044}">
      <dgm:prSet phldrT="[Text]" custT="1"/>
      <dgm:spPr/>
      <dgm:t>
        <a:bodyPr/>
        <a:lstStyle/>
        <a:p>
          <a:r>
            <a:rPr lang="en-US" sz="1600" b="1" dirty="0" smtClean="0"/>
            <a:t>Testing</a:t>
          </a:r>
          <a:endParaRPr lang="en-US" sz="1400" dirty="0"/>
        </a:p>
      </dgm:t>
    </dgm:pt>
    <dgm:pt modelId="{F10EFD23-0E9F-456D-8649-8E1A26A52C64}" type="parTrans" cxnId="{82DDED88-6DFE-4665-8965-0A200A4FB166}">
      <dgm:prSet/>
      <dgm:spPr/>
      <dgm:t>
        <a:bodyPr/>
        <a:lstStyle/>
        <a:p>
          <a:endParaRPr lang="en-US"/>
        </a:p>
      </dgm:t>
    </dgm:pt>
    <dgm:pt modelId="{2D04BA10-A4B1-4B05-A4CF-B08BFE2D3A70}" type="sibTrans" cxnId="{82DDED88-6DFE-4665-8965-0A200A4FB166}">
      <dgm:prSet/>
      <dgm:spPr/>
      <dgm:t>
        <a:bodyPr/>
        <a:lstStyle/>
        <a:p>
          <a:endParaRPr lang="en-US"/>
        </a:p>
      </dgm:t>
    </dgm:pt>
    <dgm:pt modelId="{F735C27F-7A2A-4419-A1A7-6223BE208A95}">
      <dgm:prSet phldrT="[Text]" custT="1"/>
      <dgm:spPr/>
      <dgm:t>
        <a:bodyPr/>
        <a:lstStyle/>
        <a:p>
          <a:r>
            <a:rPr lang="en-US" sz="2000" dirty="0" smtClean="0"/>
            <a:t>Make it or break it time</a:t>
          </a:r>
          <a:endParaRPr lang="en-US" sz="2000" dirty="0"/>
        </a:p>
      </dgm:t>
    </dgm:pt>
    <dgm:pt modelId="{2A768DEA-59DC-4965-904F-3D987F4FF249}" type="parTrans" cxnId="{937361ED-5A71-4323-8E09-1D6BCFCADD71}">
      <dgm:prSet/>
      <dgm:spPr/>
      <dgm:t>
        <a:bodyPr/>
        <a:lstStyle/>
        <a:p>
          <a:endParaRPr lang="en-US"/>
        </a:p>
      </dgm:t>
    </dgm:pt>
    <dgm:pt modelId="{8A73D577-118F-4905-91BD-43EBCC522D5A}" type="sibTrans" cxnId="{937361ED-5A71-4323-8E09-1D6BCFCADD71}">
      <dgm:prSet/>
      <dgm:spPr/>
      <dgm:t>
        <a:bodyPr/>
        <a:lstStyle/>
        <a:p>
          <a:endParaRPr lang="en-US"/>
        </a:p>
      </dgm:t>
    </dgm:pt>
    <dgm:pt modelId="{D478BC8F-3BC0-4978-B885-27CD18E028EE}">
      <dgm:prSet phldrT="[Text]" custT="1"/>
      <dgm:spPr/>
      <dgm:t>
        <a:bodyPr/>
        <a:lstStyle/>
        <a:p>
          <a:r>
            <a:rPr lang="en-US" sz="1600" b="1" dirty="0" smtClean="0"/>
            <a:t>Development</a:t>
          </a:r>
          <a:endParaRPr lang="en-US" sz="1600" dirty="0"/>
        </a:p>
      </dgm:t>
    </dgm:pt>
    <dgm:pt modelId="{493E5F92-7183-4461-B604-4AD314DEA887}" type="parTrans" cxnId="{8FA6FCD1-C824-4F46-A6EE-FB2E53ED1FE2}">
      <dgm:prSet/>
      <dgm:spPr/>
      <dgm:t>
        <a:bodyPr/>
        <a:lstStyle/>
        <a:p>
          <a:endParaRPr lang="en-US"/>
        </a:p>
      </dgm:t>
    </dgm:pt>
    <dgm:pt modelId="{6FA857CA-8816-4F91-88D2-B5B1152EFE31}" type="sibTrans" cxnId="{8FA6FCD1-C824-4F46-A6EE-FB2E53ED1FE2}">
      <dgm:prSet/>
      <dgm:spPr/>
      <dgm:t>
        <a:bodyPr/>
        <a:lstStyle/>
        <a:p>
          <a:endParaRPr lang="en-US"/>
        </a:p>
      </dgm:t>
    </dgm:pt>
    <dgm:pt modelId="{E44B91A1-A1A5-49C5-8452-EA005C750423}">
      <dgm:prSet phldrT="[Text]" custT="1"/>
      <dgm:spPr/>
      <dgm:t>
        <a:bodyPr/>
        <a:lstStyle/>
        <a:p>
          <a:r>
            <a:rPr lang="en-US" sz="2000" dirty="0" smtClean="0"/>
            <a:t>Create the masterpiece</a:t>
          </a:r>
          <a:endParaRPr lang="en-US" sz="2000" dirty="0"/>
        </a:p>
      </dgm:t>
    </dgm:pt>
    <dgm:pt modelId="{4F49AEFD-A377-4C12-B347-C6C9C8A66530}" type="parTrans" cxnId="{7D04B1FB-0C35-4FED-A167-2FB48651F767}">
      <dgm:prSet/>
      <dgm:spPr/>
      <dgm:t>
        <a:bodyPr/>
        <a:lstStyle/>
        <a:p>
          <a:endParaRPr lang="en-US"/>
        </a:p>
      </dgm:t>
    </dgm:pt>
    <dgm:pt modelId="{DE598699-4437-4538-BE89-1394580F5D0D}" type="sibTrans" cxnId="{7D04B1FB-0C35-4FED-A167-2FB48651F767}">
      <dgm:prSet/>
      <dgm:spPr/>
      <dgm:t>
        <a:bodyPr/>
        <a:lstStyle/>
        <a:p>
          <a:endParaRPr lang="en-US"/>
        </a:p>
      </dgm:t>
    </dgm:pt>
    <dgm:pt modelId="{73F16EB0-103D-4901-8ED8-45C1AB3DCFC0}" type="pres">
      <dgm:prSet presAssocID="{DD355DBC-0910-4E92-B118-F6DA60C0F79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0BE1A-6A91-4BA4-A015-FE1EEC229F72}" type="pres">
      <dgm:prSet presAssocID="{8C44737D-7C89-484B-99F7-723ABB126806}" presName="compNode" presStyleCnt="0"/>
      <dgm:spPr/>
      <dgm:t>
        <a:bodyPr/>
        <a:lstStyle/>
        <a:p>
          <a:endParaRPr lang="en-US"/>
        </a:p>
      </dgm:t>
    </dgm:pt>
    <dgm:pt modelId="{CEA7FB4A-7FDB-44FC-B467-0AB3B73AE1C0}" type="pres">
      <dgm:prSet presAssocID="{8C44737D-7C89-484B-99F7-723ABB126806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BC8E-1393-445E-83F6-FE2AD6227FBF}" type="pres">
      <dgm:prSet presAssocID="{8C44737D-7C89-484B-99F7-723ABB1268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76E5F-F919-44F3-96B4-E09F941BB0F8}" type="pres">
      <dgm:prSet presAssocID="{8C44737D-7C89-484B-99F7-723ABB126806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5C37CCC1-950E-4997-8405-275D4180B8F5}" type="pres">
      <dgm:prSet presAssocID="{8C44737D-7C89-484B-99F7-723ABB126806}" presName="adorn" presStyleLbl="fgAccFollow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17CD596-9855-4529-8367-75F19E3E3358}" type="pres">
      <dgm:prSet presAssocID="{527EBBDF-5C5E-4D1A-A241-C63EBDB6BF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6CFF108-639F-498E-8C81-C9BB50461D2F}" type="pres">
      <dgm:prSet presAssocID="{C592B503-4712-49ED-8888-B433D6CEE9DE}" presName="compNode" presStyleCnt="0"/>
      <dgm:spPr/>
      <dgm:t>
        <a:bodyPr/>
        <a:lstStyle/>
        <a:p>
          <a:endParaRPr lang="en-US"/>
        </a:p>
      </dgm:t>
    </dgm:pt>
    <dgm:pt modelId="{D9CC0653-B014-46B3-8634-BA2A0583A583}" type="pres">
      <dgm:prSet presAssocID="{C592B503-4712-49ED-8888-B433D6CEE9DE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42627-BFBD-4F7D-AFA8-3D1E16297B95}" type="pres">
      <dgm:prSet presAssocID="{C592B503-4712-49ED-8888-B433D6CEE9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0961B-E4CC-4B52-AAE5-23016F41F794}" type="pres">
      <dgm:prSet presAssocID="{C592B503-4712-49ED-8888-B433D6CEE9DE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C876CB59-9172-4A23-8DE0-29AE171F00CC}" type="pres">
      <dgm:prSet presAssocID="{C592B503-4712-49ED-8888-B433D6CEE9DE}" presName="adorn" presStyleLbl="fgAccFollowNod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8C7CD73-F8DE-40E1-8997-067100022DCE}" type="pres">
      <dgm:prSet presAssocID="{9EC9805F-28C4-47DC-8DA8-3BAF38C672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7DD6F3-2CC7-4399-87E1-735754A4EF47}" type="pres">
      <dgm:prSet presAssocID="{BA8CDF2A-B8C2-48E1-B50E-6F3E19CCC8E1}" presName="compNode" presStyleCnt="0"/>
      <dgm:spPr/>
      <dgm:t>
        <a:bodyPr/>
        <a:lstStyle/>
        <a:p>
          <a:endParaRPr lang="en-US"/>
        </a:p>
      </dgm:t>
    </dgm:pt>
    <dgm:pt modelId="{01BD04E6-0F07-469B-9392-250FF7E2BD5A}" type="pres">
      <dgm:prSet presAssocID="{BA8CDF2A-B8C2-48E1-B50E-6F3E19CCC8E1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5761A-4B2B-4F73-B924-B93AB295C383}" type="pres">
      <dgm:prSet presAssocID="{BA8CDF2A-B8C2-48E1-B50E-6F3E19CCC8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363DB-2CC8-4D8B-B412-FE89D0B10597}" type="pres">
      <dgm:prSet presAssocID="{BA8CDF2A-B8C2-48E1-B50E-6F3E19CCC8E1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910ACDB8-5CB3-491C-8EC0-E329E41A250B}" type="pres">
      <dgm:prSet presAssocID="{BA8CDF2A-B8C2-48E1-B50E-6F3E19CCC8E1}" presName="adorn" presStyleLbl="fgAccFollowNod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C6FB484-8880-4943-8B02-C4CED092D460}" type="pres">
      <dgm:prSet presAssocID="{C3D05DA7-3FAD-4AF3-B06F-22F3AAF4883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14BF29-0BC9-49D3-91CA-D71F740EAC14}" type="pres">
      <dgm:prSet presAssocID="{D478BC8F-3BC0-4978-B885-27CD18E028EE}" presName="compNode" presStyleCnt="0"/>
      <dgm:spPr/>
    </dgm:pt>
    <dgm:pt modelId="{6B4B114C-12D3-44AF-B6DC-A25C4162C88A}" type="pres">
      <dgm:prSet presAssocID="{D478BC8F-3BC0-4978-B885-27CD18E028EE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6C01E-CEBD-4572-8706-3EEE05DC5A15}" type="pres">
      <dgm:prSet presAssocID="{D478BC8F-3BC0-4978-B885-27CD18E02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99EF4-EB75-4464-8974-5BAE0851D279}" type="pres">
      <dgm:prSet presAssocID="{D478BC8F-3BC0-4978-B885-27CD18E028EE}" presName="parentRect" presStyleLbl="alignNode1" presStyleIdx="3" presStyleCnt="5"/>
      <dgm:spPr/>
      <dgm:t>
        <a:bodyPr/>
        <a:lstStyle/>
        <a:p>
          <a:endParaRPr lang="en-US"/>
        </a:p>
      </dgm:t>
    </dgm:pt>
    <dgm:pt modelId="{917FF636-9F3A-4AC0-A7B6-D4F9924B5C3A}" type="pres">
      <dgm:prSet presAssocID="{D478BC8F-3BC0-4978-B885-27CD18E028EE}" presName="adorn" presStyleLbl="fgAccFollowNod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B9A83871-EA34-4FF9-942E-60DBBBA9060D}" type="pres">
      <dgm:prSet presAssocID="{6FA857CA-8816-4F91-88D2-B5B1152EFE31}" presName="sibTrans" presStyleLbl="sibTrans2D1" presStyleIdx="0" presStyleCnt="0"/>
      <dgm:spPr/>
    </dgm:pt>
    <dgm:pt modelId="{275CC519-3821-4BDE-9504-D21286536C7F}" type="pres">
      <dgm:prSet presAssocID="{B61BED52-A3A6-46E8-882C-C967E7CD3044}" presName="compNode" presStyleCnt="0"/>
      <dgm:spPr/>
    </dgm:pt>
    <dgm:pt modelId="{447020C5-64F6-4D6E-8DB1-8684C576E931}" type="pres">
      <dgm:prSet presAssocID="{B61BED52-A3A6-46E8-882C-C967E7CD3044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2747-7C9C-4B27-ADF7-5401F75EB23B}" type="pres">
      <dgm:prSet presAssocID="{B61BED52-A3A6-46E8-882C-C967E7CD30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30DBD-0DD9-43A3-A883-86D3FA6A6BA0}" type="pres">
      <dgm:prSet presAssocID="{B61BED52-A3A6-46E8-882C-C967E7CD3044}" presName="parentRect" presStyleLbl="alignNode1" presStyleIdx="4" presStyleCnt="5"/>
      <dgm:spPr/>
      <dgm:t>
        <a:bodyPr/>
        <a:lstStyle/>
        <a:p>
          <a:endParaRPr lang="en-US"/>
        </a:p>
      </dgm:t>
    </dgm:pt>
    <dgm:pt modelId="{7840929C-E19F-403F-B972-EA215FDDEFDE}" type="pres">
      <dgm:prSet presAssocID="{B61BED52-A3A6-46E8-882C-C967E7CD3044}" presName="adorn" presStyleLbl="fgAccFollowNod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7D04B1FB-0C35-4FED-A167-2FB48651F767}" srcId="{D478BC8F-3BC0-4978-B885-27CD18E028EE}" destId="{E44B91A1-A1A5-49C5-8452-EA005C750423}" srcOrd="0" destOrd="0" parTransId="{4F49AEFD-A377-4C12-B347-C6C9C8A66530}" sibTransId="{DE598699-4437-4538-BE89-1394580F5D0D}"/>
    <dgm:cxn modelId="{937361ED-5A71-4323-8E09-1D6BCFCADD71}" srcId="{B61BED52-A3A6-46E8-882C-C967E7CD3044}" destId="{F735C27F-7A2A-4419-A1A7-6223BE208A95}" srcOrd="0" destOrd="0" parTransId="{2A768DEA-59DC-4965-904F-3D987F4FF249}" sibTransId="{8A73D577-118F-4905-91BD-43EBCC522D5A}"/>
    <dgm:cxn modelId="{DCEB88DA-24AF-47D9-A321-03E5EF015288}" type="presOf" srcId="{BA8CDF2A-B8C2-48E1-B50E-6F3E19CCC8E1}" destId="{641363DB-2CC8-4D8B-B412-FE89D0B10597}" srcOrd="1" destOrd="0" presId="urn:microsoft.com/office/officeart/2005/8/layout/bList2#1"/>
    <dgm:cxn modelId="{8AF7C342-14BB-42D9-BBAB-99F8D23C319F}" type="presOf" srcId="{C3D05DA7-3FAD-4AF3-B06F-22F3AAF4883A}" destId="{9C6FB484-8880-4943-8B02-C4CED092D460}" srcOrd="0" destOrd="0" presId="urn:microsoft.com/office/officeart/2005/8/layout/bList2#1"/>
    <dgm:cxn modelId="{4316C292-E1B2-4737-9D33-8ED0D26F64E8}" type="presOf" srcId="{85EAB9DA-56F0-40A4-8637-54E8ED6BD1E3}" destId="{01BD04E6-0F07-469B-9392-250FF7E2BD5A}" srcOrd="0" destOrd="0" presId="urn:microsoft.com/office/officeart/2005/8/layout/bList2#1"/>
    <dgm:cxn modelId="{421BAAA1-C726-4C6E-9980-25B3303772B2}" type="presOf" srcId="{DD355DBC-0910-4E92-B118-F6DA60C0F792}" destId="{73F16EB0-103D-4901-8ED8-45C1AB3DCFC0}" srcOrd="0" destOrd="0" presId="urn:microsoft.com/office/officeart/2005/8/layout/bList2#1"/>
    <dgm:cxn modelId="{DDFC17E1-C8E5-422A-A053-811D9A500C93}" type="presOf" srcId="{527EBBDF-5C5E-4D1A-A241-C63EBDB6BFC2}" destId="{A17CD596-9855-4529-8367-75F19E3E3358}" srcOrd="0" destOrd="0" presId="urn:microsoft.com/office/officeart/2005/8/layout/bList2#1"/>
    <dgm:cxn modelId="{8F204799-7A2E-450A-B776-DEBFB3EFC68C}" type="presOf" srcId="{9EC9805F-28C4-47DC-8DA8-3BAF38C6727B}" destId="{E8C7CD73-F8DE-40E1-8997-067100022DCE}" srcOrd="0" destOrd="0" presId="urn:microsoft.com/office/officeart/2005/8/layout/bList2#1"/>
    <dgm:cxn modelId="{3BBB45B1-51A3-40E3-8673-51D9ED97F09A}" srcId="{BA8CDF2A-B8C2-48E1-B50E-6F3E19CCC8E1}" destId="{85EAB9DA-56F0-40A4-8637-54E8ED6BD1E3}" srcOrd="0" destOrd="0" parTransId="{B7420E81-23D0-45AA-BADA-84DD05B15FEB}" sibTransId="{C88B3216-AFA7-46A0-91EF-3D275ABDC476}"/>
    <dgm:cxn modelId="{3EBF885D-4FAB-41C7-A2A4-95912D488D6D}" type="presOf" srcId="{B61BED52-A3A6-46E8-882C-C967E7CD3044}" destId="{12452747-7C9C-4B27-ADF7-5401F75EB23B}" srcOrd="0" destOrd="0" presId="urn:microsoft.com/office/officeart/2005/8/layout/bList2#1"/>
    <dgm:cxn modelId="{8FA6FCD1-C824-4F46-A6EE-FB2E53ED1FE2}" srcId="{DD355DBC-0910-4E92-B118-F6DA60C0F792}" destId="{D478BC8F-3BC0-4978-B885-27CD18E028EE}" srcOrd="3" destOrd="0" parTransId="{493E5F92-7183-4461-B604-4AD314DEA887}" sibTransId="{6FA857CA-8816-4F91-88D2-B5B1152EFE31}"/>
    <dgm:cxn modelId="{8854D699-9758-420B-AF58-BC105AE5D2A5}" type="presOf" srcId="{D478BC8F-3BC0-4978-B885-27CD18E028EE}" destId="{4876C01E-CEBD-4572-8706-3EEE05DC5A15}" srcOrd="0" destOrd="0" presId="urn:microsoft.com/office/officeart/2005/8/layout/bList2#1"/>
    <dgm:cxn modelId="{0B590957-0735-4730-8E03-4CFAADDF55C9}" type="presOf" srcId="{8C44737D-7C89-484B-99F7-723ABB126806}" destId="{E7E76E5F-F919-44F3-96B4-E09F941BB0F8}" srcOrd="1" destOrd="0" presId="urn:microsoft.com/office/officeart/2005/8/layout/bList2#1"/>
    <dgm:cxn modelId="{4F9F260C-560D-4E70-9A6D-E3B6185DD864}" type="presOf" srcId="{C592B503-4712-49ED-8888-B433D6CEE9DE}" destId="{77442627-BFBD-4F7D-AFA8-3D1E16297B95}" srcOrd="0" destOrd="0" presId="urn:microsoft.com/office/officeart/2005/8/layout/bList2#1"/>
    <dgm:cxn modelId="{3C9B112B-9187-462F-94CE-9FDF9DFF2391}" srcId="{C592B503-4712-49ED-8888-B433D6CEE9DE}" destId="{BB14E29C-3294-4FE4-8D36-FE05C789B0F5}" srcOrd="0" destOrd="0" parTransId="{B6AFFB4A-5AFA-4130-AA1D-D861D2E237DB}" sibTransId="{567746E6-7F43-4A0C-A030-99D22213A9DA}"/>
    <dgm:cxn modelId="{8FB45A71-9B8D-4164-9524-08A94C3AF97B}" type="presOf" srcId="{F735C27F-7A2A-4419-A1A7-6223BE208A95}" destId="{447020C5-64F6-4D6E-8DB1-8684C576E931}" srcOrd="0" destOrd="0" presId="urn:microsoft.com/office/officeart/2005/8/layout/bList2#1"/>
    <dgm:cxn modelId="{1A2443EB-207C-4C85-828F-3F73F5539C2E}" type="presOf" srcId="{B3718113-F1EC-4DA6-A040-688B28D865D5}" destId="{CEA7FB4A-7FDB-44FC-B467-0AB3B73AE1C0}" srcOrd="0" destOrd="0" presId="urn:microsoft.com/office/officeart/2005/8/layout/bList2#1"/>
    <dgm:cxn modelId="{8AA65C55-54C6-45C5-8F48-6A5A9350A275}" srcId="{DD355DBC-0910-4E92-B118-F6DA60C0F792}" destId="{C592B503-4712-49ED-8888-B433D6CEE9DE}" srcOrd="1" destOrd="0" parTransId="{100D6B2D-0EF7-4E03-8E09-DA47F271BE5B}" sibTransId="{9EC9805F-28C4-47DC-8DA8-3BAF38C6727B}"/>
    <dgm:cxn modelId="{A1A5AC90-1A45-4FFF-9FF1-B2984A605643}" srcId="{DD355DBC-0910-4E92-B118-F6DA60C0F792}" destId="{BA8CDF2A-B8C2-48E1-B50E-6F3E19CCC8E1}" srcOrd="2" destOrd="0" parTransId="{93EDB3B8-887E-4BF6-BF3F-53FA9A6687FD}" sibTransId="{C3D05DA7-3FAD-4AF3-B06F-22F3AAF4883A}"/>
    <dgm:cxn modelId="{0144245B-5A34-4EC9-9A68-83650CC2B0FF}" type="presOf" srcId="{6FA857CA-8816-4F91-88D2-B5B1152EFE31}" destId="{B9A83871-EA34-4FF9-942E-60DBBBA9060D}" srcOrd="0" destOrd="0" presId="urn:microsoft.com/office/officeart/2005/8/layout/bList2#1"/>
    <dgm:cxn modelId="{F4C0E6DB-AE57-4AA2-91D7-7B1A758D58F8}" srcId="{8C44737D-7C89-484B-99F7-723ABB126806}" destId="{B3718113-F1EC-4DA6-A040-688B28D865D5}" srcOrd="0" destOrd="0" parTransId="{A02DE068-9CD2-4B70-A8E3-9166292945DD}" sibTransId="{51460ADB-C466-4EE3-B55C-6BFAF12FBEE6}"/>
    <dgm:cxn modelId="{314DF246-5FB0-4C0A-8F89-51C3AA349791}" srcId="{DD355DBC-0910-4E92-B118-F6DA60C0F792}" destId="{8C44737D-7C89-484B-99F7-723ABB126806}" srcOrd="0" destOrd="0" parTransId="{7F2AA70F-07F2-44CE-8DF6-4315B1BE784A}" sibTransId="{527EBBDF-5C5E-4D1A-A241-C63EBDB6BFC2}"/>
    <dgm:cxn modelId="{A9CC8ABC-71AD-47E8-A841-ED509E9D4BB3}" type="presOf" srcId="{E44B91A1-A1A5-49C5-8452-EA005C750423}" destId="{6B4B114C-12D3-44AF-B6DC-A25C4162C88A}" srcOrd="0" destOrd="0" presId="urn:microsoft.com/office/officeart/2005/8/layout/bList2#1"/>
    <dgm:cxn modelId="{0AC87684-160A-4E63-95C0-7D1B1BCCE972}" type="presOf" srcId="{8C44737D-7C89-484B-99F7-723ABB126806}" destId="{1E8ABC8E-1393-445E-83F6-FE2AD6227FBF}" srcOrd="0" destOrd="0" presId="urn:microsoft.com/office/officeart/2005/8/layout/bList2#1"/>
    <dgm:cxn modelId="{385D4876-FE61-4F28-8377-3E360F2E802A}" type="presOf" srcId="{B61BED52-A3A6-46E8-882C-C967E7CD3044}" destId="{F9030DBD-0DD9-43A3-A883-86D3FA6A6BA0}" srcOrd="1" destOrd="0" presId="urn:microsoft.com/office/officeart/2005/8/layout/bList2#1"/>
    <dgm:cxn modelId="{96ADC91B-A9CC-48B7-BA10-675DA06F7CFC}" type="presOf" srcId="{C592B503-4712-49ED-8888-B433D6CEE9DE}" destId="{B170961B-E4CC-4B52-AAE5-23016F41F794}" srcOrd="1" destOrd="0" presId="urn:microsoft.com/office/officeart/2005/8/layout/bList2#1"/>
    <dgm:cxn modelId="{FEB56F71-7B79-4E5F-9AA9-6CCE6D0B8A1B}" type="presOf" srcId="{D478BC8F-3BC0-4978-B885-27CD18E028EE}" destId="{EF499EF4-EB75-4464-8974-5BAE0851D279}" srcOrd="1" destOrd="0" presId="urn:microsoft.com/office/officeart/2005/8/layout/bList2#1"/>
    <dgm:cxn modelId="{51C7DE8B-CAF8-48BA-A356-9F685EB6F58F}" type="presOf" srcId="{BB14E29C-3294-4FE4-8D36-FE05C789B0F5}" destId="{D9CC0653-B014-46B3-8634-BA2A0583A583}" srcOrd="0" destOrd="0" presId="urn:microsoft.com/office/officeart/2005/8/layout/bList2#1"/>
    <dgm:cxn modelId="{A3EA112E-BB4A-45D6-A1ED-45DD0BCED206}" type="presOf" srcId="{BA8CDF2A-B8C2-48E1-B50E-6F3E19CCC8E1}" destId="{7235761A-4B2B-4F73-B924-B93AB295C383}" srcOrd="0" destOrd="0" presId="urn:microsoft.com/office/officeart/2005/8/layout/bList2#1"/>
    <dgm:cxn modelId="{82DDED88-6DFE-4665-8965-0A200A4FB166}" srcId="{DD355DBC-0910-4E92-B118-F6DA60C0F792}" destId="{B61BED52-A3A6-46E8-882C-C967E7CD3044}" srcOrd="4" destOrd="0" parTransId="{F10EFD23-0E9F-456D-8649-8E1A26A52C64}" sibTransId="{2D04BA10-A4B1-4B05-A4CF-B08BFE2D3A70}"/>
    <dgm:cxn modelId="{0523E705-9DBE-45E4-9439-46CDEFF86BAF}" type="presParOf" srcId="{73F16EB0-103D-4901-8ED8-45C1AB3DCFC0}" destId="{60B0BE1A-6A91-4BA4-A015-FE1EEC229F72}" srcOrd="0" destOrd="0" presId="urn:microsoft.com/office/officeart/2005/8/layout/bList2#1"/>
    <dgm:cxn modelId="{F8E5AEB6-8440-4566-9373-E3E8C3B6D061}" type="presParOf" srcId="{60B0BE1A-6A91-4BA4-A015-FE1EEC229F72}" destId="{CEA7FB4A-7FDB-44FC-B467-0AB3B73AE1C0}" srcOrd="0" destOrd="0" presId="urn:microsoft.com/office/officeart/2005/8/layout/bList2#1"/>
    <dgm:cxn modelId="{AE59D202-6032-4AD2-BD22-0AB0ACB4F8EA}" type="presParOf" srcId="{60B0BE1A-6A91-4BA4-A015-FE1EEC229F72}" destId="{1E8ABC8E-1393-445E-83F6-FE2AD6227FBF}" srcOrd="1" destOrd="0" presId="urn:microsoft.com/office/officeart/2005/8/layout/bList2#1"/>
    <dgm:cxn modelId="{DCB606BB-B5B7-471E-B02C-342993EDC136}" type="presParOf" srcId="{60B0BE1A-6A91-4BA4-A015-FE1EEC229F72}" destId="{E7E76E5F-F919-44F3-96B4-E09F941BB0F8}" srcOrd="2" destOrd="0" presId="urn:microsoft.com/office/officeart/2005/8/layout/bList2#1"/>
    <dgm:cxn modelId="{DF6D57C5-F994-4460-B171-6555D701E7B0}" type="presParOf" srcId="{60B0BE1A-6A91-4BA4-A015-FE1EEC229F72}" destId="{5C37CCC1-950E-4997-8405-275D4180B8F5}" srcOrd="3" destOrd="0" presId="urn:microsoft.com/office/officeart/2005/8/layout/bList2#1"/>
    <dgm:cxn modelId="{B29A8CAC-0616-4A1D-A967-22F1E00536E7}" type="presParOf" srcId="{73F16EB0-103D-4901-8ED8-45C1AB3DCFC0}" destId="{A17CD596-9855-4529-8367-75F19E3E3358}" srcOrd="1" destOrd="0" presId="urn:microsoft.com/office/officeart/2005/8/layout/bList2#1"/>
    <dgm:cxn modelId="{6C86541F-9259-4F2B-A546-C5C249892894}" type="presParOf" srcId="{73F16EB0-103D-4901-8ED8-45C1AB3DCFC0}" destId="{66CFF108-639F-498E-8C81-C9BB50461D2F}" srcOrd="2" destOrd="0" presId="urn:microsoft.com/office/officeart/2005/8/layout/bList2#1"/>
    <dgm:cxn modelId="{59F6131C-8AA5-4BA9-A71C-698112C984CA}" type="presParOf" srcId="{66CFF108-639F-498E-8C81-C9BB50461D2F}" destId="{D9CC0653-B014-46B3-8634-BA2A0583A583}" srcOrd="0" destOrd="0" presId="urn:microsoft.com/office/officeart/2005/8/layout/bList2#1"/>
    <dgm:cxn modelId="{8803211D-339A-4D1A-8E95-43D3DB954073}" type="presParOf" srcId="{66CFF108-639F-498E-8C81-C9BB50461D2F}" destId="{77442627-BFBD-4F7D-AFA8-3D1E16297B95}" srcOrd="1" destOrd="0" presId="urn:microsoft.com/office/officeart/2005/8/layout/bList2#1"/>
    <dgm:cxn modelId="{EFF6FC3D-3DA7-46F6-B312-04CF9F4C9FD4}" type="presParOf" srcId="{66CFF108-639F-498E-8C81-C9BB50461D2F}" destId="{B170961B-E4CC-4B52-AAE5-23016F41F794}" srcOrd="2" destOrd="0" presId="urn:microsoft.com/office/officeart/2005/8/layout/bList2#1"/>
    <dgm:cxn modelId="{9413DC4B-4C05-4C88-B24F-DD77564C0BEE}" type="presParOf" srcId="{66CFF108-639F-498E-8C81-C9BB50461D2F}" destId="{C876CB59-9172-4A23-8DE0-29AE171F00CC}" srcOrd="3" destOrd="0" presId="urn:microsoft.com/office/officeart/2005/8/layout/bList2#1"/>
    <dgm:cxn modelId="{B3E7DB23-3101-41AC-B6D4-A82206E94450}" type="presParOf" srcId="{73F16EB0-103D-4901-8ED8-45C1AB3DCFC0}" destId="{E8C7CD73-F8DE-40E1-8997-067100022DCE}" srcOrd="3" destOrd="0" presId="urn:microsoft.com/office/officeart/2005/8/layout/bList2#1"/>
    <dgm:cxn modelId="{614AC452-80C7-4A2F-A650-58CB47BD1BA0}" type="presParOf" srcId="{73F16EB0-103D-4901-8ED8-45C1AB3DCFC0}" destId="{957DD6F3-2CC7-4399-87E1-735754A4EF47}" srcOrd="4" destOrd="0" presId="urn:microsoft.com/office/officeart/2005/8/layout/bList2#1"/>
    <dgm:cxn modelId="{37174711-E962-4E83-AEBA-79117F7AD3EB}" type="presParOf" srcId="{957DD6F3-2CC7-4399-87E1-735754A4EF47}" destId="{01BD04E6-0F07-469B-9392-250FF7E2BD5A}" srcOrd="0" destOrd="0" presId="urn:microsoft.com/office/officeart/2005/8/layout/bList2#1"/>
    <dgm:cxn modelId="{2D92F451-48A1-4B7C-A07F-373EF49177EB}" type="presParOf" srcId="{957DD6F3-2CC7-4399-87E1-735754A4EF47}" destId="{7235761A-4B2B-4F73-B924-B93AB295C383}" srcOrd="1" destOrd="0" presId="urn:microsoft.com/office/officeart/2005/8/layout/bList2#1"/>
    <dgm:cxn modelId="{7E90C269-33FA-4303-AE02-B193185BCC5E}" type="presParOf" srcId="{957DD6F3-2CC7-4399-87E1-735754A4EF47}" destId="{641363DB-2CC8-4D8B-B412-FE89D0B10597}" srcOrd="2" destOrd="0" presId="urn:microsoft.com/office/officeart/2005/8/layout/bList2#1"/>
    <dgm:cxn modelId="{05FA9ACD-8E55-4D1F-8AF2-99CE1DC38B99}" type="presParOf" srcId="{957DD6F3-2CC7-4399-87E1-735754A4EF47}" destId="{910ACDB8-5CB3-491C-8EC0-E329E41A250B}" srcOrd="3" destOrd="0" presId="urn:microsoft.com/office/officeart/2005/8/layout/bList2#1"/>
    <dgm:cxn modelId="{163FA0E4-5B41-46DC-A2A7-CC87CBFAD09F}" type="presParOf" srcId="{73F16EB0-103D-4901-8ED8-45C1AB3DCFC0}" destId="{9C6FB484-8880-4943-8B02-C4CED092D460}" srcOrd="5" destOrd="0" presId="urn:microsoft.com/office/officeart/2005/8/layout/bList2#1"/>
    <dgm:cxn modelId="{6F95F602-F78B-4702-9A88-F5A6E8F848C8}" type="presParOf" srcId="{73F16EB0-103D-4901-8ED8-45C1AB3DCFC0}" destId="{B114BF29-0BC9-49D3-91CA-D71F740EAC14}" srcOrd="6" destOrd="0" presId="urn:microsoft.com/office/officeart/2005/8/layout/bList2#1"/>
    <dgm:cxn modelId="{A19A0471-4EC3-4C57-9A5B-68914BED8C4A}" type="presParOf" srcId="{B114BF29-0BC9-49D3-91CA-D71F740EAC14}" destId="{6B4B114C-12D3-44AF-B6DC-A25C4162C88A}" srcOrd="0" destOrd="0" presId="urn:microsoft.com/office/officeart/2005/8/layout/bList2#1"/>
    <dgm:cxn modelId="{7F87E79D-4DDB-476F-9A29-06C7836E1D15}" type="presParOf" srcId="{B114BF29-0BC9-49D3-91CA-D71F740EAC14}" destId="{4876C01E-CEBD-4572-8706-3EEE05DC5A15}" srcOrd="1" destOrd="0" presId="urn:microsoft.com/office/officeart/2005/8/layout/bList2#1"/>
    <dgm:cxn modelId="{D8D2B7A2-4119-472B-9AA7-A47282D9A8E8}" type="presParOf" srcId="{B114BF29-0BC9-49D3-91CA-D71F740EAC14}" destId="{EF499EF4-EB75-4464-8974-5BAE0851D279}" srcOrd="2" destOrd="0" presId="urn:microsoft.com/office/officeart/2005/8/layout/bList2#1"/>
    <dgm:cxn modelId="{28BCF754-17C2-477D-A2DF-31EA106C7038}" type="presParOf" srcId="{B114BF29-0BC9-49D3-91CA-D71F740EAC14}" destId="{917FF636-9F3A-4AC0-A7B6-D4F9924B5C3A}" srcOrd="3" destOrd="0" presId="urn:microsoft.com/office/officeart/2005/8/layout/bList2#1"/>
    <dgm:cxn modelId="{118C6863-453E-4D98-B940-5DE15A6E777C}" type="presParOf" srcId="{73F16EB0-103D-4901-8ED8-45C1AB3DCFC0}" destId="{B9A83871-EA34-4FF9-942E-60DBBBA9060D}" srcOrd="7" destOrd="0" presId="urn:microsoft.com/office/officeart/2005/8/layout/bList2#1"/>
    <dgm:cxn modelId="{67BAFE57-A8A7-4A60-9370-095C19505A7B}" type="presParOf" srcId="{73F16EB0-103D-4901-8ED8-45C1AB3DCFC0}" destId="{275CC519-3821-4BDE-9504-D21286536C7F}" srcOrd="8" destOrd="0" presId="urn:microsoft.com/office/officeart/2005/8/layout/bList2#1"/>
    <dgm:cxn modelId="{B5B8EC9C-60D4-48FB-863D-0B61A1694575}" type="presParOf" srcId="{275CC519-3821-4BDE-9504-D21286536C7F}" destId="{447020C5-64F6-4D6E-8DB1-8684C576E931}" srcOrd="0" destOrd="0" presId="urn:microsoft.com/office/officeart/2005/8/layout/bList2#1"/>
    <dgm:cxn modelId="{8725FDA7-D70B-49AB-8B99-41BD3765A672}" type="presParOf" srcId="{275CC519-3821-4BDE-9504-D21286536C7F}" destId="{12452747-7C9C-4B27-ADF7-5401F75EB23B}" srcOrd="1" destOrd="0" presId="urn:microsoft.com/office/officeart/2005/8/layout/bList2#1"/>
    <dgm:cxn modelId="{9494FF86-FF38-4C76-90C9-7488BD5E409E}" type="presParOf" srcId="{275CC519-3821-4BDE-9504-D21286536C7F}" destId="{F9030DBD-0DD9-43A3-A883-86D3FA6A6BA0}" srcOrd="2" destOrd="0" presId="urn:microsoft.com/office/officeart/2005/8/layout/bList2#1"/>
    <dgm:cxn modelId="{AAB4C2D6-74F8-470B-9D18-C82A4BD8FC87}" type="presParOf" srcId="{275CC519-3821-4BDE-9504-D21286536C7F}" destId="{7840929C-E19F-403F-B972-EA215FDDEFDE}" srcOrd="3" destOrd="0" presId="urn:microsoft.com/office/officeart/2005/8/layout/bList2#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7FB4A-7FDB-44FC-B467-0AB3B73AE1C0}">
      <dsp:nvSpPr>
        <dsp:cNvPr id="0" name=""/>
        <dsp:cNvSpPr/>
      </dsp:nvSpPr>
      <dsp:spPr>
        <a:xfrm>
          <a:off x="303907" y="3707"/>
          <a:ext cx="1849300" cy="13804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Determine functional requirements</a:t>
          </a:r>
          <a:endParaRPr lang="en-US" sz="2000" kern="1200" dirty="0">
            <a:latin typeface="+mn-lt"/>
          </a:endParaRPr>
        </a:p>
      </dsp:txBody>
      <dsp:txXfrm>
        <a:off x="336253" y="36053"/>
        <a:ext cx="1784608" cy="1348117"/>
      </dsp:txXfrm>
    </dsp:sp>
    <dsp:sp modelId="{E7E76E5F-F919-44F3-96B4-E09F941BB0F8}">
      <dsp:nvSpPr>
        <dsp:cNvPr id="0" name=""/>
        <dsp:cNvSpPr/>
      </dsp:nvSpPr>
      <dsp:spPr>
        <a:xfrm>
          <a:off x="303907" y="1384171"/>
          <a:ext cx="1849300" cy="593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Design</a:t>
          </a:r>
          <a:endParaRPr lang="en-US" sz="1000" kern="1200" dirty="0">
            <a:latin typeface="+mn-lt"/>
          </a:endParaRPr>
        </a:p>
      </dsp:txBody>
      <dsp:txXfrm>
        <a:off x="303907" y="1384171"/>
        <a:ext cx="1302323" cy="593599"/>
      </dsp:txXfrm>
    </dsp:sp>
    <dsp:sp modelId="{5C37CCC1-950E-4997-8405-275D4180B8F5}">
      <dsp:nvSpPr>
        <dsp:cNvPr id="0" name=""/>
        <dsp:cNvSpPr/>
      </dsp:nvSpPr>
      <dsp:spPr>
        <a:xfrm>
          <a:off x="1658545" y="1478458"/>
          <a:ext cx="647255" cy="6472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C0653-B014-46B3-8634-BA2A0583A583}">
      <dsp:nvSpPr>
        <dsp:cNvPr id="0" name=""/>
        <dsp:cNvSpPr/>
      </dsp:nvSpPr>
      <dsp:spPr>
        <a:xfrm>
          <a:off x="2466153" y="3707"/>
          <a:ext cx="1849300" cy="13804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Confirm design is reasonable </a:t>
          </a:r>
          <a:endParaRPr lang="en-US" sz="2000" kern="1200" dirty="0"/>
        </a:p>
      </dsp:txBody>
      <dsp:txXfrm>
        <a:off x="2498499" y="36053"/>
        <a:ext cx="1784608" cy="1348117"/>
      </dsp:txXfrm>
    </dsp:sp>
    <dsp:sp modelId="{B170961B-E4CC-4B52-AAE5-23016F41F794}">
      <dsp:nvSpPr>
        <dsp:cNvPr id="0" name=""/>
        <dsp:cNvSpPr/>
      </dsp:nvSpPr>
      <dsp:spPr>
        <a:xfrm>
          <a:off x="2466153" y="1384171"/>
          <a:ext cx="1849300" cy="593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Research</a:t>
          </a:r>
          <a:endParaRPr lang="en-US" sz="1000" kern="1200" dirty="0"/>
        </a:p>
      </dsp:txBody>
      <dsp:txXfrm>
        <a:off x="2466153" y="1384171"/>
        <a:ext cx="1302323" cy="593599"/>
      </dsp:txXfrm>
    </dsp:sp>
    <dsp:sp modelId="{C876CB59-9172-4A23-8DE0-29AE171F00CC}">
      <dsp:nvSpPr>
        <dsp:cNvPr id="0" name=""/>
        <dsp:cNvSpPr/>
      </dsp:nvSpPr>
      <dsp:spPr>
        <a:xfrm>
          <a:off x="3820791" y="1478458"/>
          <a:ext cx="647255" cy="6472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D04E6-0F07-469B-9392-250FF7E2BD5A}">
      <dsp:nvSpPr>
        <dsp:cNvPr id="0" name=""/>
        <dsp:cNvSpPr/>
      </dsp:nvSpPr>
      <dsp:spPr>
        <a:xfrm>
          <a:off x="4628399" y="3707"/>
          <a:ext cx="1849300" cy="13804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Tweak the design</a:t>
          </a:r>
          <a:endParaRPr lang="en-US" sz="2000" kern="1200" dirty="0"/>
        </a:p>
      </dsp:txBody>
      <dsp:txXfrm>
        <a:off x="4660745" y="36053"/>
        <a:ext cx="1784608" cy="1348117"/>
      </dsp:txXfrm>
    </dsp:sp>
    <dsp:sp modelId="{641363DB-2CC8-4D8B-B412-FE89D0B10597}">
      <dsp:nvSpPr>
        <dsp:cNvPr id="0" name=""/>
        <dsp:cNvSpPr/>
      </dsp:nvSpPr>
      <dsp:spPr>
        <a:xfrm>
          <a:off x="4628399" y="1384171"/>
          <a:ext cx="1849300" cy="593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Modification</a:t>
          </a:r>
          <a:endParaRPr lang="en-US" sz="1000" kern="1200" dirty="0"/>
        </a:p>
      </dsp:txBody>
      <dsp:txXfrm>
        <a:off x="4628399" y="1384171"/>
        <a:ext cx="1302323" cy="593599"/>
      </dsp:txXfrm>
    </dsp:sp>
    <dsp:sp modelId="{910ACDB8-5CB3-491C-8EC0-E329E41A250B}">
      <dsp:nvSpPr>
        <dsp:cNvPr id="0" name=""/>
        <dsp:cNvSpPr/>
      </dsp:nvSpPr>
      <dsp:spPr>
        <a:xfrm>
          <a:off x="5983037" y="1478458"/>
          <a:ext cx="647255" cy="6472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B114C-12D3-44AF-B6DC-A25C4162C88A}">
      <dsp:nvSpPr>
        <dsp:cNvPr id="0" name=""/>
        <dsp:cNvSpPr/>
      </dsp:nvSpPr>
      <dsp:spPr>
        <a:xfrm>
          <a:off x="1385030" y="2446286"/>
          <a:ext cx="1849300" cy="13804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Create the masterpiece</a:t>
          </a:r>
          <a:endParaRPr lang="en-US" sz="2000" kern="1200" dirty="0"/>
        </a:p>
      </dsp:txBody>
      <dsp:txXfrm>
        <a:off x="1417376" y="2478632"/>
        <a:ext cx="1784608" cy="1348117"/>
      </dsp:txXfrm>
    </dsp:sp>
    <dsp:sp modelId="{EF499EF4-EB75-4464-8974-5BAE0851D279}">
      <dsp:nvSpPr>
        <dsp:cNvPr id="0" name=""/>
        <dsp:cNvSpPr/>
      </dsp:nvSpPr>
      <dsp:spPr>
        <a:xfrm>
          <a:off x="1385030" y="3826749"/>
          <a:ext cx="1849300" cy="593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Development</a:t>
          </a:r>
          <a:endParaRPr lang="en-US" sz="1600" kern="1200" dirty="0"/>
        </a:p>
      </dsp:txBody>
      <dsp:txXfrm>
        <a:off x="1385030" y="3826749"/>
        <a:ext cx="1302323" cy="593599"/>
      </dsp:txXfrm>
    </dsp:sp>
    <dsp:sp modelId="{917FF636-9F3A-4AC0-A7B6-D4F9924B5C3A}">
      <dsp:nvSpPr>
        <dsp:cNvPr id="0" name=""/>
        <dsp:cNvSpPr/>
      </dsp:nvSpPr>
      <dsp:spPr>
        <a:xfrm>
          <a:off x="2739668" y="3921037"/>
          <a:ext cx="647255" cy="6472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020C5-64F6-4D6E-8DB1-8684C576E931}">
      <dsp:nvSpPr>
        <dsp:cNvPr id="0" name=""/>
        <dsp:cNvSpPr/>
      </dsp:nvSpPr>
      <dsp:spPr>
        <a:xfrm>
          <a:off x="3547276" y="2446286"/>
          <a:ext cx="1849300" cy="13804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Make it or break it time</a:t>
          </a:r>
          <a:endParaRPr lang="en-US" sz="2000" kern="1200" dirty="0"/>
        </a:p>
      </dsp:txBody>
      <dsp:txXfrm>
        <a:off x="3579622" y="2478632"/>
        <a:ext cx="1784608" cy="1348117"/>
      </dsp:txXfrm>
    </dsp:sp>
    <dsp:sp modelId="{F9030DBD-0DD9-43A3-A883-86D3FA6A6BA0}">
      <dsp:nvSpPr>
        <dsp:cNvPr id="0" name=""/>
        <dsp:cNvSpPr/>
      </dsp:nvSpPr>
      <dsp:spPr>
        <a:xfrm>
          <a:off x="3547276" y="3826749"/>
          <a:ext cx="1849300" cy="5935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Testing</a:t>
          </a:r>
          <a:endParaRPr lang="en-US" sz="1400" kern="1200" dirty="0"/>
        </a:p>
      </dsp:txBody>
      <dsp:txXfrm>
        <a:off x="3547276" y="3826749"/>
        <a:ext cx="1302323" cy="593599"/>
      </dsp:txXfrm>
    </dsp:sp>
    <dsp:sp modelId="{7840929C-E19F-403F-B972-EA215FDDEFDE}">
      <dsp:nvSpPr>
        <dsp:cNvPr id="0" name=""/>
        <dsp:cNvSpPr/>
      </dsp:nvSpPr>
      <dsp:spPr>
        <a:xfrm>
          <a:off x="4901914" y="3921037"/>
          <a:ext cx="647255" cy="6472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tsitrc.blogspot.com/2013/12/client-server-socket-programming-in-jav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Timeouts: </a:t>
            </a:r>
            <a:r>
              <a:rPr lang="en-US" dirty="0" smtClean="0"/>
              <a:t>T</a:t>
            </a:r>
            <a:r>
              <a:rPr lang="en-US" dirty="0" smtClean="0"/>
              <a:t>he Missing </a:t>
            </a:r>
            <a:r>
              <a:rPr lang="en-US" dirty="0"/>
              <a:t>P</a:t>
            </a:r>
            <a:r>
              <a:rPr lang="en-US" dirty="0" smtClean="0"/>
              <a:t>iece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Whorley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only a bit of headache…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3114675" cy="222180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83600" y="4660202"/>
            <a:ext cx="2895600" cy="457200"/>
          </a:xfrm>
        </p:spPr>
        <p:txBody>
          <a:bodyPr>
            <a:normAutofit/>
          </a:bodyPr>
          <a:lstStyle/>
          <a:p>
            <a:r>
              <a:rPr lang="en-US" sz="1050" dirty="0" smtClean="0"/>
              <a:t>Image retrieved from: www.gitter-graphics.com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6728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Developed working model</a:t>
            </a:r>
          </a:p>
          <a:p>
            <a:pPr lvl="1"/>
            <a:r>
              <a:rPr lang="en-US" dirty="0" smtClean="0"/>
              <a:t>Default system timeout: 1 min</a:t>
            </a:r>
          </a:p>
          <a:p>
            <a:pPr lvl="1"/>
            <a:r>
              <a:rPr lang="en-US" dirty="0" smtClean="0"/>
              <a:t>Default user timeout: 10 min</a:t>
            </a:r>
          </a:p>
          <a:p>
            <a:pPr lvl="1"/>
            <a:r>
              <a:rPr lang="en-US" dirty="0" smtClean="0"/>
              <a:t>Can force timeout by setting both user and system variables to done.</a:t>
            </a:r>
          </a:p>
          <a:p>
            <a:endParaRPr lang="en-US" dirty="0" smtClean="0"/>
          </a:p>
          <a:p>
            <a:r>
              <a:rPr lang="en-US" dirty="0" smtClean="0"/>
              <a:t>Tested client/server interaction</a:t>
            </a:r>
          </a:p>
          <a:p>
            <a:pPr lvl="1"/>
            <a:r>
              <a:rPr lang="en-US" dirty="0" smtClean="0"/>
              <a:t>Tested functionality against both single and multiple connects to the server to check for erratic behavior.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 What Happened?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6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Sockets are the most popular way to connect to a service with Java.</a:t>
            </a:r>
          </a:p>
          <a:p>
            <a:endParaRPr lang="en-US" dirty="0" smtClean="0"/>
          </a:p>
          <a:p>
            <a:r>
              <a:rPr lang="en-US" dirty="0" smtClean="0"/>
              <a:t>Timeout capability not standard to sockets.</a:t>
            </a:r>
          </a:p>
          <a:p>
            <a:endParaRPr lang="en-US" dirty="0"/>
          </a:p>
          <a:p>
            <a:r>
              <a:rPr lang="en-US" dirty="0" smtClean="0"/>
              <a:t>A Prisoner’s Dilemma timeout is a great implementation to socket programming.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8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Fire at will…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3324225" cy="304928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3450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Basics in Client/Server communication in Java</a:t>
            </a:r>
            <a:endParaRPr lang="en-US" dirty="0" smtClean="0">
              <a:hlinkClick r:id="rId2"/>
            </a:endParaRPr>
          </a:p>
          <a:p>
            <a:pPr marL="0" lv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 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itsitrc.blogspot.com/2013/12/client-server-socket-programming-in-java.html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err="1"/>
              <a:t>Mattew</a:t>
            </a:r>
            <a:r>
              <a:rPr lang="en-US" dirty="0"/>
              <a:t> Cook and Syed(</a:t>
            </a:r>
            <a:r>
              <a:rPr lang="en-US" dirty="0" err="1"/>
              <a:t>shawon</a:t>
            </a:r>
            <a:r>
              <a:rPr lang="en-US" dirty="0"/>
              <a:t>)M. Rahman,” Java and C/C++ language feature in terms of Network Programming,” 2005.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err="1" smtClean="0"/>
              <a:t>Elliotte</a:t>
            </a:r>
            <a:r>
              <a:rPr lang="en-US" dirty="0" smtClean="0"/>
              <a:t> </a:t>
            </a:r>
            <a:r>
              <a:rPr lang="en-US" dirty="0"/>
              <a:t>Rusty </a:t>
            </a:r>
            <a:r>
              <a:rPr lang="en-US" dirty="0" err="1"/>
              <a:t>Harold,”Java</a:t>
            </a:r>
            <a:r>
              <a:rPr lang="en-US" dirty="0"/>
              <a:t> Network Programming</a:t>
            </a:r>
            <a:r>
              <a:rPr lang="en-US" dirty="0" smtClean="0"/>
              <a:t>,”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O’Reilly</a:t>
            </a:r>
            <a:r>
              <a:rPr lang="en-US" dirty="0"/>
              <a:t>, 3rd edition, October 2004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Java Docs for Sockets</a:t>
            </a:r>
          </a:p>
          <a:p>
            <a:pPr marL="0" lvl="0" indent="0">
              <a:buNone/>
            </a:pPr>
            <a:r>
              <a:rPr lang="en-US" dirty="0" smtClean="0"/>
              <a:t>   http</a:t>
            </a:r>
            <a:r>
              <a:rPr lang="en-US" dirty="0"/>
              <a:t>://docs.oracle.com/javase/7/docs/api/java/net/Socket.html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4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Timeouts in </a:t>
            </a:r>
            <a:br>
              <a:rPr lang="en-US" dirty="0" smtClean="0"/>
            </a:br>
            <a:r>
              <a:rPr lang="en-US" dirty="0" smtClean="0"/>
              <a:t>Java sockets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Java Socket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9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Timeouts in Java Sockets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 what’s the plan?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438400" y="1494600"/>
            <a:ext cx="6324600" cy="838200"/>
          </a:xfrm>
        </p:spPr>
        <p:txBody>
          <a:bodyPr/>
          <a:lstStyle/>
          <a:p>
            <a:pPr lvl="0"/>
            <a:r>
              <a:rPr lang="en-US" sz="2400" dirty="0" smtClean="0"/>
              <a:t>The Problem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The what it is and why it matters.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423410" y="2148300"/>
            <a:ext cx="6324600" cy="838200"/>
          </a:xfrm>
        </p:spPr>
        <p:txBody>
          <a:bodyPr/>
          <a:lstStyle/>
          <a:p>
            <a:r>
              <a:rPr lang="en-US" sz="2400" dirty="0" smtClean="0"/>
              <a:t>Sockets and Their </a:t>
            </a:r>
            <a:r>
              <a:rPr lang="en-US" sz="2400" dirty="0"/>
              <a:t>F</a:t>
            </a:r>
            <a:r>
              <a:rPr lang="en-US" sz="2400" dirty="0" smtClean="0"/>
              <a:t>unctions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/>
              <a:t>Connecting in 3……2……</a:t>
            </a:r>
            <a:r>
              <a:rPr lang="en-US" sz="1600" dirty="0" smtClean="0"/>
              <a:t>1.</a:t>
            </a:r>
            <a:endParaRPr lang="en-US" sz="1600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438400" y="3619500"/>
            <a:ext cx="6324600" cy="838200"/>
          </a:xfrm>
        </p:spPr>
        <p:txBody>
          <a:bodyPr/>
          <a:lstStyle/>
          <a:p>
            <a:pPr lvl="0"/>
            <a:r>
              <a:rPr lang="en-US" sz="2400" dirty="0" smtClean="0"/>
              <a:t>Results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So what happened?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438400" y="4343400"/>
            <a:ext cx="6324600" cy="838200"/>
          </a:xfrm>
        </p:spPr>
        <p:txBody>
          <a:bodyPr/>
          <a:lstStyle/>
          <a:p>
            <a:pPr lvl="0"/>
            <a:r>
              <a:rPr lang="en-US" sz="2400" dirty="0" smtClean="0"/>
              <a:t>Reflection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What have we learned?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0"/>
          </p:nvPr>
        </p:nvSpPr>
        <p:spPr>
          <a:xfrm>
            <a:off x="2438400" y="5029200"/>
            <a:ext cx="6324600" cy="838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Questions</a:t>
            </a:r>
            <a:endParaRPr lang="en-US" sz="2400" dirty="0" smtClean="0"/>
          </a:p>
          <a:p>
            <a:pPr lvl="0"/>
            <a:r>
              <a:rPr lang="en-US" sz="1600" dirty="0" smtClean="0"/>
              <a:t>Fire at will.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4" name="Trapezoid 23"/>
          <p:cNvSpPr/>
          <p:nvPr/>
        </p:nvSpPr>
        <p:spPr>
          <a:xfrm>
            <a:off x="762000" y="1568970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423410" y="2895600"/>
            <a:ext cx="6629400" cy="838200"/>
          </a:xfrm>
        </p:spPr>
        <p:txBody>
          <a:bodyPr/>
          <a:lstStyle/>
          <a:p>
            <a:pPr lvl="0"/>
            <a:r>
              <a:rPr lang="en-US" sz="2400" dirty="0" smtClean="0"/>
              <a:t>Solving the Problem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Making it work</a:t>
            </a:r>
            <a:r>
              <a:rPr lang="en-US" sz="1600" dirty="0" smtClean="0"/>
              <a:t>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5" name="Trapezoid 24"/>
          <p:cNvSpPr/>
          <p:nvPr/>
        </p:nvSpPr>
        <p:spPr>
          <a:xfrm>
            <a:off x="762000" y="2285250"/>
            <a:ext cx="1600200" cy="533400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>
            <a:off x="762000" y="3001530"/>
            <a:ext cx="1600200" cy="5334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762000" y="3717810"/>
            <a:ext cx="1600200" cy="533400"/>
          </a:xfrm>
          <a:prstGeom prst="trapezoid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762000" y="4434090"/>
            <a:ext cx="1600200" cy="533400"/>
          </a:xfrm>
          <a:prstGeom prst="trapezoi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>
            <a:off x="762000" y="5150370"/>
            <a:ext cx="1600200" cy="533400"/>
          </a:xfrm>
          <a:prstGeom prst="trapezoi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6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Problem: </a:t>
            </a:r>
            <a:r>
              <a:rPr lang="en-US" dirty="0"/>
              <a:t>Java Socket API Lacks </a:t>
            </a:r>
            <a:r>
              <a:rPr lang="en-US" dirty="0" smtClean="0"/>
              <a:t>Timeouts</a:t>
            </a:r>
          </a:p>
          <a:p>
            <a:endParaRPr lang="en-US" dirty="0" smtClean="0"/>
          </a:p>
          <a:p>
            <a:r>
              <a:rPr lang="en-US" dirty="0" smtClean="0"/>
              <a:t>Proposal: </a:t>
            </a:r>
          </a:p>
          <a:p>
            <a:pPr lvl="1"/>
            <a:r>
              <a:rPr lang="en-US" dirty="0" smtClean="0"/>
              <a:t>To create an adaptable platform for application</a:t>
            </a:r>
          </a:p>
          <a:p>
            <a:pPr marL="457200" lvl="1" indent="0">
              <a:buNone/>
            </a:pPr>
            <a:r>
              <a:rPr lang="en-US" dirty="0" smtClean="0"/>
              <a:t>developers to control timeouts.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To gain a level of confidence that comes from a </a:t>
            </a:r>
          </a:p>
          <a:p>
            <a:pPr marL="457200" lvl="1" indent="0">
              <a:buNone/>
            </a:pPr>
            <a:r>
              <a:rPr lang="en-US" dirty="0" smtClean="0"/>
              <a:t>standardized solution.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it is and why 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9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and Their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6705600" cy="46783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Java provides two way of connecting to a service</a:t>
            </a:r>
          </a:p>
          <a:p>
            <a:pPr lvl="1"/>
            <a:r>
              <a:rPr lang="en-US" dirty="0"/>
              <a:t>URL Processing</a:t>
            </a:r>
          </a:p>
          <a:p>
            <a:pPr lvl="1"/>
            <a:r>
              <a:rPr lang="en-US" dirty="0"/>
              <a:t>Socket Programming  - Most widely used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Our Focus: Socket Programming</a:t>
            </a:r>
          </a:p>
          <a:p>
            <a:pPr lvl="1"/>
            <a:r>
              <a:rPr lang="en-US" dirty="0" smtClean="0"/>
              <a:t>Comprised of two main classes </a:t>
            </a:r>
            <a:r>
              <a:rPr lang="en-US" dirty="0" err="1" smtClean="0"/>
              <a:t>ServerSocket</a:t>
            </a:r>
            <a:r>
              <a:rPr lang="en-US" dirty="0" smtClean="0"/>
              <a:t> and Socket</a:t>
            </a:r>
          </a:p>
          <a:p>
            <a:pPr lvl="1"/>
            <a:r>
              <a:rPr lang="en-US" dirty="0" smtClean="0"/>
              <a:t>Server accepts Socket from Client</a:t>
            </a:r>
          </a:p>
          <a:p>
            <a:pPr lvl="1"/>
            <a:r>
              <a:rPr lang="en-US" dirty="0" smtClean="0"/>
              <a:t>Communication ensues on specified port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Connecting in 3……2……1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3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Planning the Solution</a:t>
            </a:r>
          </a:p>
          <a:p>
            <a:pPr lvl="1"/>
            <a:r>
              <a:rPr lang="en-US" dirty="0" smtClean="0"/>
              <a:t>Game Theory Model: Prisoner’s Dilemma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 Stages to Complete</a:t>
            </a:r>
          </a:p>
          <a:p>
            <a:pPr marL="968375" lvl="1" indent="-457200">
              <a:buFont typeface="+mj-lt"/>
              <a:buAutoNum type="arabicPeriod"/>
            </a:pPr>
            <a:r>
              <a:rPr lang="en-US" dirty="0" smtClean="0"/>
              <a:t>Design</a:t>
            </a:r>
          </a:p>
          <a:p>
            <a:pPr marL="968375" lvl="1" indent="-457200">
              <a:buFont typeface="+mj-lt"/>
              <a:buAutoNum type="arabicPeriod"/>
            </a:pPr>
            <a:r>
              <a:rPr lang="en-US" dirty="0" smtClean="0"/>
              <a:t>Research</a:t>
            </a:r>
          </a:p>
          <a:p>
            <a:pPr marL="968375" lvl="1" indent="-457200">
              <a:buFont typeface="+mj-lt"/>
              <a:buAutoNum type="arabicPeriod"/>
            </a:pPr>
            <a:r>
              <a:rPr lang="en-US" dirty="0" smtClean="0"/>
              <a:t>Modification</a:t>
            </a:r>
          </a:p>
          <a:p>
            <a:pPr marL="968375" lvl="1" indent="-457200">
              <a:buFont typeface="+mj-lt"/>
              <a:buAutoNum type="arabicPeriod"/>
            </a:pPr>
            <a:r>
              <a:rPr lang="en-US" dirty="0" smtClean="0"/>
              <a:t>Development</a:t>
            </a:r>
          </a:p>
          <a:p>
            <a:pPr marL="968375" lvl="1" indent="-457200">
              <a:buFont typeface="+mj-lt"/>
              <a:buAutoNum type="arabicPeriod"/>
            </a:pPr>
            <a:r>
              <a:rPr lang="en-US" dirty="0" smtClean="0"/>
              <a:t>Testing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Making it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9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Game Theory Model: Prisoner’s Dilemma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Making it work.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92479"/>
              </p:ext>
            </p:extLst>
          </p:nvPr>
        </p:nvGraphicFramePr>
        <p:xfrm>
          <a:off x="1295400" y="2590800"/>
          <a:ext cx="4114800" cy="3505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2000"/>
                <a:gridCol w="812800"/>
                <a:gridCol w="1295400"/>
                <a:gridCol w="1244600"/>
              </a:tblGrid>
              <a:tr h="685800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PRISONER 2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Doesn’t Talk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Talks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36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PRISONER 1</a:t>
                      </a:r>
                      <a:endParaRPr lang="en-US" sz="3200" dirty="0"/>
                    </a:p>
                  </a:txBody>
                  <a:tcPr vert="vert27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Doesn’t Talk</a:t>
                      </a:r>
                      <a:endParaRPr lang="en-US" dirty="0"/>
                    </a:p>
                  </a:txBody>
                  <a:tcPr vert="vert27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Talks</a:t>
                      </a:r>
                    </a:p>
                  </a:txBody>
                  <a:tcPr vert="vert27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7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Prisoner’s Dilemma Applied to Socket Timeout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Making it work.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09524"/>
              </p:ext>
            </p:extLst>
          </p:nvPr>
        </p:nvGraphicFramePr>
        <p:xfrm>
          <a:off x="1295400" y="2590800"/>
          <a:ext cx="4114800" cy="3474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2000"/>
                <a:gridCol w="812800"/>
                <a:gridCol w="1295400"/>
                <a:gridCol w="1244600"/>
              </a:tblGrid>
              <a:tr h="685800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SYSTEM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Done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36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USER</a:t>
                      </a:r>
                      <a:endParaRPr lang="en-US" sz="3200" dirty="0"/>
                    </a:p>
                  </a:txBody>
                  <a:tcPr vert="vert27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 vert="vert27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Done</a:t>
                      </a:r>
                      <a:endParaRPr lang="en-US" dirty="0" smtClean="0"/>
                    </a:p>
                  </a:txBody>
                  <a:tcPr vert="vert27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13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Problem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Making it work.</a:t>
            </a:r>
            <a:endParaRPr lang="en-US" dirty="0"/>
          </a:p>
        </p:txBody>
      </p:sp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759110"/>
              </p:ext>
            </p:extLst>
          </p:nvPr>
        </p:nvGraphicFramePr>
        <p:xfrm>
          <a:off x="457200" y="1676400"/>
          <a:ext cx="693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95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Piece of the puzzle presentation</Template>
  <TotalTime>357</TotalTime>
  <Words>422</Words>
  <Application>Microsoft Office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Perpetua</vt:lpstr>
      <vt:lpstr>Arial</vt:lpstr>
      <vt:lpstr>Segoe UI</vt:lpstr>
      <vt:lpstr>PresenterMedia.com Piece of Puzzle</vt:lpstr>
      <vt:lpstr>Timeouts: The Missing Piece</vt:lpstr>
      <vt:lpstr>Implementing Timeouts in  Java sockets</vt:lpstr>
      <vt:lpstr>Implementing Timeouts in Java Sockets</vt:lpstr>
      <vt:lpstr>The Problem</vt:lpstr>
      <vt:lpstr>Sockets and Their Function</vt:lpstr>
      <vt:lpstr>Solving the Problem</vt:lpstr>
      <vt:lpstr>Solving the Problem</vt:lpstr>
      <vt:lpstr>Solving the Problem</vt:lpstr>
      <vt:lpstr>Solving the Problem</vt:lpstr>
      <vt:lpstr>After only a bit of headache…</vt:lpstr>
      <vt:lpstr>Results</vt:lpstr>
      <vt:lpstr>Reflection</vt:lpstr>
      <vt:lpstr>Questions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Timeout in Sockets</dc:title>
  <dc:creator>MiniMe</dc:creator>
  <cp:keywords/>
  <cp:lastModifiedBy>MiniMe</cp:lastModifiedBy>
  <cp:revision>30</cp:revision>
  <dcterms:created xsi:type="dcterms:W3CDTF">2014-05-04T19:05:59Z</dcterms:created>
  <dcterms:modified xsi:type="dcterms:W3CDTF">2014-05-05T01:03:41Z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