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6FA96-01CC-4CE5-97B2-EAF2C9B9E43B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81C2B-1419-4887-8EBD-9EB159732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91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includes</a:t>
            </a:r>
            <a:r>
              <a:rPr lang="en-US" baseline="0" dirty="0" smtClean="0"/>
              <a:t> temperature, sound, vibration, pressure, motion or pollutants.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81C2B-1419-4887-8EBD-9EB1597326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72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security risk of deploying this type of network in</a:t>
            </a:r>
          </a:p>
          <a:p>
            <a:r>
              <a:rPr lang="en-US" dirty="0" smtClean="0"/>
              <a:t>an environment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81C2B-1419-4887-8EBD-9EB1597326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56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Wireless Sensory Network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Eric </a:t>
            </a:r>
            <a:r>
              <a:rPr lang="en-US" dirty="0" err="1" smtClean="0"/>
              <a:t>Bartocci</a:t>
            </a:r>
            <a:r>
              <a:rPr lang="en-US" dirty="0" smtClean="0"/>
              <a:t> and Justin Matthews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66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</a:t>
            </a:r>
            <a:r>
              <a:rPr lang="en-US" dirty="0" err="1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Wireless Sensory Network(WSN</a:t>
            </a:r>
            <a:r>
              <a:rPr lang="en-US" dirty="0" smtClean="0"/>
              <a:t>)?</a:t>
            </a:r>
          </a:p>
          <a:p>
            <a:r>
              <a:rPr lang="en-US" dirty="0" smtClean="0"/>
              <a:t>What </a:t>
            </a:r>
            <a:r>
              <a:rPr lang="en-US" dirty="0"/>
              <a:t>is the problem we are trying to solve</a:t>
            </a:r>
            <a:r>
              <a:rPr lang="en-US" dirty="0" smtClean="0"/>
              <a:t>?</a:t>
            </a:r>
          </a:p>
          <a:p>
            <a:r>
              <a:rPr lang="en-US" dirty="0"/>
              <a:t>Why are we trying to solve this</a:t>
            </a:r>
            <a:r>
              <a:rPr lang="en-US" dirty="0" smtClean="0"/>
              <a:t>?</a:t>
            </a:r>
          </a:p>
          <a:p>
            <a:r>
              <a:rPr lang="en-US" dirty="0"/>
              <a:t>What have we completed so far</a:t>
            </a:r>
            <a:r>
              <a:rPr lang="en-US" dirty="0" smtClean="0"/>
              <a:t>?</a:t>
            </a:r>
          </a:p>
          <a:p>
            <a:r>
              <a:rPr lang="en-US" dirty="0"/>
              <a:t>Remaining tasks to complete	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06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770917"/>
            <a:ext cx="9905998" cy="1478570"/>
          </a:xfrm>
        </p:spPr>
        <p:txBody>
          <a:bodyPr/>
          <a:lstStyle/>
          <a:p>
            <a:r>
              <a:rPr lang="en-US" dirty="0" smtClean="0"/>
              <a:t>What is a Wireless Sensory Network(WSN)?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WSN spatially distributed</a:t>
            </a:r>
          </a:p>
          <a:p>
            <a:r>
              <a:rPr lang="en-US" dirty="0" smtClean="0"/>
              <a:t>Autonomous sensors</a:t>
            </a:r>
          </a:p>
          <a:p>
            <a:r>
              <a:rPr lang="en-US" dirty="0" smtClean="0"/>
              <a:t>Monitors environmental conditions</a:t>
            </a:r>
          </a:p>
          <a:p>
            <a:r>
              <a:rPr lang="en-US" dirty="0" smtClean="0"/>
              <a:t>Monitors physical conditions</a:t>
            </a:r>
          </a:p>
          <a:p>
            <a:r>
              <a:rPr lang="en-US" dirty="0" smtClean="0"/>
              <a:t>Passes information back to a base station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74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problem we are trying to solve?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Efficient use of WSN</a:t>
            </a:r>
          </a:p>
          <a:p>
            <a:r>
              <a:rPr lang="en-US" dirty="0" smtClean="0"/>
              <a:t>Security Risks</a:t>
            </a:r>
          </a:p>
          <a:p>
            <a:r>
              <a:rPr lang="en-US" dirty="0" smtClean="0"/>
              <a:t>We have two problems because we can not fully implement either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14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trying to solve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WSN is a growing network design</a:t>
            </a:r>
          </a:p>
          <a:p>
            <a:r>
              <a:rPr lang="en-US" dirty="0" smtClean="0"/>
              <a:t>Securing these networks will be important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3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have we completed so far?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Mostly research </a:t>
            </a:r>
          </a:p>
          <a:p>
            <a:r>
              <a:rPr lang="en-US" dirty="0" smtClean="0"/>
              <a:t>Formulating actual equations</a:t>
            </a:r>
          </a:p>
          <a:p>
            <a:r>
              <a:rPr lang="en-US" dirty="0" smtClean="0"/>
              <a:t>Using Game Theory to understand/solve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55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tasks to complete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the problems</a:t>
            </a:r>
          </a:p>
          <a:p>
            <a:r>
              <a:rPr lang="en-US" dirty="0" smtClean="0"/>
              <a:t>Understand issues</a:t>
            </a:r>
          </a:p>
          <a:p>
            <a:r>
              <a:rPr lang="en-US" dirty="0" smtClean="0"/>
              <a:t>How to run successful WSN</a:t>
            </a:r>
          </a:p>
          <a:p>
            <a:r>
              <a:rPr lang="en-US" dirty="0" smtClean="0"/>
              <a:t>Efficient energy usage</a:t>
            </a:r>
          </a:p>
          <a:p>
            <a:r>
              <a:rPr lang="en-US" dirty="0" smtClean="0"/>
              <a:t>Security concerns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64</TotalTime>
  <Words>185</Words>
  <Application>Microsoft Office PowerPoint</Application>
  <PresentationFormat>Widescreen</PresentationFormat>
  <Paragraphs>36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Tw Cen MT</vt:lpstr>
      <vt:lpstr>Circuit</vt:lpstr>
      <vt:lpstr>Wireless Sensory Network</vt:lpstr>
      <vt:lpstr>Table of COntents</vt:lpstr>
      <vt:lpstr>What is a Wireless Sensory Network(WSN)?</vt:lpstr>
      <vt:lpstr>What is the problem we are trying to solve?</vt:lpstr>
      <vt:lpstr>Why are we trying to solve this?</vt:lpstr>
      <vt:lpstr>What have we completed so far?</vt:lpstr>
      <vt:lpstr>Remaining tasks to complete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Sensory Network</dc:title>
  <dc:creator>Justin</dc:creator>
  <cp:lastModifiedBy>Justin</cp:lastModifiedBy>
  <cp:revision>6</cp:revision>
  <dcterms:created xsi:type="dcterms:W3CDTF">2014-04-23T16:21:54Z</dcterms:created>
  <dcterms:modified xsi:type="dcterms:W3CDTF">2014-04-23T17:26:00Z</dcterms:modified>
</cp:coreProperties>
</file>