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60C38B-6345-4C07-AF73-1B2F8D541123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A4873A-C5BE-4C18-BAA4-2D9681EE982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Paper</a:t>
            </a:r>
            <a:r>
              <a:rPr lang="en-US" dirty="0" smtClean="0"/>
              <a:t> </a:t>
            </a:r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Jordan Howell</a:t>
            </a:r>
          </a:p>
          <a:p>
            <a:r>
              <a:rPr lang="en-US" dirty="0" smtClean="0"/>
              <a:t>Billy Geiger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ISP(Internet Service Providers) decide how to transfer your packets from your computer or personal network to its destination and vice versa.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exactly is a packet?</a:t>
            </a:r>
          </a:p>
          <a:p>
            <a:r>
              <a:rPr lang="en-US" dirty="0" smtClean="0"/>
              <a:t>How does your computer handle packets in the first place?</a:t>
            </a:r>
          </a:p>
          <a:p>
            <a:r>
              <a:rPr lang="en-US" dirty="0" smtClean="0"/>
              <a:t>How does your network handle a packet?</a:t>
            </a:r>
          </a:p>
          <a:p>
            <a:r>
              <a:rPr lang="en-US" dirty="0" smtClean="0"/>
              <a:t>How do ISP’s provide their services and how are they set up?</a:t>
            </a:r>
          </a:p>
          <a:p>
            <a:r>
              <a:rPr lang="en-US" dirty="0" smtClean="0"/>
              <a:t>How do ISP’s decide how to send your files?</a:t>
            </a:r>
          </a:p>
          <a:p>
            <a:r>
              <a:rPr lang="en-US" dirty="0" smtClean="0"/>
              <a:t>How does the destination receive your </a:t>
            </a:r>
            <a:r>
              <a:rPr lang="en-US" smtClean="0"/>
              <a:t>packet?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2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far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</a:t>
            </a:r>
            <a:r>
              <a:rPr lang="en-US" dirty="0" err="1" smtClean="0"/>
              <a:t>layed</a:t>
            </a:r>
            <a:r>
              <a:rPr lang="en-US" dirty="0" smtClean="0"/>
              <a:t> down what is a packet.</a:t>
            </a:r>
          </a:p>
          <a:p>
            <a:r>
              <a:rPr lang="en-US" dirty="0" smtClean="0"/>
              <a:t>We have explained the basics of sending packets by using the OSI model.</a:t>
            </a:r>
          </a:p>
          <a:p>
            <a:r>
              <a:rPr lang="en-US" dirty="0" smtClean="0"/>
              <a:t>We have looked into how ISPs handle certain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212</TotalTime>
  <Words>129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Research Paper Progress</vt:lpstr>
      <vt:lpstr>Topic</vt:lpstr>
      <vt:lpstr>Important Questions</vt:lpstr>
      <vt:lpstr>How far are we?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Progress</dc:title>
  <dc:creator>Atlas</dc:creator>
  <cp:lastModifiedBy>Atlas</cp:lastModifiedBy>
  <cp:revision>4</cp:revision>
  <dcterms:created xsi:type="dcterms:W3CDTF">2014-04-23T04:03:17Z</dcterms:created>
  <dcterms:modified xsi:type="dcterms:W3CDTF">2014-04-23T17:22:16Z</dcterms:modified>
</cp:coreProperties>
</file>