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5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5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6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0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71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2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9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0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2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D4B06-007E-4B84-8756-FB4A304E734C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0065E-3AA2-430E-BF82-003535143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6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Using Game Theory to Optimize Timeout in Java Applications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Progress</a:t>
            </a:r>
          </a:p>
          <a:p>
            <a:r>
              <a:rPr lang="en-US" dirty="0" smtClean="0"/>
              <a:t>Minimum research accomplished</a:t>
            </a:r>
          </a:p>
          <a:p>
            <a:r>
              <a:rPr lang="en-US" dirty="0" smtClean="0"/>
              <a:t>Eclipse application configured</a:t>
            </a:r>
          </a:p>
          <a:p>
            <a:r>
              <a:rPr lang="en-US" dirty="0" smtClean="0"/>
              <a:t>Basic class structure designed</a:t>
            </a:r>
          </a:p>
          <a:p>
            <a:r>
              <a:rPr lang="en-US" dirty="0" smtClean="0"/>
              <a:t>CRC cards and UML being designed</a:t>
            </a:r>
          </a:p>
          <a:p>
            <a:r>
              <a:rPr lang="en-US" dirty="0" smtClean="0"/>
              <a:t>Method requirements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Problems</a:t>
            </a:r>
          </a:p>
          <a:p>
            <a:r>
              <a:rPr lang="en-US" dirty="0" smtClean="0"/>
              <a:t>Short deadline</a:t>
            </a:r>
          </a:p>
          <a:p>
            <a:pPr lvl="1"/>
            <a:r>
              <a:rPr lang="en-US" dirty="0" smtClean="0"/>
              <a:t>Insufficient research</a:t>
            </a:r>
          </a:p>
          <a:p>
            <a:pPr lvl="1"/>
            <a:r>
              <a:rPr lang="en-US" dirty="0" smtClean="0"/>
              <a:t>No time for testing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424160" y="6311900"/>
            <a:ext cx="1611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James Whorley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9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Using Game Theory to Optimize Timeout in Java Applications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Game Theory to Optimize Timeout in Java Applications</dc:title>
  <dc:creator>MiniMe</dc:creator>
  <cp:lastModifiedBy>MiniMe</cp:lastModifiedBy>
  <cp:revision>4</cp:revision>
  <dcterms:created xsi:type="dcterms:W3CDTF">2014-04-23T14:23:23Z</dcterms:created>
  <dcterms:modified xsi:type="dcterms:W3CDTF">2014-04-23T14:27:42Z</dcterms:modified>
</cp:coreProperties>
</file>