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57" r:id="rId3"/>
    <p:sldId id="272" r:id="rId4"/>
    <p:sldId id="268" r:id="rId5"/>
    <p:sldId id="273" r:id="rId6"/>
    <p:sldId id="274" r:id="rId7"/>
    <p:sldId id="275" r:id="rId8"/>
    <p:sldId id="276" r:id="rId9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2" y="-15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pPr/>
              <a:t>4/23/2014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pPr/>
              <a:t>4/23/2014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47488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96675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95886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0676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616330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57647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595381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15229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72478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61813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23431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4/23/2014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in Cloud Computing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Zac</a:t>
            </a:r>
            <a:r>
              <a:rPr lang="en-US" dirty="0" smtClean="0"/>
              <a:t> </a:t>
            </a:r>
            <a:r>
              <a:rPr lang="en-US" dirty="0" err="1" smtClean="0"/>
              <a:t>douglass</a:t>
            </a:r>
            <a:endParaRPr lang="en-US" dirty="0" smtClean="0"/>
          </a:p>
          <a:p>
            <a:r>
              <a:rPr lang="en-US" dirty="0" smtClean="0"/>
              <a:t>Chris </a:t>
            </a:r>
            <a:r>
              <a:rPr lang="en-US" dirty="0" err="1" smtClean="0"/>
              <a:t>kahn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2291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provide a detailed assessment on the security concerns of cloud computing</a:t>
            </a:r>
          </a:p>
          <a:p>
            <a:r>
              <a:rPr lang="en-US" dirty="0" smtClean="0"/>
              <a:t>Specifically in relation to:</a:t>
            </a:r>
          </a:p>
          <a:p>
            <a:pPr lvl="1"/>
            <a:r>
              <a:rPr lang="en-US" dirty="0" smtClean="0"/>
              <a:t>Infrastructure as a Service</a:t>
            </a:r>
          </a:p>
          <a:p>
            <a:pPr lvl="1"/>
            <a:r>
              <a:rPr lang="en-US" dirty="0" smtClean="0"/>
              <a:t>Public cloud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431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computing is separated into three service models:</a:t>
            </a:r>
          </a:p>
          <a:p>
            <a:pPr lvl="1"/>
            <a:r>
              <a:rPr lang="en-US" dirty="0" smtClean="0"/>
              <a:t>Infrastructure as a Service</a:t>
            </a:r>
          </a:p>
          <a:p>
            <a:pPr lvl="1"/>
            <a:r>
              <a:rPr lang="en-US" dirty="0" smtClean="0"/>
              <a:t>Platform as a Service</a:t>
            </a:r>
          </a:p>
          <a:p>
            <a:pPr lvl="1"/>
            <a:r>
              <a:rPr lang="en-US" dirty="0" smtClean="0"/>
              <a:t>Software as a Service</a:t>
            </a:r>
          </a:p>
          <a:p>
            <a:r>
              <a:rPr lang="en-US" dirty="0" smtClean="0"/>
              <a:t>And four deployment models:</a:t>
            </a:r>
          </a:p>
          <a:p>
            <a:pPr lvl="1"/>
            <a:r>
              <a:rPr lang="en-US" dirty="0" smtClean="0"/>
              <a:t>Public cloud</a:t>
            </a:r>
          </a:p>
          <a:p>
            <a:pPr lvl="1"/>
            <a:r>
              <a:rPr lang="en-US" dirty="0" smtClean="0"/>
              <a:t>Private cloud</a:t>
            </a:r>
          </a:p>
          <a:p>
            <a:pPr lvl="1"/>
            <a:r>
              <a:rPr lang="en-US" dirty="0" smtClean="0"/>
              <a:t>Community cloud</a:t>
            </a:r>
          </a:p>
          <a:p>
            <a:pPr lvl="1"/>
            <a:r>
              <a:rPr lang="en-US" dirty="0" smtClean="0"/>
              <a:t>Hybrid 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9114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computing is becoming a major aspect in the IT environment</a:t>
            </a:r>
          </a:p>
          <a:p>
            <a:r>
              <a:rPr lang="en-US" dirty="0" smtClean="0"/>
              <a:t>Many businesses, organizations, and agencies all implement the cloud</a:t>
            </a:r>
          </a:p>
          <a:p>
            <a:r>
              <a:rPr lang="en-US" dirty="0" smtClean="0"/>
              <a:t>Becoming more popular for hackers/organized crime</a:t>
            </a:r>
          </a:p>
          <a:p>
            <a:r>
              <a:rPr lang="en-US" dirty="0" smtClean="0"/>
              <a:t>While in its infancy, now is the perfect time to shape the cloud around a secure environment</a:t>
            </a:r>
          </a:p>
          <a:p>
            <a:r>
              <a:rPr lang="en-US" dirty="0" smtClean="0"/>
              <a:t>Major losses can happen</a:t>
            </a:r>
          </a:p>
          <a:p>
            <a:r>
              <a:rPr lang="en-US" dirty="0" smtClean="0"/>
              <a:t>Must take preventative action!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723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 to date completion…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 information on cloud computing</a:t>
            </a:r>
          </a:p>
          <a:p>
            <a:r>
              <a:rPr lang="en-US" dirty="0" smtClean="0"/>
              <a:t>Significance of topic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524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Remaining Tasks…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out specific security flaws:</a:t>
            </a:r>
          </a:p>
          <a:p>
            <a:pPr lvl="1"/>
            <a:r>
              <a:rPr lang="en-US" dirty="0" smtClean="0"/>
              <a:t>Since dealing with </a:t>
            </a:r>
            <a:r>
              <a:rPr lang="en-US" dirty="0" err="1" smtClean="0"/>
              <a:t>IaaS</a:t>
            </a:r>
            <a:r>
              <a:rPr lang="en-US" dirty="0" smtClean="0"/>
              <a:t> we can look at physical flaws to networking:</a:t>
            </a:r>
          </a:p>
          <a:p>
            <a:pPr lvl="2"/>
            <a:r>
              <a:rPr lang="en-US" dirty="0" smtClean="0"/>
              <a:t>Vandalizing servers, machines, cables</a:t>
            </a:r>
          </a:p>
          <a:p>
            <a:pPr lvl="1"/>
            <a:r>
              <a:rPr lang="en-US" dirty="0" smtClean="0"/>
              <a:t>Also look at software flaws:</a:t>
            </a:r>
          </a:p>
          <a:p>
            <a:pPr lvl="2"/>
            <a:r>
              <a:rPr lang="en-US" dirty="0" smtClean="0"/>
              <a:t>What can compromise a virtualized machine?</a:t>
            </a:r>
          </a:p>
          <a:p>
            <a:pPr lvl="3"/>
            <a:r>
              <a:rPr lang="en-US" dirty="0" smtClean="0"/>
              <a:t>Malicious software</a:t>
            </a:r>
          </a:p>
          <a:p>
            <a:pPr lvl="3"/>
            <a:r>
              <a:rPr lang="en-US" dirty="0" smtClean="0"/>
              <a:t>Physical damage to a machine hosting virtualized operating systems </a:t>
            </a:r>
          </a:p>
          <a:p>
            <a:r>
              <a:rPr lang="en-US" dirty="0" smtClean="0"/>
              <a:t>What is a public security flaw?</a:t>
            </a:r>
          </a:p>
          <a:p>
            <a:pPr lvl="1"/>
            <a:r>
              <a:rPr lang="en-US" dirty="0" smtClean="0"/>
              <a:t>For one, easily accessible to EVERYONE. Users</a:t>
            </a:r>
            <a:r>
              <a:rPr lang="en-US" smtClean="0"/>
              <a:t>/hackers</a:t>
            </a:r>
          </a:p>
        </p:txBody>
      </p:sp>
    </p:spTree>
    <p:extLst>
      <p:ext uri="{BB962C8B-B14F-4D97-AF65-F5344CB8AC3E}">
        <p14:creationId xmlns:p14="http://schemas.microsoft.com/office/powerpoint/2010/main" xmlns="" val="2082827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computing is the future of the IT world</a:t>
            </a:r>
          </a:p>
          <a:p>
            <a:r>
              <a:rPr lang="en-US" dirty="0" smtClean="0"/>
              <a:t>Security of the cloud is VERY important</a:t>
            </a:r>
          </a:p>
          <a:p>
            <a:r>
              <a:rPr lang="en-US" dirty="0" smtClean="0"/>
              <a:t>Infrastructures rely on the cloud to:</a:t>
            </a:r>
          </a:p>
          <a:p>
            <a:pPr lvl="1"/>
            <a:r>
              <a:rPr lang="en-US" dirty="0" smtClean="0"/>
              <a:t>Conduct efficient business practices</a:t>
            </a:r>
          </a:p>
          <a:p>
            <a:pPr lvl="1"/>
            <a:r>
              <a:rPr lang="en-US" dirty="0" smtClean="0"/>
              <a:t>Minimize cost associated with resources</a:t>
            </a:r>
          </a:p>
          <a:p>
            <a:pPr lvl="1"/>
            <a:r>
              <a:rPr lang="en-US" dirty="0" smtClean="0"/>
              <a:t>Rid IT systems of duplicate software/hardware</a:t>
            </a:r>
          </a:p>
          <a:p>
            <a:r>
              <a:rPr lang="en-US" dirty="0" smtClean="0"/>
              <a:t>Security risks compromise these aspects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0882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S102787990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TS102787990.potx</Template>
  <TotalTime>0</TotalTime>
  <Words>249</Words>
  <Application>Microsoft Office PowerPoint</Application>
  <PresentationFormat>Custom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TS102787990</vt:lpstr>
      <vt:lpstr>Security in Cloud Computing</vt:lpstr>
      <vt:lpstr>Mission Statement</vt:lpstr>
      <vt:lpstr>Background</vt:lpstr>
      <vt:lpstr>Significance</vt:lpstr>
      <vt:lpstr>Up to date completion…</vt:lpstr>
      <vt:lpstr>Remaining Tasks…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modified xsi:type="dcterms:W3CDTF">2014-04-23T16:57:12Z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