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35577-0001-B94A-AD7F-8C853C1A6EC9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051C-FDC2-7A4C-A329-E91751389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dn.shopify.com/s/files/1/0158/8830/products/watchguard_9288431_large.png?v=1340563938" TargetMode="External"/><Relationship Id="rId4" Type="http://schemas.openxmlformats.org/officeDocument/2006/relationships/hyperlink" Target="http://www.newegg.com/" TargetMode="External"/><Relationship Id="rId5" Type="http://schemas.openxmlformats.org/officeDocument/2006/relationships/hyperlink" Target="http://www.microsoft.com/" TargetMode="External"/><Relationship Id="rId6" Type="http://schemas.openxmlformats.org/officeDocument/2006/relationships/hyperlink" Target="http://www.cisco.com/c/en/us/products" TargetMode="External"/><Relationship Id="rId7" Type="http://schemas.openxmlformats.org/officeDocument/2006/relationships/hyperlink" Target="http://www.dell.com/us/business/p/servers" TargetMode="External"/><Relationship Id="rId8" Type="http://schemas.openxmlformats.org/officeDocument/2006/relationships/hyperlink" Target="http://www.watchguard.com/products/xtm-2/overview.asp" TargetMode="External"/><Relationship Id="rId9" Type="http://schemas.openxmlformats.org/officeDocument/2006/relationships/hyperlink" Target="http://i.dell.com/das/dih.ashx/232w/sites/imagecontent/business/smb/product/en/PublishingImages/2769_poweredge_t420_232x249.png" TargetMode="External"/><Relationship Id="rId10" Type="http://schemas.openxmlformats.org/officeDocument/2006/relationships/hyperlink" Target="http://i.dell.com/das/xa.ashx/global-site-design%20WEB/35ed4767-7b18-f967-7d86-2a8279327c0c/1/OriginalPng?id=Dell/Product_Images/Dell_Enterprise_Products/Enterprise_Systems/PowerEdge/PowerEdge_T310/hero/server-poweredge-t310-left-hero-504x350.png" TargetMode="External"/><Relationship Id="rId11" Type="http://schemas.openxmlformats.org/officeDocument/2006/relationships/hyperlink" Target="http://www.watchguard.com/images/ripley/product/xtm2_lt_lrg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kullbox.net/vpns/sitetosite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451 Project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Charisse</a:t>
            </a:r>
            <a:r>
              <a:rPr lang="en-US" dirty="0" smtClean="0"/>
              <a:t>, Chris, Eileen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6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$20,000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Cisco 3925-SEC/k9 Integrated Services Router Bundle w/ Security license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Supports VMware </a:t>
            </a:r>
            <a:r>
              <a:rPr lang="en-US" dirty="0" err="1"/>
              <a:t>ESXi</a:t>
            </a:r>
            <a:r>
              <a:rPr lang="en-US" dirty="0"/>
              <a:t>, and MS hypervisor</a:t>
            </a:r>
          </a:p>
          <a:p>
            <a:r>
              <a:rPr lang="en-US" dirty="0" smtClean="0"/>
              <a:t>Up </a:t>
            </a:r>
            <a:r>
              <a:rPr lang="en-US" dirty="0"/>
              <a:t>to 98 LAN switch ports, 4 Enhanced High-Speed WAN Interface Card </a:t>
            </a:r>
            <a:r>
              <a:rPr lang="en-US" dirty="0" smtClean="0"/>
              <a:t>slots</a:t>
            </a:r>
          </a:p>
          <a:p>
            <a:r>
              <a:rPr lang="en-US" dirty="0" smtClean="0"/>
              <a:t>4 GB Flash Memory</a:t>
            </a:r>
            <a:endParaRPr lang="en-US" dirty="0"/>
          </a:p>
          <a:p>
            <a:r>
              <a:rPr lang="en-US" dirty="0" smtClean="0"/>
              <a:t>Security</a:t>
            </a:r>
            <a:endParaRPr lang="en-US" dirty="0"/>
          </a:p>
          <a:p>
            <a:pPr lvl="1"/>
            <a:r>
              <a:rPr lang="en-US" dirty="0"/>
              <a:t>Embedded hardware-accelerated VPN encryption and Cisco Cloud Web Security</a:t>
            </a:r>
          </a:p>
          <a:p>
            <a:pPr lvl="1"/>
            <a:r>
              <a:rPr lang="en-US" dirty="0"/>
              <a:t>Integrated threat control using Cisco IOS Firewall and Cisco IOS IPS</a:t>
            </a:r>
          </a:p>
          <a:p>
            <a:r>
              <a:rPr lang="en-US" dirty="0" smtClean="0"/>
              <a:t>Item Cost: $5995.99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533809"/>
            <a:ext cx="4041775" cy="32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Firewall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Cisco ASA 5512-X Firewall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3Gbps </a:t>
            </a:r>
            <a:r>
              <a:rPr lang="en-US" dirty="0" err="1"/>
              <a:t>Stateful</a:t>
            </a:r>
            <a:r>
              <a:rPr lang="en-US" dirty="0"/>
              <a:t> inspection throughput</a:t>
            </a:r>
          </a:p>
          <a:p>
            <a:r>
              <a:rPr lang="en-US" dirty="0"/>
              <a:t>Triple Data Encryption Standard/Advanced Encryption Standard (3DES/AES) VPN</a:t>
            </a:r>
          </a:p>
          <a:p>
            <a:r>
              <a:rPr lang="en-US" dirty="0"/>
              <a:t>IPsec VPN peers (2500 Users)</a:t>
            </a:r>
          </a:p>
          <a:p>
            <a:r>
              <a:rPr lang="en-US" dirty="0"/>
              <a:t>Cisco </a:t>
            </a:r>
            <a:r>
              <a:rPr lang="en-US" dirty="0" err="1"/>
              <a:t>AnyConnect</a:t>
            </a:r>
            <a:r>
              <a:rPr lang="en-US" dirty="0"/>
              <a:t> Premium VPN peers (included; 2500maximum)</a:t>
            </a:r>
          </a:p>
          <a:p>
            <a:r>
              <a:rPr lang="en-US" dirty="0"/>
              <a:t>Memory 12GB/Flash Memory 8GB</a:t>
            </a:r>
          </a:p>
          <a:p>
            <a:r>
              <a:rPr lang="en-US" dirty="0" err="1"/>
              <a:t>Multibus</a:t>
            </a:r>
            <a:r>
              <a:rPr lang="en-US" dirty="0"/>
              <a:t> architecture </a:t>
            </a:r>
            <a:endParaRPr lang="en-US" dirty="0" smtClean="0"/>
          </a:p>
          <a:p>
            <a:r>
              <a:rPr lang="en-US" dirty="0" smtClean="0"/>
              <a:t>Item cost: $10,299.99</a:t>
            </a:r>
          </a:p>
          <a:p>
            <a:r>
              <a:rPr lang="en-US" dirty="0" smtClean="0"/>
              <a:t>Total: $ 16295.98</a:t>
            </a:r>
            <a:endParaRPr lang="en-US" dirty="0"/>
          </a:p>
        </p:txBody>
      </p:sp>
      <p:pic>
        <p:nvPicPr>
          <p:cNvPr id="3074" name="Picture 2" descr="http://www.datacentreshop.co.uk/wp-content/uploads/2013/07/ASA5545-IPS-K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57287"/>
            <a:ext cx="4041775" cy="17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Avatar A-Workstation Mid-Tower ATX Server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Intel Core i7-4770 3.4GHz 4 core</a:t>
            </a:r>
          </a:p>
          <a:p>
            <a:r>
              <a:rPr lang="en-US" dirty="0" smtClean="0"/>
              <a:t>16 GB RAM</a:t>
            </a:r>
          </a:p>
          <a:p>
            <a:r>
              <a:rPr lang="en-US" dirty="0" smtClean="0"/>
              <a:t>120 GB SDD (boot up drive)</a:t>
            </a:r>
          </a:p>
          <a:p>
            <a:r>
              <a:rPr lang="en-US" dirty="0" smtClean="0"/>
              <a:t>2TB SATAIII 7200RPM HDD</a:t>
            </a:r>
          </a:p>
          <a:p>
            <a:r>
              <a:rPr lang="en-US" dirty="0" smtClean="0"/>
              <a:t>OS: Windows Exchange Server 2012</a:t>
            </a:r>
          </a:p>
          <a:p>
            <a:r>
              <a:rPr lang="en-US" dirty="0" smtClean="0"/>
              <a:t>Item cost: $1349.99</a:t>
            </a:r>
          </a:p>
          <a:p>
            <a:r>
              <a:rPr lang="en-US" dirty="0" smtClean="0"/>
              <a:t>Total: $17645.97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4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Lenovo </a:t>
            </a:r>
            <a:r>
              <a:rPr lang="en-US" dirty="0" err="1" smtClean="0"/>
              <a:t>ThinkServer</a:t>
            </a:r>
            <a:r>
              <a:rPr lang="en-US" dirty="0" smtClean="0"/>
              <a:t> TS140 Tower Server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Intel Xeon E3-1225 v3 3.2GHz</a:t>
            </a:r>
          </a:p>
          <a:p>
            <a:r>
              <a:rPr lang="en-US" dirty="0" smtClean="0"/>
              <a:t>4GB Ram</a:t>
            </a:r>
          </a:p>
          <a:p>
            <a:r>
              <a:rPr lang="en-US" dirty="0" smtClean="0"/>
              <a:t>2x 500 GB 7200 RPM 3.5”</a:t>
            </a:r>
          </a:p>
          <a:p>
            <a:r>
              <a:rPr lang="en-US" dirty="0" smtClean="0"/>
              <a:t>OS: Apache</a:t>
            </a:r>
          </a:p>
          <a:p>
            <a:r>
              <a:rPr lang="en-US" dirty="0" smtClean="0"/>
              <a:t>Item cost: $1109.99</a:t>
            </a:r>
          </a:p>
          <a:p>
            <a:r>
              <a:rPr lang="en-US" dirty="0" smtClean="0"/>
              <a:t>Total: $18755.96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3014246"/>
            <a:ext cx="4041775" cy="22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Lenovo </a:t>
            </a:r>
            <a:r>
              <a:rPr lang="en-US" dirty="0" err="1" smtClean="0"/>
              <a:t>ThinkServer</a:t>
            </a:r>
            <a:r>
              <a:rPr lang="en-US" dirty="0" smtClean="0"/>
              <a:t> TS140 Tower Server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Intel Xeon E3-1225 v3 3.2GHz</a:t>
            </a:r>
          </a:p>
          <a:p>
            <a:r>
              <a:rPr lang="en-US" dirty="0" smtClean="0"/>
              <a:t>4GB Ram </a:t>
            </a:r>
          </a:p>
          <a:p>
            <a:r>
              <a:rPr lang="en-US" dirty="0" smtClean="0"/>
              <a:t>2x 500 GB 7200 RPM 3.5”</a:t>
            </a:r>
          </a:p>
          <a:p>
            <a:r>
              <a:rPr lang="en-US" dirty="0" smtClean="0"/>
              <a:t>OS: Apache</a:t>
            </a:r>
          </a:p>
          <a:p>
            <a:r>
              <a:rPr lang="en-US" dirty="0" smtClean="0"/>
              <a:t>Item cost: $1109.99</a:t>
            </a:r>
          </a:p>
          <a:p>
            <a:r>
              <a:rPr lang="en-US" dirty="0" smtClean="0"/>
              <a:t>Total: $19865.95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3014246"/>
            <a:ext cx="4041775" cy="22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3962"/>
            <a:ext cx="8229600" cy="538288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www.skullbox.net/vpns/sitetosite.gif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cdn.shopify.com/s/files/1/0158/8830/products/watchguard_9288431_large.png?v=1340563938</a:t>
            </a:r>
            <a:endParaRPr lang="en-US" dirty="0" smtClean="0"/>
          </a:p>
          <a:p>
            <a:r>
              <a:rPr lang="en-US" dirty="0">
                <a:hlinkClick r:id="rId4"/>
              </a:rPr>
              <a:t>www.newegg.com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www.microsoft.com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http://www.cisco.com/c/en/us/products</a:t>
            </a:r>
            <a:endParaRPr lang="en-US" dirty="0" smtClean="0"/>
          </a:p>
          <a:p>
            <a:r>
              <a:rPr lang="en-US" i="1" dirty="0">
                <a:hlinkClick r:id="rId7"/>
              </a:rPr>
              <a:t>www.</a:t>
            </a:r>
            <a:r>
              <a:rPr lang="en-US" b="1" i="1" dirty="0">
                <a:hlinkClick r:id="rId7"/>
              </a:rPr>
              <a:t>dell</a:t>
            </a:r>
            <a:r>
              <a:rPr lang="en-US" i="1" dirty="0">
                <a:hlinkClick r:id="rId7"/>
              </a:rPr>
              <a:t>.com/us/business/p/</a:t>
            </a:r>
            <a:r>
              <a:rPr lang="en-US" i="1" dirty="0" smtClean="0">
                <a:hlinkClick r:id="rId7"/>
              </a:rPr>
              <a:t>servers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hlinkClick r:id="rId8"/>
              </a:rPr>
              <a:t>http://</a:t>
            </a:r>
            <a:r>
              <a:rPr lang="en-US" i="1" dirty="0" smtClean="0">
                <a:hlinkClick r:id="rId8"/>
              </a:rPr>
              <a:t>www.watchguard.com/products/xtm-2/overview.asp</a:t>
            </a:r>
            <a:endParaRPr lang="en-US" i="1" dirty="0">
              <a:hlinkClick r:id="rId9"/>
            </a:endParaRPr>
          </a:p>
          <a:p>
            <a:r>
              <a:rPr lang="en-US" i="1" dirty="0" smtClean="0">
                <a:hlinkClick r:id="rId9"/>
              </a:rPr>
              <a:t>http</a:t>
            </a:r>
            <a:r>
              <a:rPr lang="en-US" i="1" dirty="0">
                <a:hlinkClick r:id="rId9"/>
              </a:rPr>
              <a:t>://i.dell.com/das/dih.ashx/232w/sites/imagecontent/business/smb/product/en/PublishingImages/2769_poweredge_t420_232x249.</a:t>
            </a:r>
            <a:r>
              <a:rPr lang="en-US" i="1" dirty="0" smtClean="0">
                <a:hlinkClick r:id="rId9"/>
              </a:rPr>
              <a:t>png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hlinkClick r:id="rId10"/>
              </a:rPr>
              <a:t>http://i.dell.com/das/xa.ashx/global-site-design%20WEB/35ed4767-7b18-f967-7d86-2a8279327c0c/1/OriginalPng?id=Dell/Product_Images/Dell_Enterprise_Products/Enterprise_Systems/PowerEdge/PowerEdge_T310/hero/server-poweredge-t310-left-hero-504x350.png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>
                <a:hlinkClick r:id="rId11"/>
              </a:rPr>
              <a:t>http</a:t>
            </a:r>
            <a:r>
              <a:rPr lang="en-US" i="1" dirty="0">
                <a:hlinkClick r:id="rId11"/>
              </a:rPr>
              <a:t>://www.watchguard.com/images/ripley/product/xtm2_lt_lrg.jpg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800" dirty="0"/>
              <a:t>Build Small Office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Three Servers </a:t>
            </a:r>
          </a:p>
          <a:p>
            <a:r>
              <a:rPr lang="en-US" dirty="0" smtClean="0"/>
              <a:t>Firewall Device</a:t>
            </a:r>
          </a:p>
          <a:p>
            <a:r>
              <a:rPr lang="en-US" dirty="0" smtClean="0"/>
              <a:t>Switch &amp; Router</a:t>
            </a:r>
          </a:p>
          <a:p>
            <a:r>
              <a:rPr lang="en-US" dirty="0" smtClean="0"/>
              <a:t>10 VPN Network</a:t>
            </a:r>
          </a:p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$10,000</a:t>
            </a:r>
          </a:p>
          <a:p>
            <a:pPr lvl="1"/>
            <a:r>
              <a:rPr lang="en-US" dirty="0" smtClean="0"/>
              <a:t>$20,000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5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Taken from http://www.skullbox.net/vpns/sitetosite.gif</a:t>
            </a:r>
          </a:p>
        </p:txBody>
      </p:sp>
      <p:sp>
        <p:nvSpPr>
          <p:cNvPr id="5" name="AutoShape 2" descr="https://pod51035.outlook.com/owa/service.svc/s/GetFileAttachment?id=AAMkADhjYWEzNGNiLWFiZTUtNDcwYy1iNTU3LWQwM2NiM2RmNzI5YgBGAAAAAABZkoCh3AjkSaPCXbqdbzMiBwAzkUQfxfBsSYvF9IjW38%2BPAAAAWafPAAAiAZxDRm%2BHR7PZZYKdBkZBAAB0FE63AAABEgAQAHZqC6JEYsNMuErDeXNadU4%3D&amp;X-OWA-CANARY=SLqhcd7jOUetKcQlN7EHFPEzN-I6_dAIoNBA1fTHLTintsOWc0riEfp79ER7fH-G5qX7U2Zkf4c.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26" y="1577009"/>
            <a:ext cx="6223923" cy="27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BUDGET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WatchGuard</a:t>
            </a:r>
            <a:r>
              <a:rPr lang="en-US" dirty="0" smtClean="0"/>
              <a:t> XTM 26</a:t>
            </a:r>
          </a:p>
          <a:p>
            <a:r>
              <a:rPr lang="en-US" dirty="0" err="1" smtClean="0"/>
              <a:t>WatchGuard</a:t>
            </a:r>
            <a:r>
              <a:rPr lang="en-US" dirty="0" smtClean="0"/>
              <a:t> XTM 26 3-year security software suite</a:t>
            </a:r>
          </a:p>
          <a:p>
            <a:r>
              <a:rPr lang="en-US" dirty="0" smtClean="0"/>
              <a:t>Dell PowerEdge T320 </a:t>
            </a:r>
          </a:p>
          <a:p>
            <a:r>
              <a:rPr lang="en-US" dirty="0"/>
              <a:t>Dell PowerEdge T320 </a:t>
            </a:r>
          </a:p>
          <a:p>
            <a:r>
              <a:rPr lang="en-US" dirty="0" smtClean="0"/>
              <a:t>Dell PowerEdge T110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$20,000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Cisco RV016 Multi-WAN VPN Router</a:t>
            </a:r>
          </a:p>
          <a:p>
            <a:r>
              <a:rPr lang="en-US" dirty="0"/>
              <a:t>Cisco ASA 5512-X Firewall</a:t>
            </a:r>
          </a:p>
          <a:p>
            <a:r>
              <a:rPr lang="en-US" dirty="0" smtClean="0"/>
              <a:t>Avatar </a:t>
            </a:r>
            <a:r>
              <a:rPr lang="en-US" dirty="0"/>
              <a:t>A-Workstation Mid-Tower ATX </a:t>
            </a:r>
            <a:endParaRPr lang="en-US" dirty="0" smtClean="0"/>
          </a:p>
          <a:p>
            <a:r>
              <a:rPr lang="en-US" dirty="0" smtClean="0"/>
              <a:t>Lenovo </a:t>
            </a:r>
            <a:r>
              <a:rPr lang="en-US" dirty="0" err="1"/>
              <a:t>ThinkServer</a:t>
            </a:r>
            <a:r>
              <a:rPr lang="en-US" dirty="0"/>
              <a:t> </a:t>
            </a:r>
            <a:r>
              <a:rPr lang="en-US" dirty="0" smtClean="0"/>
              <a:t>TS140</a:t>
            </a:r>
          </a:p>
          <a:p>
            <a:r>
              <a:rPr lang="en-US" dirty="0"/>
              <a:t>Lenovo </a:t>
            </a:r>
            <a:r>
              <a:rPr lang="en-US" dirty="0" err="1"/>
              <a:t>ThinkServer</a:t>
            </a:r>
            <a:r>
              <a:rPr lang="en-US" dirty="0"/>
              <a:t> TS140 </a:t>
            </a:r>
          </a:p>
        </p:txBody>
      </p:sp>
    </p:spTree>
    <p:extLst>
      <p:ext uri="{BB962C8B-B14F-4D97-AF65-F5344CB8AC3E}">
        <p14:creationId xmlns:p14="http://schemas.microsoft.com/office/powerpoint/2010/main" val="18482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$10,000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Router/firewall/switch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WatchGuard</a:t>
            </a:r>
            <a:r>
              <a:rPr lang="en-US" dirty="0" smtClean="0"/>
              <a:t> XTM 26</a:t>
            </a:r>
          </a:p>
          <a:p>
            <a:r>
              <a:rPr lang="en-US" dirty="0" smtClean="0"/>
              <a:t>5x 10/100/1000 Interfaces</a:t>
            </a:r>
          </a:p>
          <a:p>
            <a:r>
              <a:rPr lang="en-US" dirty="0" smtClean="0"/>
              <a:t>Up to 40 VPN connections</a:t>
            </a:r>
          </a:p>
          <a:p>
            <a:r>
              <a:rPr lang="en-US" dirty="0" smtClean="0"/>
              <a:t>Firewall protection</a:t>
            </a:r>
          </a:p>
          <a:p>
            <a:pPr lvl="1"/>
            <a:r>
              <a:rPr lang="en-US" dirty="0"/>
              <a:t>Packet inspection</a:t>
            </a:r>
          </a:p>
          <a:p>
            <a:pPr lvl="1"/>
            <a:r>
              <a:rPr lang="en-US" dirty="0"/>
              <a:t>Blocks spyware, </a:t>
            </a:r>
            <a:r>
              <a:rPr lang="en-US" dirty="0" err="1"/>
              <a:t>DoS</a:t>
            </a:r>
            <a:r>
              <a:rPr lang="en-US" dirty="0"/>
              <a:t> attacks,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Item cost: $851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326749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WatchGuard</a:t>
            </a:r>
            <a:r>
              <a:rPr lang="en-US" dirty="0" smtClean="0"/>
              <a:t> XTM 26 3-year Security Software Suite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Comprehensive threat management including</a:t>
            </a:r>
          </a:p>
          <a:p>
            <a:pPr lvl="1"/>
            <a:r>
              <a:rPr lang="en-US" dirty="0"/>
              <a:t>Gateway </a:t>
            </a:r>
            <a:r>
              <a:rPr lang="en-US" dirty="0" err="1"/>
              <a:t>AntiVirus</a:t>
            </a:r>
            <a:endParaRPr lang="en-US" dirty="0"/>
          </a:p>
          <a:p>
            <a:pPr lvl="1"/>
            <a:r>
              <a:rPr lang="en-US" dirty="0"/>
              <a:t>IPS</a:t>
            </a:r>
          </a:p>
          <a:p>
            <a:pPr lvl="1"/>
            <a:r>
              <a:rPr lang="en-US" dirty="0" err="1" smtClean="0"/>
              <a:t>SpamBlocker</a:t>
            </a:r>
            <a:endParaRPr lang="en-US" dirty="0"/>
          </a:p>
          <a:p>
            <a:pPr lvl="1"/>
            <a:r>
              <a:rPr lang="en-US" dirty="0" err="1"/>
              <a:t>WebBlocker</a:t>
            </a:r>
            <a:endParaRPr lang="en-US" dirty="0"/>
          </a:p>
          <a:p>
            <a:pPr lvl="1"/>
            <a:r>
              <a:rPr lang="en-US" dirty="0"/>
              <a:t>Reputation Enabled Defense</a:t>
            </a:r>
          </a:p>
          <a:p>
            <a:pPr lvl="1"/>
            <a:r>
              <a:rPr lang="en-US" dirty="0"/>
              <a:t>Application Control</a:t>
            </a:r>
          </a:p>
          <a:p>
            <a:endParaRPr lang="en-US" dirty="0" smtClean="0"/>
          </a:p>
          <a:p>
            <a:r>
              <a:rPr lang="en-US" dirty="0" err="1" smtClean="0"/>
              <a:t>LiveSecurity</a:t>
            </a:r>
            <a:r>
              <a:rPr lang="en-US" dirty="0" smtClean="0"/>
              <a:t> 12x5 support is included</a:t>
            </a:r>
          </a:p>
          <a:p>
            <a:r>
              <a:rPr lang="en-US" dirty="0" smtClean="0"/>
              <a:t>Item cost: $1,030</a:t>
            </a:r>
          </a:p>
          <a:p>
            <a:r>
              <a:rPr lang="en-US" dirty="0" smtClean="0"/>
              <a:t>Total: $1,881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dn.shopify.com/s/files/1/0158/8830/products/watchguard_9288431_large.png?v=13405639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33" y="2174875"/>
            <a:ext cx="3057109" cy="41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1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 PowerEdge T320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Intel Xeon E5-2430L 2.00GHz 6 core</a:t>
            </a:r>
          </a:p>
          <a:p>
            <a:r>
              <a:rPr lang="en-US" dirty="0" smtClean="0"/>
              <a:t>4 x 4GB RDIMM</a:t>
            </a:r>
          </a:p>
          <a:p>
            <a:r>
              <a:rPr lang="en-US" dirty="0" smtClean="0"/>
              <a:t>Fedora Linux</a:t>
            </a:r>
          </a:p>
          <a:p>
            <a:r>
              <a:rPr lang="en-US" dirty="0" smtClean="0"/>
              <a:t>2 x 2TB 7.2l RPM SATA</a:t>
            </a:r>
          </a:p>
          <a:p>
            <a:r>
              <a:rPr lang="en-US" dirty="0" smtClean="0"/>
              <a:t>On-Board Broadcom 5720 Dual Port 1GB LOM</a:t>
            </a:r>
          </a:p>
          <a:p>
            <a:r>
              <a:rPr lang="en-US" dirty="0" smtClean="0"/>
              <a:t>Item cost: $2,098</a:t>
            </a:r>
          </a:p>
          <a:p>
            <a:r>
              <a:rPr lang="en-US" dirty="0" smtClean="0"/>
              <a:t>Total: $3,979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106290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Dell PowerEdge T320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Intel Xeon E5-2420 1.90GHz 6 Core</a:t>
            </a:r>
          </a:p>
          <a:p>
            <a:r>
              <a:rPr lang="en-US" dirty="0" smtClean="0"/>
              <a:t>2 x 4GB RDIMM</a:t>
            </a:r>
          </a:p>
          <a:p>
            <a:r>
              <a:rPr lang="en-US" dirty="0" smtClean="0"/>
              <a:t>Windows Server 2012, Standard Edition</a:t>
            </a:r>
          </a:p>
          <a:p>
            <a:r>
              <a:rPr lang="en-US" dirty="0" smtClean="0"/>
              <a:t>2 x 2TB SATA – RAID 0</a:t>
            </a:r>
          </a:p>
          <a:p>
            <a:r>
              <a:rPr lang="en-US" dirty="0" smtClean="0"/>
              <a:t>On-Board Broadcom 5720 Dual Port 1GB LOM</a:t>
            </a:r>
          </a:p>
          <a:p>
            <a:r>
              <a:rPr lang="en-US" dirty="0" smtClean="0"/>
              <a:t>Item cost: $2,190</a:t>
            </a:r>
          </a:p>
          <a:p>
            <a:r>
              <a:rPr lang="en-US" dirty="0" smtClean="0"/>
              <a:t>Total: $6,169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249331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 PowerEdge T110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Intel Xeon E3-1220v2 3.10 GHz Quad Core</a:t>
            </a:r>
          </a:p>
          <a:p>
            <a:r>
              <a:rPr lang="en-US" dirty="0" smtClean="0"/>
              <a:t>16 GB Memory (2 x 8GB)</a:t>
            </a:r>
          </a:p>
          <a:p>
            <a:r>
              <a:rPr lang="en-US" dirty="0" smtClean="0"/>
              <a:t>Windows Server 2012, Essentials Edition</a:t>
            </a:r>
          </a:p>
          <a:p>
            <a:r>
              <a:rPr lang="en-US" dirty="0" smtClean="0"/>
              <a:t>2 x 500GB – RAID 0</a:t>
            </a:r>
          </a:p>
          <a:p>
            <a:r>
              <a:rPr lang="en-US" dirty="0" smtClean="0"/>
              <a:t>On-Board Gigabit network adapter</a:t>
            </a:r>
          </a:p>
          <a:p>
            <a:r>
              <a:rPr lang="en-US" dirty="0" smtClean="0"/>
              <a:t>Item cost: $1,369</a:t>
            </a:r>
          </a:p>
          <a:p>
            <a:r>
              <a:rPr lang="en-US" dirty="0" smtClean="0"/>
              <a:t>Total: $7,538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23" y="2202706"/>
            <a:ext cx="3463805" cy="3923457"/>
          </a:xfrm>
        </p:spPr>
      </p:pic>
    </p:spTree>
    <p:extLst>
      <p:ext uri="{BB962C8B-B14F-4D97-AF65-F5344CB8AC3E}">
        <p14:creationId xmlns:p14="http://schemas.microsoft.com/office/powerpoint/2010/main" val="31062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174</TotalTime>
  <Words>592</Words>
  <Application>Microsoft Macintosh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Twilight</vt:lpstr>
      <vt:lpstr>ITEC 451 Project 2</vt:lpstr>
      <vt:lpstr>Build Small Office Network</vt:lpstr>
      <vt:lpstr>TOPOLOGY </vt:lpstr>
      <vt:lpstr>BUDGET</vt:lpstr>
      <vt:lpstr>$10,000 Budget</vt:lpstr>
      <vt:lpstr>Firewall Software</vt:lpstr>
      <vt:lpstr>Database Server</vt:lpstr>
      <vt:lpstr>Mail Server</vt:lpstr>
      <vt:lpstr>Web Server</vt:lpstr>
      <vt:lpstr>$20,000 budget</vt:lpstr>
      <vt:lpstr>Firewall</vt:lpstr>
      <vt:lpstr>Mail Server</vt:lpstr>
      <vt:lpstr>Database Server</vt:lpstr>
      <vt:lpstr>Web Server</vt:lpstr>
      <vt:lpstr>References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451 Project 2</dc:title>
  <dc:creator>eileen hindmon</dc:creator>
  <cp:lastModifiedBy>eileen hindmon</cp:lastModifiedBy>
  <cp:revision>20</cp:revision>
  <dcterms:created xsi:type="dcterms:W3CDTF">2014-02-21T04:58:28Z</dcterms:created>
  <dcterms:modified xsi:type="dcterms:W3CDTF">2014-02-21T18:15:26Z</dcterms:modified>
</cp:coreProperties>
</file>