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8" autoAdjust="0"/>
  </p:normalViewPr>
  <p:slideViewPr>
    <p:cSldViewPr>
      <p:cViewPr varScale="1">
        <p:scale>
          <a:sx n="73" d="100"/>
          <a:sy n="73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541CB-1835-4342-818E-2C1CD64882EA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12733-9DFF-4D24-9CAB-E50CAE372F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buy.com/site/Gateway+SX2803-25e+Desktop,+20%22+LCD+Monitor+&amp;+Wireless+3-in-1+Printer+Package/9999147800050002.p?id=pcmprd147800050002&amp;skuId=9999147800050002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buy.com/site/Gateway+SX2803-25e+Desktop%2C+20%22+LCD+Monitor+%26+Wireless+3-in-1+Printer+Package/9999147800050002.p?id=pcmprd147800050002&amp;skuId=9999147800050002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http://www.bestbuy.com/site/Asus+-+Eee+PC+Netbook+/+Intel%26%23174%3B+Atom%26%23153%3B+Processor+/+10.1%22+Display+/+1GB+Memory+/+160GB+Hard+Drive+-+Black/1222971.p?id=1218237710153&amp;skuId=1222971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2733-9DFF-4D24-9CAB-E50CAE372FA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1+Printer+Package/9999147800050002.p?id=pcmprd147800050002&amp;skuId=9999147800050002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2733-9DFF-4D24-9CAB-E50CAE372FA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http://www.bestbuy.com/site/Dell+-+Studio+XPS+Laptop+/+Intel%26%23174%3B+Core%26%23153%3B+i5+Processor+/+15.6%22+Display+/+4GB+Memory+/+640GB+Hard+Drive+-+Obsidian+Black/1063218.p?id=1218215932284&amp;skuId=1063218&amp;st=labtops&amp;cp=2&amp;lp=15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http://www.bestbuy.com/site/Gateway+SX2803-25e+Desktop%2C+20%22+LCD+Monitor+%26+Wireless+3-in-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2733-9DFF-4D24-9CAB-E50CAE372FA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http://www.bestbuy.com/site/Lenovo+-+Ideacentre+Desktop+/+Intel%26%23174%3B+Core%26%23153%3B+i7+Processor+/+8GB+Memory+/+1TB+Hard+Drive/1492867.p?id=1218262975566&amp;skuId=1492867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2733-9DFF-4D24-9CAB-E50CAE372FA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http://www.newegg.com/Product/Product.aspx?Item=N82E16834200061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2733-9DFF-4D24-9CAB-E50CAE372FA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http://www.newegg.com/Product/Product.aspx?Item=N82E16834214188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2733-9DFF-4D24-9CAB-E50CAE372FA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http://www.newegg.com/Product/Product.aspx?Item=N82E16883241036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2733-9DFF-4D24-9CAB-E50CAE372FA6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84E41EC-A5C0-4EF6-9A42-45D08CA6EAAC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4B769F-119A-4CEE-90D7-B72354FB3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d-f.asp.radford.edu/computer-recom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Jonathan Russo and Carroll </a:t>
            </a:r>
            <a:r>
              <a:rPr lang="en-US" dirty="0" err="1" smtClean="0"/>
              <a:t>Wongchote</a:t>
            </a:r>
            <a:endParaRPr lang="en-US" dirty="0" smtClean="0"/>
          </a:p>
          <a:p>
            <a:r>
              <a:rPr lang="en-US" dirty="0" smtClean="0"/>
              <a:t>Date: 02/03/2011</a:t>
            </a:r>
          </a:p>
          <a:p>
            <a:r>
              <a:rPr lang="en-US" dirty="0" smtClean="0"/>
              <a:t>ITEC 451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ZT Element</a:t>
            </a:r>
          </a:p>
          <a:p>
            <a:r>
              <a:rPr lang="en-US" dirty="0" smtClean="0"/>
              <a:t>$379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6248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Bestbuy.com</a:t>
            </a:r>
            <a:endParaRPr lang="en-US" sz="1000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352800"/>
            <a:ext cx="38100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Microsoft Office</a:t>
            </a:r>
          </a:p>
          <a:p>
            <a:r>
              <a:rPr lang="en-US" dirty="0" smtClean="0"/>
              <a:t>Windows 7</a:t>
            </a:r>
          </a:p>
          <a:p>
            <a:r>
              <a:rPr lang="en-US" dirty="0" err="1" smtClean="0"/>
              <a:t>Viewsonic</a:t>
            </a:r>
            <a:r>
              <a:rPr lang="en-US" dirty="0" smtClean="0"/>
              <a:t>: $169</a:t>
            </a:r>
          </a:p>
          <a:p>
            <a:r>
              <a:rPr lang="en-US" dirty="0" smtClean="0"/>
              <a:t>Resolution: </a:t>
            </a:r>
            <a:r>
              <a:rPr lang="en-US" dirty="0" smtClean="0"/>
              <a:t>1920 x 1080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733800"/>
            <a:ext cx="343281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162800" y="64578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amazon.com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Undeclared Laptop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Asus </a:t>
            </a:r>
            <a:r>
              <a:rPr lang="en-US" dirty="0" err="1" smtClean="0"/>
              <a:t>Netbook</a:t>
            </a:r>
            <a:endParaRPr lang="en-US" dirty="0" smtClean="0"/>
          </a:p>
          <a:p>
            <a:r>
              <a:rPr lang="en-US" dirty="0" smtClean="0"/>
              <a:t>$259.99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971800"/>
            <a:ext cx="4568190" cy="333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248400" y="6248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Bestbuy.com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Undeclared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Gateway </a:t>
            </a:r>
            <a:r>
              <a:rPr lang="en-US" dirty="0" smtClean="0"/>
              <a:t>SX2803-25e</a:t>
            </a:r>
          </a:p>
          <a:p>
            <a:r>
              <a:rPr lang="en-US" dirty="0" smtClean="0"/>
              <a:t>$599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810000"/>
            <a:ext cx="4076700" cy="249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162800" y="64578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Bestbuy.com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ITEC Laptop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Dell XPS</a:t>
            </a:r>
            <a:endParaRPr lang="en-US" dirty="0" smtClean="0"/>
          </a:p>
          <a:p>
            <a:r>
              <a:rPr lang="en-US" dirty="0" smtClean="0"/>
              <a:t>$1,149.99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352800"/>
            <a:ext cx="3619500" cy="284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248400" y="6248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Bestbuy.com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ITEC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Lenovo K320-30192MU</a:t>
            </a:r>
          </a:p>
          <a:p>
            <a:r>
              <a:rPr lang="en-US" dirty="0" smtClean="0"/>
              <a:t>$999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276600"/>
            <a:ext cx="2868930" cy="295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248400" y="6248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Bestbuy.com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Design Laptop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Dell </a:t>
            </a:r>
            <a:r>
              <a:rPr lang="en-US" dirty="0" err="1" smtClean="0"/>
              <a:t>Inspiron</a:t>
            </a:r>
            <a:endParaRPr lang="en-US" dirty="0" smtClean="0"/>
          </a:p>
          <a:p>
            <a:r>
              <a:rPr lang="en-US" dirty="0" smtClean="0"/>
              <a:t>$679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047999"/>
            <a:ext cx="4495800" cy="381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696200" y="64578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newegg.com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Design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/>
              <a:t>“</a:t>
            </a:r>
            <a:r>
              <a:rPr lang="en-US" sz="3200" dirty="0" smtClean="0"/>
              <a:t>All incoming </a:t>
            </a:r>
            <a:r>
              <a:rPr lang="en-US" sz="3200" dirty="0" smtClean="0"/>
              <a:t>[interior design] students </a:t>
            </a:r>
            <a:r>
              <a:rPr lang="en-US" sz="3200" dirty="0" smtClean="0"/>
              <a:t>are required to have laptops</a:t>
            </a:r>
            <a:r>
              <a:rPr lang="en-US" sz="3200" dirty="0" smtClean="0"/>
              <a:t>.” </a:t>
            </a:r>
            <a:r>
              <a:rPr lang="en-US" sz="3200" u="sng" dirty="0" smtClean="0">
                <a:hlinkClick r:id="rId2"/>
              </a:rPr>
              <a:t>http://id-f.asp.radford.edu/computer-recom.html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Laptop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Toshiba Satellite</a:t>
            </a:r>
          </a:p>
          <a:p>
            <a:r>
              <a:rPr lang="en-US" dirty="0" smtClean="0"/>
              <a:t>$529</a:t>
            </a:r>
          </a:p>
          <a:p>
            <a:r>
              <a:rPr lang="en-US" dirty="0" smtClean="0"/>
              <a:t>No Macs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6248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newegg.com</a:t>
            </a:r>
            <a:endParaRPr lang="en-US" sz="1000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429000"/>
            <a:ext cx="41148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101</TotalTime>
  <Words>188</Words>
  <Application>Microsoft Office PowerPoint</Application>
  <PresentationFormat>On-screen Show (4:3)</PresentationFormat>
  <Paragraphs>57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Computer Recommendations</vt:lpstr>
      <vt:lpstr>Assumptions</vt:lpstr>
      <vt:lpstr>Undeclared Laptop</vt:lpstr>
      <vt:lpstr>Undeclared Desktop</vt:lpstr>
      <vt:lpstr>ITEC Laptop</vt:lpstr>
      <vt:lpstr>ITEC Desktop</vt:lpstr>
      <vt:lpstr>Interior Design Laptop</vt:lpstr>
      <vt:lpstr>Interior Design Desktop</vt:lpstr>
      <vt:lpstr>Business Laptop</vt:lpstr>
      <vt:lpstr>Business Desktop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Carroll Wongchote</dc:creator>
  <cp:lastModifiedBy>Carroll Wongchote</cp:lastModifiedBy>
  <cp:revision>31</cp:revision>
  <dcterms:created xsi:type="dcterms:W3CDTF">2011-02-04T02:17:33Z</dcterms:created>
  <dcterms:modified xsi:type="dcterms:W3CDTF">2011-02-04T03:59:31Z</dcterms:modified>
</cp:coreProperties>
</file>