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CC96770-084B-C546-A9CF-FDA1325450B4}" type="datetimeFigureOut">
              <a:rPr lang="en-US" smtClean="0"/>
              <a:t>3/22/13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353683E-3D25-8E45-BBFF-7013FD2D66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 Network Management Software</a:t>
            </a:r>
          </a:p>
          <a:p>
            <a:r>
              <a:rPr lang="en-US" dirty="0" smtClean="0"/>
              <a:t>Kwan, Chris, &amp; Jonathan</a:t>
            </a:r>
          </a:p>
          <a:p>
            <a:r>
              <a:rPr lang="en-US" dirty="0" smtClean="0"/>
              <a:t>ITEC451 – H. Lee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838200"/>
            <a:ext cx="34925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799"/>
            <a:ext cx="4953000" cy="3065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2"/>
            <a:ext cx="3671888" cy="3809998"/>
          </a:xfrm>
        </p:spPr>
        <p:txBody>
          <a:bodyPr numCol="1">
            <a:normAutofit fontScale="85000" lnSpcReduction="20000"/>
          </a:bodyPr>
          <a:lstStyle/>
          <a:p>
            <a:r>
              <a:rPr lang="en-US" dirty="0" smtClean="0"/>
              <a:t>What is Untangle?</a:t>
            </a:r>
          </a:p>
          <a:p>
            <a:r>
              <a:rPr lang="en-US" dirty="0" smtClean="0"/>
              <a:t>Packages and Apps</a:t>
            </a:r>
          </a:p>
          <a:p>
            <a:r>
              <a:rPr lang="en-US" dirty="0" smtClean="0"/>
              <a:t>Home Screen</a:t>
            </a:r>
          </a:p>
          <a:p>
            <a:r>
              <a:rPr lang="en-US" dirty="0" smtClean="0"/>
              <a:t>Virus Blocker</a:t>
            </a:r>
          </a:p>
          <a:p>
            <a:r>
              <a:rPr lang="en-US" dirty="0" smtClean="0"/>
              <a:t>Spam Blocker</a:t>
            </a:r>
          </a:p>
          <a:p>
            <a:r>
              <a:rPr lang="en-US" dirty="0" smtClean="0"/>
              <a:t>Web Filter</a:t>
            </a:r>
          </a:p>
          <a:p>
            <a:r>
              <a:rPr lang="en-US" dirty="0" smtClean="0"/>
              <a:t>Misc Apps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276600"/>
            <a:ext cx="4955701" cy="2757156"/>
          </a:xfrm>
          <a:prstGeom prst="rect">
            <a:avLst/>
          </a:prstGeom>
        </p:spPr>
      </p:pic>
      <p:pic>
        <p:nvPicPr>
          <p:cNvPr id="7" name="Picture 6" descr="Picture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362200"/>
            <a:ext cx="4511675" cy="74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2209800"/>
            <a:ext cx="4477033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Untangle?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3673476" cy="40843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Founded in 2003 by John Irwin and Dirk Morris, Untangle was originally created under the name </a:t>
            </a:r>
            <a:r>
              <a:rPr lang="en-US" dirty="0" err="1" smtClean="0"/>
              <a:t>Metavize</a:t>
            </a:r>
            <a:endParaRPr lang="en-US" dirty="0" smtClean="0"/>
          </a:p>
          <a:p>
            <a:r>
              <a:rPr lang="en-US" dirty="0" smtClean="0"/>
              <a:t>Software was created to provide full network management in a friendly user interface</a:t>
            </a:r>
          </a:p>
          <a:p>
            <a:r>
              <a:rPr lang="en-US" dirty="0" smtClean="0"/>
              <a:t>Users can purchase apps individually through the main website or purchase specific packages to suit their needs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Packages and Apps</a:t>
            </a:r>
            <a:endParaRPr lang="en-US" dirty="0"/>
          </a:p>
        </p:txBody>
      </p:sp>
      <p:pic>
        <p:nvPicPr>
          <p:cNvPr id="4" name="Content Placeholder 3" descr="Picture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113" y="4038600"/>
            <a:ext cx="7345363" cy="2031138"/>
          </a:xfrm>
        </p:spPr>
      </p:pic>
      <p:pic>
        <p:nvPicPr>
          <p:cNvPr id="5" name="Picture 4" descr="Picture 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752599"/>
            <a:ext cx="7345363" cy="194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3700232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$540.00 1-10 PCs</a:t>
            </a:r>
            <a:endParaRPr lang="en-US" sz="16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700232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$432.00 1-10 PCs</a:t>
            </a:r>
            <a:endParaRPr lang="en-US" sz="16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700232"/>
            <a:ext cx="161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FREE</a:t>
            </a:r>
            <a:endParaRPr lang="en-US" sz="16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24" y="3683355"/>
            <a:ext cx="161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One Year</a:t>
            </a:r>
            <a:endParaRPr lang="en-US" sz="16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Screen UI</a:t>
            </a:r>
            <a:endParaRPr lang="en-US" dirty="0"/>
          </a:p>
        </p:txBody>
      </p:sp>
      <p:pic>
        <p:nvPicPr>
          <p:cNvPr id="5" name="Picture 4" descr="Picture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905000"/>
            <a:ext cx="6471557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Blocker App</a:t>
            </a:r>
            <a:endParaRPr lang="en-US" dirty="0"/>
          </a:p>
        </p:txBody>
      </p:sp>
      <p:pic>
        <p:nvPicPr>
          <p:cNvPr id="4" name="Picture 3" descr="Picture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1"/>
            <a:ext cx="6423378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Blocker App</a:t>
            </a:r>
            <a:endParaRPr lang="en-US" dirty="0"/>
          </a:p>
        </p:txBody>
      </p:sp>
      <p:pic>
        <p:nvPicPr>
          <p:cNvPr id="4" name="Picture 3" descr="Picture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6019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Filter App</a:t>
            </a:r>
            <a:endParaRPr lang="en-US" dirty="0"/>
          </a:p>
        </p:txBody>
      </p:sp>
      <p:pic>
        <p:nvPicPr>
          <p:cNvPr id="4" name="Picture 3" descr="Picture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2071"/>
            <a:ext cx="6202146" cy="4436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 Apps</a:t>
            </a:r>
            <a:endParaRPr lang="en-US" dirty="0"/>
          </a:p>
        </p:txBody>
      </p:sp>
      <p:pic>
        <p:nvPicPr>
          <p:cNvPr id="4" name="Picture 3" descr="Pictur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1782240" cy="4343400"/>
          </a:xfrm>
          <a:prstGeom prst="rect">
            <a:avLst/>
          </a:prstGeom>
        </p:spPr>
      </p:pic>
      <p:pic>
        <p:nvPicPr>
          <p:cNvPr id="5" name="Picture 4" descr="Picture 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828800"/>
            <a:ext cx="1831116" cy="4343400"/>
          </a:xfrm>
          <a:prstGeom prst="rect">
            <a:avLst/>
          </a:prstGeom>
        </p:spPr>
      </p:pic>
      <p:pic>
        <p:nvPicPr>
          <p:cNvPr id="6" name="Picture 5" descr="Picture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28800"/>
            <a:ext cx="1765263" cy="4343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57</TotalTime>
  <Words>117</Words>
  <Application>Microsoft Macintosh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Capital</vt:lpstr>
      <vt:lpstr>Slide 1</vt:lpstr>
      <vt:lpstr>Contents</vt:lpstr>
      <vt:lpstr>What is Untangle?</vt:lpstr>
      <vt:lpstr>Packages and Apps</vt:lpstr>
      <vt:lpstr>Home Screen UI</vt:lpstr>
      <vt:lpstr>Virus Blocker App</vt:lpstr>
      <vt:lpstr>Spam Blocker App</vt:lpstr>
      <vt:lpstr>Web Filter App</vt:lpstr>
      <vt:lpstr>Misc Apps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Z12</dc:creator>
  <cp:lastModifiedBy>Z12</cp:lastModifiedBy>
  <cp:revision>12</cp:revision>
  <dcterms:created xsi:type="dcterms:W3CDTF">2013-03-22T17:50:25Z</dcterms:created>
  <dcterms:modified xsi:type="dcterms:W3CDTF">2013-03-22T18:47:35Z</dcterms:modified>
</cp:coreProperties>
</file>