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snapVertSplitter="1"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-9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6DDB97-59A7-624A-8B8D-3C47981B0045}" type="datetimeFigureOut">
              <a:rPr lang="en-US" smtClean="0"/>
              <a:pPr/>
              <a:t>4/5/13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5940379-322C-9442-95AD-CB0F3B50C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505200"/>
            <a:ext cx="7620000" cy="2590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An Open Source Firewall/Router Software</a:t>
            </a:r>
          </a:p>
          <a:p>
            <a:endParaRPr lang="en-US" sz="2400" dirty="0" smtClean="0"/>
          </a:p>
          <a:p>
            <a:r>
              <a:rPr lang="en-US" sz="2800" dirty="0" smtClean="0"/>
              <a:t>Kwan – Chris – Jonathan</a:t>
            </a:r>
          </a:p>
          <a:p>
            <a:r>
              <a:rPr lang="en-US" sz="2800" dirty="0" smtClean="0"/>
              <a:t>ITEC451 – H. Lee  </a:t>
            </a:r>
            <a:endParaRPr lang="en-US" sz="2800" dirty="0"/>
          </a:p>
        </p:txBody>
      </p:sp>
      <p:pic>
        <p:nvPicPr>
          <p:cNvPr id="9" name="Picture 8" descr="Picture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524000"/>
            <a:ext cx="4901588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Contents: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1143000" y="2743200"/>
            <a:ext cx="5449887" cy="248126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What is pfSense?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How does it work?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Why</a:t>
            </a:r>
            <a:r>
              <a:rPr lang="en-US" sz="2800" dirty="0" smtClean="0"/>
              <a:t> should we use </a:t>
            </a:r>
            <a:r>
              <a:rPr lang="en-US" sz="2800" dirty="0" smtClean="0"/>
              <a:t>it?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What type of hardware is needed?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Demo walkthrough 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What is pfSense?</a:t>
            </a:r>
            <a:endParaRPr lang="en-US" sz="4800" b="1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"/>
          </p:nvPr>
        </p:nvSpPr>
        <p:spPr>
          <a:xfrm>
            <a:off x="4663440" y="5486400"/>
            <a:ext cx="3749040" cy="106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Its name </a:t>
            </a:r>
            <a:r>
              <a:rPr lang="en-US" dirty="0" smtClean="0"/>
              <a:t>was received from how it made </a:t>
            </a:r>
            <a:r>
              <a:rPr lang="en-US" dirty="0" err="1" smtClean="0"/>
              <a:t>OpenBSD</a:t>
            </a:r>
            <a:r>
              <a:rPr lang="en-US" dirty="0" smtClean="0"/>
              <a:t> packet filtering make more sense to non technical users</a:t>
            </a:r>
            <a:endParaRPr lang="en-US" dirty="0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2"/>
          </p:nvPr>
        </p:nvSpPr>
        <p:spPr>
          <a:xfrm>
            <a:off x="914400" y="1447800"/>
            <a:ext cx="3749040" cy="4572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Open source operating syste</a:t>
            </a:r>
            <a:r>
              <a:rPr lang="en-US" sz="2400" dirty="0" smtClean="0"/>
              <a:t>m software designed to act as a firewall and router based on FreeBSD</a:t>
            </a:r>
          </a:p>
          <a:p>
            <a:r>
              <a:rPr lang="en-US" sz="2400" dirty="0" smtClean="0"/>
              <a:t>Project </a:t>
            </a:r>
            <a:r>
              <a:rPr lang="en-US" sz="2400" dirty="0" smtClean="0"/>
              <a:t>originally started in 2004, budding off of the m0n0wall project by Chris </a:t>
            </a:r>
            <a:r>
              <a:rPr lang="en-US" sz="2400" dirty="0" err="1" smtClean="0"/>
              <a:t>Buechler</a:t>
            </a:r>
            <a:r>
              <a:rPr lang="en-US" sz="2400" dirty="0" smtClean="0"/>
              <a:t> and Scott </a:t>
            </a:r>
            <a:r>
              <a:rPr lang="en-US" sz="2400" dirty="0" err="1" smtClean="0"/>
              <a:t>Ullrich</a:t>
            </a:r>
            <a:endParaRPr lang="en-US" sz="2400" dirty="0" smtClean="0"/>
          </a:p>
          <a:p>
            <a:r>
              <a:rPr lang="en-US" sz="2400" dirty="0" smtClean="0"/>
              <a:t>Instead of being distributed as an embedded</a:t>
            </a:r>
            <a:r>
              <a:rPr lang="en-US" sz="2400" dirty="0" smtClean="0"/>
              <a:t> software like its predecessor, pfSense focused on full PC installations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5" name="Picture 4" descr="Picture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0" y="1219200"/>
            <a:ext cx="3108960" cy="18448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064021"/>
            <a:ext cx="2641600" cy="23774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How does it work?</a:t>
            </a:r>
            <a:endParaRPr lang="en-US" sz="4800" b="1" dirty="0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pfSense is installed on a standalone personal computer, then configured to the user’s rule set</a:t>
            </a:r>
          </a:p>
          <a:p>
            <a:r>
              <a:rPr lang="en-US" dirty="0" smtClean="0"/>
              <a:t>The computer is then placed o</a:t>
            </a:r>
            <a:r>
              <a:rPr lang="en-US" dirty="0" smtClean="0"/>
              <a:t>n the network perimeter of the facility</a:t>
            </a:r>
          </a:p>
          <a:p>
            <a:r>
              <a:rPr lang="en-US" dirty="0" smtClean="0"/>
              <a:t>pfSense then monitors traffic flow using the various user enabled configurations</a:t>
            </a:r>
            <a:endParaRPr lang="en-US" dirty="0"/>
          </a:p>
        </p:txBody>
      </p:sp>
      <p:pic>
        <p:nvPicPr>
          <p:cNvPr id="5" name="Picture 4" descr="Picture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00200"/>
            <a:ext cx="4063805" cy="42549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Why should we use it?</a:t>
            </a:r>
            <a:endParaRPr lang="en-US" sz="4800" b="1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038600" cy="477043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pfSense offers corporate level </a:t>
            </a:r>
            <a:r>
              <a:rPr lang="en-US" dirty="0" smtClean="0"/>
              <a:t>firewall and router functionality</a:t>
            </a:r>
          </a:p>
          <a:p>
            <a:r>
              <a:rPr lang="en-US" dirty="0" smtClean="0"/>
              <a:t>It has been reviewed by top IT news source techrepublic</a:t>
            </a:r>
            <a:r>
              <a:rPr lang="en-US" dirty="0" smtClean="0"/>
              <a:t>.com</a:t>
            </a:r>
            <a:r>
              <a:rPr lang="en-US" dirty="0" smtClean="0"/>
              <a:t> “</a:t>
            </a:r>
            <a:r>
              <a:rPr dirty="0" smtClean="0"/>
              <a:t>If you want a high-availability and highly reliable firewall, pfSense is definitely something to seriously </a:t>
            </a:r>
            <a:r>
              <a:rPr dirty="0" smtClean="0"/>
              <a:t>consider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The interface is browser based and very user friendly</a:t>
            </a:r>
          </a:p>
          <a:p>
            <a:r>
              <a:rPr lang="en-US" dirty="0" smtClean="0"/>
              <a:t>It is completely open source, making it free for public and commercial use</a:t>
            </a:r>
            <a:endParaRPr lang="en-US" dirty="0"/>
          </a:p>
        </p:txBody>
      </p:sp>
      <p:pic>
        <p:nvPicPr>
          <p:cNvPr id="6" name="Picture 5" descr="pfsense_dashboar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417638"/>
            <a:ext cx="282702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Type of hardware is needed?</a:t>
            </a:r>
            <a:endParaRPr lang="en-US" sz="4800" b="1" dirty="0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Recommended system would be any modern low budget tower system will be sufficient</a:t>
            </a:r>
          </a:p>
          <a:p>
            <a:r>
              <a:rPr lang="en-US" dirty="0" smtClean="0"/>
              <a:t>pfSense website suggests that higher quality NIC should be purchased due to its high reliance on the device card</a:t>
            </a:r>
          </a:p>
          <a:p>
            <a:r>
              <a:rPr lang="en-US" dirty="0" smtClean="0"/>
              <a:t>pfSense also recommends that hardware should scale up if network traffic begins to grow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76400"/>
            <a:ext cx="396875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0"/>
          <p:cNvSpPr txBox="1">
            <a:spLocks/>
          </p:cNvSpPr>
          <p:nvPr/>
        </p:nvSpPr>
        <p:spPr>
          <a:xfrm>
            <a:off x="762000" y="1752600"/>
            <a:ext cx="76200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Live</a:t>
            </a:r>
            <a:r>
              <a:rPr lang="en-US" sz="5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Demonstration!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Picture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5181600"/>
            <a:ext cx="3882683" cy="1219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77</TotalTime>
  <Words>286</Words>
  <Application>Microsoft Macintosh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Slide 1</vt:lpstr>
      <vt:lpstr>Contents:</vt:lpstr>
      <vt:lpstr>What is pfSense?</vt:lpstr>
      <vt:lpstr>How does it work?</vt:lpstr>
      <vt:lpstr>Why should we use it?</vt:lpstr>
      <vt:lpstr>Type of hardware is needed?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Z12</dc:creator>
  <cp:lastModifiedBy>Z12</cp:lastModifiedBy>
  <cp:revision>10</cp:revision>
  <dcterms:created xsi:type="dcterms:W3CDTF">2013-04-05T18:09:47Z</dcterms:created>
  <dcterms:modified xsi:type="dcterms:W3CDTF">2013-04-05T18:53:43Z</dcterms:modified>
</cp:coreProperties>
</file>