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4E55C-5BC8-499C-A2A6-5D127342D50E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E05A2-2AE8-45D4-8FB4-25E19FD7F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1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E05A2-2AE8-45D4-8FB4-25E19FD7F3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0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1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3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2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4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5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0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8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0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8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D2BD7-C4CF-4719-966F-D0D432DAC21B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85CD0-62D1-4D92-A27F-DA304CA9B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2873"/>
            <a:ext cx="7010400" cy="2349501"/>
          </a:xfrm>
        </p:spPr>
        <p:txBody>
          <a:bodyPr/>
          <a:lstStyle/>
          <a:p>
            <a:r>
              <a:rPr lang="en-US" dirty="0" smtClean="0"/>
              <a:t>Our Small Company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307" y="4876800"/>
            <a:ext cx="6400800" cy="1752600"/>
          </a:xfrm>
        </p:spPr>
        <p:txBody>
          <a:bodyPr/>
          <a:lstStyle/>
          <a:p>
            <a:r>
              <a:rPr lang="en-US" dirty="0" err="1" smtClean="0"/>
              <a:t>Jamel</a:t>
            </a:r>
            <a:r>
              <a:rPr lang="en-US" dirty="0" smtClean="0"/>
              <a:t> </a:t>
            </a:r>
            <a:r>
              <a:rPr lang="en-US" dirty="0" err="1" smtClean="0"/>
              <a:t>Callands</a:t>
            </a:r>
            <a:r>
              <a:rPr lang="en-US" dirty="0" smtClean="0"/>
              <a:t>, Austin </a:t>
            </a:r>
            <a:r>
              <a:rPr lang="en-US" dirty="0" err="1" smtClean="0"/>
              <a:t>Chaet</a:t>
            </a:r>
            <a:r>
              <a:rPr lang="en-US" dirty="0" smtClean="0"/>
              <a:t> and Carson </a:t>
            </a:r>
            <a:r>
              <a:rPr lang="en-US" dirty="0" err="1" smtClean="0"/>
              <a:t>Gallimore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2418614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08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Servers: Dell PowerEdge M520</a:t>
            </a:r>
          </a:p>
          <a:p>
            <a:r>
              <a:rPr lang="en-US" dirty="0" smtClean="0"/>
              <a:t>$3,567.00 for all 3 servers</a:t>
            </a:r>
          </a:p>
          <a:p>
            <a:r>
              <a:rPr lang="en-US" dirty="0" smtClean="0"/>
              <a:t>Xeon 1.8 </a:t>
            </a:r>
            <a:r>
              <a:rPr lang="en-US" dirty="0" err="1" smtClean="0"/>
              <a:t>Ghz</a:t>
            </a:r>
            <a:r>
              <a:rPr lang="en-US" dirty="0" smtClean="0"/>
              <a:t> Processor</a:t>
            </a:r>
          </a:p>
          <a:p>
            <a:r>
              <a:rPr lang="en-US" dirty="0" smtClean="0"/>
              <a:t>2GB ram</a:t>
            </a:r>
            <a:endParaRPr lang="en-US" dirty="0"/>
          </a:p>
        </p:txBody>
      </p:sp>
      <p:sp>
        <p:nvSpPr>
          <p:cNvPr id="4" name="AutoShape 4" descr="data:image/jpeg;base64,/9j/4AAQSkZJRgABAQAAAQABAAD/2wCEAAkGBhQSERUUEhQVFRUVGBgYGBUVGBQYFBYXFxoXGBkVFRUXHCYeGBwkGRUUHy8gJScpLCwsFh4xNTAqNSYrLCkBCQoKDgwOGg8PFCkcHBwpKSkpKSkpLCkpKSkpKSkpKSkpKSkpKSwpKSksKSkpKSkpKSksKSksKSkxKTAsLCkpKf/AABEIAS4ApwMBIgACEQEDEQH/xAAcAAABBAMBAAAAAAAAAAAAAAAEAAMFBgECBwj/xABLEAABAwIDAwcIBwYDBwUBAAABAAIRAyEEEjEFIkEGEzJRYXGBByNykaGxssEzNEJzgtHwFCQlUpLCYqLhFUNTY5Oz8URUZNLyFv/EABcBAQEBAQAAAAAAAAAAAAAAAAABAgP/xAAdEQEBAQEAAgMBAAAAAAAAAAAAATERIUECYYEy/9oADAMBAAIRAxEAPwDuKpPLTb1ZtdtKg/LlaXPGYNLtLAniGkGO09SudWqGtLjYAEk9guVxTljj6jnlzaJqPqAkG8NJJtAI0BHA6LXx1miDy8rB2U1n5nWa2TJdeAI4myltocrzhwxtWs91RwG6HGSYu6JsP0FyduN/ZnGoXB9frsWU/kT7B2qu4ra9V9QvzOzH7U7xntWqjuQ5edtT+ty1w/LYuLyS/pEAZ3QAAAOHGM34lx3BVqzulVePFZeyq4PyOe5wfEzwyjhMaqHXaP8A+u7Hf1O/JNnlYf5fW535LjNPCVyx8h0mIv2349S32dhazKjHOkZSDqD69/5IOz43lDW5gVaL+admaNZbAeAQQ6xkdY+0p7ZHLiqWs52jnJG8aRaCI45XEax2KiYlpqYGoxjg084yCbi5BuOI3D60byIw7mOLXxmDRMdG4JEdkRZSrHTsLynoVHBocQ4kDK5j2kF2gJIgE8L34KVVBp0s7DnblJLgQOIZUdlPiAD+JD0cTVpV2so1agzZi8HzjAGtB3sxsTmp3ud7qEhw66Mkq7huUz22rU5H89L503GR+EuPYpnBbSp1R5t4dGo+030mm7fELLQlJJJAkkkkCSSSQJJJJBDcrKjhhnBkAuLW3mIJE6dgI8VwvltygrNcaEhoA3iyQXSAYMk27F3XlT9B+JvzXAuVYB2kAdDUogxrEsBiVqM1UsRR3czzA4A/Pt7OCjG4Un7TR1XP5Kd2+2WmZ6XC51ULn0nOYsAGhVDuJwhEHO0DKBJzAG3ci9m1crHDOOwgkNJiOybdaZxtWnZjucgAGBlAkgdYmYUryeylhyjdzWBuYtqgaO0eqo3snmv80D3JjGY+oCRTeQC7diIvHHhdTleowtrNDACwPBsOAgHo2mZFzYFQmNO5hvD3NSXpZx1Har6eGoyTlZloucTJE5soNhPFGckXtNRxY4Oa4NIcMsEZBplACivKCWDCu5wOc3LQkNIa69R2hII1A9SM8nIbkZzebJkbGaM0ZeMWWa1FzznMRFome3q/RQrKIFcEC7mvJ7TFFvua1HuKHc3zrPQqe+mtMnyEy+gCQeI0IkOb6LhdvgQn1vRIAMgESOlPboRorJ3wlvPLOH25Xp8RVb1Ps7we0e8OPapnBco6VSzppu0h8AeDgcp7pnsQD9jtc0FhiRMG49evvUbiMA4TaQLEt3gOwxceKnF6uySoeF2jUpfRvIH8pu3+nQeEKYwfLFulVpb/AIm3H9Oo8JWeNdWRJC4HadKsJpva6NQDvD0mm7fEIpRSSSSQQ/Kj6Eem35rgnKMxtVt8vnqG9eRvMva671yp+ib6Y+F64HypcRtUREitR6UZZzM1zWjvstRm6gtpOgE/r9XCCoYZ7mZwBlva14kmxuYg8UbtFkt7x/4UdhecAywIEweLQdQDOXibnrKrJraBy5XZGuzT0g4kFtoBBFrgjvRuxMU4NOVrG3mDIA6gB4daHxgqbvNHQHeDg2SSCYkg5bATxhWjkliq2GwdbEEAta+KjnQ4zugAQZPTCKBxGMrvaWk0oIIsH2kRbeUPi3nNSYY3HATwPRV3p8vHuEgR2ZLnToib6qD5YbNfTxFB1QNBqkP1BEF2pjTXRBdfKA9zMO8tYKhDaG45udpGerMt42konyeVczWuDAwGm05GzlbuCwm8JjygMqGi4Unhj/MQ4vDPtVzGYkRMR4o3kCan+9k1MjM8kGTkZeRYrNai4O1TMedb6D/fSTxCbP0rfQf8VNaZOOT2Ec4Als63tPXqNU2Qitmgw6NeHqVl4lnW7MYBqCO1lvW0psUmvqlxH2BDgS13SN5aQZ4eCNaGuG+Bede8cTdMimG1HAaCmAP6n8VbZU+Ms1pX2UXcWv7HiH/9Vg97XKExGzhDjvMyktOcSyRY+cZIA7XBqs9HEecc08A32gLGHO6+LHnH/EVlpRiXUnhzXQ4QQ5jgRBvZzSQQVNYHygObauzMP5mWd4tNj4EKFxwAcY0l3te8n2kqKrFDHXNm7Tp12B9J0t00III1BB0KwoHyd/VX/eu+FiSw3EjyoHmm+mPheuB8qmztUDKXTWpbomTdlhF137lJ9G30x8LlwPlKR/tYTMCvRmNekzrWozdQOO6I7h7lG0MXTzQ6ZkfZBF4uTPb1KRxug7h7lXQfOeI+JqqQZtXDU+ddmqZTYEZHOiAOIVy5OikNiYnnC91MVbmnlDzvUogPsLxrwlUva9Wnzz8zHE9YfA06spV05PMpO2JiRUc6nTNTVoFRw3qcWlua8DUKKB2bUwzGZmU8V0X04dzWbK4AlwAb1aFSflIAFfAgWAY0CbmAWxMa26lD4CnhWsD+drvbldSaTQZZxjeA5/UfNTflHpgVsABMBjQJF7FguOtVE15SqbHYd4qPyN/d5cGl0HNiI3QZImEd5PKAbTbldnaGMAeJAI5tlwDdA+UysxtB5qs5xs4cFocWm5xNw4aRqpHyePYaQLAWty08rTdwHNU9SLFZrUXF3BND6Ufdv+KmnXpto84PQd8TFpk4Udsjj+uCCcEZst0T2k+5AXUG74E+si6bbeofQb8T05itB6vb/om6TvPvHUxvxVfyQLD/AE1TuZ7gncJ0XfeVPjcE3hh56p3M9y2wdTpD/FUPbaofZcIqj443/XWVF11K7Q6XgPcoquqyvvk7+rO+9d8LEkvJ39Vd9674WJLFbmJLlN9G30x8L1wXb7v4w28efpXPpM6gu88pvo2en/Y9cF23fbAsD5+nY6Wc3VWJUDiGFwaACSQ0AC5JIAAEambIB2wnMqDnQ9pscpAaYnhIMXbHgphu1KtFnmaj6edrM2Qls5biSOooWvyndiXsbUcQQQ0ANOSXGM5AdYmQDAFgABZWpEXtCrVFR2WmCLX5sO4DiQZVz5P0BU2JihVeKQNTecWuhu9TPQYJ1gQBxVL2hRearoqtbpY1CCLDgrbyUwtbEYCthWAOa90veN505gQWkuAg5OpRQ2zsNRADv20PDWOYC2ligA6BB6F4E27VL+UinFfADWGNE3BMFt73C2ocga7IEGAIjJSAJIAzETcwozljtB9TFYVlQAupHIYEEwQL3Mm2qqLb5RHVRSeaLM75obuQVJH7zO4QZsjuQLiWS5oYSxktAyhp5qlYN4dyA8pFFz6Twyo2m7Nh4c5/Nj/1Vs/AlSPIBjgyHnM4NYHOnNJ5qjJzfa71m61FucFqzp/gPxNTpTbBv/gPxNWmW7gisCzzbzxaZHqQrkTgcWxjXB72tLjbMQJgDr7wgPxQ3R1/r5oem/zzz/y6fx1U/XrAtEEGQLgyLHrCHoOzVn9lOmPHNV/NFb4ymWc68HUNjwgJvZ53gfvf+7/qiNrHzT+4e8JjZdyD21R6qoUFNx43vAe4KLrqTxzpM9g9yjKwWmV88nP1Z/3p+CmsLPk6H7s/713wsSWK3MSXKb6Nnp/2vXEdrs/iDyW5h+00gIgEGQZmDaP1xHbuU30bPT/teuG7YcP9om5B/aWaTpHVMa267qxKrOLG630R7goDAnz7fTZ8bVP4zot7h7lGYLZ4Dw4k2cDFhMEGJgxorUhnabKRrPzOeDNwGgjQcS4K+eTts4aoxri0PqUGF2hyPqOa7Q23Z4qiY+u3nnDmmuM6kvBNh1GFeeQQd+zP5uGuNbDZbZgCazosTcacUV0rkzRDcHlAbAOKEw0nce8NguOb3m3iuR8sB/EW/fO19Ndj5LYc/sjjIcGnFiQAJcajrgCQOOhsuOcsD/EW/fO106aIt3lPbSNF4rOc1ufD3Y0OdP71FiRZSvk9Y0U4aS5uSnlJEEjmqMEjhbgonyoYhjKTzUpio3PhxlLnNvGJvmbeVMcgCCyWtygsZDZnKObpQJOsC0rNai3FaM6f4P7gnHLSn0z6P9wWmWXrAw1N4iozPcxBgiw7R2LZ6M2ZSDmmQDfiOxWc9pe+mcOxjaQbTBDRoDrqSb98rfCjz74402H/ADVURzTS0AQ3jH+iYw/07/u2fFVUqz7ObWHmnd3zCG2R9n0q/wD3lI4qkHMIOhQWyqXsfXHrrHj+FRVHxPyHuUfWUjiRfwUdWWmV98nf1Z/3rvhYkl5OvqrvvXfCxJYutzEhyn6DPT/seuIbWf8AxBwkR+0A3FiQ08TaeyOIhdt5UdCn6f8Aa5cR2q79/qCZ8+Tk7A2c/XaO6ysZpnk/SwZa79rPGmAS5zQ2nDjUc2Ok+zAG36UgGFTmDfMF+u6I3S3rdHFG7RrhrW5jEwB6kFQ2hTGrvYfyVRriW4jnHZM0TazdPFdH8lIYW1xUEiWyC3MJBebgC3WuY4zCtdWcTVaJIsQ+eFrCF1LZVFjWUjmrU81Br3vpmm0HK0xDBTvAbE6yb9pXQQ6i1sN3R1BrgPULLh/LWo12PaQZmsY4SOciYPcr9WonmG1mVsW8OdlLQ+mS03GraZkZgBI/mBQeF5CUMRVe+oawfSflBD2aglxJhgBvfxCSA7lrRrOzig9jH5qN3gFuUNxBIuD1jhwUhyJnfzEF1pLYykhrAS2OEiyjX1XOaS4l55808xicrRVaCYgcTeOKmOSTIdV6szu+xas3Ys9p7D0Mme85nuffhMbo7o9q0wdNwc/MZmSOxpeSG+ARLgm6PSPoj3laRlyP2UYafS+SAejdmndM/wA3yQDbT2ZSquDqnOZoiWREAmOBR+Gw2Xfa6xa1oBbO60uy6EX3inm4VrtRPbftssinAgaDTwVvEne+W5zjiz1EfMpjBtcwEbjt57rOI6T3Pjo8M0eCXOBzicxIcAMvC4I6/wBQm6ez2BwIbBHUXfmoqkvqwWu7rfrvQO0KWV7h1E+pSO0qd7C0eCE2z9IT1tYfWxpVRcvJ19Vd9674WJJeTv6q7713wsSWLrcwdyq6DPSPwuXD9sVJxjgSIGIcbdKchM90ge1dv5U9Cn6R+Ergu1R/E3GYipXHfNM29kfiVmJVa5Q5crJnsiOrjKhdziH+Bb+SmuUDyAywN+ImLKFFcj7DT+FVEi5jOeO487wvuxw7FYMNt6uA4ivVYyllY2mx7gzUtB1sLfrRQDq456DTbOYXyEnUXzZh64U5s/BNe1288EvcJa4g6nhoT+aCVp8sahgB1WSQJNXMLmLQAT3qPHLfFiu2nzkg1AwmagPSyyN+1kLjsHkpPezEVXFgtvyJ6jAHbp1JmvQa3GYXLO85pMkmSXdqDpu2DSw4eHPDGZ2w57p33sqEmSZkxPgVK8jnAioQQd928Jgg5SCCSbcdSqp5TcUGU3E0m1Rz1IZX5o+iqnNukH/yrDyOGak8dEOBsJhsgC09Wngs3YsWkNILiTMkQL2tpr7oWaIu49g97lrRo5abWyTla1snU5QBJ9SxgaWXMJJkl1/8b6jo7hmjwWkOORuz6Usd6Vu+AgnpNr12t8wxrgSc2bhYRG8O1BN4i4F4Mg+ogke+y3IsfH3lMYTO6m01QA/UgaC+mp4dqxv5o+zJv2SRCK2ZrMb3Edl5hPZbeCapPvA4WjqAMSiHNsVEU+qyWn9Gf0QoPbI3x6DPgajdpVSCLxbgf12ILbXTI6gwepjQtIuXk8+rO+9d8LEljyd/VXfeu+FiSxdbmC+VelP0j7lwbajv4i8WnnMQYPUKbpOsSNR2x3LvHKzo0/SPuXAdon+JVCRMHEeHmql/YCe5WYl1BbezbuUxe94n81E0xVmz/U8fmpPlC0bsmLmLShdn4JjgTmp/jLG+oOcCfBVBDjWFYw4Zc387NJ6iZFlMbMxzWN+0SHE7rXE6mNAq7XpU+f6cEOFshN565Vs5Otw3NTXNQPLj0CQIBMT2zKAHaGKYaL2U6dQFzYAyVI1JgEiw3nGO1DmsH43Chs2ewEQQQc4tBVtH7B11/wCo/mqkzD5NoYeLg1WEcZDnDX2+pIq/eUD9oLX/ALLmD+dpzBaDl5p03daJLVP8jycrs3Sk5vSkTp2yqt5TcMypTIfVbSHPMOZwc4Eiid2Ggmbk+Cs/ItsMMGRJg8CBEHxWbqzFnlZom7u5vvekQsUdXdzfe9aZZejdndE9/wAggXo7Z3QPpfIIJOjp+utYA9/5rNMaLVtTh2/NFNYTpO/F8RRD3gamO9DN4tOjucnr1/1XMOWW0KlPFvp03ANAbADWF3RbO8W5jftRE1iwHvEEESNIiCG3HtUZtGtne53AuJ8OHsT1OoTTpkklxpsknUnKNUJXCqL55O/qrvvXfCxJZ8no/dXfeO9zFlYrcEcrNKfefcvPu0j/ABCreL4j/t1beOnivQPKw/R97vkvPuOP7/W0/wDU6/dVfb1KzGbqD5QPG7Im54kQh9m4xrQR5sT/ADhjvUXtMeCI22XSMom5mwPcgcO+rNmf5Wj3tV/A5i8XTbVPmyTMyHAX8WmFbjs81ti08mRrjVnM97GWzVLZ3kA3It2KpY11YVHRTkZjB5oOkTa+W6tv7BVrbFpNpMLnirmyiBYOfNj3hFNbO2KR0nYc7rQ2KuHjnJbLrP7+B6QRvK6mBtnDZQAM1GwsOm5RuC5O15DXYchoaHACMvOyCb5pA17LBSnKwfxnC+lR+NyA/wApz6Ip+eFRzefbAploMig3UuBtBKtXIuMhiYkxOscJVW8o+JLGS2kysTW6L2F4HmKe8GjjcCe1WzkZJY4kRcyIgAybRw7uxZurMWVoWGdJ3cz+9bNWjek7ub73rTJPR2zuge/5BAOR+zuie8+4IRJNHYmm6+PzTrXXA6/ktGC/r+aKbzS/uDh3dA+OqqO1sS9lfElpLRmaJzVGCRTYem0EDr0JtOgVxFGHk8Dm9uW3sVH29WAxdRpDTNVuUuAIa51IMaTeWyS0ZgLQYIJRKFqmwnqHigqqNqsJgNl1hoCZ7bT69O1A1FUX7ye/VXfeu+FiSx5PfqrvvXfCxZWLrcPcrf8Ad/i/tXn7FgnHVoE/WTxsBSqy7w1XoDld/uu939q8942P22tM64jTr5urEqzEuoXbzJLd4C51MSh9ntPAsPibcJsO5EcocstmeMRHZrKjsLRa425y1zAbpI1v3LXeJwVjqTzUdFVovpnINlaqmDqP2LTaxjnuFWS1oLjZz7wLxcKq4vmucJLni7tGNIuTN80nUq0HFl2ymMoudzvOA5W5mnLLid7TiLSsqj8FsarusOHrNa1oeNypOeWnJmyxE9fUp/lSJ2zhPSo/G5QWFZWADZr2h2cukzIOSJ7ImVM8oMWyptjCOYcwzUrwR9t3AgFUTPL5lct/d3827nHZnZ2s3OZoTvE9caK18jAcr5ucxk6ycxvKpXlLw1N9Noq1RSArPIOQvLiKNAZQB3z4K88j6YFN0aS6/Ew9w04WhZuwmJ4LVvSd3N971tCwwbzu5v8AetJGrkds8bp7/kEG4I3AdA95+SESAiQT3DxWrNfX803XN2aazfq7O3RO09f11orXMecImwy+qD849Spu2KQOLqzAJe2CSIltNjgHNAzZJBM6SIuYi4saC+Zv2dYEe5UzbO0qdHF4jPVFMkt3YeS7zbIs0GO/5ojbZHS1nd167i8KM2sPO1PTd8RUlsNwIaRoWCO60IDaUOqvIMgucQRoQSbhbv8AMZ9rh5PvqzvvHfCxZW3IIfuzvvHfCxYXKukb8r/913u/tXnvFOjG1rx9Y67+bqbtutehOVutL8f9i874l/73W6N+fG9HFrwMs/akiIutTEuojb9UAtloOus206lH0ajZHm2G4+06fVKO2y50jLPGULhGVS4bxH67AUpGMbiWio6aTTvHVzxME3sVfuRbJwrQ2mx73vytzCQNzMZgEkANNgqVXdic5y5iJMbrTabahXnkDiubpUXEOtW0Y3M6XUags0a3Kgu+C2DSfhGVy1uZ1NtQtFJuQZnRGb1+pcuqD+K4b71nse5dh2SJ2czrbh2zYTeo606i7f1w5BVH8Ww33zPjcqJ3ylV6TabDWpuqDnqmVrX5N7msPcmCYiVfuRxHNu9J9uwvdF1RvKBVqtbT5mk2q81autMVMvm8PvAHQ8JV45H9Bx7XevnKizdhMT5C1Z0ndzf7linWDhLTIkie4lp9oI8EzgsRzkuAIBEQf8L6rJ8csrSH3BHYEbh7z/agiEZg6zWsOYgX8eHDwQGPcBBcQAOJMDQ8Ssc60DMXAN6yQB6yoLaeDo1amd4e6wETlbbj1pPxF5axjT1xmd4OdMeCL1MNxzNWNc/tY0kf1uhvtVB5Tcnn4nFPqF9Kmw5YEl77NAO7TBGoPEKwVnud0iT6Rt6ihXtA1PgEQFSw/NsaxrnHK0NzXYTA6gTF+Eod9PgPYjqtQDQeJ/UIF2IznKHDw09llUXrkbhXMw8OaWkvJAIgwQ0Ax4JKUwJ3B3D3JLm6K7y7xzaXMl0wS8T27hj2H1Lzvtqg4VnOj7ZcOoiZ1XpHl7sznsFUgS6n5xv4Nf8ALmC4VicrhDhI9o7QVuM1S9rVA4tMxrYi/BCYdoDhvxccHdfYprbGxY3hccHfJ3UoSmwA7wNihBNXDtzuPO09Trntc26MLo/k9pZqDXCJpva4SMzT5stgiR/NPgudU6FF5u9wJPhJPcuncn9kVsHTNMtbUMzmY8NGgEQ4AoLrhtoOZhRh4BAblzmxO8XTAtxXJ6jT/tbDGLc80eIebe0K8jF1v+Af+qz81U8RyXxAxdOu5zWsa4QA485MEyIEajrREvy92dXrNY2g7Iecq594t3ebw8TFzfgrjyOdFN1/tO+N6r2269OjRpGs8NDhUJLyZcSaYjXMbNGineSBaKRvaTH9T1m7FmJpr2sysbaS6AI1u9xuZ1JNutP0ek7ub73IWrj2NcGkgFxaACQCS45WwNbutotMLRbUIrxlc9mU8d0OkA8LEHhxK0yPLwtDUQG0ts0MOJr1adP03AE9zdT4BVPaPlYoC2Hp1K5645tnrcMx/pReLu5yGxeOZTGao9tNvW4ho9ZXNq3KraWKtTy0Gn/htl39b5Pqhb4LkBVrOz1nOe4/aeS53rddTq8WDH+UHDNtTL6zv+W3d/rdA9UqLPKfFVjFKk2kOs77vWd32Kx7L8n1NmoVlwmwmM0aEFGwXJ2vVINZ7nekTHgNFadncnWsj5qwNwsWi6zkQSOyZyXM3OvgkttmjcPefkkstCXgQQdCvOXKjZ/7NiatLgx5A9E3af6SF6LrGy5X5TsLTc0uc0B9oeAC+02PWI+SsqVzEYn9dfetcLgsOXONRrbgRmBIBHUReCDp2BRlao5ruJ8FvVw1fUSPAfktdZ4l6uzMJaAyS4CQKgjjOnZHip5u0h/7j2v/APquf1KWI7fUPyWprYgf/lTq8rozdof/ACP8x+bU83GAwXVM4F4kE+AAEmJ9a5l/tGu3UD1H81I4Xb4BG83xsr1OOlcttgsxAw7Hk7meA3Vxhgt7Ci8TtjDYINaazhDnSHEAHNIObQnLmLrAmWhQmzuW9CpSbzxDn07MDMxcREcDHAa2Va2TyHzkF0ucYmJJvxJUqxNbS8oVBrwMLTNbI1jGVHMh2WmN2XP0IdmM5Drw4Rjds7SrtDBVdSp3hrN10Ek3eBmOvCO5W3Z3IZrHBpgTliBLjJiZNgNb30KuOxuTtNjGwJPbqb8Sovhy3Zfk3e85nySdS6ST3k3KuuyfJ5TZEiVeaOBA4IqnQ6gghcHyeYzRoUnSwgFgERUIaYMk9Q/NFMo9enVoPHrQCsw//gfM6BB457g7K2wt0dT46lTTezRCPbvu7YHCdBZA1hGQAOxKq3ePeU9Rb7lhzblARgBu+P5JLfCDd8UlFb1BZc425gBXe5xHSPs4eyFftrVstM9brevX2Sqw6iqlUapyMaTot6fJBptpHerbWfGn+qFaw8DHigrj+R2kO+JNu5Enr9pVsZRdIl1pHEqW5qmdJI6wHQg5piOQZIj5hRw8mF7hdc5in1x+u0Lb9naIIM+pBztvIClhshdbX1iP9Vetk7OaQC0QBNuvUX96d27s9tQU80wMxsQP5dSjNkt3f11lA5RwjWwBGgA7miw7YRFOiMxPGAPCToOHD1Bbims0b3iP9C4fJBnKn6QstMqdp6INgFkJEaLIQYGqHqdI94t3wioTL23P64KKbyrIYnA1ZDUG9AWSWzAkgD2jRzZZ7fkq3WBJVpxQuPFQHNbx8VURtaitWUbo6tTWrGCdEUGcOOseoqX2ZT3P11BCFgnQo/Bss2030/CiCObUQ2h55vafkrDTHmxbgFENZ55vf+aBvbGI5trLSZcOofZKkNmMse8+8obazXQ3KJMu4TFm3HUj8C2x8feVA7TpQI7/AGkn5rcNv6vmtoWQFRiFuwLELdgQbLIShJRSWjhcpyFjKg1DVsGrICygwAspJIGMQNFDmnvHxU1WGijclz4qgOrTWraZ6kVVprVtNAM5vYPUjMKIAnrPuWppn9FPs3W9igJa3cHoj5KMazzje9GCtw/NN83vhUNbSokgXgS6b9jUbhG29fvTONpggT1nTuCKw7VA5CyAsgLICDELZoShbAIEkspIEkkkgSSSSBJJJINKgQWS58Uc9D5boBnsWBTRDmrAagYNNOloyiVsWrcs3QgYawdq2ezfCcDFs5u8EDddvZN/kE9Sak5qcaEGYShZhZQYhZSSQJJJJAkkkkCSSSQJJJJBgpvKnViEDRallTsJZUDWVZy2TmVKEDYYkW3TkJQgwGrZJJAkkkkCSSSQJJJJAkkkkCSSSQJJJJ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737" y="2126673"/>
            <a:ext cx="159067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7" descr="data:image/jpeg;base64,/9j/4AAQSkZJRgABAQAAAQABAAD/2wCEAAkGBhQSERUUEhQVFRUVGBgYGBUVGBQYFBYXFxoXGBkVFRUXHCYeGBwkGRUUHy8gJScpLCwsFh4xNTAqNSYrLCkBCQoKDgwOGg8PFCkcHBwpKSkpKSkpLCkpKSkpKSkpKSkpKSkpKSwpKSksKSkpKSkpKSksKSksKSkxKTAsLCkpKf/AABEIAS4ApwMBIgACEQEDEQH/xAAcAAABBAMBAAAAAAAAAAAAAAAEAAMFBgECBwj/xABLEAABAwIDAwcIBwYDBwUBAAABAAIRAyEEEjEFIkEGEzJRYXGBByNykaGxssEzNEJzgtHwFCQlUpLCYqLhFUNTY5Oz8URUZNLyFv/EABcBAQEBAQAAAAAAAAAAAAAAAAABAgP/xAAdEQEBAQEAAgMBAAAAAAAAAAAAATERIUECYYEy/9oADAMBAAIRAxEAPwDuKpPLTb1ZtdtKg/LlaXPGYNLtLAniGkGO09SudWqGtLjYAEk9guVxTljj6jnlzaJqPqAkG8NJJtAI0BHA6LXx1miDy8rB2U1n5nWa2TJdeAI4myltocrzhwxtWs91RwG6HGSYu6JsP0FyduN/ZnGoXB9frsWU/kT7B2qu4ra9V9QvzOzH7U7xntWqjuQ5edtT+ty1w/LYuLyS/pEAZ3QAAAOHGM34lx3BVqzulVePFZeyq4PyOe5wfEzwyjhMaqHXaP8A+u7Hf1O/JNnlYf5fW535LjNPCVyx8h0mIv2349S32dhazKjHOkZSDqD69/5IOz43lDW5gVaL+admaNZbAeAQQ6xkdY+0p7ZHLiqWs52jnJG8aRaCI45XEax2KiYlpqYGoxjg084yCbi5BuOI3D60byIw7mOLXxmDRMdG4JEdkRZSrHTsLynoVHBocQ4kDK5j2kF2gJIgE8L34KVVBp0s7DnblJLgQOIZUdlPiAD+JD0cTVpV2so1agzZi8HzjAGtB3sxsTmp3ud7qEhw66Mkq7huUz22rU5H89L503GR+EuPYpnBbSp1R5t4dGo+030mm7fELLQlJJJAkkkkCSSSQJJJJBDcrKjhhnBkAuLW3mIJE6dgI8VwvltygrNcaEhoA3iyQXSAYMk27F3XlT9B+JvzXAuVYB2kAdDUogxrEsBiVqM1UsRR3czzA4A/Pt7OCjG4Un7TR1XP5Kd2+2WmZ6XC51ULn0nOYsAGhVDuJwhEHO0DKBJzAG3ci9m1crHDOOwgkNJiOybdaZxtWnZjucgAGBlAkgdYmYUryeylhyjdzWBuYtqgaO0eqo3snmv80D3JjGY+oCRTeQC7diIvHHhdTleowtrNDACwPBsOAgHo2mZFzYFQmNO5hvD3NSXpZx1Har6eGoyTlZloucTJE5soNhPFGckXtNRxY4Oa4NIcMsEZBplACivKCWDCu5wOc3LQkNIa69R2hII1A9SM8nIbkZzebJkbGaM0ZeMWWa1FzznMRFome3q/RQrKIFcEC7mvJ7TFFvua1HuKHc3zrPQqe+mtMnyEy+gCQeI0IkOb6LhdvgQn1vRIAMgESOlPboRorJ3wlvPLOH25Xp8RVb1Ps7we0e8OPapnBco6VSzppu0h8AeDgcp7pnsQD9jtc0FhiRMG49evvUbiMA4TaQLEt3gOwxceKnF6uySoeF2jUpfRvIH8pu3+nQeEKYwfLFulVpb/AIm3H9Oo8JWeNdWRJC4HadKsJpva6NQDvD0mm7fEIpRSSSSQQ/Kj6Eem35rgnKMxtVt8vnqG9eRvMva671yp+ib6Y+F64HypcRtUREitR6UZZzM1zWjvstRm6gtpOgE/r9XCCoYZ7mZwBlva14kmxuYg8UbtFkt7x/4UdhecAywIEweLQdQDOXibnrKrJraBy5XZGuzT0g4kFtoBBFrgjvRuxMU4NOVrG3mDIA6gB4daHxgqbvNHQHeDg2SSCYkg5bATxhWjkliq2GwdbEEAta+KjnQ4zugAQZPTCKBxGMrvaWk0oIIsH2kRbeUPi3nNSYY3HATwPRV3p8vHuEgR2ZLnToib6qD5YbNfTxFB1QNBqkP1BEF2pjTXRBdfKA9zMO8tYKhDaG45udpGerMt42konyeVczWuDAwGm05GzlbuCwm8JjygMqGi4Unhj/MQ4vDPtVzGYkRMR4o3kCan+9k1MjM8kGTkZeRYrNai4O1TMedb6D/fSTxCbP0rfQf8VNaZOOT2Ec4Als63tPXqNU2Qitmgw6NeHqVl4lnW7MYBqCO1lvW0psUmvqlxH2BDgS13SN5aQZ4eCNaGuG+Bede8cTdMimG1HAaCmAP6n8VbZU+Ms1pX2UXcWv7HiH/9Vg97XKExGzhDjvMyktOcSyRY+cZIA7XBqs9HEecc08A32gLGHO6+LHnH/EVlpRiXUnhzXQ4QQ5jgRBvZzSQQVNYHygObauzMP5mWd4tNj4EKFxwAcY0l3te8n2kqKrFDHXNm7Tp12B9J0t00III1BB0KwoHyd/VX/eu+FiSw3EjyoHmm+mPheuB8qmztUDKXTWpbomTdlhF137lJ9G30x8LlwPlKR/tYTMCvRmNekzrWozdQOO6I7h7lG0MXTzQ6ZkfZBF4uTPb1KRxug7h7lXQfOeI+JqqQZtXDU+ddmqZTYEZHOiAOIVy5OikNiYnnC91MVbmnlDzvUogPsLxrwlUva9Wnzz8zHE9YfA06spV05PMpO2JiRUc6nTNTVoFRw3qcWlua8DUKKB2bUwzGZmU8V0X04dzWbK4AlwAb1aFSflIAFfAgWAY0CbmAWxMa26lD4CnhWsD+drvbldSaTQZZxjeA5/UfNTflHpgVsABMBjQJF7FguOtVE15SqbHYd4qPyN/d5cGl0HNiI3QZImEd5PKAbTbldnaGMAeJAI5tlwDdA+UysxtB5qs5xs4cFocWm5xNw4aRqpHyePYaQLAWty08rTdwHNU9SLFZrUXF3BND6Ufdv+KmnXpto84PQd8TFpk4Udsjj+uCCcEZst0T2k+5AXUG74E+si6bbeofQb8T05itB6vb/om6TvPvHUxvxVfyQLD/AE1TuZ7gncJ0XfeVPjcE3hh56p3M9y2wdTpD/FUPbaofZcIqj443/XWVF11K7Q6XgPcoquqyvvk7+rO+9d8LEkvJ39Vd9674WJLFbmJLlN9G30x8L1wXb7v4w28efpXPpM6gu88pvo2en/Y9cF23fbAsD5+nY6Wc3VWJUDiGFwaACSQ0AC5JIAAEambIB2wnMqDnQ9pscpAaYnhIMXbHgphu1KtFnmaj6edrM2Qls5biSOooWvyndiXsbUcQQQ0ANOSXGM5AdYmQDAFgABZWpEXtCrVFR2WmCLX5sO4DiQZVz5P0BU2JihVeKQNTecWuhu9TPQYJ1gQBxVL2hRearoqtbpY1CCLDgrbyUwtbEYCthWAOa90veN505gQWkuAg5OpRQ2zsNRADv20PDWOYC2ligA6BB6F4E27VL+UinFfADWGNE3BMFt73C2ocga7IEGAIjJSAJIAzETcwozljtB9TFYVlQAupHIYEEwQL3Mm2qqLb5RHVRSeaLM75obuQVJH7zO4QZsjuQLiWS5oYSxktAyhp5qlYN4dyA8pFFz6Twyo2m7Nh4c5/Nj/1Vs/AlSPIBjgyHnM4NYHOnNJ5qjJzfa71m61FucFqzp/gPxNTpTbBv/gPxNWmW7gisCzzbzxaZHqQrkTgcWxjXB72tLjbMQJgDr7wgPxQ3R1/r5oem/zzz/y6fx1U/XrAtEEGQLgyLHrCHoOzVn9lOmPHNV/NFb4ymWc68HUNjwgJvZ53gfvf+7/qiNrHzT+4e8JjZdyD21R6qoUFNx43vAe4KLrqTxzpM9g9yjKwWmV88nP1Z/3p+CmsLPk6H7s/713wsSWK3MSXKb6Nnp/2vXEdrs/iDyW5h+00gIgEGQZmDaP1xHbuU30bPT/teuG7YcP9om5B/aWaTpHVMa267qxKrOLG630R7goDAnz7fTZ8bVP4zot7h7lGYLZ4Dw4k2cDFhMEGJgxorUhnabKRrPzOeDNwGgjQcS4K+eTts4aoxri0PqUGF2hyPqOa7Q23Z4qiY+u3nnDmmuM6kvBNh1GFeeQQd+zP5uGuNbDZbZgCazosTcacUV0rkzRDcHlAbAOKEw0nce8NguOb3m3iuR8sB/EW/fO19Ndj5LYc/sjjIcGnFiQAJcajrgCQOOhsuOcsD/EW/fO106aIt3lPbSNF4rOc1ufD3Y0OdP71FiRZSvk9Y0U4aS5uSnlJEEjmqMEjhbgonyoYhjKTzUpio3PhxlLnNvGJvmbeVMcgCCyWtygsZDZnKObpQJOsC0rNai3FaM6f4P7gnHLSn0z6P9wWmWXrAw1N4iozPcxBgiw7R2LZ6M2ZSDmmQDfiOxWc9pe+mcOxjaQbTBDRoDrqSb98rfCjz74402H/ADVURzTS0AQ3jH+iYw/07/u2fFVUqz7ObWHmnd3zCG2R9n0q/wD3lI4qkHMIOhQWyqXsfXHrrHj+FRVHxPyHuUfWUjiRfwUdWWmV98nf1Z/3rvhYkl5OvqrvvXfCxJYutzEhyn6DPT/seuIbWf8AxBwkR+0A3FiQ08TaeyOIhdt5UdCn6f8Aa5cR2q79/qCZ8+Tk7A2c/XaO6ysZpnk/SwZa79rPGmAS5zQ2nDjUc2Ok+zAG36UgGFTmDfMF+u6I3S3rdHFG7RrhrW5jEwB6kFQ2hTGrvYfyVRriW4jnHZM0TazdPFdH8lIYW1xUEiWyC3MJBebgC3WuY4zCtdWcTVaJIsQ+eFrCF1LZVFjWUjmrU81Br3vpmm0HK0xDBTvAbE6yb9pXQQ6i1sN3R1BrgPULLh/LWo12PaQZmsY4SOciYPcr9WonmG1mVsW8OdlLQ+mS03GraZkZgBI/mBQeF5CUMRVe+oawfSflBD2aglxJhgBvfxCSA7lrRrOzig9jH5qN3gFuUNxBIuD1jhwUhyJnfzEF1pLYykhrAS2OEiyjX1XOaS4l55808xicrRVaCYgcTeOKmOSTIdV6szu+xas3Ys9p7D0Mme85nuffhMbo7o9q0wdNwc/MZmSOxpeSG+ARLgm6PSPoj3laRlyP2UYafS+SAejdmndM/wA3yQDbT2ZSquDqnOZoiWREAmOBR+Gw2Xfa6xa1oBbO60uy6EX3inm4VrtRPbftssinAgaDTwVvEne+W5zjiz1EfMpjBtcwEbjt57rOI6T3Pjo8M0eCXOBzicxIcAMvC4I6/wBQm6ez2BwIbBHUXfmoqkvqwWu7rfrvQO0KWV7h1E+pSO0qd7C0eCE2z9IT1tYfWxpVRcvJ19Vd9674WJJeTv6q7713wsSWLrcwdyq6DPSPwuXD9sVJxjgSIGIcbdKchM90ge1dv5U9Cn6R+Ergu1R/E3GYipXHfNM29kfiVmJVa5Q5crJnsiOrjKhdziH+Bb+SmuUDyAywN+ImLKFFcj7DT+FVEi5jOeO487wvuxw7FYMNt6uA4ivVYyllY2mx7gzUtB1sLfrRQDq456DTbOYXyEnUXzZh64U5s/BNe1288EvcJa4g6nhoT+aCVp8sahgB1WSQJNXMLmLQAT3qPHLfFiu2nzkg1AwmagPSyyN+1kLjsHkpPezEVXFgtvyJ6jAHbp1JmvQa3GYXLO85pMkmSXdqDpu2DSw4eHPDGZ2w57p33sqEmSZkxPgVK8jnAioQQd928Jgg5SCCSbcdSqp5TcUGU3E0m1Rz1IZX5o+iqnNukH/yrDyOGak8dEOBsJhsgC09Wngs3YsWkNILiTMkQL2tpr7oWaIu49g97lrRo5abWyTla1snU5QBJ9SxgaWXMJJkl1/8b6jo7hmjwWkOORuz6Usd6Vu+AgnpNr12t8wxrgSc2bhYRG8O1BN4i4F4Mg+ogke+y3IsfH3lMYTO6m01QA/UgaC+mp4dqxv5o+zJv2SRCK2ZrMb3Edl5hPZbeCapPvA4WjqAMSiHNsVEU+qyWn9Gf0QoPbI3x6DPgajdpVSCLxbgf12ILbXTI6gwepjQtIuXk8+rO+9d8LEljyd/VXfeu+FiSxdbmC+VelP0j7lwbajv4i8WnnMQYPUKbpOsSNR2x3LvHKzo0/SPuXAdon+JVCRMHEeHmql/YCe5WYl1BbezbuUxe94n81E0xVmz/U8fmpPlC0bsmLmLShdn4JjgTmp/jLG+oOcCfBVBDjWFYw4Zc387NJ6iZFlMbMxzWN+0SHE7rXE6mNAq7XpU+f6cEOFshN565Vs5Otw3NTXNQPLj0CQIBMT2zKAHaGKYaL2U6dQFzYAyVI1JgEiw3nGO1DmsH43Chs2ewEQQQc4tBVtH7B11/wCo/mqkzD5NoYeLg1WEcZDnDX2+pIq/eUD9oLX/ALLmD+dpzBaDl5p03daJLVP8jycrs3Sk5vSkTp2yqt5TcMypTIfVbSHPMOZwc4Eiid2Ggmbk+Cs/ItsMMGRJg8CBEHxWbqzFnlZom7u5vvekQsUdXdzfe9aZZejdndE9/wAggXo7Z3QPpfIIJOjp+utYA9/5rNMaLVtTh2/NFNYTpO/F8RRD3gamO9DN4tOjucnr1/1XMOWW0KlPFvp03ANAbADWF3RbO8W5jftRE1iwHvEEESNIiCG3HtUZtGtne53AuJ8OHsT1OoTTpkklxpsknUnKNUJXCqL55O/qrvvXfCxJZ8no/dXfeO9zFlYrcEcrNKfefcvPu0j/ABCreL4j/t1beOnivQPKw/R97vkvPuOP7/W0/wDU6/dVfb1KzGbqD5QPG7Im54kQh9m4xrQR5sT/ADhjvUXtMeCI22XSMom5mwPcgcO+rNmf5Wj3tV/A5i8XTbVPmyTMyHAX8WmFbjs81ti08mRrjVnM97GWzVLZ3kA3It2KpY11YVHRTkZjB5oOkTa+W6tv7BVrbFpNpMLnirmyiBYOfNj3hFNbO2KR0nYc7rQ2KuHjnJbLrP7+B6QRvK6mBtnDZQAM1GwsOm5RuC5O15DXYchoaHACMvOyCb5pA17LBSnKwfxnC+lR+NyA/wApz6Ip+eFRzefbAploMig3UuBtBKtXIuMhiYkxOscJVW8o+JLGS2kysTW6L2F4HmKe8GjjcCe1WzkZJY4kRcyIgAybRw7uxZurMWVoWGdJ3cz+9bNWjek7ub73rTJPR2zuge/5BAOR+zuie8+4IRJNHYmm6+PzTrXXA6/ktGC/r+aKbzS/uDh3dA+OqqO1sS9lfElpLRmaJzVGCRTYem0EDr0JtOgVxFGHk8Dm9uW3sVH29WAxdRpDTNVuUuAIa51IMaTeWyS0ZgLQYIJRKFqmwnqHigqqNqsJgNl1hoCZ7bT69O1A1FUX7ye/VXfeu+FiSx5PfqrvvXfCxZWLrcPcrf8Ad/i/tXn7FgnHVoE/WTxsBSqy7w1XoDld/uu939q8942P22tM64jTr5urEqzEuoXbzJLd4C51MSh9ntPAsPibcJsO5EcocstmeMRHZrKjsLRa425y1zAbpI1v3LXeJwVjqTzUdFVovpnINlaqmDqP2LTaxjnuFWS1oLjZz7wLxcKq4vmucJLni7tGNIuTN80nUq0HFl2ymMoudzvOA5W5mnLLid7TiLSsqj8FsarusOHrNa1oeNypOeWnJmyxE9fUp/lSJ2zhPSo/G5QWFZWADZr2h2cukzIOSJ7ImVM8oMWyptjCOYcwzUrwR9t3AgFUTPL5lct/d3827nHZnZ2s3OZoTvE9caK18jAcr5ucxk6ycxvKpXlLw1N9Noq1RSArPIOQvLiKNAZQB3z4K88j6YFN0aS6/Ew9w04WhZuwmJ4LVvSd3N971tCwwbzu5v8AetJGrkds8bp7/kEG4I3AdA95+SESAiQT3DxWrNfX803XN2aazfq7O3RO09f11orXMecImwy+qD849Spu2KQOLqzAJe2CSIltNjgHNAzZJBM6SIuYi4saC+Zv2dYEe5UzbO0qdHF4jPVFMkt3YeS7zbIs0GO/5ojbZHS1nd167i8KM2sPO1PTd8RUlsNwIaRoWCO60IDaUOqvIMgucQRoQSbhbv8AMZ9rh5PvqzvvHfCxZW3IIfuzvvHfCxYXKukb8r/913u/tXnvFOjG1rx9Y67+bqbtutehOVutL8f9i874l/73W6N+fG9HFrwMs/akiIutTEuojb9UAtloOus206lH0ajZHm2G4+06fVKO2y50jLPGULhGVS4bxH67AUpGMbiWio6aTTvHVzxME3sVfuRbJwrQ2mx73vytzCQNzMZgEkANNgqVXdic5y5iJMbrTabahXnkDiubpUXEOtW0Y3M6XUags0a3Kgu+C2DSfhGVy1uZ1NtQtFJuQZnRGb1+pcuqD+K4b71nse5dh2SJ2czrbh2zYTeo606i7f1w5BVH8Ww33zPjcqJ3ylV6TabDWpuqDnqmVrX5N7msPcmCYiVfuRxHNu9J9uwvdF1RvKBVqtbT5mk2q81autMVMvm8PvAHQ8JV45H9Bx7XevnKizdhMT5C1Z0ndzf7linWDhLTIkie4lp9oI8EzgsRzkuAIBEQf8L6rJ8csrSH3BHYEbh7z/agiEZg6zWsOYgX8eHDwQGPcBBcQAOJMDQ8Ssc60DMXAN6yQB6yoLaeDo1amd4e6wETlbbj1pPxF5axjT1xmd4OdMeCL1MNxzNWNc/tY0kf1uhvtVB5Tcnn4nFPqF9Kmw5YEl77NAO7TBGoPEKwVnud0iT6Rt6ihXtA1PgEQFSw/NsaxrnHK0NzXYTA6gTF+Eod9PgPYjqtQDQeJ/UIF2IznKHDw09llUXrkbhXMw8OaWkvJAIgwQ0Ax4JKUwJ3B3D3JLm6K7y7xzaXMl0wS8T27hj2H1Lzvtqg4VnOj7ZcOoiZ1XpHl7sznsFUgS6n5xv4Nf8ALmC4VicrhDhI9o7QVuM1S9rVA4tMxrYi/BCYdoDhvxccHdfYprbGxY3hccHfJ3UoSmwA7wNihBNXDtzuPO09Trntc26MLo/k9pZqDXCJpva4SMzT5stgiR/NPgudU6FF5u9wJPhJPcuncn9kVsHTNMtbUMzmY8NGgEQ4AoLrhtoOZhRh4BAblzmxO8XTAtxXJ6jT/tbDGLc80eIebe0K8jF1v+Af+qz81U8RyXxAxdOu5zWsa4QA485MEyIEajrREvy92dXrNY2g7Iecq594t3ebw8TFzfgrjyOdFN1/tO+N6r2269OjRpGs8NDhUJLyZcSaYjXMbNGineSBaKRvaTH9T1m7FmJpr2sysbaS6AI1u9xuZ1JNutP0ek7ub73IWrj2NcGkgFxaACQCS45WwNbutotMLRbUIrxlc9mU8d0OkA8LEHhxK0yPLwtDUQG0ts0MOJr1adP03AE9zdT4BVPaPlYoC2Hp1K5645tnrcMx/pReLu5yGxeOZTGao9tNvW4ho9ZXNq3KraWKtTy0Gn/htl39b5Pqhb4LkBVrOz1nOe4/aeS53rddTq8WDH+UHDNtTL6zv+W3d/rdA9UqLPKfFVjFKk2kOs77vWd32Kx7L8n1NmoVlwmwmM0aEFGwXJ2vVINZ7nekTHgNFadncnWsj5qwNwsWi6zkQSOyZyXM3OvgkttmjcPefkkstCXgQQdCvOXKjZ/7NiatLgx5A9E3af6SF6LrGy5X5TsLTc0uc0B9oeAC+02PWI+SsqVzEYn9dfetcLgsOXONRrbgRmBIBHUReCDp2BRlao5ruJ8FvVw1fUSPAfktdZ4l6uzMJaAyS4CQKgjjOnZHip5u0h/7j2v/APquf1KWI7fUPyWprYgf/lTq8rozdof/ACP8x+bU83GAwXVM4F4kE+AAEmJ9a5l/tGu3UD1H81I4Xb4BG83xsr1OOlcttgsxAw7Hk7meA3Vxhgt7Ci8TtjDYINaazhDnSHEAHNIObQnLmLrAmWhQmzuW9CpSbzxDn07MDMxcREcDHAa2Va2TyHzkF0ucYmJJvxJUqxNbS8oVBrwMLTNbI1jGVHMh2WmN2XP0IdmM5Drw4Rjds7SrtDBVdSp3hrN10Ek3eBmOvCO5W3Z3IZrHBpgTliBLjJiZNgNb30KuOxuTtNjGwJPbqb8Sovhy3Zfk3e85nySdS6ST3k3KuuyfJ5TZEiVeaOBA4IqnQ6gghcHyeYzRoUnSwgFgERUIaYMk9Q/NFMo9enVoPHrQCsw//gfM6BB457g7K2wt0dT46lTTezRCPbvu7YHCdBZA1hGQAOxKq3ePeU9Rb7lhzblARgBu+P5JLfCDd8UlFb1BZc425gBXe5xHSPs4eyFftrVstM9brevX2Sqw6iqlUapyMaTot6fJBptpHerbWfGn+qFaw8DHigrj+R2kO+JNu5Enr9pVsZRdIl1pHEqW5qmdJI6wHQg5piOQZIj5hRw8mF7hdc5in1x+u0Lb9naIIM+pBztvIClhshdbX1iP9Vetk7OaQC0QBNuvUX96d27s9tQU80wMxsQP5dSjNkt3f11lA5RwjWwBGgA7miw7YRFOiMxPGAPCToOHD1Bbims0b3iP9C4fJBnKn6QstMqdp6INgFkJEaLIQYGqHqdI94t3wioTL23P64KKbyrIYnA1ZDUG9AWSWzAkgD2jRzZZ7fkq3WBJVpxQuPFQHNbx8VURtaitWUbo6tTWrGCdEUGcOOseoqX2ZT3P11BCFgnQo/Bss2030/CiCObUQ2h55vafkrDTHmxbgFENZ55vf+aBvbGI5trLSZcOofZKkNmMse8+8obazXQ3KJMu4TFm3HUj8C2x8feVA7TpQI7/AGkn5rcNv6vmtoWQFRiFuwLELdgQbLIShJRSWjhcpyFjKg1DVsGrICygwAspJIGMQNFDmnvHxU1WGijclz4qgOrTWraZ6kVVprVtNAM5vYPUjMKIAnrPuWppn9FPs3W9igJa3cHoj5KMazzje9GCtw/NN83vhUNbSokgXgS6b9jUbhG29fvTONpggT1nTuCKw7VA5CyAsgLICDELZoShbAIEkspIEkkkgSSSSBJJJINKgQWS58Uc9D5boBnsWBTRDmrAagYNNOloyiVsWrcs3QgYawdq2ezfCcDFs5u8EDddvZN/kE9Sak5qcaEGYShZhZQYhZSSQJJJJAkkkkCSSSQJJJJBgpvKnViEDRallTsJZUDWVZy2TmVKEDYYkW3TkJQgwGrZJJAkkkkCSSSQJJJJAkkkkCSSSQJJJJB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498" y="2147455"/>
            <a:ext cx="159067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689" y="2147455"/>
            <a:ext cx="159067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88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Switch: Cisco SR2024T 24 port 10/100/1000 gigabit Switch </a:t>
            </a:r>
          </a:p>
          <a:p>
            <a:r>
              <a:rPr lang="en-US" dirty="0" smtClean="0"/>
              <a:t>Great scalability for our small company if we grow over the next few years.</a:t>
            </a:r>
          </a:p>
          <a:p>
            <a:r>
              <a:rPr lang="en-US" dirty="0" smtClean="0"/>
              <a:t>Price: $247.97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882" y="4038600"/>
            <a:ext cx="3352800" cy="267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09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Laptops: Dell D620 model</a:t>
            </a:r>
          </a:p>
          <a:p>
            <a:r>
              <a:rPr lang="en-US" dirty="0" smtClean="0"/>
              <a:t>2GB ram</a:t>
            </a:r>
          </a:p>
          <a:p>
            <a:r>
              <a:rPr lang="en-US" dirty="0" smtClean="0"/>
              <a:t>60GB HD</a:t>
            </a:r>
          </a:p>
          <a:p>
            <a:r>
              <a:rPr lang="en-US" dirty="0" smtClean="0"/>
              <a:t>1.8 </a:t>
            </a:r>
            <a:r>
              <a:rPr lang="en-US" dirty="0" err="1" smtClean="0"/>
              <a:t>Ghz</a:t>
            </a:r>
            <a:r>
              <a:rPr lang="en-US" dirty="0" smtClean="0"/>
              <a:t> processor</a:t>
            </a:r>
          </a:p>
          <a:p>
            <a:r>
              <a:rPr lang="en-US" dirty="0" smtClean="0"/>
              <a:t>Windows 7</a:t>
            </a:r>
          </a:p>
          <a:p>
            <a:r>
              <a:rPr lang="en-US" dirty="0" smtClean="0"/>
              <a:t>We found a bundle of 10 on </a:t>
            </a:r>
            <a:r>
              <a:rPr lang="en-US" dirty="0" err="1" smtClean="0"/>
              <a:t>Ebay</a:t>
            </a:r>
            <a:r>
              <a:rPr lang="en-US" dirty="0" smtClean="0"/>
              <a:t> for only $1,799.97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0668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95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spent a total of $7,652.94 for our small company saving ourselves $2,347.06 out of our $10,000.00 budget.</a:t>
            </a:r>
          </a:p>
        </p:txBody>
      </p:sp>
    </p:spTree>
    <p:extLst>
      <p:ext uri="{BB962C8B-B14F-4D97-AF65-F5344CB8AC3E}">
        <p14:creationId xmlns:p14="http://schemas.microsoft.com/office/powerpoint/2010/main" val="139063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84" y="1371600"/>
            <a:ext cx="8029216" cy="525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14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112</Words>
  <Application>Microsoft Office PowerPoint</Application>
  <PresentationFormat>On-screen Show (4:3)</PresentationFormat>
  <Paragraphs>22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Our Small Company</vt:lpstr>
      <vt:lpstr> </vt:lpstr>
      <vt:lpstr> </vt:lpstr>
      <vt:lpstr> </vt:lpstr>
      <vt:lpstr> </vt:lpstr>
      <vt:lpstr>Network Topology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Small Company</dc:title>
  <dc:creator>CGallimore</dc:creator>
  <cp:lastModifiedBy>CGallimore</cp:lastModifiedBy>
  <cp:revision>9</cp:revision>
  <dcterms:created xsi:type="dcterms:W3CDTF">2013-02-14T19:06:25Z</dcterms:created>
  <dcterms:modified xsi:type="dcterms:W3CDTF">2013-03-01T16:31:06Z</dcterms:modified>
</cp:coreProperties>
</file>