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5" autoAdjust="0"/>
    <p:restoredTop sz="89247" autoAdjust="0"/>
  </p:normalViewPr>
  <p:slideViewPr>
    <p:cSldViewPr snapToGrid="0">
      <p:cViewPr varScale="1">
        <p:scale>
          <a:sx n="67" d="100"/>
          <a:sy n="67" d="100"/>
        </p:scale>
        <p:origin x="96" y="7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C57FFD-1EBC-4A33-A38D-CA05BA607AC4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F542885-5843-4C1E-8307-5D43365009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36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5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94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328608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-42870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08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490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9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21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86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8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53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7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5138" y="71434"/>
            <a:ext cx="1457324" cy="52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61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91D0C-A58D-4FE6-B654-B11D31949D88}" type="datetimeFigureOut">
              <a:rPr lang="en-US" smtClean="0"/>
              <a:pPr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58562-3721-4F38-A923-AF7DE2877E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67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co.com/c/en/us/td/docs/voice_ip_comm/cucm/srnd/ipv6/ipv6srnd/basics.htm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409" y="1122363"/>
            <a:ext cx="10148341" cy="2387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IPv6 Addresses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491" y="3602038"/>
            <a:ext cx="10769600" cy="2468978"/>
          </a:xfrm>
        </p:spPr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Hwajung Lee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Key Reference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Deploying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IPv6 in Unified Communications Networks with Cisco Unified Communications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Manager, CISCO</a:t>
            </a:r>
          </a:p>
          <a:p>
            <a:r>
              <a:rPr lang="en-US" sz="1800" dirty="0">
                <a:latin typeface="Arial" pitchFamily="34" charset="0"/>
                <a:cs typeface="Arial" pitchFamily="34" charset="0"/>
                <a:hlinkClick r:id="rId2"/>
              </a:rPr>
              <a:t>http://</a:t>
            </a: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www.cisco.com/c/en/us/td/docs/voice_ip_comm/cucm/srnd/ipv6/ipv6srnd/basics.html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" y="442912"/>
            <a:ext cx="10415587" cy="100013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IPv6 Addresses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7538" cy="46609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Unicast Address</a:t>
            </a:r>
          </a:p>
          <a:p>
            <a:pPr lvl="1"/>
            <a:r>
              <a:rPr lang="en-US" dirty="0" smtClean="0"/>
              <a:t>Identifies </a:t>
            </a:r>
            <a:r>
              <a:rPr lang="en-US" b="1" dirty="0" smtClean="0"/>
              <a:t>a single node or interface</a:t>
            </a:r>
            <a:r>
              <a:rPr lang="en-US" dirty="0" smtClean="0"/>
              <a:t>. Traffic destined for a unicast address is forwarded to a single interface.</a:t>
            </a:r>
          </a:p>
          <a:p>
            <a:r>
              <a:rPr lang="en-US" b="1" dirty="0" smtClean="0"/>
              <a:t>Multicast Address</a:t>
            </a:r>
          </a:p>
          <a:p>
            <a:pPr lvl="1"/>
            <a:r>
              <a:rPr lang="en-US" dirty="0" smtClean="0"/>
              <a:t>Identified </a:t>
            </a:r>
            <a:r>
              <a:rPr lang="en-US" b="1" dirty="0" smtClean="0"/>
              <a:t>a group of nodes or interfaces</a:t>
            </a:r>
            <a:r>
              <a:rPr lang="en-US" dirty="0" smtClean="0"/>
              <a:t>. Traffic destined for a multicast address is forwarded </a:t>
            </a:r>
            <a:r>
              <a:rPr lang="en-US" b="1" dirty="0" smtClean="0"/>
              <a:t>to all the nodes in the group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Anycast</a:t>
            </a:r>
            <a:r>
              <a:rPr lang="en-US" b="1" dirty="0" smtClean="0"/>
              <a:t> Address</a:t>
            </a:r>
          </a:p>
          <a:p>
            <a:pPr lvl="1"/>
            <a:r>
              <a:rPr lang="en-US" dirty="0" smtClean="0"/>
              <a:t>Identified </a:t>
            </a:r>
            <a:r>
              <a:rPr lang="en-US" b="1" dirty="0" smtClean="0"/>
              <a:t>a group of nodes or interfaces</a:t>
            </a:r>
            <a:r>
              <a:rPr lang="en-US" dirty="0" smtClean="0"/>
              <a:t>. Traffic destined to an </a:t>
            </a:r>
            <a:r>
              <a:rPr lang="en-US" dirty="0" err="1" smtClean="0"/>
              <a:t>anycast</a:t>
            </a:r>
            <a:r>
              <a:rPr lang="en-US" dirty="0"/>
              <a:t> </a:t>
            </a:r>
            <a:r>
              <a:rPr lang="en-US" dirty="0" smtClean="0"/>
              <a:t>address it forwarded </a:t>
            </a:r>
            <a:r>
              <a:rPr lang="en-US" b="1" dirty="0" smtClean="0"/>
              <a:t>to the nearest node in the group</a:t>
            </a:r>
            <a:r>
              <a:rPr lang="en-US" dirty="0" smtClean="0"/>
              <a:t>. An </a:t>
            </a:r>
            <a:r>
              <a:rPr lang="en-US" dirty="0" err="1" smtClean="0"/>
              <a:t>anycast</a:t>
            </a:r>
            <a:r>
              <a:rPr lang="en-US" dirty="0" smtClean="0"/>
              <a:t> is essentially a unicast address assigned to multiple devices with a host ID = 0000:0000:0000:0000. (</a:t>
            </a:r>
            <a:r>
              <a:rPr lang="en-US" dirty="0" err="1" smtClean="0"/>
              <a:t>Anycast</a:t>
            </a:r>
            <a:r>
              <a:rPr lang="en-US" dirty="0" smtClean="0"/>
              <a:t> addresses are not widely used today.)</a:t>
            </a:r>
          </a:p>
          <a:p>
            <a:r>
              <a:rPr lang="en-US" dirty="0" smtClean="0"/>
              <a:t>Broadcast addresses are no longer used in IPv6.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41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06100" cy="1325563"/>
          </a:xfrm>
        </p:spPr>
        <p:txBody>
          <a:bodyPr/>
          <a:lstStyle/>
          <a:p>
            <a:r>
              <a:rPr lang="en-US" dirty="0" smtClean="0"/>
              <a:t>IPv6 Unicast Addresses – Network and Host IDs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3499" y="1856582"/>
            <a:ext cx="6499201" cy="157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87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145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IPv6 Addresses</vt:lpstr>
      <vt:lpstr>Types of IPv6 Addresses</vt:lpstr>
      <vt:lpstr>IPv6 Unicast Addresses – Network and Host IDs</vt:lpstr>
    </vt:vector>
  </TitlesOfParts>
  <Company>Radford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Hwajung</dc:creator>
  <cp:lastModifiedBy>Lee, Hwajung</cp:lastModifiedBy>
  <cp:revision>62</cp:revision>
  <cp:lastPrinted>2016-09-05T17:48:39Z</cp:lastPrinted>
  <dcterms:created xsi:type="dcterms:W3CDTF">2016-08-29T17:01:34Z</dcterms:created>
  <dcterms:modified xsi:type="dcterms:W3CDTF">2017-02-10T19:33:26Z</dcterms:modified>
</cp:coreProperties>
</file>