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89" r:id="rId3"/>
    <p:sldId id="556" r:id="rId4"/>
    <p:sldId id="508" r:id="rId5"/>
    <p:sldId id="509" r:id="rId6"/>
    <p:sldId id="510" r:id="rId7"/>
    <p:sldId id="511" r:id="rId8"/>
    <p:sldId id="512" r:id="rId9"/>
    <p:sldId id="513" r:id="rId10"/>
    <p:sldId id="514" r:id="rId11"/>
    <p:sldId id="515" r:id="rId12"/>
    <p:sldId id="516" r:id="rId13"/>
    <p:sldId id="517" r:id="rId14"/>
    <p:sldId id="518" r:id="rId15"/>
    <p:sldId id="519" r:id="rId16"/>
    <p:sldId id="520" r:id="rId17"/>
    <p:sldId id="521" r:id="rId18"/>
    <p:sldId id="522" r:id="rId19"/>
    <p:sldId id="523" r:id="rId20"/>
    <p:sldId id="524" r:id="rId21"/>
    <p:sldId id="555" r:id="rId22"/>
    <p:sldId id="530" r:id="rId23"/>
    <p:sldId id="531" r:id="rId24"/>
    <p:sldId id="532" r:id="rId25"/>
    <p:sldId id="533" r:id="rId26"/>
    <p:sldId id="534" r:id="rId27"/>
    <p:sldId id="535" r:id="rId28"/>
    <p:sldId id="536" r:id="rId29"/>
    <p:sldId id="537" r:id="rId30"/>
    <p:sldId id="538" r:id="rId31"/>
    <p:sldId id="539" r:id="rId32"/>
    <p:sldId id="540" r:id="rId33"/>
    <p:sldId id="541" r:id="rId34"/>
    <p:sldId id="542" r:id="rId35"/>
    <p:sldId id="543" r:id="rId36"/>
    <p:sldId id="544" r:id="rId37"/>
    <p:sldId id="545" r:id="rId38"/>
    <p:sldId id="546" r:id="rId39"/>
    <p:sldId id="547" r:id="rId40"/>
    <p:sldId id="548" r:id="rId41"/>
    <p:sldId id="549" r:id="rId42"/>
    <p:sldId id="550" r:id="rId43"/>
    <p:sldId id="552" r:id="rId44"/>
    <p:sldId id="553" r:id="rId45"/>
    <p:sldId id="554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5" autoAdjust="0"/>
    <p:restoredTop sz="78596" autoAdjust="0"/>
  </p:normalViewPr>
  <p:slideViewPr>
    <p:cSldViewPr snapToGrid="0">
      <p:cViewPr varScale="1">
        <p:scale>
          <a:sx n="91" d="100"/>
          <a:sy n="91" d="100"/>
        </p:scale>
        <p:origin x="106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6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382FA-BB56-416C-9008-48CB5D6FDBBB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DD735-EDB6-41DC-8A1F-2B98F462F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1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13694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9240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7176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4789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013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6270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8780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9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12509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62444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5153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9508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30099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0954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11288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8332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2652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40014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904809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7979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07058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942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60551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35704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68900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99044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35755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73317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580753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97068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019578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32612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4095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16635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032988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1042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5322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9898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5148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1796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852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5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4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328608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-42870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8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9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21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8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4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3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26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1D0C-A58D-4FE6-B654-B11D31949D88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7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2.png"/><Relationship Id="rId21" Type="http://schemas.openxmlformats.org/officeDocument/2006/relationships/image" Target="../media/image36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24" Type="http://schemas.openxmlformats.org/officeDocument/2006/relationships/image" Target="../media/image39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Relationship Id="rId22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2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3" Type="http://schemas.openxmlformats.org/officeDocument/2006/relationships/image" Target="../media/image2.png"/><Relationship Id="rId21" Type="http://schemas.openxmlformats.org/officeDocument/2006/relationships/image" Target="../media/image71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Relationship Id="rId22" Type="http://schemas.openxmlformats.org/officeDocument/2006/relationships/image" Target="../media/image7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18" Type="http://schemas.openxmlformats.org/officeDocument/2006/relationships/image" Target="../media/image87.png"/><Relationship Id="rId26" Type="http://schemas.openxmlformats.org/officeDocument/2006/relationships/image" Target="../media/image95.png"/><Relationship Id="rId39" Type="http://schemas.openxmlformats.org/officeDocument/2006/relationships/image" Target="../media/image108.png"/><Relationship Id="rId3" Type="http://schemas.openxmlformats.org/officeDocument/2006/relationships/image" Target="../media/image2.png"/><Relationship Id="rId21" Type="http://schemas.openxmlformats.org/officeDocument/2006/relationships/image" Target="../media/image90.png"/><Relationship Id="rId34" Type="http://schemas.openxmlformats.org/officeDocument/2006/relationships/image" Target="../media/image103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17" Type="http://schemas.openxmlformats.org/officeDocument/2006/relationships/image" Target="../media/image86.png"/><Relationship Id="rId25" Type="http://schemas.openxmlformats.org/officeDocument/2006/relationships/image" Target="../media/image94.png"/><Relationship Id="rId33" Type="http://schemas.openxmlformats.org/officeDocument/2006/relationships/image" Target="../media/image102.png"/><Relationship Id="rId38" Type="http://schemas.openxmlformats.org/officeDocument/2006/relationships/image" Target="../media/image107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85.png"/><Relationship Id="rId20" Type="http://schemas.openxmlformats.org/officeDocument/2006/relationships/image" Target="../media/image89.png"/><Relationship Id="rId29" Type="http://schemas.openxmlformats.org/officeDocument/2006/relationships/image" Target="../media/image98.png"/><Relationship Id="rId41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24" Type="http://schemas.openxmlformats.org/officeDocument/2006/relationships/image" Target="../media/image93.png"/><Relationship Id="rId32" Type="http://schemas.openxmlformats.org/officeDocument/2006/relationships/image" Target="../media/image101.png"/><Relationship Id="rId37" Type="http://schemas.openxmlformats.org/officeDocument/2006/relationships/image" Target="../media/image106.png"/><Relationship Id="rId40" Type="http://schemas.openxmlformats.org/officeDocument/2006/relationships/image" Target="../media/image109.png"/><Relationship Id="rId5" Type="http://schemas.openxmlformats.org/officeDocument/2006/relationships/image" Target="../media/image74.png"/><Relationship Id="rId15" Type="http://schemas.openxmlformats.org/officeDocument/2006/relationships/image" Target="../media/image84.png"/><Relationship Id="rId23" Type="http://schemas.openxmlformats.org/officeDocument/2006/relationships/image" Target="../media/image92.png"/><Relationship Id="rId28" Type="http://schemas.openxmlformats.org/officeDocument/2006/relationships/image" Target="../media/image97.png"/><Relationship Id="rId36" Type="http://schemas.openxmlformats.org/officeDocument/2006/relationships/image" Target="../media/image105.png"/><Relationship Id="rId10" Type="http://schemas.openxmlformats.org/officeDocument/2006/relationships/image" Target="../media/image79.png"/><Relationship Id="rId19" Type="http://schemas.openxmlformats.org/officeDocument/2006/relationships/image" Target="../media/image88.png"/><Relationship Id="rId31" Type="http://schemas.openxmlformats.org/officeDocument/2006/relationships/image" Target="../media/image100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image" Target="../media/image83.png"/><Relationship Id="rId22" Type="http://schemas.openxmlformats.org/officeDocument/2006/relationships/image" Target="../media/image91.png"/><Relationship Id="rId27" Type="http://schemas.openxmlformats.org/officeDocument/2006/relationships/image" Target="../media/image96.png"/><Relationship Id="rId30" Type="http://schemas.openxmlformats.org/officeDocument/2006/relationships/image" Target="../media/image99.png"/><Relationship Id="rId35" Type="http://schemas.openxmlformats.org/officeDocument/2006/relationships/image" Target="../media/image10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13" Type="http://schemas.openxmlformats.org/officeDocument/2006/relationships/image" Target="../media/image120.png"/><Relationship Id="rId18" Type="http://schemas.openxmlformats.org/officeDocument/2006/relationships/image" Target="../media/image125.png"/><Relationship Id="rId26" Type="http://schemas.openxmlformats.org/officeDocument/2006/relationships/image" Target="../media/image133.png"/><Relationship Id="rId39" Type="http://schemas.openxmlformats.org/officeDocument/2006/relationships/image" Target="../media/image145.png"/><Relationship Id="rId3" Type="http://schemas.openxmlformats.org/officeDocument/2006/relationships/image" Target="../media/image2.png"/><Relationship Id="rId21" Type="http://schemas.openxmlformats.org/officeDocument/2006/relationships/image" Target="../media/image128.png"/><Relationship Id="rId34" Type="http://schemas.openxmlformats.org/officeDocument/2006/relationships/image" Target="../media/image77.png"/><Relationship Id="rId7" Type="http://schemas.openxmlformats.org/officeDocument/2006/relationships/image" Target="../media/image114.png"/><Relationship Id="rId12" Type="http://schemas.openxmlformats.org/officeDocument/2006/relationships/image" Target="../media/image119.png"/><Relationship Id="rId17" Type="http://schemas.openxmlformats.org/officeDocument/2006/relationships/image" Target="../media/image124.png"/><Relationship Id="rId25" Type="http://schemas.openxmlformats.org/officeDocument/2006/relationships/image" Target="../media/image132.png"/><Relationship Id="rId33" Type="http://schemas.openxmlformats.org/officeDocument/2006/relationships/image" Target="../media/image140.png"/><Relationship Id="rId38" Type="http://schemas.openxmlformats.org/officeDocument/2006/relationships/image" Target="../media/image144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23.png"/><Relationship Id="rId20" Type="http://schemas.openxmlformats.org/officeDocument/2006/relationships/image" Target="../media/image127.png"/><Relationship Id="rId29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24" Type="http://schemas.openxmlformats.org/officeDocument/2006/relationships/image" Target="../media/image131.png"/><Relationship Id="rId32" Type="http://schemas.openxmlformats.org/officeDocument/2006/relationships/image" Target="../media/image139.png"/><Relationship Id="rId37" Type="http://schemas.openxmlformats.org/officeDocument/2006/relationships/image" Target="../media/image143.png"/><Relationship Id="rId5" Type="http://schemas.openxmlformats.org/officeDocument/2006/relationships/image" Target="../media/image112.png"/><Relationship Id="rId15" Type="http://schemas.openxmlformats.org/officeDocument/2006/relationships/image" Target="../media/image122.png"/><Relationship Id="rId23" Type="http://schemas.openxmlformats.org/officeDocument/2006/relationships/image" Target="../media/image130.png"/><Relationship Id="rId28" Type="http://schemas.openxmlformats.org/officeDocument/2006/relationships/image" Target="../media/image135.png"/><Relationship Id="rId36" Type="http://schemas.openxmlformats.org/officeDocument/2006/relationships/image" Target="../media/image142.png"/><Relationship Id="rId10" Type="http://schemas.openxmlformats.org/officeDocument/2006/relationships/image" Target="../media/image117.png"/><Relationship Id="rId19" Type="http://schemas.openxmlformats.org/officeDocument/2006/relationships/image" Target="../media/image126.png"/><Relationship Id="rId31" Type="http://schemas.openxmlformats.org/officeDocument/2006/relationships/image" Target="../media/image138.png"/><Relationship Id="rId4" Type="http://schemas.openxmlformats.org/officeDocument/2006/relationships/image" Target="../media/image111.png"/><Relationship Id="rId9" Type="http://schemas.openxmlformats.org/officeDocument/2006/relationships/image" Target="../media/image116.png"/><Relationship Id="rId14" Type="http://schemas.openxmlformats.org/officeDocument/2006/relationships/image" Target="../media/image121.png"/><Relationship Id="rId22" Type="http://schemas.openxmlformats.org/officeDocument/2006/relationships/image" Target="../media/image129.png"/><Relationship Id="rId27" Type="http://schemas.openxmlformats.org/officeDocument/2006/relationships/image" Target="../media/image134.png"/><Relationship Id="rId30" Type="http://schemas.openxmlformats.org/officeDocument/2006/relationships/image" Target="../media/image137.png"/><Relationship Id="rId35" Type="http://schemas.openxmlformats.org/officeDocument/2006/relationships/image" Target="../media/image1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155.png"/><Relationship Id="rId18" Type="http://schemas.openxmlformats.org/officeDocument/2006/relationships/image" Target="../media/image160.png"/><Relationship Id="rId26" Type="http://schemas.openxmlformats.org/officeDocument/2006/relationships/image" Target="../media/image168.png"/><Relationship Id="rId39" Type="http://schemas.openxmlformats.org/officeDocument/2006/relationships/image" Target="../media/image181.png"/><Relationship Id="rId3" Type="http://schemas.openxmlformats.org/officeDocument/2006/relationships/image" Target="../media/image2.png"/><Relationship Id="rId21" Type="http://schemas.openxmlformats.org/officeDocument/2006/relationships/image" Target="../media/image163.png"/><Relationship Id="rId34" Type="http://schemas.openxmlformats.org/officeDocument/2006/relationships/image" Target="../media/image176.png"/><Relationship Id="rId42" Type="http://schemas.openxmlformats.org/officeDocument/2006/relationships/image" Target="../media/image184.png"/><Relationship Id="rId7" Type="http://schemas.openxmlformats.org/officeDocument/2006/relationships/image" Target="../media/image149.png"/><Relationship Id="rId12" Type="http://schemas.openxmlformats.org/officeDocument/2006/relationships/image" Target="../media/image154.png"/><Relationship Id="rId17" Type="http://schemas.openxmlformats.org/officeDocument/2006/relationships/image" Target="../media/image159.png"/><Relationship Id="rId25" Type="http://schemas.openxmlformats.org/officeDocument/2006/relationships/image" Target="../media/image167.png"/><Relationship Id="rId33" Type="http://schemas.openxmlformats.org/officeDocument/2006/relationships/image" Target="../media/image175.png"/><Relationship Id="rId38" Type="http://schemas.openxmlformats.org/officeDocument/2006/relationships/image" Target="../media/image180.png"/><Relationship Id="rId46" Type="http://schemas.openxmlformats.org/officeDocument/2006/relationships/image" Target="../media/image188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58.png"/><Relationship Id="rId20" Type="http://schemas.openxmlformats.org/officeDocument/2006/relationships/image" Target="../media/image162.png"/><Relationship Id="rId29" Type="http://schemas.openxmlformats.org/officeDocument/2006/relationships/image" Target="../media/image171.png"/><Relationship Id="rId41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11" Type="http://schemas.openxmlformats.org/officeDocument/2006/relationships/image" Target="../media/image153.png"/><Relationship Id="rId24" Type="http://schemas.openxmlformats.org/officeDocument/2006/relationships/image" Target="../media/image166.png"/><Relationship Id="rId32" Type="http://schemas.openxmlformats.org/officeDocument/2006/relationships/image" Target="../media/image174.png"/><Relationship Id="rId37" Type="http://schemas.openxmlformats.org/officeDocument/2006/relationships/image" Target="../media/image179.png"/><Relationship Id="rId40" Type="http://schemas.openxmlformats.org/officeDocument/2006/relationships/image" Target="../media/image182.png"/><Relationship Id="rId45" Type="http://schemas.openxmlformats.org/officeDocument/2006/relationships/image" Target="../media/image187.png"/><Relationship Id="rId5" Type="http://schemas.openxmlformats.org/officeDocument/2006/relationships/image" Target="../media/image147.png"/><Relationship Id="rId15" Type="http://schemas.openxmlformats.org/officeDocument/2006/relationships/image" Target="../media/image157.png"/><Relationship Id="rId23" Type="http://schemas.openxmlformats.org/officeDocument/2006/relationships/image" Target="../media/image165.png"/><Relationship Id="rId28" Type="http://schemas.openxmlformats.org/officeDocument/2006/relationships/image" Target="../media/image170.png"/><Relationship Id="rId36" Type="http://schemas.openxmlformats.org/officeDocument/2006/relationships/image" Target="../media/image178.png"/><Relationship Id="rId10" Type="http://schemas.openxmlformats.org/officeDocument/2006/relationships/image" Target="../media/image152.png"/><Relationship Id="rId19" Type="http://schemas.openxmlformats.org/officeDocument/2006/relationships/image" Target="../media/image161.png"/><Relationship Id="rId31" Type="http://schemas.openxmlformats.org/officeDocument/2006/relationships/image" Target="../media/image173.png"/><Relationship Id="rId44" Type="http://schemas.openxmlformats.org/officeDocument/2006/relationships/image" Target="../media/image186.png"/><Relationship Id="rId4" Type="http://schemas.openxmlformats.org/officeDocument/2006/relationships/image" Target="../media/image146.png"/><Relationship Id="rId9" Type="http://schemas.openxmlformats.org/officeDocument/2006/relationships/image" Target="../media/image151.png"/><Relationship Id="rId14" Type="http://schemas.openxmlformats.org/officeDocument/2006/relationships/image" Target="../media/image156.png"/><Relationship Id="rId22" Type="http://schemas.openxmlformats.org/officeDocument/2006/relationships/image" Target="../media/image164.png"/><Relationship Id="rId27" Type="http://schemas.openxmlformats.org/officeDocument/2006/relationships/image" Target="../media/image169.png"/><Relationship Id="rId30" Type="http://schemas.openxmlformats.org/officeDocument/2006/relationships/image" Target="../media/image172.png"/><Relationship Id="rId35" Type="http://schemas.openxmlformats.org/officeDocument/2006/relationships/image" Target="../media/image177.png"/><Relationship Id="rId43" Type="http://schemas.openxmlformats.org/officeDocument/2006/relationships/image" Target="../media/image18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198.png"/><Relationship Id="rId18" Type="http://schemas.openxmlformats.org/officeDocument/2006/relationships/image" Target="../media/image203.png"/><Relationship Id="rId26" Type="http://schemas.openxmlformats.org/officeDocument/2006/relationships/image" Target="../media/image211.png"/><Relationship Id="rId3" Type="http://schemas.openxmlformats.org/officeDocument/2006/relationships/image" Target="../media/image2.png"/><Relationship Id="rId21" Type="http://schemas.openxmlformats.org/officeDocument/2006/relationships/image" Target="../media/image206.png"/><Relationship Id="rId7" Type="http://schemas.openxmlformats.org/officeDocument/2006/relationships/image" Target="../media/image192.png"/><Relationship Id="rId12" Type="http://schemas.openxmlformats.org/officeDocument/2006/relationships/image" Target="../media/image197.png"/><Relationship Id="rId17" Type="http://schemas.openxmlformats.org/officeDocument/2006/relationships/image" Target="../media/image202.png"/><Relationship Id="rId25" Type="http://schemas.openxmlformats.org/officeDocument/2006/relationships/image" Target="../media/image210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201.png"/><Relationship Id="rId20" Type="http://schemas.openxmlformats.org/officeDocument/2006/relationships/image" Target="../media/image2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196.png"/><Relationship Id="rId24" Type="http://schemas.openxmlformats.org/officeDocument/2006/relationships/image" Target="../media/image209.png"/><Relationship Id="rId5" Type="http://schemas.openxmlformats.org/officeDocument/2006/relationships/image" Target="../media/image190.png"/><Relationship Id="rId15" Type="http://schemas.openxmlformats.org/officeDocument/2006/relationships/image" Target="../media/image200.png"/><Relationship Id="rId23" Type="http://schemas.openxmlformats.org/officeDocument/2006/relationships/image" Target="../media/image208.png"/><Relationship Id="rId10" Type="http://schemas.openxmlformats.org/officeDocument/2006/relationships/image" Target="../media/image195.png"/><Relationship Id="rId19" Type="http://schemas.openxmlformats.org/officeDocument/2006/relationships/image" Target="../media/image204.png"/><Relationship Id="rId4" Type="http://schemas.openxmlformats.org/officeDocument/2006/relationships/image" Target="../media/image189.png"/><Relationship Id="rId9" Type="http://schemas.openxmlformats.org/officeDocument/2006/relationships/image" Target="../media/image194.png"/><Relationship Id="rId14" Type="http://schemas.openxmlformats.org/officeDocument/2006/relationships/image" Target="../media/image199.png"/><Relationship Id="rId22" Type="http://schemas.openxmlformats.org/officeDocument/2006/relationships/image" Target="../media/image20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creativecommons.org/licenses/by-sa/3.0)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pedia.org/" TargetMode="External"/><Relationship Id="rId5" Type="http://schemas.openxmlformats.org/officeDocument/2006/relationships/hyperlink" Target="http://hadoop.apache.org/" TargetMode="External"/><Relationship Id="rId4" Type="http://schemas.openxmlformats.org/officeDocument/2006/relationships/hyperlink" Target="http://www.ibm.com/software/data/bigdata/what-is-big-data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Hwajung Lee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Key Reference: </a:t>
            </a:r>
          </a:p>
          <a:p>
            <a:r>
              <a:rPr lang="en-US" dirty="0" smtClean="0"/>
              <a:t>Prof. Jong-Moon Chung’s Lecture Notes at </a:t>
            </a:r>
            <a:r>
              <a:rPr lang="en-US" dirty="0" err="1" smtClean="0"/>
              <a:t>Yonsei</a:t>
            </a:r>
            <a:r>
              <a:rPr lang="en-US" dirty="0" smtClean="0"/>
              <a:t> University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4240" y="2080348"/>
            <a:ext cx="10011319" cy="32624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056"/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f</a:t>
            </a:r>
            <a:r>
              <a:rPr sz="2800" b="1" spc="-14" dirty="0">
                <a:latin typeface="Arial"/>
                <a:cs typeface="Arial"/>
              </a:rPr>
              <a:t>lo</a:t>
            </a:r>
            <a:r>
              <a:rPr sz="2800" b="1" spc="-23" dirty="0">
                <a:latin typeface="Arial"/>
                <a:cs typeface="Arial"/>
              </a:rPr>
              <a:t>w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ap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6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ask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created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each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split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ap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6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ask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executes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7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map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function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all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records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split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24378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commonly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executes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ap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6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ask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the node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here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input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data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resides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1055" y="2134123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73" y="0"/>
                </a:moveTo>
                <a:lnTo>
                  <a:pt x="37672" y="14109"/>
                </a:lnTo>
                <a:lnTo>
                  <a:pt x="10305" y="44593"/>
                </a:lnTo>
                <a:lnTo>
                  <a:pt x="0" y="86404"/>
                </a:lnTo>
                <a:lnTo>
                  <a:pt x="20" y="88287"/>
                </a:lnTo>
                <a:lnTo>
                  <a:pt x="10380" y="126723"/>
                </a:lnTo>
                <a:lnTo>
                  <a:pt x="37768" y="155548"/>
                </a:lnTo>
                <a:lnTo>
                  <a:pt x="79337" y="170164"/>
                </a:lnTo>
                <a:lnTo>
                  <a:pt x="95853" y="171084"/>
                </a:lnTo>
                <a:lnTo>
                  <a:pt x="109927" y="168274"/>
                </a:lnTo>
                <a:lnTo>
                  <a:pt x="145522" y="147807"/>
                </a:lnTo>
                <a:lnTo>
                  <a:pt x="167408" y="112925"/>
                </a:lnTo>
                <a:lnTo>
                  <a:pt x="171989" y="83972"/>
                </a:lnTo>
                <a:lnTo>
                  <a:pt x="170539" y="70050"/>
                </a:lnTo>
                <a:lnTo>
                  <a:pt x="154130" y="33746"/>
                </a:lnTo>
                <a:lnTo>
                  <a:pt x="121903" y="8968"/>
                </a:lnTo>
                <a:lnTo>
                  <a:pt x="76773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1020460" y="2158633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4070162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87272" y="2070516"/>
            <a:ext cx="1354887" cy="36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360" b="1" dirty="0">
                <a:latin typeface="Arial"/>
                <a:cs typeface="Arial"/>
              </a:rPr>
              <a:t>D</a:t>
            </a:r>
            <a:r>
              <a:rPr sz="2360" b="1" spc="5" dirty="0">
                <a:latin typeface="Arial"/>
                <a:cs typeface="Arial"/>
              </a:rPr>
              <a:t>a</a:t>
            </a:r>
            <a:r>
              <a:rPr sz="2360" b="1" spc="-5" dirty="0">
                <a:latin typeface="Arial"/>
                <a:cs typeface="Arial"/>
              </a:rPr>
              <a:t>t</a:t>
            </a:r>
            <a:r>
              <a:rPr sz="2360" b="1" dirty="0">
                <a:latin typeface="Arial"/>
                <a:cs typeface="Arial"/>
              </a:rPr>
              <a:t>a</a:t>
            </a:r>
            <a:r>
              <a:rPr sz="2360" b="1" spc="-9" dirty="0">
                <a:latin typeface="Arial"/>
                <a:cs typeface="Arial"/>
              </a:rPr>
              <a:t> </a:t>
            </a:r>
            <a:r>
              <a:rPr sz="2360" b="1" spc="-5" dirty="0">
                <a:latin typeface="Arial"/>
                <a:cs typeface="Arial"/>
              </a:rPr>
              <a:t>f</a:t>
            </a:r>
            <a:r>
              <a:rPr sz="2360" b="1" spc="-14" dirty="0">
                <a:latin typeface="Arial"/>
                <a:cs typeface="Arial"/>
              </a:rPr>
              <a:t>lo</a:t>
            </a:r>
            <a:r>
              <a:rPr sz="2360" b="1" spc="-23" dirty="0">
                <a:latin typeface="Arial"/>
                <a:cs typeface="Arial"/>
              </a:rPr>
              <a:t>w</a:t>
            </a:r>
            <a:endParaRPr sz="236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77393" y="2123842"/>
            <a:ext cx="157907" cy="156754"/>
          </a:xfrm>
          <a:custGeom>
            <a:avLst/>
            <a:gdLst/>
            <a:ahLst/>
            <a:cxnLst/>
            <a:rect l="l" t="t" r="r" b="b"/>
            <a:pathLst>
              <a:path w="173990" h="172719">
                <a:moveTo>
                  <a:pt x="77150" y="0"/>
                </a:moveTo>
                <a:lnTo>
                  <a:pt x="38113" y="14788"/>
                </a:lnTo>
                <a:lnTo>
                  <a:pt x="10484" y="45455"/>
                </a:lnTo>
                <a:lnTo>
                  <a:pt x="0" y="86264"/>
                </a:lnTo>
                <a:lnTo>
                  <a:pt x="183" y="91809"/>
                </a:lnTo>
                <a:lnTo>
                  <a:pt x="12047" y="129064"/>
                </a:lnTo>
                <a:lnTo>
                  <a:pt x="40398" y="157159"/>
                </a:lnTo>
                <a:lnTo>
                  <a:pt x="82388" y="171373"/>
                </a:lnTo>
                <a:lnTo>
                  <a:pt x="98924" y="172210"/>
                </a:lnTo>
                <a:lnTo>
                  <a:pt x="112452" y="169060"/>
                </a:lnTo>
                <a:lnTo>
                  <a:pt x="147178" y="147656"/>
                </a:lnTo>
                <a:lnTo>
                  <a:pt x="168904" y="112086"/>
                </a:lnTo>
                <a:lnTo>
                  <a:pt x="173490" y="82894"/>
                </a:lnTo>
                <a:lnTo>
                  <a:pt x="171845" y="69449"/>
                </a:lnTo>
                <a:lnTo>
                  <a:pt x="154760" y="33810"/>
                </a:lnTo>
                <a:lnTo>
                  <a:pt x="122073" y="9026"/>
                </a:lnTo>
                <a:lnTo>
                  <a:pt x="7715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1738194" y="2148225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19786" y="59397"/>
                </a:lnTo>
                <a:lnTo>
                  <a:pt x="0" y="79197"/>
                </a:lnTo>
                <a:lnTo>
                  <a:pt x="0" y="118808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 txBox="1"/>
          <p:nvPr/>
        </p:nvSpPr>
        <p:spPr>
          <a:xfrm>
            <a:off x="1510902" y="4286433"/>
            <a:ext cx="5638544" cy="1407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 indent="-310640">
              <a:lnSpc>
                <a:spcPts val="2178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815" b="1" i="1" spc="5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1815" b="1" i="1" dirty="0">
                <a:solidFill>
                  <a:srgbClr val="FF6600"/>
                </a:solidFill>
                <a:latin typeface="Arial"/>
                <a:cs typeface="Arial"/>
              </a:rPr>
              <a:t>ata-</a:t>
            </a:r>
            <a:r>
              <a:rPr sz="1815" b="1" i="1" spc="-14" dirty="0">
                <a:solidFill>
                  <a:srgbClr val="FF6600"/>
                </a:solidFill>
                <a:latin typeface="Arial"/>
                <a:cs typeface="Arial"/>
              </a:rPr>
              <a:t>Lo</a:t>
            </a:r>
            <a:r>
              <a:rPr sz="1815" b="1" i="1" dirty="0">
                <a:solidFill>
                  <a:srgbClr val="FF6600"/>
                </a:solidFill>
                <a:latin typeface="Arial"/>
                <a:cs typeface="Arial"/>
              </a:rPr>
              <a:t>ca</a:t>
            </a:r>
            <a:r>
              <a:rPr sz="1815" b="1" i="1" spc="-9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1815" b="1" i="1" spc="-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i="1" spc="-14" dirty="0">
                <a:latin typeface="Arial"/>
                <a:cs typeface="Arial"/>
              </a:rPr>
              <a:t>M</a:t>
            </a:r>
            <a:r>
              <a:rPr sz="1815" b="1" i="1" dirty="0">
                <a:latin typeface="Arial"/>
                <a:cs typeface="Arial"/>
              </a:rPr>
              <a:t>a</a:t>
            </a:r>
            <a:r>
              <a:rPr sz="1815" b="1" i="1" spc="-14" dirty="0">
                <a:latin typeface="Arial"/>
                <a:cs typeface="Arial"/>
              </a:rPr>
              <a:t>p</a:t>
            </a:r>
            <a:r>
              <a:rPr sz="1815" b="1" i="1" spc="-5" dirty="0">
                <a:latin typeface="Arial"/>
                <a:cs typeface="Arial"/>
              </a:rPr>
              <a:t> </a:t>
            </a:r>
            <a:r>
              <a:rPr sz="1815" b="1" i="1" spc="-77" dirty="0">
                <a:latin typeface="Arial"/>
                <a:cs typeface="Arial"/>
              </a:rPr>
              <a:t>T</a:t>
            </a:r>
            <a:r>
              <a:rPr sz="1815" b="1" i="1" dirty="0">
                <a:latin typeface="Arial"/>
                <a:cs typeface="Arial"/>
              </a:rPr>
              <a:t>ask</a:t>
            </a:r>
            <a:endParaRPr sz="1815">
              <a:latin typeface="Arial"/>
              <a:cs typeface="Arial"/>
            </a:endParaRPr>
          </a:p>
          <a:p>
            <a:pPr marL="322166" indent="-310640">
              <a:lnSpc>
                <a:spcPts val="2178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815" b="1" i="1" spc="5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15" b="1" i="1" dirty="0">
                <a:solidFill>
                  <a:srgbClr val="0099FF"/>
                </a:solidFill>
                <a:latin typeface="Arial"/>
                <a:cs typeface="Arial"/>
              </a:rPr>
              <a:t>ata</a:t>
            </a:r>
            <a:r>
              <a:rPr sz="1815" b="1" i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i="1" spc="-14" dirty="0">
                <a:solidFill>
                  <a:srgbClr val="0099FF"/>
                </a:solidFill>
                <a:latin typeface="Arial"/>
                <a:cs typeface="Arial"/>
              </a:rPr>
              <a:t>lo</a:t>
            </a:r>
            <a:r>
              <a:rPr sz="1815" b="1" i="1" dirty="0">
                <a:solidFill>
                  <a:srgbClr val="0099FF"/>
                </a:solidFill>
                <a:latin typeface="Arial"/>
                <a:cs typeface="Arial"/>
              </a:rPr>
              <a:t>ca</a:t>
            </a:r>
            <a:r>
              <a:rPr sz="1815" b="1" i="1" spc="-14" dirty="0">
                <a:solidFill>
                  <a:srgbClr val="0099FF"/>
                </a:solidFill>
                <a:latin typeface="Arial"/>
                <a:cs typeface="Arial"/>
              </a:rPr>
              <a:t>li</a:t>
            </a:r>
            <a:r>
              <a:rPr sz="1815" b="1" i="1" dirty="0">
                <a:solidFill>
                  <a:srgbClr val="0099FF"/>
                </a:solidFill>
                <a:latin typeface="Arial"/>
                <a:cs typeface="Arial"/>
              </a:rPr>
              <a:t>ty</a:t>
            </a:r>
            <a:r>
              <a:rPr sz="1815" b="1" i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i="1" spc="-14" dirty="0">
                <a:solidFill>
                  <a:srgbClr val="0099FF"/>
                </a:solidFill>
                <a:latin typeface="Arial"/>
                <a:cs typeface="Arial"/>
              </a:rPr>
              <a:t>op</a:t>
            </a:r>
            <a:r>
              <a:rPr sz="1815" b="1" i="1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15" b="1" i="1" spc="-14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15" b="1" i="1" spc="-9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815" b="1" i="1" spc="-14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15" b="1" i="1" spc="5" dirty="0">
                <a:solidFill>
                  <a:srgbClr val="0099FF"/>
                </a:solidFill>
                <a:latin typeface="Arial"/>
                <a:cs typeface="Arial"/>
              </a:rPr>
              <a:t>z</a:t>
            </a:r>
            <a:r>
              <a:rPr sz="1815" b="1" i="1" dirty="0">
                <a:solidFill>
                  <a:srgbClr val="0099FF"/>
                </a:solidFill>
                <a:latin typeface="Arial"/>
                <a:cs typeface="Arial"/>
              </a:rPr>
              <a:t>at</a:t>
            </a:r>
            <a:r>
              <a:rPr sz="1815" b="1" i="1" spc="-14" dirty="0">
                <a:solidFill>
                  <a:srgbClr val="0099FF"/>
                </a:solidFill>
                <a:latin typeface="Arial"/>
                <a:cs typeface="Arial"/>
              </a:rPr>
              <a:t>ion</a:t>
            </a:r>
            <a:endParaRPr sz="1815">
              <a:latin typeface="Arial"/>
              <a:cs typeface="Arial"/>
            </a:endParaRPr>
          </a:p>
          <a:p>
            <a:pPr marL="322166">
              <a:lnSpc>
                <a:spcPts val="2178"/>
              </a:lnSpc>
            </a:pPr>
            <a:r>
              <a:rPr sz="1815" b="1" spc="-14" dirty="0">
                <a:latin typeface="Arial"/>
                <a:cs typeface="Arial"/>
              </a:rPr>
              <a:t>does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no</a:t>
            </a:r>
            <a:r>
              <a:rPr sz="1815" b="1" dirty="0">
                <a:latin typeface="Arial"/>
                <a:cs typeface="Arial"/>
              </a:rPr>
              <a:t>t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n</a:t>
            </a:r>
            <a:r>
              <a:rPr sz="1815" b="1" dirty="0">
                <a:latin typeface="Arial"/>
                <a:cs typeface="Arial"/>
              </a:rPr>
              <a:t>ee</a:t>
            </a:r>
            <a:r>
              <a:rPr sz="1815" b="1" spc="-14" dirty="0">
                <a:latin typeface="Arial"/>
                <a:cs typeface="Arial"/>
              </a:rPr>
              <a:t>d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t</a:t>
            </a:r>
            <a:r>
              <a:rPr sz="1815" b="1" spc="-14" dirty="0">
                <a:latin typeface="Arial"/>
                <a:cs typeface="Arial"/>
              </a:rPr>
              <a:t>o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u</a:t>
            </a:r>
            <a:r>
              <a:rPr sz="1815" b="1" dirty="0">
                <a:latin typeface="Arial"/>
                <a:cs typeface="Arial"/>
              </a:rPr>
              <a:t>se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t</a:t>
            </a:r>
            <a:r>
              <a:rPr sz="1815" b="1" spc="-14" dirty="0">
                <a:latin typeface="Arial"/>
                <a:cs typeface="Arial"/>
              </a:rPr>
              <a:t>h</a:t>
            </a:r>
            <a:r>
              <a:rPr sz="1815" b="1" dirty="0">
                <a:latin typeface="Arial"/>
                <a:cs typeface="Arial"/>
              </a:rPr>
              <a:t>e</a:t>
            </a:r>
            <a:r>
              <a:rPr sz="1815" b="1" spc="-27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c</a:t>
            </a:r>
            <a:r>
              <a:rPr sz="1815" b="1" spc="-14" dirty="0">
                <a:latin typeface="Arial"/>
                <a:cs typeface="Arial"/>
              </a:rPr>
              <a:t>lu</a:t>
            </a:r>
            <a:r>
              <a:rPr sz="1815" b="1" dirty="0">
                <a:latin typeface="Arial"/>
                <a:cs typeface="Arial"/>
              </a:rPr>
              <a:t>ster</a:t>
            </a:r>
            <a:r>
              <a:rPr sz="1815" b="1" spc="-27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n</a:t>
            </a:r>
            <a:r>
              <a:rPr sz="1815" b="1" dirty="0">
                <a:latin typeface="Arial"/>
                <a:cs typeface="Arial"/>
              </a:rPr>
              <a:t>e</a:t>
            </a:r>
            <a:r>
              <a:rPr sz="1815" b="1" spc="-18" dirty="0">
                <a:latin typeface="Arial"/>
                <a:cs typeface="Arial"/>
              </a:rPr>
              <a:t>t</a:t>
            </a:r>
            <a:r>
              <a:rPr sz="1815" b="1" spc="14" dirty="0">
                <a:latin typeface="Arial"/>
                <a:cs typeface="Arial"/>
              </a:rPr>
              <a:t>w</a:t>
            </a:r>
            <a:r>
              <a:rPr sz="1815" b="1" spc="-14" dirty="0">
                <a:latin typeface="Arial"/>
                <a:cs typeface="Arial"/>
              </a:rPr>
              <a:t>o</a:t>
            </a:r>
            <a:r>
              <a:rPr sz="1815" b="1" dirty="0">
                <a:latin typeface="Arial"/>
                <a:cs typeface="Arial"/>
              </a:rPr>
              <a:t>rk</a:t>
            </a:r>
            <a:endParaRPr sz="1815">
              <a:latin typeface="Arial"/>
              <a:cs typeface="Arial"/>
            </a:endParaRPr>
          </a:p>
          <a:p>
            <a:pPr marL="322166" indent="-310640">
              <a:lnSpc>
                <a:spcPts val="2178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815" b="1" i="1" spc="5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1815" b="1" i="1" dirty="0">
                <a:solidFill>
                  <a:srgbClr val="FF6600"/>
                </a:solidFill>
                <a:latin typeface="Arial"/>
                <a:cs typeface="Arial"/>
              </a:rPr>
              <a:t>ata-</a:t>
            </a:r>
            <a:r>
              <a:rPr sz="1815" b="1" i="1" spc="-14" dirty="0">
                <a:solidFill>
                  <a:srgbClr val="FF6600"/>
                </a:solidFill>
                <a:latin typeface="Arial"/>
                <a:cs typeface="Arial"/>
              </a:rPr>
              <a:t>lo</a:t>
            </a:r>
            <a:r>
              <a:rPr sz="1815" b="1" i="1" dirty="0">
                <a:solidFill>
                  <a:srgbClr val="FF6600"/>
                </a:solidFill>
                <a:latin typeface="Arial"/>
                <a:cs typeface="Arial"/>
              </a:rPr>
              <a:t>ca</a:t>
            </a:r>
            <a:r>
              <a:rPr sz="1815" b="1" i="1" spc="-9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1815" b="1" i="1" spc="-4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i="1" dirty="0">
                <a:latin typeface="Arial"/>
                <a:cs typeface="Arial"/>
              </a:rPr>
              <a:t>f</a:t>
            </a:r>
            <a:r>
              <a:rPr sz="1815" b="1" i="1" spc="-14" dirty="0">
                <a:latin typeface="Arial"/>
                <a:cs typeface="Arial"/>
              </a:rPr>
              <a:t>low</a:t>
            </a:r>
            <a:r>
              <a:rPr sz="1815" b="1" i="1" spc="-27" dirty="0">
                <a:latin typeface="Arial"/>
                <a:cs typeface="Arial"/>
              </a:rPr>
              <a:t> </a:t>
            </a:r>
            <a:r>
              <a:rPr sz="1815" b="1" i="1" spc="-14" dirty="0">
                <a:latin typeface="Arial"/>
                <a:cs typeface="Arial"/>
              </a:rPr>
              <a:t>p</a:t>
            </a:r>
            <a:r>
              <a:rPr sz="1815" b="1" i="1" dirty="0">
                <a:latin typeface="Arial"/>
                <a:cs typeface="Arial"/>
              </a:rPr>
              <a:t>rocess</a:t>
            </a:r>
            <a:r>
              <a:rPr sz="1815" b="1" i="1" spc="-27" dirty="0">
                <a:latin typeface="Arial"/>
                <a:cs typeface="Arial"/>
              </a:rPr>
              <a:t> </a:t>
            </a:r>
            <a:r>
              <a:rPr sz="1815" b="1" i="1" dirty="0">
                <a:latin typeface="Arial"/>
                <a:cs typeface="Arial"/>
              </a:rPr>
              <a:t>s</a:t>
            </a:r>
            <a:r>
              <a:rPr sz="1815" b="1" i="1" spc="-14" dirty="0">
                <a:latin typeface="Arial"/>
                <a:cs typeface="Arial"/>
              </a:rPr>
              <a:t>how</a:t>
            </a:r>
            <a:r>
              <a:rPr sz="1815" b="1" i="1" dirty="0">
                <a:latin typeface="Arial"/>
                <a:cs typeface="Arial"/>
              </a:rPr>
              <a:t>s</a:t>
            </a:r>
            <a:r>
              <a:rPr sz="1815" b="1" i="1" spc="-18" dirty="0">
                <a:latin typeface="Arial"/>
                <a:cs typeface="Arial"/>
              </a:rPr>
              <a:t> </a:t>
            </a:r>
            <a:r>
              <a:rPr sz="1815" b="1" i="1" spc="-14" dirty="0">
                <a:latin typeface="Arial"/>
                <a:cs typeface="Arial"/>
              </a:rPr>
              <a:t>wh</a:t>
            </a:r>
            <a:r>
              <a:rPr sz="1815" b="1" i="1" dirty="0">
                <a:latin typeface="Arial"/>
                <a:cs typeface="Arial"/>
              </a:rPr>
              <a:t>y</a:t>
            </a:r>
            <a:r>
              <a:rPr sz="1815" b="1" i="1" spc="-18" dirty="0">
                <a:latin typeface="Arial"/>
                <a:cs typeface="Arial"/>
              </a:rPr>
              <a:t> </a:t>
            </a:r>
            <a:r>
              <a:rPr sz="1815" b="1" i="1" dirty="0">
                <a:latin typeface="Arial"/>
                <a:cs typeface="Arial"/>
              </a:rPr>
              <a:t>t</a:t>
            </a:r>
            <a:r>
              <a:rPr sz="1815" b="1" i="1" spc="-14" dirty="0">
                <a:latin typeface="Arial"/>
                <a:cs typeface="Arial"/>
              </a:rPr>
              <a:t>h</a:t>
            </a:r>
            <a:r>
              <a:rPr sz="1815" b="1" i="1" dirty="0">
                <a:latin typeface="Arial"/>
                <a:cs typeface="Arial"/>
              </a:rPr>
              <a:t>e</a:t>
            </a:r>
            <a:endParaRPr sz="1815">
              <a:latin typeface="Arial"/>
              <a:cs typeface="Arial"/>
            </a:endParaRPr>
          </a:p>
          <a:p>
            <a:pPr marL="840283"/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Opti</a:t>
            </a:r>
            <a:r>
              <a:rPr sz="1815" b="1" spc="-9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15" b="1" spc="-9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815" b="1" spc="-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spc="-18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pli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 Si</a:t>
            </a:r>
            <a:r>
              <a:rPr sz="1815" b="1" spc="5" dirty="0">
                <a:solidFill>
                  <a:srgbClr val="0099FF"/>
                </a:solidFill>
                <a:latin typeface="Arial"/>
                <a:cs typeface="Arial"/>
              </a:rPr>
              <a:t>z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=</a:t>
            </a:r>
            <a:r>
              <a:rPr sz="1815" b="1" spc="-9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64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spc="-5" dirty="0">
                <a:latin typeface="Arial"/>
                <a:cs typeface="Arial"/>
              </a:rPr>
              <a:t>M</a:t>
            </a:r>
            <a:r>
              <a:rPr sz="1815" b="1" dirty="0">
                <a:latin typeface="Arial"/>
                <a:cs typeface="Arial"/>
              </a:rPr>
              <a:t>B</a:t>
            </a:r>
            <a:r>
              <a:rPr sz="1815" b="1" spc="-14" dirty="0">
                <a:latin typeface="Arial"/>
                <a:cs typeface="Arial"/>
              </a:rPr>
              <a:t> </a:t>
            </a:r>
            <a:r>
              <a:rPr sz="1815" b="1" spc="5" dirty="0">
                <a:solidFill>
                  <a:srgbClr val="0099FF"/>
                </a:solidFill>
                <a:latin typeface="Arial"/>
                <a:cs typeface="Arial"/>
              </a:rPr>
              <a:t>HD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FS</a:t>
            </a:r>
            <a:r>
              <a:rPr sz="1815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spc="5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lo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ck</a:t>
            </a:r>
            <a:r>
              <a:rPr sz="1815" b="1" spc="-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Si</a:t>
            </a:r>
            <a:r>
              <a:rPr sz="1815" b="1" spc="5" dirty="0">
                <a:solidFill>
                  <a:srgbClr val="0099FF"/>
                </a:solidFill>
                <a:latin typeface="Arial"/>
                <a:cs typeface="Arial"/>
              </a:rPr>
              <a:t>z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endParaRPr sz="1815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73602" y="2005833"/>
            <a:ext cx="3199816" cy="2773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4773602" y="2005832"/>
            <a:ext cx="3200207" cy="2773168"/>
          </a:xfrm>
          <a:custGeom>
            <a:avLst/>
            <a:gdLst/>
            <a:ahLst/>
            <a:cxnLst/>
            <a:rect l="l" t="t" r="r" b="b"/>
            <a:pathLst>
              <a:path w="3526154" h="3055620">
                <a:moveTo>
                  <a:pt x="0" y="3055505"/>
                </a:moveTo>
                <a:lnTo>
                  <a:pt x="3525723" y="3055505"/>
                </a:lnTo>
                <a:lnTo>
                  <a:pt x="3525723" y="0"/>
                </a:lnTo>
                <a:lnTo>
                  <a:pt x="0" y="0"/>
                </a:lnTo>
                <a:lnTo>
                  <a:pt x="0" y="3055505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4947680" y="2180014"/>
            <a:ext cx="1295954" cy="24260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947680" y="2180013"/>
            <a:ext cx="1296104" cy="2426234"/>
          </a:xfrm>
          <a:custGeom>
            <a:avLst/>
            <a:gdLst/>
            <a:ahLst/>
            <a:cxnLst/>
            <a:rect l="l" t="t" r="r" b="b"/>
            <a:pathLst>
              <a:path w="1428114" h="2673350">
                <a:moveTo>
                  <a:pt x="0" y="2673184"/>
                </a:moveTo>
                <a:lnTo>
                  <a:pt x="1427949" y="2673184"/>
                </a:lnTo>
                <a:lnTo>
                  <a:pt x="1427949" y="0"/>
                </a:lnTo>
                <a:lnTo>
                  <a:pt x="0" y="0"/>
                </a:lnTo>
                <a:lnTo>
                  <a:pt x="0" y="267318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5055449" y="2287840"/>
            <a:ext cx="1080417" cy="2170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5055449" y="2287841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4">
                <a:moveTo>
                  <a:pt x="0" y="239140"/>
                </a:moveTo>
                <a:lnTo>
                  <a:pt x="1190459" y="239140"/>
                </a:lnTo>
                <a:lnTo>
                  <a:pt x="1190459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5055449" y="2612701"/>
            <a:ext cx="1080417" cy="2170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5055449" y="2612702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4">
                <a:moveTo>
                  <a:pt x="0" y="239140"/>
                </a:moveTo>
                <a:lnTo>
                  <a:pt x="1190459" y="239140"/>
                </a:lnTo>
                <a:lnTo>
                  <a:pt x="1190459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5055449" y="2937564"/>
            <a:ext cx="1080417" cy="2170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5055449" y="2937564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40"/>
                </a:moveTo>
                <a:lnTo>
                  <a:pt x="1190459" y="239140"/>
                </a:lnTo>
                <a:lnTo>
                  <a:pt x="1190459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5055449" y="3262425"/>
            <a:ext cx="1080417" cy="21703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5055449" y="3262425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40"/>
                </a:moveTo>
                <a:lnTo>
                  <a:pt x="1190459" y="239140"/>
                </a:lnTo>
                <a:lnTo>
                  <a:pt x="1190459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5055449" y="3587287"/>
            <a:ext cx="1080417" cy="2170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5055449" y="3587288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28"/>
                </a:moveTo>
                <a:lnTo>
                  <a:pt x="1190459" y="239128"/>
                </a:lnTo>
                <a:lnTo>
                  <a:pt x="1190459" y="0"/>
                </a:lnTo>
                <a:lnTo>
                  <a:pt x="0" y="0"/>
                </a:lnTo>
                <a:lnTo>
                  <a:pt x="0" y="239128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5055449" y="3913520"/>
            <a:ext cx="1080417" cy="2156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5055449" y="3913520"/>
            <a:ext cx="1080567" cy="216113"/>
          </a:xfrm>
          <a:custGeom>
            <a:avLst/>
            <a:gdLst/>
            <a:ahLst/>
            <a:cxnLst/>
            <a:rect l="l" t="t" r="r" b="b"/>
            <a:pathLst>
              <a:path w="1190625" h="238125">
                <a:moveTo>
                  <a:pt x="0" y="237616"/>
                </a:moveTo>
                <a:lnTo>
                  <a:pt x="1190459" y="237616"/>
                </a:lnTo>
                <a:lnTo>
                  <a:pt x="1190459" y="0"/>
                </a:lnTo>
                <a:lnTo>
                  <a:pt x="0" y="0"/>
                </a:lnTo>
                <a:lnTo>
                  <a:pt x="0" y="23761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5055449" y="4238382"/>
            <a:ext cx="1080417" cy="2156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5055449" y="4238383"/>
            <a:ext cx="1080567" cy="216113"/>
          </a:xfrm>
          <a:custGeom>
            <a:avLst/>
            <a:gdLst/>
            <a:ahLst/>
            <a:cxnLst/>
            <a:rect l="l" t="t" r="r" b="b"/>
            <a:pathLst>
              <a:path w="1190625" h="238125">
                <a:moveTo>
                  <a:pt x="0" y="237617"/>
                </a:moveTo>
                <a:lnTo>
                  <a:pt x="1190459" y="237617"/>
                </a:lnTo>
                <a:lnTo>
                  <a:pt x="1190459" y="0"/>
                </a:lnTo>
                <a:lnTo>
                  <a:pt x="0" y="0"/>
                </a:lnTo>
                <a:lnTo>
                  <a:pt x="0" y="237617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6460543" y="2180014"/>
            <a:ext cx="1295954" cy="24260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6460543" y="2180013"/>
            <a:ext cx="1296104" cy="2426234"/>
          </a:xfrm>
          <a:custGeom>
            <a:avLst/>
            <a:gdLst/>
            <a:ahLst/>
            <a:cxnLst/>
            <a:rect l="l" t="t" r="r" b="b"/>
            <a:pathLst>
              <a:path w="1428115" h="2673350">
                <a:moveTo>
                  <a:pt x="0" y="2673184"/>
                </a:moveTo>
                <a:lnTo>
                  <a:pt x="1427949" y="2673184"/>
                </a:lnTo>
                <a:lnTo>
                  <a:pt x="1427949" y="0"/>
                </a:lnTo>
                <a:lnTo>
                  <a:pt x="0" y="0"/>
                </a:lnTo>
                <a:lnTo>
                  <a:pt x="0" y="267318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6568312" y="2287840"/>
            <a:ext cx="1080428" cy="2170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6568313" y="2287841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4">
                <a:moveTo>
                  <a:pt x="0" y="239140"/>
                </a:moveTo>
                <a:lnTo>
                  <a:pt x="1190472" y="239140"/>
                </a:lnTo>
                <a:lnTo>
                  <a:pt x="1190472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6568312" y="2612701"/>
            <a:ext cx="1080428" cy="2170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6568313" y="2612702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4">
                <a:moveTo>
                  <a:pt x="0" y="239140"/>
                </a:moveTo>
                <a:lnTo>
                  <a:pt x="1190472" y="239140"/>
                </a:lnTo>
                <a:lnTo>
                  <a:pt x="1190472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6568312" y="2937564"/>
            <a:ext cx="1080428" cy="2170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6568313" y="2937564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40"/>
                </a:moveTo>
                <a:lnTo>
                  <a:pt x="1190472" y="239140"/>
                </a:lnTo>
                <a:lnTo>
                  <a:pt x="1190472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6568312" y="3262425"/>
            <a:ext cx="1080428" cy="21703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6568313" y="3262425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40"/>
                </a:moveTo>
                <a:lnTo>
                  <a:pt x="1190472" y="239140"/>
                </a:lnTo>
                <a:lnTo>
                  <a:pt x="1190472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6568312" y="3587287"/>
            <a:ext cx="1080428" cy="2170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6568313" y="3587288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28"/>
                </a:moveTo>
                <a:lnTo>
                  <a:pt x="1190472" y="239128"/>
                </a:lnTo>
                <a:lnTo>
                  <a:pt x="1190472" y="0"/>
                </a:lnTo>
                <a:lnTo>
                  <a:pt x="0" y="0"/>
                </a:lnTo>
                <a:lnTo>
                  <a:pt x="0" y="23912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568312" y="3913520"/>
            <a:ext cx="1080428" cy="2156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6568313" y="3913520"/>
            <a:ext cx="1080567" cy="216113"/>
          </a:xfrm>
          <a:custGeom>
            <a:avLst/>
            <a:gdLst/>
            <a:ahLst/>
            <a:cxnLst/>
            <a:rect l="l" t="t" r="r" b="b"/>
            <a:pathLst>
              <a:path w="1190625" h="238125">
                <a:moveTo>
                  <a:pt x="0" y="237616"/>
                </a:moveTo>
                <a:lnTo>
                  <a:pt x="1190472" y="237616"/>
                </a:lnTo>
                <a:lnTo>
                  <a:pt x="1190472" y="0"/>
                </a:lnTo>
                <a:lnTo>
                  <a:pt x="0" y="0"/>
                </a:lnTo>
                <a:lnTo>
                  <a:pt x="0" y="23761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6568312" y="4238382"/>
            <a:ext cx="1080428" cy="2156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6568313" y="4238383"/>
            <a:ext cx="1080567" cy="216113"/>
          </a:xfrm>
          <a:custGeom>
            <a:avLst/>
            <a:gdLst/>
            <a:ahLst/>
            <a:cxnLst/>
            <a:rect l="l" t="t" r="r" b="b"/>
            <a:pathLst>
              <a:path w="1190625" h="238125">
                <a:moveTo>
                  <a:pt x="0" y="237617"/>
                </a:moveTo>
                <a:lnTo>
                  <a:pt x="1190472" y="237617"/>
                </a:lnTo>
                <a:lnTo>
                  <a:pt x="1190472" y="0"/>
                </a:lnTo>
                <a:lnTo>
                  <a:pt x="0" y="0"/>
                </a:lnTo>
                <a:lnTo>
                  <a:pt x="0" y="237617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109334" y="2991471"/>
            <a:ext cx="215525" cy="1092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109333" y="2991471"/>
            <a:ext cx="215537" cy="109497"/>
          </a:xfrm>
          <a:custGeom>
            <a:avLst/>
            <a:gdLst/>
            <a:ahLst/>
            <a:cxnLst/>
            <a:rect l="l" t="t" r="r" b="b"/>
            <a:pathLst>
              <a:path w="237489" h="120650">
                <a:moveTo>
                  <a:pt x="0" y="120332"/>
                </a:moveTo>
                <a:lnTo>
                  <a:pt x="237477" y="120332"/>
                </a:lnTo>
                <a:lnTo>
                  <a:pt x="237477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5876127" y="2991471"/>
            <a:ext cx="216908" cy="10920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5876127" y="2991471"/>
            <a:ext cx="217266" cy="109497"/>
          </a:xfrm>
          <a:custGeom>
            <a:avLst/>
            <a:gdLst/>
            <a:ahLst/>
            <a:cxnLst/>
            <a:rect l="l" t="t" r="r" b="b"/>
            <a:pathLst>
              <a:path w="239395" h="120650">
                <a:moveTo>
                  <a:pt x="0" y="120332"/>
                </a:moveTo>
                <a:lnTo>
                  <a:pt x="239001" y="120332"/>
                </a:lnTo>
                <a:lnTo>
                  <a:pt x="239001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5389796" y="3046773"/>
            <a:ext cx="486399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863" y="0"/>
                </a:moveTo>
                <a:lnTo>
                  <a:pt x="0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5324859" y="3003919"/>
            <a:ext cx="84716" cy="77801"/>
          </a:xfrm>
          <a:custGeom>
            <a:avLst/>
            <a:gdLst/>
            <a:ahLst/>
            <a:cxnLst/>
            <a:rect l="l" t="t" r="r" b="b"/>
            <a:pathLst>
              <a:path w="93345" h="85725">
                <a:moveTo>
                  <a:pt x="92862" y="0"/>
                </a:moveTo>
                <a:lnTo>
                  <a:pt x="0" y="47218"/>
                </a:lnTo>
                <a:lnTo>
                  <a:pt x="89758" y="85651"/>
                </a:lnTo>
                <a:lnTo>
                  <a:pt x="85961" y="73672"/>
                </a:lnTo>
                <a:lnTo>
                  <a:pt x="83579" y="61332"/>
                </a:lnTo>
                <a:lnTo>
                  <a:pt x="82609" y="48798"/>
                </a:lnTo>
                <a:lnTo>
                  <a:pt x="83052" y="36233"/>
                </a:lnTo>
                <a:lnTo>
                  <a:pt x="84909" y="23802"/>
                </a:lnTo>
                <a:lnTo>
                  <a:pt x="88179" y="11669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8146125" y="3978492"/>
            <a:ext cx="215525" cy="10782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8146124" y="3978492"/>
            <a:ext cx="215537" cy="108345"/>
          </a:xfrm>
          <a:custGeom>
            <a:avLst/>
            <a:gdLst/>
            <a:ahLst/>
            <a:cxnLst/>
            <a:rect l="l" t="t" r="r" b="b"/>
            <a:pathLst>
              <a:path w="237490" h="119379">
                <a:moveTo>
                  <a:pt x="0" y="118808"/>
                </a:moveTo>
                <a:lnTo>
                  <a:pt x="237477" y="118808"/>
                </a:lnTo>
                <a:lnTo>
                  <a:pt x="237477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8146125" y="4238382"/>
            <a:ext cx="215525" cy="10782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8146124" y="4238382"/>
            <a:ext cx="215537" cy="108345"/>
          </a:xfrm>
          <a:custGeom>
            <a:avLst/>
            <a:gdLst/>
            <a:ahLst/>
            <a:cxnLst/>
            <a:rect l="l" t="t" r="r" b="b"/>
            <a:pathLst>
              <a:path w="237490" h="119379">
                <a:moveTo>
                  <a:pt x="0" y="118808"/>
                </a:moveTo>
                <a:lnTo>
                  <a:pt x="237477" y="118808"/>
                </a:lnTo>
                <a:lnTo>
                  <a:pt x="237477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8452833" y="3972960"/>
            <a:ext cx="696334" cy="1575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8454216" y="4232850"/>
            <a:ext cx="816528" cy="12856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8644879" y="2326545"/>
            <a:ext cx="389615" cy="12856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8669753" y="2976268"/>
            <a:ext cx="344017" cy="12856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8654550" y="3514016"/>
            <a:ext cx="895286" cy="12026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741307" y="2395666"/>
            <a:ext cx="880590" cy="0"/>
          </a:xfrm>
          <a:custGeom>
            <a:avLst/>
            <a:gdLst/>
            <a:ahLst/>
            <a:cxnLst/>
            <a:rect l="l" t="t" r="r" b="b"/>
            <a:pathLst>
              <a:path w="970279">
                <a:moveTo>
                  <a:pt x="969721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648741" y="2334843"/>
            <a:ext cx="123329" cy="123329"/>
          </a:xfrm>
          <a:custGeom>
            <a:avLst/>
            <a:gdLst/>
            <a:ahLst/>
            <a:cxnLst/>
            <a:rect l="l" t="t" r="r" b="b"/>
            <a:pathLst>
              <a:path w="135890" h="135889">
                <a:moveTo>
                  <a:pt x="135483" y="0"/>
                </a:moveTo>
                <a:lnTo>
                  <a:pt x="0" y="67017"/>
                </a:lnTo>
                <a:lnTo>
                  <a:pt x="135483" y="135559"/>
                </a:lnTo>
                <a:lnTo>
                  <a:pt x="134421" y="133390"/>
                </a:lnTo>
                <a:lnTo>
                  <a:pt x="129411" y="121722"/>
                </a:lnTo>
                <a:lnTo>
                  <a:pt x="125422" y="109767"/>
                </a:lnTo>
                <a:lnTo>
                  <a:pt x="122455" y="97590"/>
                </a:lnTo>
                <a:lnTo>
                  <a:pt x="120509" y="85255"/>
                </a:lnTo>
                <a:lnTo>
                  <a:pt x="119584" y="72829"/>
                </a:lnTo>
                <a:lnTo>
                  <a:pt x="119681" y="60376"/>
                </a:lnTo>
                <a:lnTo>
                  <a:pt x="120799" y="47962"/>
                </a:lnTo>
                <a:lnTo>
                  <a:pt x="122938" y="35652"/>
                </a:lnTo>
                <a:lnTo>
                  <a:pt x="126098" y="23511"/>
                </a:lnTo>
                <a:lnTo>
                  <a:pt x="130280" y="11605"/>
                </a:lnTo>
                <a:lnTo>
                  <a:pt x="13548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7849076" y="3046773"/>
            <a:ext cx="772822" cy="0"/>
          </a:xfrm>
          <a:custGeom>
            <a:avLst/>
            <a:gdLst/>
            <a:ahLst/>
            <a:cxnLst/>
            <a:rect l="l" t="t" r="r" b="b"/>
            <a:pathLst>
              <a:path w="851534">
                <a:moveTo>
                  <a:pt x="850976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7756497" y="2984567"/>
            <a:ext cx="123329" cy="121600"/>
          </a:xfrm>
          <a:custGeom>
            <a:avLst/>
            <a:gdLst/>
            <a:ahLst/>
            <a:cxnLst/>
            <a:rect l="l" t="t" r="r" b="b"/>
            <a:pathLst>
              <a:path w="135890" h="133985">
                <a:moveTo>
                  <a:pt x="135496" y="0"/>
                </a:moveTo>
                <a:lnTo>
                  <a:pt x="0" y="68541"/>
                </a:lnTo>
                <a:lnTo>
                  <a:pt x="134433" y="133390"/>
                </a:lnTo>
                <a:lnTo>
                  <a:pt x="129423" y="121722"/>
                </a:lnTo>
                <a:lnTo>
                  <a:pt x="125435" y="109767"/>
                </a:lnTo>
                <a:lnTo>
                  <a:pt x="122468" y="97590"/>
                </a:lnTo>
                <a:lnTo>
                  <a:pt x="120521" y="85255"/>
                </a:lnTo>
                <a:lnTo>
                  <a:pt x="119597" y="72829"/>
                </a:lnTo>
                <a:lnTo>
                  <a:pt x="119693" y="60376"/>
                </a:lnTo>
                <a:lnTo>
                  <a:pt x="120811" y="47962"/>
                </a:lnTo>
                <a:lnTo>
                  <a:pt x="122950" y="35652"/>
                </a:lnTo>
                <a:lnTo>
                  <a:pt x="126111" y="23511"/>
                </a:lnTo>
                <a:lnTo>
                  <a:pt x="130293" y="11605"/>
                </a:lnTo>
                <a:lnTo>
                  <a:pt x="13549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8065983" y="3577605"/>
            <a:ext cx="555556" cy="0"/>
          </a:xfrm>
          <a:custGeom>
            <a:avLst/>
            <a:gdLst/>
            <a:ahLst/>
            <a:cxnLst/>
            <a:rect l="l" t="t" r="r" b="b"/>
            <a:pathLst>
              <a:path w="612140">
                <a:moveTo>
                  <a:pt x="611974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7973418" y="3515399"/>
            <a:ext cx="121600" cy="121600"/>
          </a:xfrm>
          <a:custGeom>
            <a:avLst/>
            <a:gdLst/>
            <a:ahLst/>
            <a:cxnLst/>
            <a:rect l="l" t="t" r="r" b="b"/>
            <a:pathLst>
              <a:path w="133984" h="133985">
                <a:moveTo>
                  <a:pt x="133959" y="0"/>
                </a:moveTo>
                <a:lnTo>
                  <a:pt x="0" y="68541"/>
                </a:lnTo>
                <a:lnTo>
                  <a:pt x="132897" y="133390"/>
                </a:lnTo>
                <a:lnTo>
                  <a:pt x="127887" y="121722"/>
                </a:lnTo>
                <a:lnTo>
                  <a:pt x="123898" y="109767"/>
                </a:lnTo>
                <a:lnTo>
                  <a:pt x="120931" y="97590"/>
                </a:lnTo>
                <a:lnTo>
                  <a:pt x="118985" y="85255"/>
                </a:lnTo>
                <a:lnTo>
                  <a:pt x="118060" y="72829"/>
                </a:lnTo>
                <a:lnTo>
                  <a:pt x="118157" y="60376"/>
                </a:lnTo>
                <a:lnTo>
                  <a:pt x="119275" y="47962"/>
                </a:lnTo>
                <a:lnTo>
                  <a:pt x="121414" y="35652"/>
                </a:lnTo>
                <a:lnTo>
                  <a:pt x="124574" y="23511"/>
                </a:lnTo>
                <a:lnTo>
                  <a:pt x="128756" y="11605"/>
                </a:lnTo>
                <a:lnTo>
                  <a:pt x="13395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6568312" y="3587287"/>
            <a:ext cx="1080428" cy="2170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6568313" y="3587288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28"/>
                </a:moveTo>
                <a:lnTo>
                  <a:pt x="1190472" y="239128"/>
                </a:lnTo>
                <a:lnTo>
                  <a:pt x="1190472" y="0"/>
                </a:lnTo>
                <a:lnTo>
                  <a:pt x="0" y="0"/>
                </a:lnTo>
                <a:lnTo>
                  <a:pt x="0" y="23912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6622197" y="3642577"/>
            <a:ext cx="215536" cy="10782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6622196" y="3642577"/>
            <a:ext cx="215537" cy="108345"/>
          </a:xfrm>
          <a:custGeom>
            <a:avLst/>
            <a:gdLst/>
            <a:ahLst/>
            <a:cxnLst/>
            <a:rect l="l" t="t" r="r" b="b"/>
            <a:pathLst>
              <a:path w="237490" h="119379">
                <a:moveTo>
                  <a:pt x="0" y="118808"/>
                </a:moveTo>
                <a:lnTo>
                  <a:pt x="237490" y="118808"/>
                </a:lnTo>
                <a:lnTo>
                  <a:pt x="237490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7388989" y="3642577"/>
            <a:ext cx="216920" cy="10782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7388989" y="3642577"/>
            <a:ext cx="217266" cy="108345"/>
          </a:xfrm>
          <a:custGeom>
            <a:avLst/>
            <a:gdLst/>
            <a:ahLst/>
            <a:cxnLst/>
            <a:rect l="l" t="t" r="r" b="b"/>
            <a:pathLst>
              <a:path w="239395" h="119379">
                <a:moveTo>
                  <a:pt x="0" y="118808"/>
                </a:moveTo>
                <a:lnTo>
                  <a:pt x="239014" y="118808"/>
                </a:lnTo>
                <a:lnTo>
                  <a:pt x="239014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6837733" y="3696496"/>
            <a:ext cx="551522" cy="0"/>
          </a:xfrm>
          <a:custGeom>
            <a:avLst/>
            <a:gdLst/>
            <a:ahLst/>
            <a:cxnLst/>
            <a:rect l="l" t="t" r="r" b="b"/>
            <a:pathLst>
              <a:path w="607695">
                <a:moveTo>
                  <a:pt x="0" y="0"/>
                </a:moveTo>
                <a:lnTo>
                  <a:pt x="607402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7304712" y="3660922"/>
            <a:ext cx="84716" cy="77225"/>
          </a:xfrm>
          <a:custGeom>
            <a:avLst/>
            <a:gdLst/>
            <a:ahLst/>
            <a:cxnLst/>
            <a:rect l="l" t="t" r="r" b="b"/>
            <a:pathLst>
              <a:path w="93345" h="85089">
                <a:moveTo>
                  <a:pt x="3770" y="0"/>
                </a:moveTo>
                <a:lnTo>
                  <a:pt x="7856" y="11892"/>
                </a:lnTo>
                <a:lnTo>
                  <a:pt x="10400" y="24130"/>
                </a:lnTo>
                <a:lnTo>
                  <a:pt x="11403" y="36554"/>
                </a:lnTo>
                <a:lnTo>
                  <a:pt x="10864" y="49002"/>
                </a:lnTo>
                <a:lnTo>
                  <a:pt x="8784" y="61315"/>
                </a:lnTo>
                <a:lnTo>
                  <a:pt x="5162" y="73331"/>
                </a:lnTo>
                <a:lnTo>
                  <a:pt x="0" y="84891"/>
                </a:lnTo>
                <a:lnTo>
                  <a:pt x="92862" y="39196"/>
                </a:lnTo>
                <a:lnTo>
                  <a:pt x="377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5055449" y="2287840"/>
            <a:ext cx="1080417" cy="2170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5055449" y="2287841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4">
                <a:moveTo>
                  <a:pt x="0" y="239140"/>
                </a:moveTo>
                <a:lnTo>
                  <a:pt x="1190459" y="239140"/>
                </a:lnTo>
                <a:lnTo>
                  <a:pt x="1190459" y="0"/>
                </a:lnTo>
                <a:lnTo>
                  <a:pt x="0" y="0"/>
                </a:lnTo>
                <a:lnTo>
                  <a:pt x="0" y="239140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5109334" y="2341758"/>
            <a:ext cx="215525" cy="10920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5109333" y="2341759"/>
            <a:ext cx="215537" cy="109497"/>
          </a:xfrm>
          <a:custGeom>
            <a:avLst/>
            <a:gdLst/>
            <a:ahLst/>
            <a:cxnLst/>
            <a:rect l="l" t="t" r="r" b="b"/>
            <a:pathLst>
              <a:path w="237489" h="120650">
                <a:moveTo>
                  <a:pt x="0" y="120332"/>
                </a:moveTo>
                <a:lnTo>
                  <a:pt x="237477" y="120332"/>
                </a:lnTo>
                <a:lnTo>
                  <a:pt x="237477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5876127" y="2341758"/>
            <a:ext cx="216908" cy="10920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5876127" y="2341759"/>
            <a:ext cx="217266" cy="109497"/>
          </a:xfrm>
          <a:custGeom>
            <a:avLst/>
            <a:gdLst/>
            <a:ahLst/>
            <a:cxnLst/>
            <a:rect l="l" t="t" r="r" b="b"/>
            <a:pathLst>
              <a:path w="239395" h="120650">
                <a:moveTo>
                  <a:pt x="0" y="120332"/>
                </a:moveTo>
                <a:lnTo>
                  <a:pt x="239001" y="120332"/>
                </a:lnTo>
                <a:lnTo>
                  <a:pt x="239001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5389796" y="2395666"/>
            <a:ext cx="486399" cy="0"/>
          </a:xfrm>
          <a:custGeom>
            <a:avLst/>
            <a:gdLst/>
            <a:ahLst/>
            <a:cxnLst/>
            <a:rect l="l" t="t" r="r" b="b"/>
            <a:pathLst>
              <a:path w="535939">
                <a:moveTo>
                  <a:pt x="535863" y="0"/>
                </a:moveTo>
                <a:lnTo>
                  <a:pt x="0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5324859" y="2354196"/>
            <a:ext cx="84716" cy="77801"/>
          </a:xfrm>
          <a:custGeom>
            <a:avLst/>
            <a:gdLst/>
            <a:ahLst/>
            <a:cxnLst/>
            <a:rect l="l" t="t" r="r" b="b"/>
            <a:pathLst>
              <a:path w="93345" h="85725">
                <a:moveTo>
                  <a:pt x="92862" y="0"/>
                </a:moveTo>
                <a:lnTo>
                  <a:pt x="0" y="45694"/>
                </a:lnTo>
                <a:lnTo>
                  <a:pt x="89758" y="85651"/>
                </a:lnTo>
                <a:lnTo>
                  <a:pt x="85961" y="73672"/>
                </a:lnTo>
                <a:lnTo>
                  <a:pt x="83579" y="61332"/>
                </a:lnTo>
                <a:lnTo>
                  <a:pt x="82609" y="48798"/>
                </a:lnTo>
                <a:lnTo>
                  <a:pt x="83052" y="36233"/>
                </a:lnTo>
                <a:lnTo>
                  <a:pt x="84909" y="23802"/>
                </a:lnTo>
                <a:lnTo>
                  <a:pt x="88179" y="11669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6568312" y="4238382"/>
            <a:ext cx="1080428" cy="2156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6568313" y="4238383"/>
            <a:ext cx="1080567" cy="216113"/>
          </a:xfrm>
          <a:custGeom>
            <a:avLst/>
            <a:gdLst/>
            <a:ahLst/>
            <a:cxnLst/>
            <a:rect l="l" t="t" r="r" b="b"/>
            <a:pathLst>
              <a:path w="1190625" h="238125">
                <a:moveTo>
                  <a:pt x="0" y="237617"/>
                </a:moveTo>
                <a:lnTo>
                  <a:pt x="1190472" y="237617"/>
                </a:lnTo>
                <a:lnTo>
                  <a:pt x="1190472" y="0"/>
                </a:lnTo>
                <a:lnTo>
                  <a:pt x="0" y="0"/>
                </a:lnTo>
                <a:lnTo>
                  <a:pt x="0" y="237617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6622197" y="4292300"/>
            <a:ext cx="215536" cy="10782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6622196" y="4292300"/>
            <a:ext cx="215537" cy="108345"/>
          </a:xfrm>
          <a:custGeom>
            <a:avLst/>
            <a:gdLst/>
            <a:ahLst/>
            <a:cxnLst/>
            <a:rect l="l" t="t" r="r" b="b"/>
            <a:pathLst>
              <a:path w="237490" h="119379">
                <a:moveTo>
                  <a:pt x="0" y="118808"/>
                </a:moveTo>
                <a:lnTo>
                  <a:pt x="237490" y="118808"/>
                </a:lnTo>
                <a:lnTo>
                  <a:pt x="237490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7388989" y="4292300"/>
            <a:ext cx="216920" cy="10782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7388989" y="4292300"/>
            <a:ext cx="217266" cy="108345"/>
          </a:xfrm>
          <a:custGeom>
            <a:avLst/>
            <a:gdLst/>
            <a:ahLst/>
            <a:cxnLst/>
            <a:rect l="l" t="t" r="r" b="b"/>
            <a:pathLst>
              <a:path w="239395" h="119379">
                <a:moveTo>
                  <a:pt x="0" y="118808"/>
                </a:moveTo>
                <a:lnTo>
                  <a:pt x="239014" y="118808"/>
                </a:lnTo>
                <a:lnTo>
                  <a:pt x="239014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/>
          <p:nvPr/>
        </p:nvSpPr>
        <p:spPr>
          <a:xfrm>
            <a:off x="6837733" y="4346208"/>
            <a:ext cx="551522" cy="0"/>
          </a:xfrm>
          <a:custGeom>
            <a:avLst/>
            <a:gdLst/>
            <a:ahLst/>
            <a:cxnLst/>
            <a:rect l="l" t="t" r="r" b="b"/>
            <a:pathLst>
              <a:path w="607695">
                <a:moveTo>
                  <a:pt x="0" y="0"/>
                </a:moveTo>
                <a:lnTo>
                  <a:pt x="607402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6" name="object 86"/>
          <p:cNvSpPr/>
          <p:nvPr/>
        </p:nvSpPr>
        <p:spPr>
          <a:xfrm>
            <a:off x="7304712" y="4303355"/>
            <a:ext cx="84716" cy="85869"/>
          </a:xfrm>
          <a:custGeom>
            <a:avLst/>
            <a:gdLst/>
            <a:ahLst/>
            <a:cxnLst/>
            <a:rect l="l" t="t" r="r" b="b"/>
            <a:pathLst>
              <a:path w="93345" h="94614">
                <a:moveTo>
                  <a:pt x="0" y="0"/>
                </a:moveTo>
                <a:lnTo>
                  <a:pt x="4259" y="9603"/>
                </a:lnTo>
                <a:lnTo>
                  <a:pt x="8140" y="21625"/>
                </a:lnTo>
                <a:lnTo>
                  <a:pt x="10525" y="33806"/>
                </a:lnTo>
                <a:lnTo>
                  <a:pt x="11413" y="46070"/>
                </a:lnTo>
                <a:lnTo>
                  <a:pt x="10805" y="58342"/>
                </a:lnTo>
                <a:lnTo>
                  <a:pt x="8700" y="70545"/>
                </a:lnTo>
                <a:lnTo>
                  <a:pt x="5098" y="82602"/>
                </a:lnTo>
                <a:lnTo>
                  <a:pt x="0" y="94437"/>
                </a:lnTo>
                <a:lnTo>
                  <a:pt x="92862" y="47218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6568312" y="3587287"/>
            <a:ext cx="1080428" cy="2170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8" name="object 88"/>
          <p:cNvSpPr/>
          <p:nvPr/>
        </p:nvSpPr>
        <p:spPr>
          <a:xfrm>
            <a:off x="6568313" y="3587288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28"/>
                </a:moveTo>
                <a:lnTo>
                  <a:pt x="1190472" y="239128"/>
                </a:lnTo>
                <a:lnTo>
                  <a:pt x="1190472" y="0"/>
                </a:lnTo>
                <a:lnTo>
                  <a:pt x="0" y="0"/>
                </a:lnTo>
                <a:lnTo>
                  <a:pt x="0" y="23912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9" name="object 89"/>
          <p:cNvSpPr/>
          <p:nvPr/>
        </p:nvSpPr>
        <p:spPr>
          <a:xfrm>
            <a:off x="6568312" y="3913520"/>
            <a:ext cx="1080428" cy="2156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0" name="object 90"/>
          <p:cNvSpPr/>
          <p:nvPr/>
        </p:nvSpPr>
        <p:spPr>
          <a:xfrm>
            <a:off x="6568313" y="3913520"/>
            <a:ext cx="1080567" cy="216113"/>
          </a:xfrm>
          <a:custGeom>
            <a:avLst/>
            <a:gdLst/>
            <a:ahLst/>
            <a:cxnLst/>
            <a:rect l="l" t="t" r="r" b="b"/>
            <a:pathLst>
              <a:path w="1190625" h="238125">
                <a:moveTo>
                  <a:pt x="0" y="237616"/>
                </a:moveTo>
                <a:lnTo>
                  <a:pt x="1190472" y="237616"/>
                </a:lnTo>
                <a:lnTo>
                  <a:pt x="1190472" y="0"/>
                </a:lnTo>
                <a:lnTo>
                  <a:pt x="0" y="0"/>
                </a:lnTo>
                <a:lnTo>
                  <a:pt x="0" y="23761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1" name="object 91"/>
          <p:cNvSpPr/>
          <p:nvPr/>
        </p:nvSpPr>
        <p:spPr>
          <a:xfrm>
            <a:off x="6568312" y="4238382"/>
            <a:ext cx="1080428" cy="2156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2" name="object 92"/>
          <p:cNvSpPr/>
          <p:nvPr/>
        </p:nvSpPr>
        <p:spPr>
          <a:xfrm>
            <a:off x="6568313" y="4238383"/>
            <a:ext cx="1080567" cy="216113"/>
          </a:xfrm>
          <a:custGeom>
            <a:avLst/>
            <a:gdLst/>
            <a:ahLst/>
            <a:cxnLst/>
            <a:rect l="l" t="t" r="r" b="b"/>
            <a:pathLst>
              <a:path w="1190625" h="238125">
                <a:moveTo>
                  <a:pt x="0" y="237617"/>
                </a:moveTo>
                <a:lnTo>
                  <a:pt x="1190472" y="237617"/>
                </a:lnTo>
                <a:lnTo>
                  <a:pt x="1190472" y="0"/>
                </a:lnTo>
                <a:lnTo>
                  <a:pt x="0" y="0"/>
                </a:lnTo>
                <a:lnTo>
                  <a:pt x="0" y="237617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3" name="object 93"/>
          <p:cNvSpPr/>
          <p:nvPr/>
        </p:nvSpPr>
        <p:spPr>
          <a:xfrm>
            <a:off x="6622197" y="4292300"/>
            <a:ext cx="215536" cy="10782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4" name="object 94"/>
          <p:cNvSpPr/>
          <p:nvPr/>
        </p:nvSpPr>
        <p:spPr>
          <a:xfrm>
            <a:off x="6622196" y="4292300"/>
            <a:ext cx="215537" cy="108345"/>
          </a:xfrm>
          <a:custGeom>
            <a:avLst/>
            <a:gdLst/>
            <a:ahLst/>
            <a:cxnLst/>
            <a:rect l="l" t="t" r="r" b="b"/>
            <a:pathLst>
              <a:path w="237490" h="119379">
                <a:moveTo>
                  <a:pt x="0" y="118808"/>
                </a:moveTo>
                <a:lnTo>
                  <a:pt x="237490" y="118808"/>
                </a:lnTo>
                <a:lnTo>
                  <a:pt x="237490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5" name="object 95"/>
          <p:cNvSpPr/>
          <p:nvPr/>
        </p:nvSpPr>
        <p:spPr>
          <a:xfrm>
            <a:off x="7388989" y="4292300"/>
            <a:ext cx="216920" cy="10782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7388989" y="4292300"/>
            <a:ext cx="217266" cy="108345"/>
          </a:xfrm>
          <a:custGeom>
            <a:avLst/>
            <a:gdLst/>
            <a:ahLst/>
            <a:cxnLst/>
            <a:rect l="l" t="t" r="r" b="b"/>
            <a:pathLst>
              <a:path w="239395" h="119379">
                <a:moveTo>
                  <a:pt x="0" y="118808"/>
                </a:moveTo>
                <a:lnTo>
                  <a:pt x="239014" y="118808"/>
                </a:lnTo>
                <a:lnTo>
                  <a:pt x="239014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/>
          <p:nvPr/>
        </p:nvSpPr>
        <p:spPr>
          <a:xfrm>
            <a:off x="6837734" y="4303355"/>
            <a:ext cx="84716" cy="77801"/>
          </a:xfrm>
          <a:custGeom>
            <a:avLst/>
            <a:gdLst/>
            <a:ahLst/>
            <a:cxnLst/>
            <a:rect l="l" t="t" r="r" b="b"/>
            <a:pathLst>
              <a:path w="93345" h="85725">
                <a:moveTo>
                  <a:pt x="92862" y="0"/>
                </a:moveTo>
                <a:lnTo>
                  <a:pt x="0" y="47218"/>
                </a:lnTo>
                <a:lnTo>
                  <a:pt x="89296" y="85590"/>
                </a:lnTo>
                <a:lnTo>
                  <a:pt x="85691" y="73471"/>
                </a:lnTo>
                <a:lnTo>
                  <a:pt x="83458" y="61186"/>
                </a:lnTo>
                <a:lnTo>
                  <a:pt x="82596" y="48812"/>
                </a:lnTo>
                <a:lnTo>
                  <a:pt x="83105" y="36428"/>
                </a:lnTo>
                <a:lnTo>
                  <a:pt x="84986" y="24112"/>
                </a:lnTo>
                <a:lnTo>
                  <a:pt x="88238" y="11943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8" name="object 98"/>
          <p:cNvSpPr/>
          <p:nvPr/>
        </p:nvSpPr>
        <p:spPr>
          <a:xfrm>
            <a:off x="6568312" y="3587287"/>
            <a:ext cx="1080428" cy="2170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/>
          <p:nvPr/>
        </p:nvSpPr>
        <p:spPr>
          <a:xfrm>
            <a:off x="6568313" y="3587288"/>
            <a:ext cx="1080567" cy="217266"/>
          </a:xfrm>
          <a:custGeom>
            <a:avLst/>
            <a:gdLst/>
            <a:ahLst/>
            <a:cxnLst/>
            <a:rect l="l" t="t" r="r" b="b"/>
            <a:pathLst>
              <a:path w="1190625" h="239395">
                <a:moveTo>
                  <a:pt x="0" y="239128"/>
                </a:moveTo>
                <a:lnTo>
                  <a:pt x="1190472" y="239128"/>
                </a:lnTo>
                <a:lnTo>
                  <a:pt x="1190472" y="0"/>
                </a:lnTo>
                <a:lnTo>
                  <a:pt x="0" y="0"/>
                </a:lnTo>
                <a:lnTo>
                  <a:pt x="0" y="23912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0" name="object 100"/>
          <p:cNvSpPr/>
          <p:nvPr/>
        </p:nvSpPr>
        <p:spPr>
          <a:xfrm>
            <a:off x="6622197" y="3642577"/>
            <a:ext cx="215536" cy="10782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6622196" y="3642577"/>
            <a:ext cx="215537" cy="108345"/>
          </a:xfrm>
          <a:custGeom>
            <a:avLst/>
            <a:gdLst/>
            <a:ahLst/>
            <a:cxnLst/>
            <a:rect l="l" t="t" r="r" b="b"/>
            <a:pathLst>
              <a:path w="237490" h="119379">
                <a:moveTo>
                  <a:pt x="0" y="118808"/>
                </a:moveTo>
                <a:lnTo>
                  <a:pt x="237490" y="118808"/>
                </a:lnTo>
                <a:lnTo>
                  <a:pt x="237490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/>
          <p:nvPr/>
        </p:nvSpPr>
        <p:spPr>
          <a:xfrm>
            <a:off x="7388989" y="3642577"/>
            <a:ext cx="216920" cy="10782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3" name="object 103"/>
          <p:cNvSpPr/>
          <p:nvPr/>
        </p:nvSpPr>
        <p:spPr>
          <a:xfrm>
            <a:off x="7388989" y="3642577"/>
            <a:ext cx="217266" cy="108345"/>
          </a:xfrm>
          <a:custGeom>
            <a:avLst/>
            <a:gdLst/>
            <a:ahLst/>
            <a:cxnLst/>
            <a:rect l="l" t="t" r="r" b="b"/>
            <a:pathLst>
              <a:path w="239395" h="119379">
                <a:moveTo>
                  <a:pt x="0" y="118808"/>
                </a:moveTo>
                <a:lnTo>
                  <a:pt x="239014" y="118808"/>
                </a:lnTo>
                <a:lnTo>
                  <a:pt x="239014" y="0"/>
                </a:lnTo>
                <a:lnTo>
                  <a:pt x="0" y="0"/>
                </a:lnTo>
                <a:lnTo>
                  <a:pt x="0" y="11880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6837734" y="3653642"/>
            <a:ext cx="84716" cy="77801"/>
          </a:xfrm>
          <a:custGeom>
            <a:avLst/>
            <a:gdLst/>
            <a:ahLst/>
            <a:cxnLst/>
            <a:rect l="l" t="t" r="r" b="b"/>
            <a:pathLst>
              <a:path w="93345" h="85725">
                <a:moveTo>
                  <a:pt x="92862" y="0"/>
                </a:moveTo>
                <a:lnTo>
                  <a:pt x="0" y="47218"/>
                </a:lnTo>
                <a:lnTo>
                  <a:pt x="89758" y="85651"/>
                </a:lnTo>
                <a:lnTo>
                  <a:pt x="85961" y="73670"/>
                </a:lnTo>
                <a:lnTo>
                  <a:pt x="83579" y="61329"/>
                </a:lnTo>
                <a:lnTo>
                  <a:pt x="82609" y="48794"/>
                </a:lnTo>
                <a:lnTo>
                  <a:pt x="83052" y="36228"/>
                </a:lnTo>
                <a:lnTo>
                  <a:pt x="84909" y="23797"/>
                </a:lnTo>
                <a:lnTo>
                  <a:pt x="88179" y="11666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348927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95714" y="3768036"/>
            <a:ext cx="2932227" cy="112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 indent="-310640">
              <a:lnSpc>
                <a:spcPts val="2178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815" b="1" i="1" spc="5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1815" b="1" i="1" dirty="0">
                <a:solidFill>
                  <a:srgbClr val="FF6600"/>
                </a:solidFill>
                <a:latin typeface="Arial"/>
                <a:cs typeface="Arial"/>
              </a:rPr>
              <a:t>ac</a:t>
            </a:r>
            <a:r>
              <a:rPr sz="1815" b="1" i="1" spc="-5" dirty="0">
                <a:solidFill>
                  <a:srgbClr val="FF6600"/>
                </a:solidFill>
                <a:latin typeface="Arial"/>
                <a:cs typeface="Arial"/>
              </a:rPr>
              <a:t>k</a:t>
            </a:r>
            <a:r>
              <a:rPr sz="1815" b="1" i="1" dirty="0">
                <a:solidFill>
                  <a:srgbClr val="FF6600"/>
                </a:solidFill>
                <a:latin typeface="Arial"/>
                <a:cs typeface="Arial"/>
              </a:rPr>
              <a:t>-</a:t>
            </a:r>
            <a:r>
              <a:rPr sz="1815" b="1" i="1" spc="-14" dirty="0">
                <a:solidFill>
                  <a:srgbClr val="FF6600"/>
                </a:solidFill>
                <a:latin typeface="Arial"/>
                <a:cs typeface="Arial"/>
              </a:rPr>
              <a:t>Lo</a:t>
            </a:r>
            <a:r>
              <a:rPr sz="1815" b="1" i="1" dirty="0">
                <a:solidFill>
                  <a:srgbClr val="FF6600"/>
                </a:solidFill>
                <a:latin typeface="Arial"/>
                <a:cs typeface="Arial"/>
              </a:rPr>
              <a:t>ca</a:t>
            </a:r>
            <a:r>
              <a:rPr sz="1815" b="1" i="1" spc="-9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1815" b="1" i="1" spc="-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i="1" spc="-14" dirty="0">
                <a:latin typeface="Arial"/>
                <a:cs typeface="Arial"/>
              </a:rPr>
              <a:t>M</a:t>
            </a:r>
            <a:r>
              <a:rPr sz="1815" b="1" i="1" dirty="0">
                <a:latin typeface="Arial"/>
                <a:cs typeface="Arial"/>
              </a:rPr>
              <a:t>a</a:t>
            </a:r>
            <a:r>
              <a:rPr sz="1815" b="1" i="1" spc="-14" dirty="0">
                <a:latin typeface="Arial"/>
                <a:cs typeface="Arial"/>
              </a:rPr>
              <a:t>p</a:t>
            </a:r>
            <a:r>
              <a:rPr sz="1815" b="1" i="1" spc="5" dirty="0">
                <a:latin typeface="Arial"/>
                <a:cs typeface="Arial"/>
              </a:rPr>
              <a:t> </a:t>
            </a:r>
            <a:r>
              <a:rPr sz="1815" b="1" i="1" spc="-77" dirty="0">
                <a:latin typeface="Arial"/>
                <a:cs typeface="Arial"/>
              </a:rPr>
              <a:t>T</a:t>
            </a:r>
            <a:r>
              <a:rPr sz="1815" b="1" i="1" dirty="0">
                <a:latin typeface="Arial"/>
                <a:cs typeface="Arial"/>
              </a:rPr>
              <a:t>ask</a:t>
            </a:r>
            <a:endParaRPr sz="1815">
              <a:latin typeface="Arial"/>
              <a:cs typeface="Arial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815" b="1" dirty="0">
                <a:latin typeface="Arial"/>
                <a:cs typeface="Arial"/>
              </a:rPr>
              <a:t>A</a:t>
            </a:r>
            <a:r>
              <a:rPr sz="1815" b="1" spc="-77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nod</a:t>
            </a:r>
            <a:r>
              <a:rPr sz="1815" b="1" dirty="0">
                <a:latin typeface="Arial"/>
                <a:cs typeface="Arial"/>
              </a:rPr>
              <a:t>e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ho</a:t>
            </a:r>
            <a:r>
              <a:rPr sz="1815" b="1" dirty="0">
                <a:latin typeface="Arial"/>
                <a:cs typeface="Arial"/>
              </a:rPr>
              <a:t>st</a:t>
            </a:r>
            <a:r>
              <a:rPr sz="1815" b="1" spc="-14" dirty="0">
                <a:latin typeface="Arial"/>
                <a:cs typeface="Arial"/>
              </a:rPr>
              <a:t>ing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t</a:t>
            </a:r>
            <a:r>
              <a:rPr sz="1815" b="1" spc="-14" dirty="0">
                <a:latin typeface="Arial"/>
                <a:cs typeface="Arial"/>
              </a:rPr>
              <a:t>h</a:t>
            </a:r>
            <a:r>
              <a:rPr sz="1815" b="1" dirty="0">
                <a:latin typeface="Arial"/>
                <a:cs typeface="Arial"/>
              </a:rPr>
              <a:t>e </a:t>
            </a:r>
            <a:r>
              <a:rPr sz="1815" b="1" spc="5" dirty="0">
                <a:latin typeface="Arial"/>
                <a:cs typeface="Arial"/>
              </a:rPr>
              <a:t>HD</a:t>
            </a:r>
            <a:r>
              <a:rPr sz="1815" b="1" spc="-14" dirty="0">
                <a:latin typeface="Arial"/>
                <a:cs typeface="Arial"/>
              </a:rPr>
              <a:t>FS</a:t>
            </a:r>
            <a:r>
              <a:rPr sz="1815" b="1" spc="-9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blo</a:t>
            </a:r>
            <a:r>
              <a:rPr sz="1815" b="1" dirty="0">
                <a:latin typeface="Arial"/>
                <a:cs typeface="Arial"/>
              </a:rPr>
              <a:t>ck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re</a:t>
            </a:r>
            <a:r>
              <a:rPr sz="1815" b="1" spc="-14" dirty="0">
                <a:latin typeface="Arial"/>
                <a:cs typeface="Arial"/>
              </a:rPr>
              <a:t>pli</a:t>
            </a:r>
            <a:r>
              <a:rPr sz="1815" b="1" dirty="0">
                <a:latin typeface="Arial"/>
                <a:cs typeface="Arial"/>
              </a:rPr>
              <a:t>cas</a:t>
            </a:r>
            <a:r>
              <a:rPr sz="1815" b="1" spc="-27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f</a:t>
            </a:r>
            <a:r>
              <a:rPr sz="1815" b="1" spc="-14" dirty="0">
                <a:latin typeface="Arial"/>
                <a:cs typeface="Arial"/>
              </a:rPr>
              <a:t>o</a:t>
            </a:r>
            <a:r>
              <a:rPr sz="1815" b="1" dirty="0">
                <a:latin typeface="Arial"/>
                <a:cs typeface="Arial"/>
              </a:rPr>
              <a:t>r a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spc="-9" dirty="0">
                <a:latin typeface="Arial"/>
                <a:cs typeface="Arial"/>
              </a:rPr>
              <a:t>m</a:t>
            </a:r>
            <a:r>
              <a:rPr sz="1815" b="1" dirty="0">
                <a:latin typeface="Arial"/>
                <a:cs typeface="Arial"/>
              </a:rPr>
              <a:t>a</a:t>
            </a:r>
            <a:r>
              <a:rPr sz="1815" b="1" spc="-14" dirty="0">
                <a:latin typeface="Arial"/>
                <a:cs typeface="Arial"/>
              </a:rPr>
              <a:t>p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task</a:t>
            </a:r>
            <a:r>
              <a:rPr sz="1815" b="1" spc="-82" dirty="0">
                <a:latin typeface="Arial"/>
                <a:cs typeface="Arial"/>
              </a:rPr>
              <a:t>’</a:t>
            </a:r>
            <a:r>
              <a:rPr sz="1815" b="1" dirty="0">
                <a:latin typeface="Arial"/>
                <a:cs typeface="Arial"/>
              </a:rPr>
              <a:t>s</a:t>
            </a:r>
            <a:r>
              <a:rPr sz="1815" b="1" spc="-27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inpu</a:t>
            </a:r>
            <a:r>
              <a:rPr sz="1815" b="1" dirty="0">
                <a:latin typeface="Arial"/>
                <a:cs typeface="Arial"/>
              </a:rPr>
              <a:t>t</a:t>
            </a:r>
            <a:r>
              <a:rPr sz="1815" b="1" spc="-14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s</a:t>
            </a:r>
            <a:r>
              <a:rPr sz="1815" b="1" spc="-14" dirty="0">
                <a:latin typeface="Arial"/>
                <a:cs typeface="Arial"/>
              </a:rPr>
              <a:t>pli</a:t>
            </a:r>
            <a:r>
              <a:rPr sz="1815" b="1" dirty="0">
                <a:latin typeface="Arial"/>
                <a:cs typeface="Arial"/>
              </a:rPr>
              <a:t>t</a:t>
            </a:r>
            <a:endParaRPr sz="1815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5714" y="4873938"/>
            <a:ext cx="5289881" cy="8407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>
              <a:lnSpc>
                <a:spcPts val="2178"/>
              </a:lnSpc>
            </a:pPr>
            <a:r>
              <a:rPr sz="1815" b="1" dirty="0">
                <a:latin typeface="Arial"/>
                <a:cs typeface="Arial"/>
              </a:rPr>
              <a:t>c</a:t>
            </a:r>
            <a:r>
              <a:rPr sz="1815" b="1" spc="-14" dirty="0">
                <a:latin typeface="Arial"/>
                <a:cs typeface="Arial"/>
              </a:rPr>
              <a:t>ould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b</a:t>
            </a:r>
            <a:r>
              <a:rPr sz="1815" b="1" dirty="0">
                <a:latin typeface="Arial"/>
                <a:cs typeface="Arial"/>
              </a:rPr>
              <a:t>e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ru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nning</a:t>
            </a:r>
            <a:r>
              <a:rPr sz="1815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er</a:t>
            </a:r>
            <a:r>
              <a:rPr sz="1815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spc="-9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15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tasks</a:t>
            </a:r>
            <a:endParaRPr sz="1815">
              <a:latin typeface="Arial"/>
              <a:cs typeface="Arial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J</a:t>
            </a:r>
            <a:r>
              <a:rPr sz="1815" b="1" spc="-14" dirty="0">
                <a:solidFill>
                  <a:srgbClr val="FF6600"/>
                </a:solidFill>
                <a:latin typeface="Arial"/>
                <a:cs typeface="Arial"/>
              </a:rPr>
              <a:t>ob</a:t>
            </a:r>
            <a:r>
              <a:rPr sz="1815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spc="-18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1815" b="1" spc="-14" dirty="0">
                <a:solidFill>
                  <a:srgbClr val="FF6600"/>
                </a:solidFill>
                <a:latin typeface="Arial"/>
                <a:cs typeface="Arial"/>
              </a:rPr>
              <a:t>h</a:t>
            </a: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1815" b="1" spc="-14" dirty="0">
                <a:solidFill>
                  <a:srgbClr val="FF6600"/>
                </a:solidFill>
                <a:latin typeface="Arial"/>
                <a:cs typeface="Arial"/>
              </a:rPr>
              <a:t>dul</a:t>
            </a: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er</a:t>
            </a:r>
            <a:r>
              <a:rPr sz="1815" b="1" spc="-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spc="14" dirty="0">
                <a:latin typeface="Arial"/>
                <a:cs typeface="Arial"/>
              </a:rPr>
              <a:t>w</a:t>
            </a:r>
            <a:r>
              <a:rPr sz="1815" b="1" spc="-14" dirty="0">
                <a:latin typeface="Arial"/>
                <a:cs typeface="Arial"/>
              </a:rPr>
              <a:t>il</a:t>
            </a:r>
            <a:r>
              <a:rPr sz="1815" b="1" spc="-9" dirty="0">
                <a:latin typeface="Arial"/>
                <a:cs typeface="Arial"/>
              </a:rPr>
              <a:t>l</a:t>
            </a:r>
            <a:r>
              <a:rPr sz="1815" b="1" spc="-54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loo</a:t>
            </a:r>
            <a:r>
              <a:rPr sz="1815" b="1" dirty="0">
                <a:latin typeface="Arial"/>
                <a:cs typeface="Arial"/>
              </a:rPr>
              <a:t>k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f</a:t>
            </a:r>
            <a:r>
              <a:rPr sz="1815" b="1" spc="-14" dirty="0">
                <a:latin typeface="Arial"/>
                <a:cs typeface="Arial"/>
              </a:rPr>
              <a:t>o</a:t>
            </a:r>
            <a:r>
              <a:rPr sz="1815" b="1" dirty="0">
                <a:latin typeface="Arial"/>
                <a:cs typeface="Arial"/>
              </a:rPr>
              <a:t>r</a:t>
            </a:r>
            <a:r>
              <a:rPr sz="1815" b="1" spc="-14" dirty="0">
                <a:latin typeface="Arial"/>
                <a:cs typeface="Arial"/>
              </a:rPr>
              <a:t> </a:t>
            </a: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1815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free</a:t>
            </a:r>
            <a:r>
              <a:rPr sz="1815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spc="-9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1815" b="1" spc="-14" dirty="0">
                <a:solidFill>
                  <a:srgbClr val="FF6600"/>
                </a:solidFill>
                <a:latin typeface="Arial"/>
                <a:cs typeface="Arial"/>
              </a:rPr>
              <a:t>p</a:t>
            </a:r>
            <a:r>
              <a:rPr sz="1815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1815" b="1" spc="-14" dirty="0">
                <a:solidFill>
                  <a:srgbClr val="FF6600"/>
                </a:solidFill>
                <a:latin typeface="Arial"/>
                <a:cs typeface="Arial"/>
              </a:rPr>
              <a:t>lo</a:t>
            </a:r>
            <a:r>
              <a:rPr sz="1815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1815" b="1" spc="-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on</a:t>
            </a:r>
            <a:r>
              <a:rPr sz="1815" b="1" spc="-9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a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nod</a:t>
            </a:r>
            <a:r>
              <a:rPr sz="1815" b="1" dirty="0">
                <a:latin typeface="Arial"/>
                <a:cs typeface="Arial"/>
              </a:rPr>
              <a:t>e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in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15" b="1" spc="-14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15" b="1" spc="-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sa</a:t>
            </a:r>
            <a:r>
              <a:rPr sz="1815" b="1" spc="-9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15" b="1" spc="-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dirty="0">
                <a:solidFill>
                  <a:srgbClr val="0099FF"/>
                </a:solidFill>
                <a:latin typeface="Arial"/>
                <a:cs typeface="Arial"/>
              </a:rPr>
              <a:t>rack</a:t>
            </a:r>
            <a:r>
              <a:rPr sz="1815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as</a:t>
            </a:r>
            <a:r>
              <a:rPr sz="1815" b="1" spc="-5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on</a:t>
            </a:r>
            <a:r>
              <a:rPr sz="1815" b="1" dirty="0">
                <a:latin typeface="Arial"/>
                <a:cs typeface="Arial"/>
              </a:rPr>
              <a:t>e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o</a:t>
            </a:r>
            <a:r>
              <a:rPr sz="1815" b="1" dirty="0">
                <a:latin typeface="Arial"/>
                <a:cs typeface="Arial"/>
              </a:rPr>
              <a:t>f</a:t>
            </a:r>
            <a:r>
              <a:rPr sz="1815" b="1" spc="-14" dirty="0">
                <a:latin typeface="Arial"/>
                <a:cs typeface="Arial"/>
              </a:rPr>
              <a:t> </a:t>
            </a:r>
            <a:r>
              <a:rPr sz="1815" b="1" dirty="0">
                <a:latin typeface="Arial"/>
                <a:cs typeface="Arial"/>
              </a:rPr>
              <a:t>t</a:t>
            </a:r>
            <a:r>
              <a:rPr sz="1815" b="1" spc="-14" dirty="0">
                <a:latin typeface="Arial"/>
                <a:cs typeface="Arial"/>
              </a:rPr>
              <a:t>h</a:t>
            </a:r>
            <a:r>
              <a:rPr sz="1815" b="1" dirty="0">
                <a:latin typeface="Arial"/>
                <a:cs typeface="Arial"/>
              </a:rPr>
              <a:t>e</a:t>
            </a:r>
            <a:r>
              <a:rPr sz="1815" b="1" spc="-18" dirty="0">
                <a:latin typeface="Arial"/>
                <a:cs typeface="Arial"/>
              </a:rPr>
              <a:t> </a:t>
            </a:r>
            <a:r>
              <a:rPr sz="1815" b="1" spc="-14" dirty="0">
                <a:latin typeface="Arial"/>
                <a:cs typeface="Arial"/>
              </a:rPr>
              <a:t>blo</a:t>
            </a:r>
            <a:r>
              <a:rPr sz="1815" b="1" dirty="0">
                <a:latin typeface="Arial"/>
                <a:cs typeface="Arial"/>
              </a:rPr>
              <a:t>cks</a:t>
            </a:r>
            <a:endParaRPr sz="1815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50761" y="2014131"/>
            <a:ext cx="3249550" cy="27689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4350761" y="2014131"/>
            <a:ext cx="3249770" cy="2769134"/>
          </a:xfrm>
          <a:custGeom>
            <a:avLst/>
            <a:gdLst/>
            <a:ahLst/>
            <a:cxnLst/>
            <a:rect l="l" t="t" r="r" b="b"/>
            <a:pathLst>
              <a:path w="3580765" h="3051175">
                <a:moveTo>
                  <a:pt x="0" y="3050933"/>
                </a:moveTo>
                <a:lnTo>
                  <a:pt x="3580523" y="3050933"/>
                </a:lnTo>
                <a:lnTo>
                  <a:pt x="3580523" y="0"/>
                </a:lnTo>
                <a:lnTo>
                  <a:pt x="0" y="0"/>
                </a:lnTo>
                <a:lnTo>
                  <a:pt x="0" y="3050933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4527605" y="2189696"/>
            <a:ext cx="1316678" cy="24177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4527605" y="2189696"/>
            <a:ext cx="1316851" cy="2418165"/>
          </a:xfrm>
          <a:custGeom>
            <a:avLst/>
            <a:gdLst/>
            <a:ahLst/>
            <a:cxnLst/>
            <a:rect l="l" t="t" r="r" b="b"/>
            <a:pathLst>
              <a:path w="1450975" h="2664460">
                <a:moveTo>
                  <a:pt x="0" y="2664040"/>
                </a:moveTo>
                <a:lnTo>
                  <a:pt x="1450784" y="2664040"/>
                </a:lnTo>
                <a:lnTo>
                  <a:pt x="1450784" y="0"/>
                </a:lnTo>
                <a:lnTo>
                  <a:pt x="0" y="0"/>
                </a:lnTo>
                <a:lnTo>
                  <a:pt x="0" y="2664040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4636757" y="2300288"/>
            <a:ext cx="1097003" cy="2197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636757" y="2300288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69">
                <a:moveTo>
                  <a:pt x="0" y="242176"/>
                </a:moveTo>
                <a:lnTo>
                  <a:pt x="1208735" y="242176"/>
                </a:lnTo>
                <a:lnTo>
                  <a:pt x="1208735" y="0"/>
                </a:lnTo>
                <a:lnTo>
                  <a:pt x="0" y="0"/>
                </a:lnTo>
                <a:lnTo>
                  <a:pt x="0" y="24217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4636757" y="2629287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4636757" y="2629287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69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4636757" y="2959682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4636757" y="2959682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4636757" y="3288693"/>
            <a:ext cx="1097003" cy="2197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4636757" y="3288692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70">
                <a:moveTo>
                  <a:pt x="0" y="242176"/>
                </a:moveTo>
                <a:lnTo>
                  <a:pt x="1208735" y="242176"/>
                </a:lnTo>
                <a:lnTo>
                  <a:pt x="1208735" y="0"/>
                </a:lnTo>
                <a:lnTo>
                  <a:pt x="0" y="0"/>
                </a:lnTo>
                <a:lnTo>
                  <a:pt x="0" y="24217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4636757" y="3619075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4636757" y="3619075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4636757" y="3948087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4636757" y="3948087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4636757" y="4278470"/>
            <a:ext cx="1097003" cy="2198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4636757" y="4278470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6063958" y="2189696"/>
            <a:ext cx="1316678" cy="24177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6063959" y="2189696"/>
            <a:ext cx="1316851" cy="2418165"/>
          </a:xfrm>
          <a:custGeom>
            <a:avLst/>
            <a:gdLst/>
            <a:ahLst/>
            <a:cxnLst/>
            <a:rect l="l" t="t" r="r" b="b"/>
            <a:pathLst>
              <a:path w="1450975" h="2664460">
                <a:moveTo>
                  <a:pt x="0" y="2664040"/>
                </a:moveTo>
                <a:lnTo>
                  <a:pt x="1450784" y="2664040"/>
                </a:lnTo>
                <a:lnTo>
                  <a:pt x="1450784" y="0"/>
                </a:lnTo>
                <a:lnTo>
                  <a:pt x="0" y="0"/>
                </a:lnTo>
                <a:lnTo>
                  <a:pt x="0" y="2664040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6173111" y="2300288"/>
            <a:ext cx="1097003" cy="2197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6173110" y="2300288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40" h="242569">
                <a:moveTo>
                  <a:pt x="0" y="242176"/>
                </a:moveTo>
                <a:lnTo>
                  <a:pt x="1208735" y="242176"/>
                </a:lnTo>
                <a:lnTo>
                  <a:pt x="1208735" y="0"/>
                </a:lnTo>
                <a:lnTo>
                  <a:pt x="0" y="0"/>
                </a:lnTo>
                <a:lnTo>
                  <a:pt x="0" y="24217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6173111" y="2629287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6173110" y="2629287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40" h="242569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6173111" y="2959682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6173110" y="2959682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40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6173111" y="3288693"/>
            <a:ext cx="1097003" cy="2197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6173110" y="3288692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40" h="242570">
                <a:moveTo>
                  <a:pt x="0" y="242176"/>
                </a:moveTo>
                <a:lnTo>
                  <a:pt x="1208735" y="242176"/>
                </a:lnTo>
                <a:lnTo>
                  <a:pt x="1208735" y="0"/>
                </a:lnTo>
                <a:lnTo>
                  <a:pt x="0" y="0"/>
                </a:lnTo>
                <a:lnTo>
                  <a:pt x="0" y="24217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6173111" y="3619075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6173110" y="3619075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40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6173111" y="3948087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6173110" y="3948087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40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173111" y="4278470"/>
            <a:ext cx="1097003" cy="2198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6173110" y="4278470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40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4682342" y="3343983"/>
            <a:ext cx="219687" cy="1092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4682342" y="3343983"/>
            <a:ext cx="220148" cy="109497"/>
          </a:xfrm>
          <a:custGeom>
            <a:avLst/>
            <a:gdLst/>
            <a:ahLst/>
            <a:cxnLst/>
            <a:rect l="l" t="t" r="r" b="b"/>
            <a:pathLst>
              <a:path w="242570" h="120650">
                <a:moveTo>
                  <a:pt x="0" y="120332"/>
                </a:moveTo>
                <a:lnTo>
                  <a:pt x="242061" y="120332"/>
                </a:lnTo>
                <a:lnTo>
                  <a:pt x="242061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471242" y="3013589"/>
            <a:ext cx="219687" cy="1105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471242" y="3013589"/>
            <a:ext cx="220148" cy="110650"/>
          </a:xfrm>
          <a:custGeom>
            <a:avLst/>
            <a:gdLst/>
            <a:ahLst/>
            <a:cxnLst/>
            <a:rect l="l" t="t" r="r" b="b"/>
            <a:pathLst>
              <a:path w="242570" h="121920">
                <a:moveTo>
                  <a:pt x="0" y="121856"/>
                </a:moveTo>
                <a:lnTo>
                  <a:pt x="242061" y="121856"/>
                </a:lnTo>
                <a:lnTo>
                  <a:pt x="242061" y="0"/>
                </a:lnTo>
                <a:lnTo>
                  <a:pt x="0" y="0"/>
                </a:lnTo>
                <a:lnTo>
                  <a:pt x="0" y="12185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4957284" y="3068891"/>
            <a:ext cx="514062" cy="297372"/>
          </a:xfrm>
          <a:custGeom>
            <a:avLst/>
            <a:gdLst/>
            <a:ahLst/>
            <a:cxnLst/>
            <a:rect l="l" t="t" r="r" b="b"/>
            <a:pathLst>
              <a:path w="566420" h="327660">
                <a:moveTo>
                  <a:pt x="566305" y="0"/>
                </a:moveTo>
                <a:lnTo>
                  <a:pt x="0" y="327482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4902029" y="3319099"/>
            <a:ext cx="95666" cy="80682"/>
          </a:xfrm>
          <a:custGeom>
            <a:avLst/>
            <a:gdLst/>
            <a:ahLst/>
            <a:cxnLst/>
            <a:rect l="l" t="t" r="r" b="b"/>
            <a:pathLst>
              <a:path w="105410" h="88900">
                <a:moveTo>
                  <a:pt x="57848" y="0"/>
                </a:moveTo>
                <a:lnTo>
                  <a:pt x="0" y="88341"/>
                </a:lnTo>
                <a:lnTo>
                  <a:pt x="105029" y="80733"/>
                </a:lnTo>
                <a:lnTo>
                  <a:pt x="101045" y="77942"/>
                </a:lnTo>
                <a:lnTo>
                  <a:pt x="90802" y="69394"/>
                </a:lnTo>
                <a:lnTo>
                  <a:pt x="67527" y="37619"/>
                </a:lnTo>
                <a:lnTo>
                  <a:pt x="59372" y="12923"/>
                </a:lnTo>
                <a:lnTo>
                  <a:pt x="57848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7775784" y="4014443"/>
            <a:ext cx="219675" cy="1092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7775784" y="4014443"/>
            <a:ext cx="220148" cy="109497"/>
          </a:xfrm>
          <a:custGeom>
            <a:avLst/>
            <a:gdLst/>
            <a:ahLst/>
            <a:cxnLst/>
            <a:rect l="l" t="t" r="r" b="b"/>
            <a:pathLst>
              <a:path w="242570" h="120650">
                <a:moveTo>
                  <a:pt x="0" y="120332"/>
                </a:moveTo>
                <a:lnTo>
                  <a:pt x="242049" y="120332"/>
                </a:lnTo>
                <a:lnTo>
                  <a:pt x="242049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7775784" y="4278470"/>
            <a:ext cx="219675" cy="1092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7775784" y="4278470"/>
            <a:ext cx="220148" cy="109497"/>
          </a:xfrm>
          <a:custGeom>
            <a:avLst/>
            <a:gdLst/>
            <a:ahLst/>
            <a:cxnLst/>
            <a:rect l="l" t="t" r="r" b="b"/>
            <a:pathLst>
              <a:path w="242570" h="120650">
                <a:moveTo>
                  <a:pt x="0" y="120332"/>
                </a:moveTo>
                <a:lnTo>
                  <a:pt x="242049" y="120332"/>
                </a:lnTo>
                <a:lnTo>
                  <a:pt x="242049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 txBox="1"/>
          <p:nvPr/>
        </p:nvSpPr>
        <p:spPr>
          <a:xfrm>
            <a:off x="8059930" y="3983238"/>
            <a:ext cx="873098" cy="531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832" marR="4611" indent="-2882">
              <a:lnSpc>
                <a:spcPct val="119300"/>
              </a:lnSpc>
            </a:pPr>
            <a:r>
              <a:rPr sz="1452" spc="5" dirty="0">
                <a:latin typeface="Calibri"/>
                <a:cs typeface="Calibri"/>
              </a:rPr>
              <a:t>M</a:t>
            </a:r>
            <a:r>
              <a:rPr sz="1452" spc="-5" dirty="0">
                <a:latin typeface="Calibri"/>
                <a:cs typeface="Calibri"/>
              </a:rPr>
              <a:t>a</a:t>
            </a:r>
            <a:r>
              <a:rPr sz="1452" spc="5" dirty="0">
                <a:latin typeface="Calibri"/>
                <a:cs typeface="Calibri"/>
              </a:rPr>
              <a:t>p</a:t>
            </a:r>
            <a:r>
              <a:rPr sz="1452" spc="-5" dirty="0">
                <a:latin typeface="Calibri"/>
                <a:cs typeface="Calibri"/>
              </a:rPr>
              <a:t> </a:t>
            </a:r>
            <a:r>
              <a:rPr sz="1452" spc="5" dirty="0">
                <a:latin typeface="Calibri"/>
                <a:cs typeface="Calibri"/>
              </a:rPr>
              <a:t>T</a:t>
            </a:r>
            <a:r>
              <a:rPr sz="1452" spc="-5" dirty="0">
                <a:latin typeface="Calibri"/>
                <a:cs typeface="Calibri"/>
              </a:rPr>
              <a:t>a</a:t>
            </a:r>
            <a:r>
              <a:rPr sz="1452" spc="5" dirty="0">
                <a:latin typeface="Calibri"/>
                <a:cs typeface="Calibri"/>
              </a:rPr>
              <a:t>s</a:t>
            </a:r>
            <a:r>
              <a:rPr sz="1452" dirty="0">
                <a:latin typeface="Calibri"/>
                <a:cs typeface="Calibri"/>
              </a:rPr>
              <a:t>k </a:t>
            </a:r>
            <a:r>
              <a:rPr sz="1452" spc="5" dirty="0">
                <a:latin typeface="Calibri"/>
                <a:cs typeface="Calibri"/>
              </a:rPr>
              <a:t>H</a:t>
            </a:r>
            <a:r>
              <a:rPr sz="1452" spc="-9" dirty="0">
                <a:latin typeface="Calibri"/>
                <a:cs typeface="Calibri"/>
              </a:rPr>
              <a:t>D</a:t>
            </a:r>
            <a:r>
              <a:rPr sz="1452" spc="5" dirty="0">
                <a:latin typeface="Calibri"/>
                <a:cs typeface="Calibri"/>
              </a:rPr>
              <a:t>FS</a:t>
            </a:r>
            <a:r>
              <a:rPr sz="1452" spc="-5" dirty="0">
                <a:latin typeface="Calibri"/>
                <a:cs typeface="Calibri"/>
              </a:rPr>
              <a:t> </a:t>
            </a:r>
            <a:r>
              <a:rPr sz="1452" spc="5" dirty="0">
                <a:latin typeface="Calibri"/>
                <a:cs typeface="Calibri"/>
              </a:rPr>
              <a:t>B</a:t>
            </a:r>
            <a:r>
              <a:rPr sz="1452" spc="-14" dirty="0">
                <a:latin typeface="Calibri"/>
                <a:cs typeface="Calibri"/>
              </a:rPr>
              <a:t>l</a:t>
            </a:r>
            <a:r>
              <a:rPr sz="1452" dirty="0">
                <a:latin typeface="Calibri"/>
                <a:cs typeface="Calibri"/>
              </a:rPr>
              <a:t>ock</a:t>
            </a:r>
            <a:endParaRPr sz="1452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257551" y="2313814"/>
            <a:ext cx="440295" cy="223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1452" b="1" spc="9" dirty="0">
                <a:latin typeface="Calibri"/>
                <a:cs typeface="Calibri"/>
              </a:rPr>
              <a:t>N</a:t>
            </a:r>
            <a:r>
              <a:rPr sz="1452" b="1" spc="-9" dirty="0">
                <a:latin typeface="Calibri"/>
                <a:cs typeface="Calibri"/>
              </a:rPr>
              <a:t>o</a:t>
            </a:r>
            <a:r>
              <a:rPr sz="1452" b="1" spc="5" dirty="0">
                <a:latin typeface="Calibri"/>
                <a:cs typeface="Calibri"/>
              </a:rPr>
              <a:t>de</a:t>
            </a:r>
            <a:endParaRPr sz="1452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268607" y="2973015"/>
            <a:ext cx="946288" cy="7751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10"/>
            <a:r>
              <a:rPr sz="1452" b="1" dirty="0">
                <a:latin typeface="Calibri"/>
                <a:cs typeface="Calibri"/>
              </a:rPr>
              <a:t>R</a:t>
            </a:r>
            <a:r>
              <a:rPr sz="1452" b="1" spc="-9" dirty="0">
                <a:latin typeface="Calibri"/>
                <a:cs typeface="Calibri"/>
              </a:rPr>
              <a:t>a</a:t>
            </a:r>
            <a:r>
              <a:rPr sz="1452" b="1" spc="9" dirty="0">
                <a:latin typeface="Calibri"/>
                <a:cs typeface="Calibri"/>
              </a:rPr>
              <a:t>c</a:t>
            </a:r>
            <a:r>
              <a:rPr sz="1452" b="1" dirty="0">
                <a:latin typeface="Calibri"/>
                <a:cs typeface="Calibri"/>
              </a:rPr>
              <a:t>k</a:t>
            </a:r>
            <a:endParaRPr sz="1452">
              <a:latin typeface="Calibri"/>
              <a:cs typeface="Calibri"/>
            </a:endParaRPr>
          </a:p>
          <a:p>
            <a:pPr>
              <a:spcBef>
                <a:spcPts val="48"/>
              </a:spcBef>
            </a:pPr>
            <a:endParaRPr sz="2133">
              <a:latin typeface="Times New Roman"/>
              <a:cs typeface="Times New Roman"/>
            </a:endParaRPr>
          </a:p>
          <a:p>
            <a:pPr marL="11527"/>
            <a:r>
              <a:rPr sz="1452" b="1" spc="-5" dirty="0">
                <a:latin typeface="Calibri"/>
                <a:cs typeface="Calibri"/>
              </a:rPr>
              <a:t>D</a:t>
            </a:r>
            <a:r>
              <a:rPr sz="1452" b="1" dirty="0">
                <a:latin typeface="Calibri"/>
                <a:cs typeface="Calibri"/>
              </a:rPr>
              <a:t>a</a:t>
            </a:r>
            <a:r>
              <a:rPr sz="1452" b="1" spc="-9" dirty="0">
                <a:latin typeface="Calibri"/>
                <a:cs typeface="Calibri"/>
              </a:rPr>
              <a:t>t</a:t>
            </a:r>
            <a:r>
              <a:rPr sz="1452" b="1" dirty="0">
                <a:latin typeface="Calibri"/>
                <a:cs typeface="Calibri"/>
              </a:rPr>
              <a:t>a C</a:t>
            </a:r>
            <a:r>
              <a:rPr sz="1452" b="1" spc="5" dirty="0">
                <a:latin typeface="Calibri"/>
                <a:cs typeface="Calibri"/>
              </a:rPr>
              <a:t>e</a:t>
            </a:r>
            <a:r>
              <a:rPr sz="1452" b="1" spc="-5" dirty="0">
                <a:latin typeface="Calibri"/>
                <a:cs typeface="Calibri"/>
              </a:rPr>
              <a:t>n</a:t>
            </a:r>
            <a:r>
              <a:rPr sz="1452" b="1" dirty="0">
                <a:latin typeface="Calibri"/>
                <a:cs typeface="Calibri"/>
              </a:rPr>
              <a:t>t</a:t>
            </a:r>
            <a:r>
              <a:rPr sz="1452" b="1" spc="5" dirty="0">
                <a:latin typeface="Calibri"/>
                <a:cs typeface="Calibri"/>
              </a:rPr>
              <a:t>er</a:t>
            </a:r>
            <a:endParaRPr sz="1452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365446" y="2409497"/>
            <a:ext cx="892693" cy="0"/>
          </a:xfrm>
          <a:custGeom>
            <a:avLst/>
            <a:gdLst/>
            <a:ahLst/>
            <a:cxnLst/>
            <a:rect l="l" t="t" r="r" b="b"/>
            <a:pathLst>
              <a:path w="983615">
                <a:moveTo>
                  <a:pt x="983424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7270114" y="2347279"/>
            <a:ext cx="126210" cy="124481"/>
          </a:xfrm>
          <a:custGeom>
            <a:avLst/>
            <a:gdLst/>
            <a:ahLst/>
            <a:cxnLst/>
            <a:rect l="l" t="t" r="r" b="b"/>
            <a:pathLst>
              <a:path w="139065" h="137160">
                <a:moveTo>
                  <a:pt x="138531" y="0"/>
                </a:moveTo>
                <a:lnTo>
                  <a:pt x="0" y="68554"/>
                </a:lnTo>
                <a:lnTo>
                  <a:pt x="138531" y="137096"/>
                </a:lnTo>
                <a:lnTo>
                  <a:pt x="136330" y="132813"/>
                </a:lnTo>
                <a:lnTo>
                  <a:pt x="131239" y="121226"/>
                </a:lnTo>
                <a:lnTo>
                  <a:pt x="127206" y="109318"/>
                </a:lnTo>
                <a:lnTo>
                  <a:pt x="124231" y="97165"/>
                </a:lnTo>
                <a:lnTo>
                  <a:pt x="122314" y="84840"/>
                </a:lnTo>
                <a:lnTo>
                  <a:pt x="121456" y="72418"/>
                </a:lnTo>
                <a:lnTo>
                  <a:pt x="121656" y="59973"/>
                </a:lnTo>
                <a:lnTo>
                  <a:pt x="122915" y="47579"/>
                </a:lnTo>
                <a:lnTo>
                  <a:pt x="125231" y="35310"/>
                </a:lnTo>
                <a:lnTo>
                  <a:pt x="128606" y="23241"/>
                </a:lnTo>
                <a:lnTo>
                  <a:pt x="133040" y="11446"/>
                </a:lnTo>
                <a:lnTo>
                  <a:pt x="138531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7474586" y="3068891"/>
            <a:ext cx="783771" cy="0"/>
          </a:xfrm>
          <a:custGeom>
            <a:avLst/>
            <a:gdLst/>
            <a:ahLst/>
            <a:cxnLst/>
            <a:rect l="l" t="t" r="r" b="b"/>
            <a:pathLst>
              <a:path w="863600">
                <a:moveTo>
                  <a:pt x="863168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7380637" y="3006685"/>
            <a:ext cx="124481" cy="121600"/>
          </a:xfrm>
          <a:custGeom>
            <a:avLst/>
            <a:gdLst/>
            <a:ahLst/>
            <a:cxnLst/>
            <a:rect l="l" t="t" r="r" b="b"/>
            <a:pathLst>
              <a:path w="137159" h="133985">
                <a:moveTo>
                  <a:pt x="137007" y="0"/>
                </a:moveTo>
                <a:lnTo>
                  <a:pt x="0" y="68541"/>
                </a:lnTo>
                <a:lnTo>
                  <a:pt x="135336" y="133627"/>
                </a:lnTo>
                <a:lnTo>
                  <a:pt x="130484" y="121991"/>
                </a:lnTo>
                <a:lnTo>
                  <a:pt x="126633" y="110025"/>
                </a:lnTo>
                <a:lnTo>
                  <a:pt x="123783" y="97804"/>
                </a:lnTo>
                <a:lnTo>
                  <a:pt x="121934" y="85405"/>
                </a:lnTo>
                <a:lnTo>
                  <a:pt x="121085" y="72904"/>
                </a:lnTo>
                <a:lnTo>
                  <a:pt x="121237" y="60376"/>
                </a:lnTo>
                <a:lnTo>
                  <a:pt x="122389" y="47898"/>
                </a:lnTo>
                <a:lnTo>
                  <a:pt x="124543" y="35545"/>
                </a:lnTo>
                <a:lnTo>
                  <a:pt x="127697" y="23394"/>
                </a:lnTo>
                <a:lnTo>
                  <a:pt x="131852" y="11520"/>
                </a:lnTo>
                <a:lnTo>
                  <a:pt x="137007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694261" y="3608022"/>
            <a:ext cx="564200" cy="0"/>
          </a:xfrm>
          <a:custGeom>
            <a:avLst/>
            <a:gdLst/>
            <a:ahLst/>
            <a:cxnLst/>
            <a:rect l="l" t="t" r="r" b="b"/>
            <a:pathLst>
              <a:path w="621665">
                <a:moveTo>
                  <a:pt x="621118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600311" y="3545816"/>
            <a:ext cx="124481" cy="121600"/>
          </a:xfrm>
          <a:custGeom>
            <a:avLst/>
            <a:gdLst/>
            <a:ahLst/>
            <a:cxnLst/>
            <a:rect l="l" t="t" r="r" b="b"/>
            <a:pathLst>
              <a:path w="137159" h="133985">
                <a:moveTo>
                  <a:pt x="137020" y="0"/>
                </a:moveTo>
                <a:lnTo>
                  <a:pt x="0" y="68541"/>
                </a:lnTo>
                <a:lnTo>
                  <a:pt x="135344" y="133504"/>
                </a:lnTo>
                <a:lnTo>
                  <a:pt x="130491" y="121572"/>
                </a:lnTo>
                <a:lnTo>
                  <a:pt x="126638" y="109428"/>
                </a:lnTo>
                <a:lnTo>
                  <a:pt x="123787" y="97130"/>
                </a:lnTo>
                <a:lnTo>
                  <a:pt x="121937" y="84733"/>
                </a:lnTo>
                <a:lnTo>
                  <a:pt x="121088" y="72296"/>
                </a:lnTo>
                <a:lnTo>
                  <a:pt x="121240" y="59874"/>
                </a:lnTo>
                <a:lnTo>
                  <a:pt x="122394" y="47525"/>
                </a:lnTo>
                <a:lnTo>
                  <a:pt x="124548" y="35307"/>
                </a:lnTo>
                <a:lnTo>
                  <a:pt x="127704" y="23275"/>
                </a:lnTo>
                <a:lnTo>
                  <a:pt x="131861" y="11487"/>
                </a:lnTo>
                <a:lnTo>
                  <a:pt x="13702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6224228" y="3999227"/>
            <a:ext cx="219675" cy="1105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6224227" y="3999227"/>
            <a:ext cx="220148" cy="110650"/>
          </a:xfrm>
          <a:custGeom>
            <a:avLst/>
            <a:gdLst/>
            <a:ahLst/>
            <a:cxnLst/>
            <a:rect l="l" t="t" r="r" b="b"/>
            <a:pathLst>
              <a:path w="242570" h="121920">
                <a:moveTo>
                  <a:pt x="0" y="121856"/>
                </a:moveTo>
                <a:lnTo>
                  <a:pt x="242049" y="121856"/>
                </a:lnTo>
                <a:lnTo>
                  <a:pt x="242049" y="0"/>
                </a:lnTo>
                <a:lnTo>
                  <a:pt x="0" y="0"/>
                </a:lnTo>
                <a:lnTo>
                  <a:pt x="0" y="12185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7013129" y="3670228"/>
            <a:ext cx="219675" cy="10920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7013128" y="3670229"/>
            <a:ext cx="220148" cy="109497"/>
          </a:xfrm>
          <a:custGeom>
            <a:avLst/>
            <a:gdLst/>
            <a:ahLst/>
            <a:cxnLst/>
            <a:rect l="l" t="t" r="r" b="b"/>
            <a:pathLst>
              <a:path w="242570" h="120650">
                <a:moveTo>
                  <a:pt x="0" y="120332"/>
                </a:moveTo>
                <a:lnTo>
                  <a:pt x="242049" y="120332"/>
                </a:lnTo>
                <a:lnTo>
                  <a:pt x="242049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6500553" y="3724136"/>
            <a:ext cx="512909" cy="297372"/>
          </a:xfrm>
          <a:custGeom>
            <a:avLst/>
            <a:gdLst/>
            <a:ahLst/>
            <a:cxnLst/>
            <a:rect l="l" t="t" r="r" b="b"/>
            <a:pathLst>
              <a:path w="565150" h="327660">
                <a:moveTo>
                  <a:pt x="564781" y="0"/>
                </a:moveTo>
                <a:lnTo>
                  <a:pt x="0" y="327482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6443903" y="3974355"/>
            <a:ext cx="95666" cy="80682"/>
          </a:xfrm>
          <a:custGeom>
            <a:avLst/>
            <a:gdLst/>
            <a:ahLst/>
            <a:cxnLst/>
            <a:rect l="l" t="t" r="r" b="b"/>
            <a:pathLst>
              <a:path w="105409" h="88900">
                <a:moveTo>
                  <a:pt x="57848" y="0"/>
                </a:moveTo>
                <a:lnTo>
                  <a:pt x="0" y="88341"/>
                </a:lnTo>
                <a:lnTo>
                  <a:pt x="105041" y="82245"/>
                </a:lnTo>
                <a:lnTo>
                  <a:pt x="100031" y="78679"/>
                </a:lnTo>
                <a:lnTo>
                  <a:pt x="90151" y="70135"/>
                </a:lnTo>
                <a:lnTo>
                  <a:pt x="67957" y="38319"/>
                </a:lnTo>
                <a:lnTo>
                  <a:pt x="59802" y="13275"/>
                </a:lnTo>
                <a:lnTo>
                  <a:pt x="57848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4680958" y="4336538"/>
            <a:ext cx="219687" cy="11058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4680958" y="4336538"/>
            <a:ext cx="220148" cy="110650"/>
          </a:xfrm>
          <a:custGeom>
            <a:avLst/>
            <a:gdLst/>
            <a:ahLst/>
            <a:cxnLst/>
            <a:rect l="l" t="t" r="r" b="b"/>
            <a:pathLst>
              <a:path w="242570" h="121920">
                <a:moveTo>
                  <a:pt x="0" y="121843"/>
                </a:moveTo>
                <a:lnTo>
                  <a:pt x="242061" y="121843"/>
                </a:lnTo>
                <a:lnTo>
                  <a:pt x="242061" y="0"/>
                </a:lnTo>
                <a:lnTo>
                  <a:pt x="0" y="0"/>
                </a:lnTo>
                <a:lnTo>
                  <a:pt x="0" y="121843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5469871" y="4006144"/>
            <a:ext cx="218292" cy="11059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5469872" y="4006144"/>
            <a:ext cx="218419" cy="110650"/>
          </a:xfrm>
          <a:custGeom>
            <a:avLst/>
            <a:gdLst/>
            <a:ahLst/>
            <a:cxnLst/>
            <a:rect l="l" t="t" r="r" b="b"/>
            <a:pathLst>
              <a:path w="240664" h="121920">
                <a:moveTo>
                  <a:pt x="0" y="121856"/>
                </a:moveTo>
                <a:lnTo>
                  <a:pt x="240525" y="121856"/>
                </a:lnTo>
                <a:lnTo>
                  <a:pt x="240525" y="0"/>
                </a:lnTo>
                <a:lnTo>
                  <a:pt x="0" y="0"/>
                </a:lnTo>
                <a:lnTo>
                  <a:pt x="0" y="12185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6239431" y="2354196"/>
            <a:ext cx="219675" cy="11059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6239431" y="2354196"/>
            <a:ext cx="220148" cy="110650"/>
          </a:xfrm>
          <a:custGeom>
            <a:avLst/>
            <a:gdLst/>
            <a:ahLst/>
            <a:cxnLst/>
            <a:rect l="l" t="t" r="r" b="b"/>
            <a:pathLst>
              <a:path w="242570" h="121919">
                <a:moveTo>
                  <a:pt x="0" y="121856"/>
                </a:moveTo>
                <a:lnTo>
                  <a:pt x="242049" y="121856"/>
                </a:lnTo>
                <a:lnTo>
                  <a:pt x="242049" y="0"/>
                </a:lnTo>
                <a:lnTo>
                  <a:pt x="0" y="0"/>
                </a:lnTo>
                <a:lnTo>
                  <a:pt x="0" y="12185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7006225" y="2695643"/>
            <a:ext cx="219675" cy="10920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7006225" y="2695643"/>
            <a:ext cx="220148" cy="109497"/>
          </a:xfrm>
          <a:custGeom>
            <a:avLst/>
            <a:gdLst/>
            <a:ahLst/>
            <a:cxnLst/>
            <a:rect l="l" t="t" r="r" b="b"/>
            <a:pathLst>
              <a:path w="242570" h="120650">
                <a:moveTo>
                  <a:pt x="0" y="120332"/>
                </a:moveTo>
                <a:lnTo>
                  <a:pt x="242049" y="120332"/>
                </a:lnTo>
                <a:lnTo>
                  <a:pt x="242049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6514362" y="2444053"/>
            <a:ext cx="492162" cy="306017"/>
          </a:xfrm>
          <a:custGeom>
            <a:avLst/>
            <a:gdLst/>
            <a:ahLst/>
            <a:cxnLst/>
            <a:rect l="l" t="t" r="r" b="b"/>
            <a:pathLst>
              <a:path w="542290" h="337185">
                <a:moveTo>
                  <a:pt x="541959" y="336626"/>
                </a:moveTo>
                <a:lnTo>
                  <a:pt x="0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6459106" y="2409497"/>
            <a:ext cx="95666" cy="76072"/>
          </a:xfrm>
          <a:custGeom>
            <a:avLst/>
            <a:gdLst/>
            <a:ahLst/>
            <a:cxnLst/>
            <a:rect l="l" t="t" r="r" b="b"/>
            <a:pathLst>
              <a:path w="105409" h="83819">
                <a:moveTo>
                  <a:pt x="0" y="0"/>
                </a:moveTo>
                <a:lnTo>
                  <a:pt x="55587" y="83379"/>
                </a:lnTo>
                <a:lnTo>
                  <a:pt x="58382" y="70480"/>
                </a:lnTo>
                <a:lnTo>
                  <a:pt x="62709" y="58199"/>
                </a:lnTo>
                <a:lnTo>
                  <a:pt x="84228" y="25943"/>
                </a:lnTo>
                <a:lnTo>
                  <a:pt x="105041" y="9131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4636757" y="3948087"/>
            <a:ext cx="1097003" cy="2198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4636757" y="3948087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4636757" y="4278470"/>
            <a:ext cx="1097003" cy="2198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4636757" y="4278470"/>
            <a:ext cx="1097280" cy="220148"/>
          </a:xfrm>
          <a:custGeom>
            <a:avLst/>
            <a:gdLst/>
            <a:ahLst/>
            <a:cxnLst/>
            <a:rect l="l" t="t" r="r" b="b"/>
            <a:pathLst>
              <a:path w="1209039" h="242570">
                <a:moveTo>
                  <a:pt x="0" y="242188"/>
                </a:moveTo>
                <a:lnTo>
                  <a:pt x="1208735" y="242188"/>
                </a:lnTo>
                <a:lnTo>
                  <a:pt x="1208735" y="0"/>
                </a:lnTo>
                <a:lnTo>
                  <a:pt x="0" y="0"/>
                </a:lnTo>
                <a:lnTo>
                  <a:pt x="0" y="242188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4703066" y="3999227"/>
            <a:ext cx="219687" cy="1105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4703066" y="3999227"/>
            <a:ext cx="220148" cy="110650"/>
          </a:xfrm>
          <a:custGeom>
            <a:avLst/>
            <a:gdLst/>
            <a:ahLst/>
            <a:cxnLst/>
            <a:rect l="l" t="t" r="r" b="b"/>
            <a:pathLst>
              <a:path w="242570" h="121920">
                <a:moveTo>
                  <a:pt x="0" y="121856"/>
                </a:moveTo>
                <a:lnTo>
                  <a:pt x="242061" y="121856"/>
                </a:lnTo>
                <a:lnTo>
                  <a:pt x="242061" y="0"/>
                </a:lnTo>
                <a:lnTo>
                  <a:pt x="0" y="0"/>
                </a:lnTo>
                <a:lnTo>
                  <a:pt x="0" y="12185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5469871" y="4340675"/>
            <a:ext cx="218292" cy="10920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5469872" y="4340675"/>
            <a:ext cx="218419" cy="109497"/>
          </a:xfrm>
          <a:custGeom>
            <a:avLst/>
            <a:gdLst/>
            <a:ahLst/>
            <a:cxnLst/>
            <a:rect l="l" t="t" r="r" b="b"/>
            <a:pathLst>
              <a:path w="240664" h="120650">
                <a:moveTo>
                  <a:pt x="0" y="120332"/>
                </a:moveTo>
                <a:lnTo>
                  <a:pt x="240525" y="120332"/>
                </a:lnTo>
                <a:lnTo>
                  <a:pt x="240525" y="0"/>
                </a:lnTo>
                <a:lnTo>
                  <a:pt x="0" y="0"/>
                </a:lnTo>
                <a:lnTo>
                  <a:pt x="0" y="12033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4976625" y="4089085"/>
            <a:ext cx="493315" cy="306017"/>
          </a:xfrm>
          <a:custGeom>
            <a:avLst/>
            <a:gdLst/>
            <a:ahLst/>
            <a:cxnLst/>
            <a:rect l="l" t="t" r="r" b="b"/>
            <a:pathLst>
              <a:path w="543560" h="337185">
                <a:moveTo>
                  <a:pt x="543483" y="336626"/>
                </a:moveTo>
                <a:lnTo>
                  <a:pt x="0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4922752" y="4054530"/>
            <a:ext cx="95666" cy="81835"/>
          </a:xfrm>
          <a:custGeom>
            <a:avLst/>
            <a:gdLst/>
            <a:ahLst/>
            <a:cxnLst/>
            <a:rect l="l" t="t" r="r" b="b"/>
            <a:pathLst>
              <a:path w="105410" h="90170">
                <a:moveTo>
                  <a:pt x="0" y="0"/>
                </a:moveTo>
                <a:lnTo>
                  <a:pt x="54800" y="89865"/>
                </a:lnTo>
                <a:lnTo>
                  <a:pt x="55586" y="83386"/>
                </a:lnTo>
                <a:lnTo>
                  <a:pt x="58381" y="70486"/>
                </a:lnTo>
                <a:lnTo>
                  <a:pt x="75692" y="35851"/>
                </a:lnTo>
                <a:lnTo>
                  <a:pt x="105029" y="9131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 txBox="1"/>
          <p:nvPr/>
        </p:nvSpPr>
        <p:spPr>
          <a:xfrm>
            <a:off x="1640422" y="2070516"/>
            <a:ext cx="1354887" cy="36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360" b="1" dirty="0">
                <a:latin typeface="Arial"/>
                <a:cs typeface="Arial"/>
              </a:rPr>
              <a:t>D</a:t>
            </a:r>
            <a:r>
              <a:rPr sz="2360" b="1" spc="5" dirty="0">
                <a:latin typeface="Arial"/>
                <a:cs typeface="Arial"/>
              </a:rPr>
              <a:t>a</a:t>
            </a:r>
            <a:r>
              <a:rPr sz="2360" b="1" spc="-5" dirty="0">
                <a:latin typeface="Arial"/>
                <a:cs typeface="Arial"/>
              </a:rPr>
              <a:t>t</a:t>
            </a:r>
            <a:r>
              <a:rPr sz="2360" b="1" dirty="0">
                <a:latin typeface="Arial"/>
                <a:cs typeface="Arial"/>
              </a:rPr>
              <a:t>a</a:t>
            </a:r>
            <a:r>
              <a:rPr sz="2360" b="1" spc="-9" dirty="0">
                <a:latin typeface="Arial"/>
                <a:cs typeface="Arial"/>
              </a:rPr>
              <a:t> </a:t>
            </a:r>
            <a:r>
              <a:rPr sz="2360" b="1" spc="-5" dirty="0">
                <a:latin typeface="Arial"/>
                <a:cs typeface="Arial"/>
              </a:rPr>
              <a:t>f</a:t>
            </a:r>
            <a:r>
              <a:rPr sz="2360" b="1" spc="-14" dirty="0">
                <a:latin typeface="Arial"/>
                <a:cs typeface="Arial"/>
              </a:rPr>
              <a:t>lo</a:t>
            </a:r>
            <a:r>
              <a:rPr sz="2360" b="1" spc="-23" dirty="0">
                <a:latin typeface="Arial"/>
                <a:cs typeface="Arial"/>
              </a:rPr>
              <a:t>w</a:t>
            </a:r>
            <a:endParaRPr sz="236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330543" y="2123842"/>
            <a:ext cx="157907" cy="156754"/>
          </a:xfrm>
          <a:custGeom>
            <a:avLst/>
            <a:gdLst/>
            <a:ahLst/>
            <a:cxnLst/>
            <a:rect l="l" t="t" r="r" b="b"/>
            <a:pathLst>
              <a:path w="173990" h="172719">
                <a:moveTo>
                  <a:pt x="77150" y="0"/>
                </a:moveTo>
                <a:lnTo>
                  <a:pt x="38113" y="14788"/>
                </a:lnTo>
                <a:lnTo>
                  <a:pt x="10484" y="45455"/>
                </a:lnTo>
                <a:lnTo>
                  <a:pt x="0" y="86264"/>
                </a:lnTo>
                <a:lnTo>
                  <a:pt x="183" y="91809"/>
                </a:lnTo>
                <a:lnTo>
                  <a:pt x="12047" y="129064"/>
                </a:lnTo>
                <a:lnTo>
                  <a:pt x="40398" y="157159"/>
                </a:lnTo>
                <a:lnTo>
                  <a:pt x="82388" y="171373"/>
                </a:lnTo>
                <a:lnTo>
                  <a:pt x="98924" y="172210"/>
                </a:lnTo>
                <a:lnTo>
                  <a:pt x="112452" y="169060"/>
                </a:lnTo>
                <a:lnTo>
                  <a:pt x="147178" y="147656"/>
                </a:lnTo>
                <a:lnTo>
                  <a:pt x="168904" y="112086"/>
                </a:lnTo>
                <a:lnTo>
                  <a:pt x="173490" y="82894"/>
                </a:lnTo>
                <a:lnTo>
                  <a:pt x="171845" y="69449"/>
                </a:lnTo>
                <a:lnTo>
                  <a:pt x="154760" y="33810"/>
                </a:lnTo>
                <a:lnTo>
                  <a:pt x="122073" y="9026"/>
                </a:lnTo>
                <a:lnTo>
                  <a:pt x="7715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1391344" y="2148225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19786" y="59397"/>
                </a:lnTo>
                <a:lnTo>
                  <a:pt x="0" y="79197"/>
                </a:lnTo>
                <a:lnTo>
                  <a:pt x="0" y="118808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2346250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39675" y="4171108"/>
            <a:ext cx="6339903" cy="15375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997" b="1" i="1" spc="-23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1997" b="1" i="1" spc="-45" dirty="0">
                <a:solidFill>
                  <a:srgbClr val="FF6600"/>
                </a:solidFill>
                <a:latin typeface="Arial"/>
                <a:cs typeface="Arial"/>
              </a:rPr>
              <a:t>f</a:t>
            </a:r>
            <a:r>
              <a:rPr sz="1997" b="1" i="1" spc="-14" dirty="0">
                <a:solidFill>
                  <a:srgbClr val="FF6600"/>
                </a:solidFill>
                <a:latin typeface="Arial"/>
                <a:cs typeface="Arial"/>
              </a:rPr>
              <a:t>f</a:t>
            </a:r>
            <a:r>
              <a:rPr sz="1997" b="1" i="1" spc="-9" dirty="0">
                <a:solidFill>
                  <a:srgbClr val="FF6600"/>
                </a:solidFill>
                <a:latin typeface="Arial"/>
                <a:cs typeface="Arial"/>
              </a:rPr>
              <a:t>-</a:t>
            </a:r>
            <a:r>
              <a:rPr sz="1997" b="1" i="1" spc="-23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1997" b="1" i="1" spc="-14" dirty="0">
                <a:solidFill>
                  <a:srgbClr val="FF6600"/>
                </a:solidFill>
                <a:latin typeface="Arial"/>
                <a:cs typeface="Arial"/>
              </a:rPr>
              <a:t>ack</a:t>
            </a:r>
            <a:r>
              <a:rPr sz="1997" b="1" i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997" b="1" i="1" spc="-45" dirty="0">
                <a:latin typeface="Arial"/>
                <a:cs typeface="Arial"/>
              </a:rPr>
              <a:t>M</a:t>
            </a:r>
            <a:r>
              <a:rPr sz="1997" b="1" i="1" spc="-14" dirty="0">
                <a:latin typeface="Arial"/>
                <a:cs typeface="Arial"/>
              </a:rPr>
              <a:t>ap</a:t>
            </a:r>
            <a:r>
              <a:rPr sz="1997" b="1" i="1" spc="45" dirty="0">
                <a:latin typeface="Arial"/>
                <a:cs typeface="Arial"/>
              </a:rPr>
              <a:t> </a:t>
            </a:r>
            <a:r>
              <a:rPr sz="1997" b="1" i="1" spc="-86" dirty="0">
                <a:latin typeface="Arial"/>
                <a:cs typeface="Arial"/>
              </a:rPr>
              <a:t>T</a:t>
            </a:r>
            <a:r>
              <a:rPr sz="1997" b="1" i="1" spc="-14" dirty="0">
                <a:latin typeface="Arial"/>
                <a:cs typeface="Arial"/>
              </a:rPr>
              <a:t>ask</a:t>
            </a:r>
            <a:endParaRPr sz="1997">
              <a:latin typeface="Arial"/>
              <a:cs typeface="Arial"/>
            </a:endParaRPr>
          </a:p>
          <a:p>
            <a:pPr marL="322166" marR="3924204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997" b="1" spc="-23" dirty="0">
                <a:latin typeface="Arial"/>
                <a:cs typeface="Arial"/>
              </a:rPr>
              <a:t>N</a:t>
            </a:r>
            <a:r>
              <a:rPr sz="1997" b="1" spc="-14" dirty="0">
                <a:latin typeface="Arial"/>
                <a:cs typeface="Arial"/>
              </a:rPr>
              <a:t>eeded</a:t>
            </a:r>
            <a:r>
              <a:rPr sz="1997" b="1" spc="23" dirty="0">
                <a:latin typeface="Arial"/>
                <a:cs typeface="Arial"/>
              </a:rPr>
              <a:t> </a:t>
            </a:r>
            <a:r>
              <a:rPr sz="1997" b="1" dirty="0">
                <a:latin typeface="Arial"/>
                <a:cs typeface="Arial"/>
              </a:rPr>
              <a:t>w</a:t>
            </a:r>
            <a:r>
              <a:rPr sz="1997" b="1" spc="-14" dirty="0">
                <a:latin typeface="Arial"/>
                <a:cs typeface="Arial"/>
              </a:rPr>
              <a:t>hen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the Job</a:t>
            </a:r>
            <a:r>
              <a:rPr sz="1997" b="1" spc="14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Scheduler</a:t>
            </a:r>
            <a:endParaRPr sz="1997">
              <a:latin typeface="Arial"/>
              <a:cs typeface="Arial"/>
            </a:endParaRPr>
          </a:p>
          <a:p>
            <a:pPr marL="322166">
              <a:lnSpc>
                <a:spcPts val="2396"/>
              </a:lnSpc>
            </a:pPr>
            <a:r>
              <a:rPr sz="1997" b="1" spc="-14" dirty="0">
                <a:solidFill>
                  <a:srgbClr val="0099FF"/>
                </a:solidFill>
                <a:latin typeface="Arial"/>
                <a:cs typeface="Arial"/>
              </a:rPr>
              <a:t>cannot</a:t>
            </a:r>
            <a:r>
              <a:rPr sz="1997" b="1" spc="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perfor</a:t>
            </a:r>
            <a:r>
              <a:rPr sz="1997" b="1" spc="-18" dirty="0">
                <a:latin typeface="Arial"/>
                <a:cs typeface="Arial"/>
              </a:rPr>
              <a:t>m</a:t>
            </a:r>
            <a:r>
              <a:rPr sz="1997" b="1" spc="14" dirty="0">
                <a:latin typeface="Arial"/>
                <a:cs typeface="Arial"/>
              </a:rPr>
              <a:t> </a:t>
            </a:r>
            <a:r>
              <a:rPr sz="1997" b="1" i="1" spc="-14" dirty="0">
                <a:solidFill>
                  <a:srgbClr val="0099FF"/>
                </a:solidFill>
                <a:latin typeface="Arial"/>
                <a:cs typeface="Arial"/>
              </a:rPr>
              <a:t>data-local</a:t>
            </a:r>
            <a:r>
              <a:rPr sz="1997" b="1" i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997" b="1" i="1" spc="-14" dirty="0">
                <a:latin typeface="Arial"/>
                <a:cs typeface="Arial"/>
              </a:rPr>
              <a:t>or</a:t>
            </a:r>
            <a:r>
              <a:rPr sz="1997" b="1" i="1" spc="5" dirty="0">
                <a:latin typeface="Arial"/>
                <a:cs typeface="Arial"/>
              </a:rPr>
              <a:t> </a:t>
            </a:r>
            <a:r>
              <a:rPr sz="1997" b="1" i="1" spc="-14" dirty="0">
                <a:solidFill>
                  <a:srgbClr val="0099FF"/>
                </a:solidFill>
                <a:latin typeface="Arial"/>
                <a:cs typeface="Arial"/>
              </a:rPr>
              <a:t>rack-local</a:t>
            </a:r>
            <a:r>
              <a:rPr sz="1997" b="1" i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997" b="1" i="1" spc="-14" dirty="0">
                <a:latin typeface="Arial"/>
                <a:cs typeface="Arial"/>
              </a:rPr>
              <a:t>map</a:t>
            </a:r>
            <a:r>
              <a:rPr sz="1997" b="1" i="1" spc="5" dirty="0">
                <a:latin typeface="Arial"/>
                <a:cs typeface="Arial"/>
              </a:rPr>
              <a:t> </a:t>
            </a:r>
            <a:r>
              <a:rPr sz="1997" b="1" i="1" spc="-14" dirty="0">
                <a:latin typeface="Arial"/>
                <a:cs typeface="Arial"/>
              </a:rPr>
              <a:t>tasks</a:t>
            </a:r>
            <a:endParaRPr sz="1997">
              <a:latin typeface="Arial"/>
              <a:cs typeface="Arial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997" b="1" spc="-23" dirty="0">
                <a:latin typeface="Arial"/>
                <a:cs typeface="Arial"/>
              </a:rPr>
              <a:t>U</a:t>
            </a:r>
            <a:r>
              <a:rPr sz="1997" b="1" spc="-14" dirty="0">
                <a:latin typeface="Arial"/>
                <a:cs typeface="Arial"/>
              </a:rPr>
              <a:t>ses</a:t>
            </a:r>
            <a:r>
              <a:rPr sz="1997" b="1" spc="9" dirty="0">
                <a:latin typeface="Arial"/>
                <a:cs typeface="Arial"/>
              </a:rPr>
              <a:t> </a:t>
            </a:r>
            <a:r>
              <a:rPr sz="1997" b="1" spc="-9" dirty="0">
                <a:latin typeface="Arial"/>
                <a:cs typeface="Arial"/>
              </a:rPr>
              <a:t>inte</a:t>
            </a:r>
            <a:r>
              <a:rPr sz="1997" b="1" spc="-14" dirty="0">
                <a:latin typeface="Arial"/>
                <a:cs typeface="Arial"/>
              </a:rPr>
              <a:t>r</a:t>
            </a:r>
            <a:r>
              <a:rPr sz="1997" b="1" spc="-9" dirty="0">
                <a:latin typeface="Arial"/>
                <a:cs typeface="Arial"/>
              </a:rPr>
              <a:t>-</a:t>
            </a:r>
            <a:r>
              <a:rPr sz="1997" b="1" spc="-14" dirty="0">
                <a:latin typeface="Arial"/>
                <a:cs typeface="Arial"/>
              </a:rPr>
              <a:t>rack</a:t>
            </a:r>
            <a:r>
              <a:rPr sz="1997" b="1" spc="9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net</a:t>
            </a:r>
            <a:r>
              <a:rPr sz="1997" b="1" dirty="0">
                <a:latin typeface="Arial"/>
                <a:cs typeface="Arial"/>
              </a:rPr>
              <a:t>w</a:t>
            </a:r>
            <a:r>
              <a:rPr sz="1997" b="1" spc="-14" dirty="0">
                <a:latin typeface="Arial"/>
                <a:cs typeface="Arial"/>
              </a:rPr>
              <a:t>ork</a:t>
            </a:r>
            <a:r>
              <a:rPr sz="1997" b="1" dirty="0">
                <a:latin typeface="Arial"/>
                <a:cs typeface="Arial"/>
              </a:rPr>
              <a:t> </a:t>
            </a:r>
            <a:r>
              <a:rPr sz="1997" b="1" spc="-9" dirty="0">
                <a:latin typeface="Arial"/>
                <a:cs typeface="Arial"/>
              </a:rPr>
              <a:t>t</a:t>
            </a:r>
            <a:r>
              <a:rPr sz="1997" b="1" spc="-14" dirty="0">
                <a:latin typeface="Arial"/>
                <a:cs typeface="Arial"/>
              </a:rPr>
              <a:t>ransfer</a:t>
            </a:r>
            <a:endParaRPr sz="1997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45525" y="2070516"/>
            <a:ext cx="1354887" cy="36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360" b="1" dirty="0">
                <a:latin typeface="Arial"/>
                <a:cs typeface="Arial"/>
              </a:rPr>
              <a:t>D</a:t>
            </a:r>
            <a:r>
              <a:rPr sz="2360" b="1" spc="5" dirty="0">
                <a:latin typeface="Arial"/>
                <a:cs typeface="Arial"/>
              </a:rPr>
              <a:t>a</a:t>
            </a:r>
            <a:r>
              <a:rPr sz="2360" b="1" spc="-5" dirty="0">
                <a:latin typeface="Arial"/>
                <a:cs typeface="Arial"/>
              </a:rPr>
              <a:t>t</a:t>
            </a:r>
            <a:r>
              <a:rPr sz="2360" b="1" dirty="0">
                <a:latin typeface="Arial"/>
                <a:cs typeface="Arial"/>
              </a:rPr>
              <a:t>a</a:t>
            </a:r>
            <a:r>
              <a:rPr sz="2360" b="1" spc="-9" dirty="0">
                <a:latin typeface="Arial"/>
                <a:cs typeface="Arial"/>
              </a:rPr>
              <a:t> </a:t>
            </a:r>
            <a:r>
              <a:rPr sz="2360" b="1" spc="-5" dirty="0">
                <a:latin typeface="Arial"/>
                <a:cs typeface="Arial"/>
              </a:rPr>
              <a:t>f</a:t>
            </a:r>
            <a:r>
              <a:rPr sz="2360" b="1" spc="-14" dirty="0">
                <a:latin typeface="Arial"/>
                <a:cs typeface="Arial"/>
              </a:rPr>
              <a:t>lo</a:t>
            </a:r>
            <a:r>
              <a:rPr sz="2360" b="1" spc="-23" dirty="0">
                <a:latin typeface="Arial"/>
                <a:cs typeface="Arial"/>
              </a:rPr>
              <a:t>w</a:t>
            </a:r>
            <a:endParaRPr sz="236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35646" y="2123842"/>
            <a:ext cx="157907" cy="156754"/>
          </a:xfrm>
          <a:custGeom>
            <a:avLst/>
            <a:gdLst/>
            <a:ahLst/>
            <a:cxnLst/>
            <a:rect l="l" t="t" r="r" b="b"/>
            <a:pathLst>
              <a:path w="173990" h="172719">
                <a:moveTo>
                  <a:pt x="77150" y="0"/>
                </a:moveTo>
                <a:lnTo>
                  <a:pt x="38113" y="14788"/>
                </a:lnTo>
                <a:lnTo>
                  <a:pt x="10484" y="45455"/>
                </a:lnTo>
                <a:lnTo>
                  <a:pt x="0" y="86264"/>
                </a:lnTo>
                <a:lnTo>
                  <a:pt x="183" y="91809"/>
                </a:lnTo>
                <a:lnTo>
                  <a:pt x="12047" y="129064"/>
                </a:lnTo>
                <a:lnTo>
                  <a:pt x="40398" y="157159"/>
                </a:lnTo>
                <a:lnTo>
                  <a:pt x="82388" y="171373"/>
                </a:lnTo>
                <a:lnTo>
                  <a:pt x="98924" y="172210"/>
                </a:lnTo>
                <a:lnTo>
                  <a:pt x="112452" y="169060"/>
                </a:lnTo>
                <a:lnTo>
                  <a:pt x="147178" y="147656"/>
                </a:lnTo>
                <a:lnTo>
                  <a:pt x="168904" y="112086"/>
                </a:lnTo>
                <a:lnTo>
                  <a:pt x="173490" y="82894"/>
                </a:lnTo>
                <a:lnTo>
                  <a:pt x="171845" y="69449"/>
                </a:lnTo>
                <a:lnTo>
                  <a:pt x="154760" y="33810"/>
                </a:lnTo>
                <a:lnTo>
                  <a:pt x="122073" y="9026"/>
                </a:lnTo>
                <a:lnTo>
                  <a:pt x="7715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1496447" y="2148225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19786" y="59397"/>
                </a:lnTo>
                <a:lnTo>
                  <a:pt x="0" y="79197"/>
                </a:lnTo>
                <a:lnTo>
                  <a:pt x="0" y="118808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4290073" y="2044548"/>
            <a:ext cx="3379426" cy="2929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4290073" y="2044548"/>
            <a:ext cx="3379438" cy="2929346"/>
          </a:xfrm>
          <a:custGeom>
            <a:avLst/>
            <a:gdLst/>
            <a:ahLst/>
            <a:cxnLst/>
            <a:rect l="l" t="t" r="r" b="b"/>
            <a:pathLst>
              <a:path w="3723640" h="3227704">
                <a:moveTo>
                  <a:pt x="0" y="3227616"/>
                </a:moveTo>
                <a:lnTo>
                  <a:pt x="3723627" y="3227616"/>
                </a:lnTo>
                <a:lnTo>
                  <a:pt x="3723627" y="0"/>
                </a:lnTo>
                <a:lnTo>
                  <a:pt x="0" y="0"/>
                </a:lnTo>
                <a:lnTo>
                  <a:pt x="0" y="3227616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4472439" y="2228400"/>
            <a:ext cx="1370563" cy="256293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4472439" y="2228400"/>
            <a:ext cx="1371024" cy="2563394"/>
          </a:xfrm>
          <a:custGeom>
            <a:avLst/>
            <a:gdLst/>
            <a:ahLst/>
            <a:cxnLst/>
            <a:rect l="l" t="t" r="r" b="b"/>
            <a:pathLst>
              <a:path w="1510664" h="2824479">
                <a:moveTo>
                  <a:pt x="0" y="2823972"/>
                </a:moveTo>
                <a:lnTo>
                  <a:pt x="1510157" y="2823972"/>
                </a:lnTo>
                <a:lnTo>
                  <a:pt x="1510157" y="0"/>
                </a:lnTo>
                <a:lnTo>
                  <a:pt x="0" y="0"/>
                </a:lnTo>
                <a:lnTo>
                  <a:pt x="0" y="2823972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4587111" y="2343142"/>
            <a:ext cx="1141217" cy="2280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4587112" y="2343142"/>
            <a:ext cx="1141655" cy="228216"/>
          </a:xfrm>
          <a:custGeom>
            <a:avLst/>
            <a:gdLst/>
            <a:ahLst/>
            <a:cxnLst/>
            <a:rect l="l" t="t" r="r" b="b"/>
            <a:pathLst>
              <a:path w="1257935" h="251460">
                <a:moveTo>
                  <a:pt x="0" y="251320"/>
                </a:moveTo>
                <a:lnTo>
                  <a:pt x="1257452" y="251320"/>
                </a:lnTo>
                <a:lnTo>
                  <a:pt x="1257452" y="0"/>
                </a:lnTo>
                <a:lnTo>
                  <a:pt x="0" y="0"/>
                </a:lnTo>
                <a:lnTo>
                  <a:pt x="0" y="251320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4587111" y="2685973"/>
            <a:ext cx="1141217" cy="2280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4587112" y="2685973"/>
            <a:ext cx="1141655" cy="228216"/>
          </a:xfrm>
          <a:custGeom>
            <a:avLst/>
            <a:gdLst/>
            <a:ahLst/>
            <a:cxnLst/>
            <a:rect l="l" t="t" r="r" b="b"/>
            <a:pathLst>
              <a:path w="1257935" h="251460">
                <a:moveTo>
                  <a:pt x="0" y="251320"/>
                </a:moveTo>
                <a:lnTo>
                  <a:pt x="1257452" y="251320"/>
                </a:lnTo>
                <a:lnTo>
                  <a:pt x="1257452" y="0"/>
                </a:lnTo>
                <a:lnTo>
                  <a:pt x="0" y="0"/>
                </a:lnTo>
                <a:lnTo>
                  <a:pt x="0" y="251320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5454768" y="2742647"/>
            <a:ext cx="227962" cy="1147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5454768" y="2742646"/>
            <a:ext cx="228216" cy="115261"/>
          </a:xfrm>
          <a:custGeom>
            <a:avLst/>
            <a:gdLst/>
            <a:ahLst/>
            <a:cxnLst/>
            <a:rect l="l" t="t" r="r" b="b"/>
            <a:pathLst>
              <a:path w="251460" h="127000">
                <a:moveTo>
                  <a:pt x="0" y="126428"/>
                </a:moveTo>
                <a:lnTo>
                  <a:pt x="251180" y="126428"/>
                </a:lnTo>
                <a:lnTo>
                  <a:pt x="251180" y="0"/>
                </a:lnTo>
                <a:lnTo>
                  <a:pt x="0" y="0"/>
                </a:lnTo>
                <a:lnTo>
                  <a:pt x="0" y="126428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4587111" y="3028804"/>
            <a:ext cx="1141217" cy="2294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4587112" y="3028804"/>
            <a:ext cx="1141655" cy="229945"/>
          </a:xfrm>
          <a:custGeom>
            <a:avLst/>
            <a:gdLst/>
            <a:ahLst/>
            <a:cxnLst/>
            <a:rect l="l" t="t" r="r" b="b"/>
            <a:pathLst>
              <a:path w="1257935" h="253364">
                <a:moveTo>
                  <a:pt x="0" y="252844"/>
                </a:moveTo>
                <a:lnTo>
                  <a:pt x="1257452" y="252844"/>
                </a:lnTo>
                <a:lnTo>
                  <a:pt x="1257452" y="0"/>
                </a:lnTo>
                <a:lnTo>
                  <a:pt x="0" y="0"/>
                </a:lnTo>
                <a:lnTo>
                  <a:pt x="0" y="25284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4587111" y="3371635"/>
            <a:ext cx="1141217" cy="2294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4587112" y="3371635"/>
            <a:ext cx="1141655" cy="229945"/>
          </a:xfrm>
          <a:custGeom>
            <a:avLst/>
            <a:gdLst/>
            <a:ahLst/>
            <a:cxnLst/>
            <a:rect l="l" t="t" r="r" b="b"/>
            <a:pathLst>
              <a:path w="1257935" h="253364">
                <a:moveTo>
                  <a:pt x="0" y="252844"/>
                </a:moveTo>
                <a:lnTo>
                  <a:pt x="1257452" y="252844"/>
                </a:lnTo>
                <a:lnTo>
                  <a:pt x="1257452" y="0"/>
                </a:lnTo>
                <a:lnTo>
                  <a:pt x="0" y="0"/>
                </a:lnTo>
                <a:lnTo>
                  <a:pt x="0" y="25284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4587111" y="3715848"/>
            <a:ext cx="1141217" cy="2280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4587112" y="3715848"/>
            <a:ext cx="1141655" cy="228216"/>
          </a:xfrm>
          <a:custGeom>
            <a:avLst/>
            <a:gdLst/>
            <a:ahLst/>
            <a:cxnLst/>
            <a:rect l="l" t="t" r="r" b="b"/>
            <a:pathLst>
              <a:path w="1257935" h="251460">
                <a:moveTo>
                  <a:pt x="0" y="251320"/>
                </a:moveTo>
                <a:lnTo>
                  <a:pt x="1257452" y="251320"/>
                </a:lnTo>
                <a:lnTo>
                  <a:pt x="1257452" y="0"/>
                </a:lnTo>
                <a:lnTo>
                  <a:pt x="0" y="0"/>
                </a:lnTo>
                <a:lnTo>
                  <a:pt x="0" y="251320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4587111" y="4058679"/>
            <a:ext cx="1141217" cy="2294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4587112" y="4058679"/>
            <a:ext cx="1141655" cy="229945"/>
          </a:xfrm>
          <a:custGeom>
            <a:avLst/>
            <a:gdLst/>
            <a:ahLst/>
            <a:cxnLst/>
            <a:rect l="l" t="t" r="r" b="b"/>
            <a:pathLst>
              <a:path w="1257935" h="253364">
                <a:moveTo>
                  <a:pt x="0" y="252844"/>
                </a:moveTo>
                <a:lnTo>
                  <a:pt x="1257452" y="252844"/>
                </a:lnTo>
                <a:lnTo>
                  <a:pt x="1257452" y="0"/>
                </a:lnTo>
                <a:lnTo>
                  <a:pt x="0" y="0"/>
                </a:lnTo>
                <a:lnTo>
                  <a:pt x="0" y="25284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4587111" y="4401510"/>
            <a:ext cx="1141217" cy="2294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4587112" y="4401510"/>
            <a:ext cx="1141655" cy="229945"/>
          </a:xfrm>
          <a:custGeom>
            <a:avLst/>
            <a:gdLst/>
            <a:ahLst/>
            <a:cxnLst/>
            <a:rect l="l" t="t" r="r" b="b"/>
            <a:pathLst>
              <a:path w="1257935" h="253364">
                <a:moveTo>
                  <a:pt x="0" y="252844"/>
                </a:moveTo>
                <a:lnTo>
                  <a:pt x="1257452" y="252844"/>
                </a:lnTo>
                <a:lnTo>
                  <a:pt x="1257452" y="0"/>
                </a:lnTo>
                <a:lnTo>
                  <a:pt x="0" y="0"/>
                </a:lnTo>
                <a:lnTo>
                  <a:pt x="0" y="25284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6070975" y="2228400"/>
            <a:ext cx="1370551" cy="256293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6070975" y="2228400"/>
            <a:ext cx="1371024" cy="2563394"/>
          </a:xfrm>
          <a:custGeom>
            <a:avLst/>
            <a:gdLst/>
            <a:ahLst/>
            <a:cxnLst/>
            <a:rect l="l" t="t" r="r" b="b"/>
            <a:pathLst>
              <a:path w="1510665" h="2824479">
                <a:moveTo>
                  <a:pt x="0" y="2823972"/>
                </a:moveTo>
                <a:lnTo>
                  <a:pt x="1510144" y="2823972"/>
                </a:lnTo>
                <a:lnTo>
                  <a:pt x="1510144" y="0"/>
                </a:lnTo>
                <a:lnTo>
                  <a:pt x="0" y="0"/>
                </a:lnTo>
                <a:lnTo>
                  <a:pt x="0" y="2823972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6185648" y="2343142"/>
            <a:ext cx="1141205" cy="22808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6185648" y="2343142"/>
            <a:ext cx="1141655" cy="228216"/>
          </a:xfrm>
          <a:custGeom>
            <a:avLst/>
            <a:gdLst/>
            <a:ahLst/>
            <a:cxnLst/>
            <a:rect l="l" t="t" r="r" b="b"/>
            <a:pathLst>
              <a:path w="1257934" h="251460">
                <a:moveTo>
                  <a:pt x="0" y="251320"/>
                </a:moveTo>
                <a:lnTo>
                  <a:pt x="1257439" y="251320"/>
                </a:lnTo>
                <a:lnTo>
                  <a:pt x="1257439" y="0"/>
                </a:lnTo>
                <a:lnTo>
                  <a:pt x="0" y="0"/>
                </a:lnTo>
                <a:lnTo>
                  <a:pt x="0" y="251320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6185648" y="2685973"/>
            <a:ext cx="1141205" cy="2280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6185648" y="2685973"/>
            <a:ext cx="1141655" cy="228216"/>
          </a:xfrm>
          <a:custGeom>
            <a:avLst/>
            <a:gdLst/>
            <a:ahLst/>
            <a:cxnLst/>
            <a:rect l="l" t="t" r="r" b="b"/>
            <a:pathLst>
              <a:path w="1257934" h="251460">
                <a:moveTo>
                  <a:pt x="0" y="251320"/>
                </a:moveTo>
                <a:lnTo>
                  <a:pt x="1257439" y="251320"/>
                </a:lnTo>
                <a:lnTo>
                  <a:pt x="1257439" y="0"/>
                </a:lnTo>
                <a:lnTo>
                  <a:pt x="0" y="0"/>
                </a:lnTo>
                <a:lnTo>
                  <a:pt x="0" y="251320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6185648" y="3028804"/>
            <a:ext cx="1141205" cy="2294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6185648" y="3028804"/>
            <a:ext cx="1141655" cy="229945"/>
          </a:xfrm>
          <a:custGeom>
            <a:avLst/>
            <a:gdLst/>
            <a:ahLst/>
            <a:cxnLst/>
            <a:rect l="l" t="t" r="r" b="b"/>
            <a:pathLst>
              <a:path w="1257934" h="253364">
                <a:moveTo>
                  <a:pt x="0" y="252844"/>
                </a:moveTo>
                <a:lnTo>
                  <a:pt x="1257439" y="252844"/>
                </a:lnTo>
                <a:lnTo>
                  <a:pt x="1257439" y="0"/>
                </a:lnTo>
                <a:lnTo>
                  <a:pt x="0" y="0"/>
                </a:lnTo>
                <a:lnTo>
                  <a:pt x="0" y="25284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6185648" y="3371635"/>
            <a:ext cx="1141205" cy="2294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6185648" y="3371635"/>
            <a:ext cx="1141655" cy="229945"/>
          </a:xfrm>
          <a:custGeom>
            <a:avLst/>
            <a:gdLst/>
            <a:ahLst/>
            <a:cxnLst/>
            <a:rect l="l" t="t" r="r" b="b"/>
            <a:pathLst>
              <a:path w="1257934" h="253364">
                <a:moveTo>
                  <a:pt x="0" y="252844"/>
                </a:moveTo>
                <a:lnTo>
                  <a:pt x="1257439" y="252844"/>
                </a:lnTo>
                <a:lnTo>
                  <a:pt x="1257439" y="0"/>
                </a:lnTo>
                <a:lnTo>
                  <a:pt x="0" y="0"/>
                </a:lnTo>
                <a:lnTo>
                  <a:pt x="0" y="25284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185648" y="3715848"/>
            <a:ext cx="1141205" cy="2280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6185648" y="3715848"/>
            <a:ext cx="1141655" cy="228216"/>
          </a:xfrm>
          <a:custGeom>
            <a:avLst/>
            <a:gdLst/>
            <a:ahLst/>
            <a:cxnLst/>
            <a:rect l="l" t="t" r="r" b="b"/>
            <a:pathLst>
              <a:path w="1257934" h="251460">
                <a:moveTo>
                  <a:pt x="0" y="251320"/>
                </a:moveTo>
                <a:lnTo>
                  <a:pt x="1257439" y="251320"/>
                </a:lnTo>
                <a:lnTo>
                  <a:pt x="1257439" y="0"/>
                </a:lnTo>
                <a:lnTo>
                  <a:pt x="0" y="0"/>
                </a:lnTo>
                <a:lnTo>
                  <a:pt x="0" y="251320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6185648" y="4058679"/>
            <a:ext cx="1141205" cy="2294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6185648" y="4058679"/>
            <a:ext cx="1141655" cy="229945"/>
          </a:xfrm>
          <a:custGeom>
            <a:avLst/>
            <a:gdLst/>
            <a:ahLst/>
            <a:cxnLst/>
            <a:rect l="l" t="t" r="r" b="b"/>
            <a:pathLst>
              <a:path w="1257934" h="253364">
                <a:moveTo>
                  <a:pt x="0" y="252844"/>
                </a:moveTo>
                <a:lnTo>
                  <a:pt x="1257439" y="252844"/>
                </a:lnTo>
                <a:lnTo>
                  <a:pt x="1257439" y="0"/>
                </a:lnTo>
                <a:lnTo>
                  <a:pt x="0" y="0"/>
                </a:lnTo>
                <a:lnTo>
                  <a:pt x="0" y="25284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6185648" y="4401510"/>
            <a:ext cx="1141205" cy="2294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6185648" y="4401510"/>
            <a:ext cx="1141655" cy="229945"/>
          </a:xfrm>
          <a:custGeom>
            <a:avLst/>
            <a:gdLst/>
            <a:ahLst/>
            <a:cxnLst/>
            <a:rect l="l" t="t" r="r" b="b"/>
            <a:pathLst>
              <a:path w="1257934" h="253364">
                <a:moveTo>
                  <a:pt x="0" y="252844"/>
                </a:moveTo>
                <a:lnTo>
                  <a:pt x="1257439" y="252844"/>
                </a:lnTo>
                <a:lnTo>
                  <a:pt x="1257439" y="0"/>
                </a:lnTo>
                <a:lnTo>
                  <a:pt x="0" y="0"/>
                </a:lnTo>
                <a:lnTo>
                  <a:pt x="0" y="252844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5682731" y="2800703"/>
            <a:ext cx="481213" cy="0"/>
          </a:xfrm>
          <a:custGeom>
            <a:avLst/>
            <a:gdLst/>
            <a:ahLst/>
            <a:cxnLst/>
            <a:rect l="l" t="t" r="r" b="b"/>
            <a:pathLst>
              <a:path w="530225">
                <a:moveTo>
                  <a:pt x="0" y="0"/>
                </a:moveTo>
                <a:lnTo>
                  <a:pt x="529780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6141433" y="2755083"/>
            <a:ext cx="89903" cy="89903"/>
          </a:xfrm>
          <a:custGeom>
            <a:avLst/>
            <a:gdLst/>
            <a:ahLst/>
            <a:cxnLst/>
            <a:rect l="l" t="t" r="r" b="b"/>
            <a:pathLst>
              <a:path w="99060" h="99060">
                <a:moveTo>
                  <a:pt x="0" y="0"/>
                </a:moveTo>
                <a:lnTo>
                  <a:pt x="10837" y="38576"/>
                </a:lnTo>
                <a:lnTo>
                  <a:pt x="11416" y="51055"/>
                </a:lnTo>
                <a:lnTo>
                  <a:pt x="10622" y="63457"/>
                </a:lnTo>
                <a:lnTo>
                  <a:pt x="8454" y="75662"/>
                </a:lnTo>
                <a:lnTo>
                  <a:pt x="4914" y="87552"/>
                </a:lnTo>
                <a:lnTo>
                  <a:pt x="0" y="99009"/>
                </a:lnTo>
                <a:lnTo>
                  <a:pt x="98945" y="50266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6231234" y="2742647"/>
            <a:ext cx="227973" cy="11474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231233" y="2742646"/>
            <a:ext cx="228216" cy="115261"/>
          </a:xfrm>
          <a:custGeom>
            <a:avLst/>
            <a:gdLst/>
            <a:ahLst/>
            <a:cxnLst/>
            <a:rect l="l" t="t" r="r" b="b"/>
            <a:pathLst>
              <a:path w="251459" h="127000">
                <a:moveTo>
                  <a:pt x="0" y="126428"/>
                </a:moveTo>
                <a:lnTo>
                  <a:pt x="251193" y="126428"/>
                </a:lnTo>
                <a:lnTo>
                  <a:pt x="251193" y="0"/>
                </a:lnTo>
                <a:lnTo>
                  <a:pt x="0" y="0"/>
                </a:lnTo>
                <a:lnTo>
                  <a:pt x="0" y="126428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7851876" y="4127790"/>
            <a:ext cx="227962" cy="11474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7851876" y="4127790"/>
            <a:ext cx="228216" cy="115261"/>
          </a:xfrm>
          <a:custGeom>
            <a:avLst/>
            <a:gdLst/>
            <a:ahLst/>
            <a:cxnLst/>
            <a:rect l="l" t="t" r="r" b="b"/>
            <a:pathLst>
              <a:path w="251459" h="127000">
                <a:moveTo>
                  <a:pt x="0" y="126428"/>
                </a:moveTo>
                <a:lnTo>
                  <a:pt x="251180" y="126428"/>
                </a:lnTo>
                <a:lnTo>
                  <a:pt x="251180" y="0"/>
                </a:lnTo>
                <a:lnTo>
                  <a:pt x="0" y="0"/>
                </a:lnTo>
                <a:lnTo>
                  <a:pt x="0" y="126428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7851876" y="4401510"/>
            <a:ext cx="227962" cy="11473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7851876" y="4401510"/>
            <a:ext cx="228216" cy="115261"/>
          </a:xfrm>
          <a:custGeom>
            <a:avLst/>
            <a:gdLst/>
            <a:ahLst/>
            <a:cxnLst/>
            <a:rect l="l" t="t" r="r" b="b"/>
            <a:pathLst>
              <a:path w="251459" h="127000">
                <a:moveTo>
                  <a:pt x="0" y="126415"/>
                </a:moveTo>
                <a:lnTo>
                  <a:pt x="251180" y="126415"/>
                </a:lnTo>
                <a:lnTo>
                  <a:pt x="251180" y="0"/>
                </a:lnTo>
                <a:lnTo>
                  <a:pt x="0" y="0"/>
                </a:lnTo>
                <a:lnTo>
                  <a:pt x="0" y="126415"/>
                </a:lnTo>
                <a:close/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8176554" y="4122268"/>
            <a:ext cx="733632" cy="1658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8179309" y="4397361"/>
            <a:ext cx="862125" cy="13271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8379643" y="2383218"/>
            <a:ext cx="410338" cy="13686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8407282" y="3070263"/>
            <a:ext cx="360604" cy="13686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8389313" y="3637045"/>
            <a:ext cx="945021" cy="12856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424952" y="2456489"/>
            <a:ext cx="928999" cy="0"/>
          </a:xfrm>
          <a:custGeom>
            <a:avLst/>
            <a:gdLst/>
            <a:ahLst/>
            <a:cxnLst/>
            <a:rect l="l" t="t" r="r" b="b"/>
            <a:pathLst>
              <a:path w="1023620">
                <a:moveTo>
                  <a:pt x="1023010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326853" y="2391517"/>
            <a:ext cx="130244" cy="130244"/>
          </a:xfrm>
          <a:custGeom>
            <a:avLst/>
            <a:gdLst/>
            <a:ahLst/>
            <a:cxnLst/>
            <a:rect l="l" t="t" r="r" b="b"/>
            <a:pathLst>
              <a:path w="143509" h="143510">
                <a:moveTo>
                  <a:pt x="143103" y="0"/>
                </a:moveTo>
                <a:lnTo>
                  <a:pt x="0" y="71589"/>
                </a:lnTo>
                <a:lnTo>
                  <a:pt x="143103" y="143179"/>
                </a:lnTo>
                <a:lnTo>
                  <a:pt x="138617" y="133714"/>
                </a:lnTo>
                <a:lnTo>
                  <a:pt x="134133" y="122050"/>
                </a:lnTo>
                <a:lnTo>
                  <a:pt x="130627" y="110106"/>
                </a:lnTo>
                <a:lnTo>
                  <a:pt x="128100" y="97942"/>
                </a:lnTo>
                <a:lnTo>
                  <a:pt x="126551" y="85619"/>
                </a:lnTo>
                <a:lnTo>
                  <a:pt x="125981" y="73197"/>
                </a:lnTo>
                <a:lnTo>
                  <a:pt x="126388" y="60737"/>
                </a:lnTo>
                <a:lnTo>
                  <a:pt x="127775" y="48301"/>
                </a:lnTo>
                <a:lnTo>
                  <a:pt x="130139" y="35948"/>
                </a:lnTo>
                <a:lnTo>
                  <a:pt x="133482" y="23740"/>
                </a:lnTo>
                <a:lnTo>
                  <a:pt x="137803" y="11737"/>
                </a:lnTo>
                <a:lnTo>
                  <a:pt x="14310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7538241" y="3143534"/>
            <a:ext cx="815468" cy="0"/>
          </a:xfrm>
          <a:custGeom>
            <a:avLst/>
            <a:gdLst/>
            <a:ahLst/>
            <a:cxnLst/>
            <a:rect l="l" t="t" r="r" b="b"/>
            <a:pathLst>
              <a:path w="898525">
                <a:moveTo>
                  <a:pt x="898182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7441526" y="3078562"/>
            <a:ext cx="128515" cy="121600"/>
          </a:xfrm>
          <a:custGeom>
            <a:avLst/>
            <a:gdLst/>
            <a:ahLst/>
            <a:cxnLst/>
            <a:rect l="l" t="t" r="r" b="b"/>
            <a:pathLst>
              <a:path w="141604" h="133985">
                <a:moveTo>
                  <a:pt x="141579" y="0"/>
                </a:moveTo>
                <a:lnTo>
                  <a:pt x="0" y="71589"/>
                </a:lnTo>
                <a:lnTo>
                  <a:pt x="137093" y="133436"/>
                </a:lnTo>
                <a:lnTo>
                  <a:pt x="132609" y="121545"/>
                </a:lnTo>
                <a:lnTo>
                  <a:pt x="129103" y="109473"/>
                </a:lnTo>
                <a:lnTo>
                  <a:pt x="126576" y="97265"/>
                </a:lnTo>
                <a:lnTo>
                  <a:pt x="125027" y="84965"/>
                </a:lnTo>
                <a:lnTo>
                  <a:pt x="124457" y="72617"/>
                </a:lnTo>
                <a:lnTo>
                  <a:pt x="124864" y="60266"/>
                </a:lnTo>
                <a:lnTo>
                  <a:pt x="126251" y="47955"/>
                </a:lnTo>
                <a:lnTo>
                  <a:pt x="128615" y="35729"/>
                </a:lnTo>
                <a:lnTo>
                  <a:pt x="131958" y="23632"/>
                </a:lnTo>
                <a:lnTo>
                  <a:pt x="136279" y="11707"/>
                </a:lnTo>
                <a:lnTo>
                  <a:pt x="14157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7767598" y="3704783"/>
            <a:ext cx="586100" cy="0"/>
          </a:xfrm>
          <a:custGeom>
            <a:avLst/>
            <a:gdLst/>
            <a:ahLst/>
            <a:cxnLst/>
            <a:rect l="l" t="t" r="r" b="b"/>
            <a:pathLst>
              <a:path w="645795">
                <a:moveTo>
                  <a:pt x="645464" y="0"/>
                </a:moveTo>
                <a:lnTo>
                  <a:pt x="0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7669501" y="3639812"/>
            <a:ext cx="128515" cy="122176"/>
          </a:xfrm>
          <a:custGeom>
            <a:avLst/>
            <a:gdLst/>
            <a:ahLst/>
            <a:cxnLst/>
            <a:rect l="l" t="t" r="r" b="b"/>
            <a:pathLst>
              <a:path w="141604" h="134620">
                <a:moveTo>
                  <a:pt x="141579" y="0"/>
                </a:moveTo>
                <a:lnTo>
                  <a:pt x="0" y="71589"/>
                </a:lnTo>
                <a:lnTo>
                  <a:pt x="138216" y="134196"/>
                </a:lnTo>
                <a:lnTo>
                  <a:pt x="133807" y="122404"/>
                </a:lnTo>
                <a:lnTo>
                  <a:pt x="130341" y="110323"/>
                </a:lnTo>
                <a:lnTo>
                  <a:pt x="127818" y="98021"/>
                </a:lnTo>
                <a:lnTo>
                  <a:pt x="126238" y="85568"/>
                </a:lnTo>
                <a:lnTo>
                  <a:pt x="125601" y="73033"/>
                </a:lnTo>
                <a:lnTo>
                  <a:pt x="125907" y="60487"/>
                </a:lnTo>
                <a:lnTo>
                  <a:pt x="127156" y="47997"/>
                </a:lnTo>
                <a:lnTo>
                  <a:pt x="129347" y="35634"/>
                </a:lnTo>
                <a:lnTo>
                  <a:pt x="132482" y="23467"/>
                </a:lnTo>
                <a:lnTo>
                  <a:pt x="136559" y="11566"/>
                </a:lnTo>
                <a:lnTo>
                  <a:pt x="14157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4632708" y="3772522"/>
            <a:ext cx="227962" cy="11474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4632708" y="3772521"/>
            <a:ext cx="228216" cy="115261"/>
          </a:xfrm>
          <a:custGeom>
            <a:avLst/>
            <a:gdLst/>
            <a:ahLst/>
            <a:cxnLst/>
            <a:rect l="l" t="t" r="r" b="b"/>
            <a:pathLst>
              <a:path w="251460" h="127000">
                <a:moveTo>
                  <a:pt x="0" y="126428"/>
                </a:moveTo>
                <a:lnTo>
                  <a:pt x="251180" y="126428"/>
                </a:lnTo>
                <a:lnTo>
                  <a:pt x="251180" y="0"/>
                </a:lnTo>
                <a:lnTo>
                  <a:pt x="0" y="0"/>
                </a:lnTo>
                <a:lnTo>
                  <a:pt x="0" y="126428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4928375" y="3830578"/>
            <a:ext cx="2132319" cy="0"/>
          </a:xfrm>
          <a:custGeom>
            <a:avLst/>
            <a:gdLst/>
            <a:ahLst/>
            <a:cxnLst/>
            <a:rect l="l" t="t" r="r" b="b"/>
            <a:pathLst>
              <a:path w="2349500">
                <a:moveTo>
                  <a:pt x="0" y="0"/>
                </a:moveTo>
                <a:lnTo>
                  <a:pt x="2348966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4860670" y="3784959"/>
            <a:ext cx="89903" cy="89903"/>
          </a:xfrm>
          <a:custGeom>
            <a:avLst/>
            <a:gdLst/>
            <a:ahLst/>
            <a:cxnLst/>
            <a:rect l="l" t="t" r="r" b="b"/>
            <a:pathLst>
              <a:path w="99060" h="99060">
                <a:moveTo>
                  <a:pt x="98958" y="0"/>
                </a:moveTo>
                <a:lnTo>
                  <a:pt x="0" y="50266"/>
                </a:lnTo>
                <a:lnTo>
                  <a:pt x="98958" y="99009"/>
                </a:lnTo>
                <a:lnTo>
                  <a:pt x="98098" y="97249"/>
                </a:lnTo>
                <a:lnTo>
                  <a:pt x="93399" y="85713"/>
                </a:lnTo>
                <a:lnTo>
                  <a:pt x="90073" y="73764"/>
                </a:lnTo>
                <a:lnTo>
                  <a:pt x="88121" y="61521"/>
                </a:lnTo>
                <a:lnTo>
                  <a:pt x="87542" y="49100"/>
                </a:lnTo>
                <a:lnTo>
                  <a:pt x="88336" y="36620"/>
                </a:lnTo>
                <a:lnTo>
                  <a:pt x="90503" y="24198"/>
                </a:lnTo>
                <a:lnTo>
                  <a:pt x="94044" y="11952"/>
                </a:lnTo>
                <a:lnTo>
                  <a:pt x="98958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7060209" y="3772522"/>
            <a:ext cx="227962" cy="11474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7060209" y="3772521"/>
            <a:ext cx="228216" cy="115261"/>
          </a:xfrm>
          <a:custGeom>
            <a:avLst/>
            <a:gdLst/>
            <a:ahLst/>
            <a:cxnLst/>
            <a:rect l="l" t="t" r="r" b="b"/>
            <a:pathLst>
              <a:path w="251459" h="127000">
                <a:moveTo>
                  <a:pt x="0" y="126428"/>
                </a:moveTo>
                <a:lnTo>
                  <a:pt x="251180" y="126428"/>
                </a:lnTo>
                <a:lnTo>
                  <a:pt x="251180" y="0"/>
                </a:lnTo>
                <a:lnTo>
                  <a:pt x="0" y="0"/>
                </a:lnTo>
                <a:lnTo>
                  <a:pt x="0" y="126428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5454768" y="4470620"/>
            <a:ext cx="227962" cy="11474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5454768" y="4470620"/>
            <a:ext cx="228216" cy="115261"/>
          </a:xfrm>
          <a:custGeom>
            <a:avLst/>
            <a:gdLst/>
            <a:ahLst/>
            <a:cxnLst/>
            <a:rect l="l" t="t" r="r" b="b"/>
            <a:pathLst>
              <a:path w="251460" h="127000">
                <a:moveTo>
                  <a:pt x="0" y="126428"/>
                </a:moveTo>
                <a:lnTo>
                  <a:pt x="251180" y="126428"/>
                </a:lnTo>
                <a:lnTo>
                  <a:pt x="251180" y="0"/>
                </a:lnTo>
                <a:lnTo>
                  <a:pt x="0" y="0"/>
                </a:lnTo>
                <a:lnTo>
                  <a:pt x="0" y="126428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5682731" y="4527306"/>
            <a:ext cx="481213" cy="0"/>
          </a:xfrm>
          <a:custGeom>
            <a:avLst/>
            <a:gdLst/>
            <a:ahLst/>
            <a:cxnLst/>
            <a:rect l="l" t="t" r="r" b="b"/>
            <a:pathLst>
              <a:path w="530225">
                <a:moveTo>
                  <a:pt x="0" y="0"/>
                </a:moveTo>
                <a:lnTo>
                  <a:pt x="529780" y="0"/>
                </a:lnTo>
              </a:path>
            </a:pathLst>
          </a:custGeom>
          <a:ln w="457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6141433" y="4484665"/>
            <a:ext cx="89903" cy="88751"/>
          </a:xfrm>
          <a:custGeom>
            <a:avLst/>
            <a:gdLst/>
            <a:ahLst/>
            <a:cxnLst/>
            <a:rect l="l" t="t" r="r" b="b"/>
            <a:pathLst>
              <a:path w="99060" h="97789">
                <a:moveTo>
                  <a:pt x="859" y="0"/>
                </a:moveTo>
                <a:lnTo>
                  <a:pt x="5558" y="11535"/>
                </a:lnTo>
                <a:lnTo>
                  <a:pt x="8884" y="23484"/>
                </a:lnTo>
                <a:lnTo>
                  <a:pt x="10837" y="35727"/>
                </a:lnTo>
                <a:lnTo>
                  <a:pt x="11416" y="48148"/>
                </a:lnTo>
                <a:lnTo>
                  <a:pt x="10622" y="60628"/>
                </a:lnTo>
                <a:lnTo>
                  <a:pt x="8454" y="73050"/>
                </a:lnTo>
                <a:lnTo>
                  <a:pt x="4914" y="85296"/>
                </a:lnTo>
                <a:lnTo>
                  <a:pt x="0" y="97249"/>
                </a:lnTo>
                <a:lnTo>
                  <a:pt x="98945" y="46982"/>
                </a:lnTo>
                <a:lnTo>
                  <a:pt x="85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6231234" y="4470620"/>
            <a:ext cx="227973" cy="11474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6231233" y="4470620"/>
            <a:ext cx="228216" cy="115261"/>
          </a:xfrm>
          <a:custGeom>
            <a:avLst/>
            <a:gdLst/>
            <a:ahLst/>
            <a:cxnLst/>
            <a:rect l="l" t="t" r="r" b="b"/>
            <a:pathLst>
              <a:path w="251459" h="127000">
                <a:moveTo>
                  <a:pt x="0" y="126428"/>
                </a:moveTo>
                <a:lnTo>
                  <a:pt x="251193" y="126428"/>
                </a:lnTo>
                <a:lnTo>
                  <a:pt x="251193" y="0"/>
                </a:lnTo>
                <a:lnTo>
                  <a:pt x="0" y="0"/>
                </a:lnTo>
                <a:lnTo>
                  <a:pt x="0" y="126428"/>
                </a:lnTo>
                <a:close/>
              </a:path>
            </a:pathLst>
          </a:custGeom>
          <a:ln w="457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34463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1053621" y="1840829"/>
            <a:ext cx="157907" cy="155602"/>
          </a:xfrm>
          <a:custGeom>
            <a:avLst/>
            <a:gdLst/>
            <a:ahLst/>
            <a:cxnLst/>
            <a:rect l="l" t="t" r="r" b="b"/>
            <a:pathLst>
              <a:path w="173990" h="171450">
                <a:moveTo>
                  <a:pt x="77140" y="0"/>
                </a:moveTo>
                <a:lnTo>
                  <a:pt x="38110" y="14403"/>
                </a:lnTo>
                <a:lnTo>
                  <a:pt x="10484" y="44810"/>
                </a:lnTo>
                <a:lnTo>
                  <a:pt x="0" y="86297"/>
                </a:lnTo>
                <a:lnTo>
                  <a:pt x="85" y="90095"/>
                </a:lnTo>
                <a:lnTo>
                  <a:pt x="11407" y="127716"/>
                </a:lnTo>
                <a:lnTo>
                  <a:pt x="39613" y="155830"/>
                </a:lnTo>
                <a:lnTo>
                  <a:pt x="81631" y="170013"/>
                </a:lnTo>
                <a:lnTo>
                  <a:pt x="98176" y="170880"/>
                </a:lnTo>
                <a:lnTo>
                  <a:pt x="112117" y="167967"/>
                </a:lnTo>
                <a:lnTo>
                  <a:pt x="147344" y="147288"/>
                </a:lnTo>
                <a:lnTo>
                  <a:pt x="168970" y="112132"/>
                </a:lnTo>
                <a:lnTo>
                  <a:pt x="173480" y="82830"/>
                </a:lnTo>
                <a:lnTo>
                  <a:pt x="171893" y="69059"/>
                </a:lnTo>
                <a:lnTo>
                  <a:pt x="155210" y="33190"/>
                </a:lnTo>
                <a:lnTo>
                  <a:pt x="122733" y="8765"/>
                </a:lnTo>
                <a:lnTo>
                  <a:pt x="7714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114410" y="186523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611"/>
                </a:lnTo>
                <a:lnTo>
                  <a:pt x="19786" y="59410"/>
                </a:lnTo>
                <a:lnTo>
                  <a:pt x="0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1050855" y="3443038"/>
            <a:ext cx="157907" cy="156754"/>
          </a:xfrm>
          <a:custGeom>
            <a:avLst/>
            <a:gdLst/>
            <a:ahLst/>
            <a:cxnLst/>
            <a:rect l="l" t="t" r="r" b="b"/>
            <a:pathLst>
              <a:path w="173990" h="172720">
                <a:moveTo>
                  <a:pt x="77150" y="0"/>
                </a:moveTo>
                <a:lnTo>
                  <a:pt x="38113" y="14788"/>
                </a:lnTo>
                <a:lnTo>
                  <a:pt x="10484" y="45455"/>
                </a:lnTo>
                <a:lnTo>
                  <a:pt x="0" y="86264"/>
                </a:lnTo>
                <a:lnTo>
                  <a:pt x="181" y="91779"/>
                </a:lnTo>
                <a:lnTo>
                  <a:pt x="12035" y="129043"/>
                </a:lnTo>
                <a:lnTo>
                  <a:pt x="40381" y="157145"/>
                </a:lnTo>
                <a:lnTo>
                  <a:pt x="82366" y="171363"/>
                </a:lnTo>
                <a:lnTo>
                  <a:pt x="98898" y="172202"/>
                </a:lnTo>
                <a:lnTo>
                  <a:pt x="112429" y="169055"/>
                </a:lnTo>
                <a:lnTo>
                  <a:pt x="147162" y="147660"/>
                </a:lnTo>
                <a:lnTo>
                  <a:pt x="168891" y="112095"/>
                </a:lnTo>
                <a:lnTo>
                  <a:pt x="173478" y="82904"/>
                </a:lnTo>
                <a:lnTo>
                  <a:pt x="171834" y="69458"/>
                </a:lnTo>
                <a:lnTo>
                  <a:pt x="154756" y="33814"/>
                </a:lnTo>
                <a:lnTo>
                  <a:pt x="122073" y="9028"/>
                </a:lnTo>
                <a:lnTo>
                  <a:pt x="77150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1111644" y="3467421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79">
                <a:moveTo>
                  <a:pt x="0" y="0"/>
                </a:moveTo>
                <a:lnTo>
                  <a:pt x="0" y="39598"/>
                </a:lnTo>
                <a:lnTo>
                  <a:pt x="19799" y="59397"/>
                </a:lnTo>
                <a:lnTo>
                  <a:pt x="0" y="79197"/>
                </a:lnTo>
                <a:lnTo>
                  <a:pt x="0" y="118808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 txBox="1"/>
          <p:nvPr/>
        </p:nvSpPr>
        <p:spPr>
          <a:xfrm>
            <a:off x="1360963" y="1787188"/>
            <a:ext cx="10192621" cy="37240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832"/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8" dirty="0">
                <a:latin typeface="Arial"/>
                <a:cs typeface="Arial"/>
              </a:rPr>
              <a:t>p</a:t>
            </a:r>
            <a:endParaRPr sz="2800" dirty="0">
              <a:latin typeface="Arial"/>
              <a:cs typeface="Arial"/>
            </a:endParaRPr>
          </a:p>
          <a:p>
            <a:pPr marL="337727" indent="-310640">
              <a:buClr>
                <a:srgbClr val="3399FF"/>
              </a:buClr>
              <a:buFont typeface="Arial"/>
              <a:buChar char="•"/>
              <a:tabLst>
                <a:tab pos="338303" algn="l"/>
              </a:tabLst>
            </a:pP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task</a:t>
            </a:r>
            <a:r>
              <a:rPr sz="2400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il</a:t>
            </a:r>
            <a:r>
              <a:rPr sz="2400" b="1" spc="-9" dirty="0">
                <a:latin typeface="Arial"/>
                <a:cs typeface="Arial"/>
              </a:rPr>
              <a:t>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r</a:t>
            </a:r>
            <a:r>
              <a:rPr sz="2400" b="1" spc="-27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te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ts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lo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ca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sk</a:t>
            </a:r>
            <a:endParaRPr sz="2400" dirty="0">
              <a:latin typeface="Arial"/>
              <a:cs typeface="Arial"/>
            </a:endParaRPr>
          </a:p>
          <a:p>
            <a:pPr marL="337727" marR="797059" indent="-310640">
              <a:buClr>
                <a:srgbClr val="3399FF"/>
              </a:buClr>
              <a:buFont typeface="Arial"/>
              <a:buChar char="•"/>
              <a:tabLst>
                <a:tab pos="338303" algn="l"/>
              </a:tabLst>
            </a:pP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task</a:t>
            </a:r>
            <a:r>
              <a:rPr sz="2400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pu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 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l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pu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 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onl</a:t>
            </a:r>
            <a:r>
              <a:rPr sz="2400" b="1" dirty="0">
                <a:latin typeface="Arial"/>
                <a:cs typeface="Arial"/>
              </a:rPr>
              <a:t>y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ter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ate</a:t>
            </a:r>
            <a:r>
              <a:rPr sz="2400" b="1" spc="-50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endParaRPr sz="2400" dirty="0">
              <a:latin typeface="Arial"/>
              <a:cs typeface="Arial"/>
            </a:endParaRPr>
          </a:p>
          <a:p>
            <a:pPr>
              <a:buClr>
                <a:srgbClr val="3399FF"/>
              </a:buClr>
              <a:buFont typeface="Arial"/>
              <a:buChar char="•"/>
            </a:pPr>
            <a:endParaRPr dirty="0">
              <a:latin typeface="Times New Roman"/>
              <a:cs typeface="Times New Roman"/>
            </a:endParaRPr>
          </a:p>
          <a:p>
            <a:pPr marL="11527"/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du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 marL="343490" marR="4611" indent="-310640">
              <a:buClr>
                <a:srgbClr val="3399FF"/>
              </a:buClr>
              <a:buFont typeface="Arial"/>
              <a:buChar char="•"/>
              <a:tabLst>
                <a:tab pos="344067" algn="l"/>
              </a:tabLst>
            </a:pPr>
            <a:r>
              <a:rPr sz="2400" b="1" spc="-5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task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pu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 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rocesse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</a:t>
            </a:r>
            <a:r>
              <a:rPr sz="2400" b="1" dirty="0">
                <a:latin typeface="Arial"/>
                <a:cs typeface="Arial"/>
              </a:rPr>
              <a:t>y</a:t>
            </a:r>
            <a:r>
              <a:rPr sz="2400" b="1" spc="-23" dirty="0"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ce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5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asks</a:t>
            </a:r>
            <a:r>
              <a:rPr sz="2400" b="1" spc="-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ro</a:t>
            </a:r>
            <a:r>
              <a:rPr sz="2400" b="1" spc="-14" dirty="0">
                <a:latin typeface="Arial"/>
                <a:cs typeface="Arial"/>
              </a:rPr>
              <a:t>du</a:t>
            </a:r>
            <a:r>
              <a:rPr sz="2400" b="1" dirty="0">
                <a:latin typeface="Arial"/>
                <a:cs typeface="Arial"/>
              </a:rPr>
              <a:t>ce 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l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pu</a:t>
            </a:r>
            <a:r>
              <a:rPr sz="2400" b="1" dirty="0">
                <a:latin typeface="Arial"/>
                <a:cs typeface="Arial"/>
              </a:rPr>
              <a:t>t</a:t>
            </a:r>
            <a:endParaRPr sz="2400" dirty="0">
              <a:latin typeface="Arial"/>
              <a:cs typeface="Arial"/>
            </a:endParaRPr>
          </a:p>
          <a:p>
            <a:pPr marL="343490" indent="-310640">
              <a:buClr>
                <a:srgbClr val="3399FF"/>
              </a:buClr>
              <a:buFont typeface="Arial"/>
              <a:buChar char="•"/>
              <a:tabLst>
                <a:tab pos="344067" algn="l"/>
              </a:tabLst>
            </a:pP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ce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5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ask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pu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st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re</a:t>
            </a:r>
            <a:r>
              <a:rPr sz="2400" b="1" spc="-14" dirty="0">
                <a:latin typeface="Arial"/>
                <a:cs typeface="Arial"/>
              </a:rPr>
              <a:t>d</a:t>
            </a:r>
            <a:r>
              <a:rPr sz="2400" b="1" spc="-27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endParaRPr sz="2400" dirty="0">
              <a:latin typeface="Arial"/>
              <a:cs typeface="Arial"/>
            </a:endParaRPr>
          </a:p>
          <a:p>
            <a:pPr marL="758445" marR="681217" lvl="1" indent="-311216">
              <a:buClr>
                <a:srgbClr val="3399FF"/>
              </a:buClr>
              <a:buFont typeface="Arial"/>
              <a:buChar char="•"/>
              <a:tabLst>
                <a:tab pos="759020" algn="l"/>
              </a:tabLst>
            </a:pPr>
            <a:r>
              <a:rPr sz="2400" b="1" spc="-14" dirty="0">
                <a:latin typeface="Arial"/>
                <a:cs typeface="Arial"/>
              </a:rPr>
              <a:t>For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pl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ete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400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jo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2400" b="1" spc="-9" dirty="0">
                <a:latin typeface="Arial"/>
                <a:cs typeface="Arial"/>
              </a:rPr>
              <a:t>,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h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ask</a:t>
            </a:r>
            <a:r>
              <a:rPr sz="2400" b="1" spc="-1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ou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pu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spc="-27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ca</a:t>
            </a:r>
            <a:r>
              <a:rPr sz="2400" b="1" spc="-14" dirty="0">
                <a:latin typeface="Arial"/>
                <a:cs typeface="Arial"/>
              </a:rPr>
              <a:t>n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</a:t>
            </a:r>
            <a:r>
              <a:rPr sz="2400" b="1" dirty="0">
                <a:latin typeface="Arial"/>
                <a:cs typeface="Arial"/>
              </a:rPr>
              <a:t>e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scarde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059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5177376" y="3001154"/>
            <a:ext cx="2989822" cy="916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5177376" y="3001154"/>
            <a:ext cx="2989857" cy="916897"/>
          </a:xfrm>
          <a:custGeom>
            <a:avLst/>
            <a:gdLst/>
            <a:ahLst/>
            <a:cxnLst/>
            <a:rect l="l" t="t" r="r" b="b"/>
            <a:pathLst>
              <a:path w="3294379" h="1010285">
                <a:moveTo>
                  <a:pt x="0" y="1009865"/>
                </a:moveTo>
                <a:lnTo>
                  <a:pt x="3294341" y="1009865"/>
                </a:lnTo>
                <a:lnTo>
                  <a:pt x="3294341" y="0"/>
                </a:lnTo>
                <a:lnTo>
                  <a:pt x="0" y="0"/>
                </a:lnTo>
                <a:lnTo>
                  <a:pt x="0" y="1009865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2313290" y="2070805"/>
            <a:ext cx="2426117" cy="27619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2313290" y="2070805"/>
            <a:ext cx="2426234" cy="2762218"/>
          </a:xfrm>
          <a:custGeom>
            <a:avLst/>
            <a:gdLst/>
            <a:ahLst/>
            <a:cxnLst/>
            <a:rect l="l" t="t" r="r" b="b"/>
            <a:pathLst>
              <a:path w="2673350" h="3043554">
                <a:moveTo>
                  <a:pt x="0" y="3043313"/>
                </a:moveTo>
                <a:lnTo>
                  <a:pt x="2673223" y="3043313"/>
                </a:lnTo>
                <a:lnTo>
                  <a:pt x="2673223" y="0"/>
                </a:lnTo>
                <a:lnTo>
                  <a:pt x="0" y="0"/>
                </a:lnTo>
                <a:lnTo>
                  <a:pt x="0" y="3043313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2375462" y="2155129"/>
            <a:ext cx="2313278" cy="775703"/>
          </a:xfrm>
          <a:custGeom>
            <a:avLst/>
            <a:gdLst/>
            <a:ahLst/>
            <a:cxnLst/>
            <a:rect l="l" t="t" r="r" b="b"/>
            <a:pathLst>
              <a:path w="2548890" h="854710">
                <a:moveTo>
                  <a:pt x="0" y="854506"/>
                </a:moveTo>
                <a:lnTo>
                  <a:pt x="2548382" y="854506"/>
                </a:lnTo>
                <a:lnTo>
                  <a:pt x="2548382" y="0"/>
                </a:lnTo>
                <a:lnTo>
                  <a:pt x="0" y="0"/>
                </a:lnTo>
                <a:lnTo>
                  <a:pt x="0" y="8545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2371324" y="2152375"/>
            <a:ext cx="2321347" cy="782619"/>
          </a:xfrm>
          <a:custGeom>
            <a:avLst/>
            <a:gdLst/>
            <a:ahLst/>
            <a:cxnLst/>
            <a:rect l="l" t="t" r="r" b="b"/>
            <a:pathLst>
              <a:path w="2557779" h="862330">
                <a:moveTo>
                  <a:pt x="6083" y="7607"/>
                </a:moveTo>
                <a:lnTo>
                  <a:pt x="1511" y="7607"/>
                </a:lnTo>
                <a:lnTo>
                  <a:pt x="0" y="9131"/>
                </a:lnTo>
                <a:lnTo>
                  <a:pt x="0" y="22847"/>
                </a:lnTo>
                <a:lnTo>
                  <a:pt x="1511" y="24371"/>
                </a:lnTo>
                <a:lnTo>
                  <a:pt x="6083" y="24371"/>
                </a:lnTo>
                <a:lnTo>
                  <a:pt x="7607" y="22847"/>
                </a:lnTo>
                <a:lnTo>
                  <a:pt x="7607" y="9131"/>
                </a:lnTo>
                <a:lnTo>
                  <a:pt x="6083" y="7607"/>
                </a:lnTo>
                <a:close/>
              </a:path>
              <a:path w="2557779" h="862330">
                <a:moveTo>
                  <a:pt x="19786" y="0"/>
                </a:moveTo>
                <a:lnTo>
                  <a:pt x="7607" y="0"/>
                </a:lnTo>
                <a:lnTo>
                  <a:pt x="6083" y="1511"/>
                </a:lnTo>
                <a:lnTo>
                  <a:pt x="6083" y="6083"/>
                </a:lnTo>
                <a:lnTo>
                  <a:pt x="7607" y="7607"/>
                </a:lnTo>
                <a:lnTo>
                  <a:pt x="19786" y="7607"/>
                </a:lnTo>
                <a:lnTo>
                  <a:pt x="22834" y="6083"/>
                </a:lnTo>
                <a:lnTo>
                  <a:pt x="22834" y="1511"/>
                </a:lnTo>
                <a:lnTo>
                  <a:pt x="19786" y="0"/>
                </a:lnTo>
                <a:close/>
              </a:path>
              <a:path w="2557779" h="862330">
                <a:moveTo>
                  <a:pt x="6083" y="31978"/>
                </a:moveTo>
                <a:lnTo>
                  <a:pt x="1511" y="31978"/>
                </a:lnTo>
                <a:lnTo>
                  <a:pt x="0" y="33502"/>
                </a:lnTo>
                <a:lnTo>
                  <a:pt x="0" y="47218"/>
                </a:lnTo>
                <a:lnTo>
                  <a:pt x="1511" y="48742"/>
                </a:lnTo>
                <a:lnTo>
                  <a:pt x="6083" y="48742"/>
                </a:lnTo>
                <a:lnTo>
                  <a:pt x="7607" y="47218"/>
                </a:lnTo>
                <a:lnTo>
                  <a:pt x="7607" y="33502"/>
                </a:lnTo>
                <a:lnTo>
                  <a:pt x="6083" y="31978"/>
                </a:lnTo>
                <a:close/>
              </a:path>
              <a:path w="2557779" h="862330">
                <a:moveTo>
                  <a:pt x="6083" y="56349"/>
                </a:moveTo>
                <a:lnTo>
                  <a:pt x="1511" y="56349"/>
                </a:lnTo>
                <a:lnTo>
                  <a:pt x="0" y="59397"/>
                </a:lnTo>
                <a:lnTo>
                  <a:pt x="0" y="71589"/>
                </a:lnTo>
                <a:lnTo>
                  <a:pt x="1511" y="73101"/>
                </a:lnTo>
                <a:lnTo>
                  <a:pt x="6083" y="73101"/>
                </a:lnTo>
                <a:lnTo>
                  <a:pt x="7607" y="71589"/>
                </a:lnTo>
                <a:lnTo>
                  <a:pt x="7607" y="59397"/>
                </a:lnTo>
                <a:lnTo>
                  <a:pt x="6083" y="56349"/>
                </a:lnTo>
                <a:close/>
              </a:path>
              <a:path w="2557779" h="862330">
                <a:moveTo>
                  <a:pt x="6083" y="82245"/>
                </a:moveTo>
                <a:lnTo>
                  <a:pt x="1511" y="82245"/>
                </a:lnTo>
                <a:lnTo>
                  <a:pt x="0" y="83769"/>
                </a:lnTo>
                <a:lnTo>
                  <a:pt x="0" y="95961"/>
                </a:lnTo>
                <a:lnTo>
                  <a:pt x="1511" y="97472"/>
                </a:lnTo>
                <a:lnTo>
                  <a:pt x="6083" y="97472"/>
                </a:lnTo>
                <a:lnTo>
                  <a:pt x="7607" y="95961"/>
                </a:lnTo>
                <a:lnTo>
                  <a:pt x="7607" y="83769"/>
                </a:lnTo>
                <a:lnTo>
                  <a:pt x="6083" y="82245"/>
                </a:lnTo>
                <a:close/>
              </a:path>
              <a:path w="2557779" h="862330">
                <a:moveTo>
                  <a:pt x="6083" y="106616"/>
                </a:moveTo>
                <a:lnTo>
                  <a:pt x="1511" y="106616"/>
                </a:lnTo>
                <a:lnTo>
                  <a:pt x="0" y="108140"/>
                </a:lnTo>
                <a:lnTo>
                  <a:pt x="0" y="120319"/>
                </a:lnTo>
                <a:lnTo>
                  <a:pt x="1511" y="123367"/>
                </a:lnTo>
                <a:lnTo>
                  <a:pt x="6083" y="123367"/>
                </a:lnTo>
                <a:lnTo>
                  <a:pt x="7607" y="120319"/>
                </a:lnTo>
                <a:lnTo>
                  <a:pt x="7607" y="108140"/>
                </a:lnTo>
                <a:lnTo>
                  <a:pt x="6083" y="106616"/>
                </a:lnTo>
                <a:close/>
              </a:path>
              <a:path w="2557779" h="862330">
                <a:moveTo>
                  <a:pt x="6083" y="130987"/>
                </a:moveTo>
                <a:lnTo>
                  <a:pt x="1511" y="130987"/>
                </a:lnTo>
                <a:lnTo>
                  <a:pt x="0" y="132511"/>
                </a:lnTo>
                <a:lnTo>
                  <a:pt x="0" y="146215"/>
                </a:lnTo>
                <a:lnTo>
                  <a:pt x="1511" y="147739"/>
                </a:lnTo>
                <a:lnTo>
                  <a:pt x="6083" y="147739"/>
                </a:lnTo>
                <a:lnTo>
                  <a:pt x="7607" y="146215"/>
                </a:lnTo>
                <a:lnTo>
                  <a:pt x="7607" y="132511"/>
                </a:lnTo>
                <a:lnTo>
                  <a:pt x="6083" y="130987"/>
                </a:lnTo>
                <a:close/>
              </a:path>
              <a:path w="2557779" h="862330">
                <a:moveTo>
                  <a:pt x="6083" y="155359"/>
                </a:moveTo>
                <a:lnTo>
                  <a:pt x="1511" y="155359"/>
                </a:lnTo>
                <a:lnTo>
                  <a:pt x="0" y="156883"/>
                </a:lnTo>
                <a:lnTo>
                  <a:pt x="0" y="170586"/>
                </a:lnTo>
                <a:lnTo>
                  <a:pt x="1511" y="172110"/>
                </a:lnTo>
                <a:lnTo>
                  <a:pt x="6083" y="172110"/>
                </a:lnTo>
                <a:lnTo>
                  <a:pt x="7607" y="170586"/>
                </a:lnTo>
                <a:lnTo>
                  <a:pt x="7607" y="156883"/>
                </a:lnTo>
                <a:lnTo>
                  <a:pt x="6083" y="155359"/>
                </a:lnTo>
                <a:close/>
              </a:path>
              <a:path w="2557779" h="862330">
                <a:moveTo>
                  <a:pt x="6083" y="179730"/>
                </a:moveTo>
                <a:lnTo>
                  <a:pt x="1511" y="179730"/>
                </a:lnTo>
                <a:lnTo>
                  <a:pt x="0" y="181254"/>
                </a:lnTo>
                <a:lnTo>
                  <a:pt x="0" y="194957"/>
                </a:lnTo>
                <a:lnTo>
                  <a:pt x="1511" y="196481"/>
                </a:lnTo>
                <a:lnTo>
                  <a:pt x="6083" y="196481"/>
                </a:lnTo>
                <a:lnTo>
                  <a:pt x="7607" y="194957"/>
                </a:lnTo>
                <a:lnTo>
                  <a:pt x="7607" y="181254"/>
                </a:lnTo>
                <a:lnTo>
                  <a:pt x="6083" y="179730"/>
                </a:lnTo>
                <a:close/>
              </a:path>
              <a:path w="2557779" h="862330">
                <a:moveTo>
                  <a:pt x="6083" y="204101"/>
                </a:moveTo>
                <a:lnTo>
                  <a:pt x="1511" y="204101"/>
                </a:lnTo>
                <a:lnTo>
                  <a:pt x="0" y="207149"/>
                </a:lnTo>
                <a:lnTo>
                  <a:pt x="0" y="219329"/>
                </a:lnTo>
                <a:lnTo>
                  <a:pt x="1511" y="220853"/>
                </a:lnTo>
                <a:lnTo>
                  <a:pt x="6083" y="220853"/>
                </a:lnTo>
                <a:lnTo>
                  <a:pt x="7607" y="219329"/>
                </a:lnTo>
                <a:lnTo>
                  <a:pt x="7607" y="207149"/>
                </a:lnTo>
                <a:lnTo>
                  <a:pt x="6083" y="204101"/>
                </a:lnTo>
                <a:close/>
              </a:path>
              <a:path w="2557779" h="862330">
                <a:moveTo>
                  <a:pt x="6083" y="229997"/>
                </a:moveTo>
                <a:lnTo>
                  <a:pt x="1511" y="229997"/>
                </a:lnTo>
                <a:lnTo>
                  <a:pt x="0" y="231521"/>
                </a:lnTo>
                <a:lnTo>
                  <a:pt x="0" y="243700"/>
                </a:lnTo>
                <a:lnTo>
                  <a:pt x="1511" y="245224"/>
                </a:lnTo>
                <a:lnTo>
                  <a:pt x="6083" y="245224"/>
                </a:lnTo>
                <a:lnTo>
                  <a:pt x="7607" y="243700"/>
                </a:lnTo>
                <a:lnTo>
                  <a:pt x="7607" y="231521"/>
                </a:lnTo>
                <a:lnTo>
                  <a:pt x="6083" y="229997"/>
                </a:lnTo>
                <a:close/>
              </a:path>
              <a:path w="2557779" h="862330">
                <a:moveTo>
                  <a:pt x="6083" y="254368"/>
                </a:moveTo>
                <a:lnTo>
                  <a:pt x="1511" y="254368"/>
                </a:lnTo>
                <a:lnTo>
                  <a:pt x="0" y="255892"/>
                </a:lnTo>
                <a:lnTo>
                  <a:pt x="0" y="268071"/>
                </a:lnTo>
                <a:lnTo>
                  <a:pt x="1511" y="271119"/>
                </a:lnTo>
                <a:lnTo>
                  <a:pt x="6083" y="271119"/>
                </a:lnTo>
                <a:lnTo>
                  <a:pt x="7607" y="268071"/>
                </a:lnTo>
                <a:lnTo>
                  <a:pt x="7607" y="255892"/>
                </a:lnTo>
                <a:lnTo>
                  <a:pt x="6083" y="254368"/>
                </a:lnTo>
                <a:close/>
              </a:path>
              <a:path w="2557779" h="862330">
                <a:moveTo>
                  <a:pt x="6083" y="278739"/>
                </a:moveTo>
                <a:lnTo>
                  <a:pt x="1511" y="278739"/>
                </a:lnTo>
                <a:lnTo>
                  <a:pt x="0" y="280263"/>
                </a:lnTo>
                <a:lnTo>
                  <a:pt x="0" y="293966"/>
                </a:lnTo>
                <a:lnTo>
                  <a:pt x="1511" y="295490"/>
                </a:lnTo>
                <a:lnTo>
                  <a:pt x="6083" y="295490"/>
                </a:lnTo>
                <a:lnTo>
                  <a:pt x="7607" y="293966"/>
                </a:lnTo>
                <a:lnTo>
                  <a:pt x="7607" y="280263"/>
                </a:lnTo>
                <a:lnTo>
                  <a:pt x="6083" y="278739"/>
                </a:lnTo>
                <a:close/>
              </a:path>
              <a:path w="2557779" h="862330">
                <a:moveTo>
                  <a:pt x="6083" y="303110"/>
                </a:moveTo>
                <a:lnTo>
                  <a:pt x="1511" y="303110"/>
                </a:lnTo>
                <a:lnTo>
                  <a:pt x="0" y="304634"/>
                </a:lnTo>
                <a:lnTo>
                  <a:pt x="0" y="318338"/>
                </a:lnTo>
                <a:lnTo>
                  <a:pt x="1511" y="319862"/>
                </a:lnTo>
                <a:lnTo>
                  <a:pt x="6083" y="319862"/>
                </a:lnTo>
                <a:lnTo>
                  <a:pt x="7607" y="318338"/>
                </a:lnTo>
                <a:lnTo>
                  <a:pt x="7607" y="304634"/>
                </a:lnTo>
                <a:lnTo>
                  <a:pt x="6083" y="303110"/>
                </a:lnTo>
                <a:close/>
              </a:path>
              <a:path w="2557779" h="862330">
                <a:moveTo>
                  <a:pt x="6083" y="327482"/>
                </a:moveTo>
                <a:lnTo>
                  <a:pt x="1511" y="327482"/>
                </a:lnTo>
                <a:lnTo>
                  <a:pt x="0" y="330530"/>
                </a:lnTo>
                <a:lnTo>
                  <a:pt x="0" y="342709"/>
                </a:lnTo>
                <a:lnTo>
                  <a:pt x="1511" y="344233"/>
                </a:lnTo>
                <a:lnTo>
                  <a:pt x="6083" y="344233"/>
                </a:lnTo>
                <a:lnTo>
                  <a:pt x="7607" y="342709"/>
                </a:lnTo>
                <a:lnTo>
                  <a:pt x="7607" y="330530"/>
                </a:lnTo>
                <a:lnTo>
                  <a:pt x="6083" y="327482"/>
                </a:lnTo>
                <a:close/>
              </a:path>
              <a:path w="2557779" h="862330">
                <a:moveTo>
                  <a:pt x="6083" y="353377"/>
                </a:moveTo>
                <a:lnTo>
                  <a:pt x="1511" y="353377"/>
                </a:lnTo>
                <a:lnTo>
                  <a:pt x="0" y="354901"/>
                </a:lnTo>
                <a:lnTo>
                  <a:pt x="0" y="367080"/>
                </a:lnTo>
                <a:lnTo>
                  <a:pt x="1511" y="368604"/>
                </a:lnTo>
                <a:lnTo>
                  <a:pt x="6083" y="368604"/>
                </a:lnTo>
                <a:lnTo>
                  <a:pt x="7607" y="367080"/>
                </a:lnTo>
                <a:lnTo>
                  <a:pt x="7607" y="354901"/>
                </a:lnTo>
                <a:lnTo>
                  <a:pt x="6083" y="353377"/>
                </a:lnTo>
                <a:close/>
              </a:path>
              <a:path w="2557779" h="862330">
                <a:moveTo>
                  <a:pt x="6083" y="377748"/>
                </a:moveTo>
                <a:lnTo>
                  <a:pt x="1511" y="377748"/>
                </a:lnTo>
                <a:lnTo>
                  <a:pt x="0" y="379272"/>
                </a:lnTo>
                <a:lnTo>
                  <a:pt x="0" y="391452"/>
                </a:lnTo>
                <a:lnTo>
                  <a:pt x="1511" y="394500"/>
                </a:lnTo>
                <a:lnTo>
                  <a:pt x="6083" y="394500"/>
                </a:lnTo>
                <a:lnTo>
                  <a:pt x="7607" y="391452"/>
                </a:lnTo>
                <a:lnTo>
                  <a:pt x="7607" y="379272"/>
                </a:lnTo>
                <a:lnTo>
                  <a:pt x="6083" y="377748"/>
                </a:lnTo>
                <a:close/>
              </a:path>
              <a:path w="2557779" h="862330">
                <a:moveTo>
                  <a:pt x="6083" y="402120"/>
                </a:moveTo>
                <a:lnTo>
                  <a:pt x="1511" y="402120"/>
                </a:lnTo>
                <a:lnTo>
                  <a:pt x="0" y="403631"/>
                </a:lnTo>
                <a:lnTo>
                  <a:pt x="0" y="417347"/>
                </a:lnTo>
                <a:lnTo>
                  <a:pt x="1511" y="418871"/>
                </a:lnTo>
                <a:lnTo>
                  <a:pt x="6083" y="418871"/>
                </a:lnTo>
                <a:lnTo>
                  <a:pt x="7607" y="417347"/>
                </a:lnTo>
                <a:lnTo>
                  <a:pt x="7607" y="403631"/>
                </a:lnTo>
                <a:lnTo>
                  <a:pt x="6083" y="402120"/>
                </a:lnTo>
                <a:close/>
              </a:path>
              <a:path w="2557779" h="862330">
                <a:moveTo>
                  <a:pt x="6083" y="426491"/>
                </a:moveTo>
                <a:lnTo>
                  <a:pt x="1511" y="426491"/>
                </a:lnTo>
                <a:lnTo>
                  <a:pt x="0" y="428002"/>
                </a:lnTo>
                <a:lnTo>
                  <a:pt x="0" y="441718"/>
                </a:lnTo>
                <a:lnTo>
                  <a:pt x="1511" y="443242"/>
                </a:lnTo>
                <a:lnTo>
                  <a:pt x="6083" y="443242"/>
                </a:lnTo>
                <a:lnTo>
                  <a:pt x="7607" y="441718"/>
                </a:lnTo>
                <a:lnTo>
                  <a:pt x="7607" y="428002"/>
                </a:lnTo>
                <a:lnTo>
                  <a:pt x="6083" y="426491"/>
                </a:lnTo>
                <a:close/>
              </a:path>
              <a:path w="2557779" h="862330">
                <a:moveTo>
                  <a:pt x="6083" y="450850"/>
                </a:moveTo>
                <a:lnTo>
                  <a:pt x="1511" y="450850"/>
                </a:lnTo>
                <a:lnTo>
                  <a:pt x="0" y="453898"/>
                </a:lnTo>
                <a:lnTo>
                  <a:pt x="0" y="466090"/>
                </a:lnTo>
                <a:lnTo>
                  <a:pt x="1511" y="467614"/>
                </a:lnTo>
                <a:lnTo>
                  <a:pt x="6083" y="467614"/>
                </a:lnTo>
                <a:lnTo>
                  <a:pt x="7607" y="466090"/>
                </a:lnTo>
                <a:lnTo>
                  <a:pt x="7607" y="453898"/>
                </a:lnTo>
                <a:lnTo>
                  <a:pt x="6083" y="450850"/>
                </a:lnTo>
                <a:close/>
              </a:path>
              <a:path w="2557779" h="862330">
                <a:moveTo>
                  <a:pt x="6083" y="475221"/>
                </a:moveTo>
                <a:lnTo>
                  <a:pt x="1511" y="475221"/>
                </a:lnTo>
                <a:lnTo>
                  <a:pt x="0" y="478269"/>
                </a:lnTo>
                <a:lnTo>
                  <a:pt x="0" y="490461"/>
                </a:lnTo>
                <a:lnTo>
                  <a:pt x="1511" y="491985"/>
                </a:lnTo>
                <a:lnTo>
                  <a:pt x="6083" y="491985"/>
                </a:lnTo>
                <a:lnTo>
                  <a:pt x="7607" y="490461"/>
                </a:lnTo>
                <a:lnTo>
                  <a:pt x="7607" y="478269"/>
                </a:lnTo>
                <a:lnTo>
                  <a:pt x="6083" y="475221"/>
                </a:lnTo>
                <a:close/>
              </a:path>
              <a:path w="2557779" h="862330">
                <a:moveTo>
                  <a:pt x="6083" y="501116"/>
                </a:moveTo>
                <a:lnTo>
                  <a:pt x="1511" y="501116"/>
                </a:lnTo>
                <a:lnTo>
                  <a:pt x="0" y="502640"/>
                </a:lnTo>
                <a:lnTo>
                  <a:pt x="0" y="514832"/>
                </a:lnTo>
                <a:lnTo>
                  <a:pt x="1511" y="516356"/>
                </a:lnTo>
                <a:lnTo>
                  <a:pt x="6083" y="516356"/>
                </a:lnTo>
                <a:lnTo>
                  <a:pt x="7607" y="514832"/>
                </a:lnTo>
                <a:lnTo>
                  <a:pt x="7607" y="502640"/>
                </a:lnTo>
                <a:lnTo>
                  <a:pt x="6083" y="501116"/>
                </a:lnTo>
                <a:close/>
              </a:path>
              <a:path w="2557779" h="862330">
                <a:moveTo>
                  <a:pt x="6083" y="525487"/>
                </a:moveTo>
                <a:lnTo>
                  <a:pt x="1511" y="525487"/>
                </a:lnTo>
                <a:lnTo>
                  <a:pt x="0" y="527011"/>
                </a:lnTo>
                <a:lnTo>
                  <a:pt x="0" y="539203"/>
                </a:lnTo>
                <a:lnTo>
                  <a:pt x="1511" y="542251"/>
                </a:lnTo>
                <a:lnTo>
                  <a:pt x="6083" y="542251"/>
                </a:lnTo>
                <a:lnTo>
                  <a:pt x="7607" y="539203"/>
                </a:lnTo>
                <a:lnTo>
                  <a:pt x="7607" y="527011"/>
                </a:lnTo>
                <a:lnTo>
                  <a:pt x="6083" y="525487"/>
                </a:lnTo>
                <a:close/>
              </a:path>
              <a:path w="2557779" h="862330">
                <a:moveTo>
                  <a:pt x="6083" y="549859"/>
                </a:moveTo>
                <a:lnTo>
                  <a:pt x="1511" y="549859"/>
                </a:lnTo>
                <a:lnTo>
                  <a:pt x="0" y="551383"/>
                </a:lnTo>
                <a:lnTo>
                  <a:pt x="0" y="565099"/>
                </a:lnTo>
                <a:lnTo>
                  <a:pt x="1511" y="566623"/>
                </a:lnTo>
                <a:lnTo>
                  <a:pt x="6083" y="566623"/>
                </a:lnTo>
                <a:lnTo>
                  <a:pt x="7607" y="565099"/>
                </a:lnTo>
                <a:lnTo>
                  <a:pt x="7607" y="551383"/>
                </a:lnTo>
                <a:lnTo>
                  <a:pt x="6083" y="549859"/>
                </a:lnTo>
                <a:close/>
              </a:path>
              <a:path w="2557779" h="862330">
                <a:moveTo>
                  <a:pt x="6083" y="574230"/>
                </a:moveTo>
                <a:lnTo>
                  <a:pt x="1511" y="574230"/>
                </a:lnTo>
                <a:lnTo>
                  <a:pt x="0" y="575754"/>
                </a:lnTo>
                <a:lnTo>
                  <a:pt x="0" y="589470"/>
                </a:lnTo>
                <a:lnTo>
                  <a:pt x="1511" y="590994"/>
                </a:lnTo>
                <a:lnTo>
                  <a:pt x="6083" y="590994"/>
                </a:lnTo>
                <a:lnTo>
                  <a:pt x="7607" y="589470"/>
                </a:lnTo>
                <a:lnTo>
                  <a:pt x="7607" y="575754"/>
                </a:lnTo>
                <a:lnTo>
                  <a:pt x="6083" y="574230"/>
                </a:lnTo>
                <a:close/>
              </a:path>
              <a:path w="2557779" h="862330">
                <a:moveTo>
                  <a:pt x="6083" y="598601"/>
                </a:moveTo>
                <a:lnTo>
                  <a:pt x="1511" y="598601"/>
                </a:lnTo>
                <a:lnTo>
                  <a:pt x="0" y="601649"/>
                </a:lnTo>
                <a:lnTo>
                  <a:pt x="0" y="613841"/>
                </a:lnTo>
                <a:lnTo>
                  <a:pt x="1511" y="615365"/>
                </a:lnTo>
                <a:lnTo>
                  <a:pt x="6083" y="615365"/>
                </a:lnTo>
                <a:lnTo>
                  <a:pt x="7607" y="613841"/>
                </a:lnTo>
                <a:lnTo>
                  <a:pt x="7607" y="601649"/>
                </a:lnTo>
                <a:lnTo>
                  <a:pt x="6083" y="598601"/>
                </a:lnTo>
                <a:close/>
              </a:path>
              <a:path w="2557779" h="862330">
                <a:moveTo>
                  <a:pt x="6083" y="624497"/>
                </a:moveTo>
                <a:lnTo>
                  <a:pt x="1511" y="624497"/>
                </a:lnTo>
                <a:lnTo>
                  <a:pt x="0" y="626021"/>
                </a:lnTo>
                <a:lnTo>
                  <a:pt x="0" y="638213"/>
                </a:lnTo>
                <a:lnTo>
                  <a:pt x="1511" y="639724"/>
                </a:lnTo>
                <a:lnTo>
                  <a:pt x="6083" y="639724"/>
                </a:lnTo>
                <a:lnTo>
                  <a:pt x="7607" y="638213"/>
                </a:lnTo>
                <a:lnTo>
                  <a:pt x="7607" y="626021"/>
                </a:lnTo>
                <a:lnTo>
                  <a:pt x="6083" y="624497"/>
                </a:lnTo>
                <a:close/>
              </a:path>
              <a:path w="2557779" h="862330">
                <a:moveTo>
                  <a:pt x="6083" y="648868"/>
                </a:moveTo>
                <a:lnTo>
                  <a:pt x="1511" y="648868"/>
                </a:lnTo>
                <a:lnTo>
                  <a:pt x="0" y="650392"/>
                </a:lnTo>
                <a:lnTo>
                  <a:pt x="0" y="662571"/>
                </a:lnTo>
                <a:lnTo>
                  <a:pt x="1511" y="665619"/>
                </a:lnTo>
                <a:lnTo>
                  <a:pt x="6083" y="665619"/>
                </a:lnTo>
                <a:lnTo>
                  <a:pt x="7607" y="662571"/>
                </a:lnTo>
                <a:lnTo>
                  <a:pt x="7607" y="650392"/>
                </a:lnTo>
                <a:lnTo>
                  <a:pt x="6083" y="648868"/>
                </a:lnTo>
                <a:close/>
              </a:path>
              <a:path w="2557779" h="862330">
                <a:moveTo>
                  <a:pt x="6083" y="673239"/>
                </a:moveTo>
                <a:lnTo>
                  <a:pt x="1511" y="673239"/>
                </a:lnTo>
                <a:lnTo>
                  <a:pt x="0" y="674763"/>
                </a:lnTo>
                <a:lnTo>
                  <a:pt x="0" y="688467"/>
                </a:lnTo>
                <a:lnTo>
                  <a:pt x="1511" y="689991"/>
                </a:lnTo>
                <a:lnTo>
                  <a:pt x="6083" y="689991"/>
                </a:lnTo>
                <a:lnTo>
                  <a:pt x="7607" y="688467"/>
                </a:lnTo>
                <a:lnTo>
                  <a:pt x="7607" y="674763"/>
                </a:lnTo>
                <a:lnTo>
                  <a:pt x="6083" y="673239"/>
                </a:lnTo>
                <a:close/>
              </a:path>
              <a:path w="2557779" h="862330">
                <a:moveTo>
                  <a:pt x="6083" y="697611"/>
                </a:moveTo>
                <a:lnTo>
                  <a:pt x="1511" y="697611"/>
                </a:lnTo>
                <a:lnTo>
                  <a:pt x="0" y="699135"/>
                </a:lnTo>
                <a:lnTo>
                  <a:pt x="0" y="712838"/>
                </a:lnTo>
                <a:lnTo>
                  <a:pt x="1511" y="714362"/>
                </a:lnTo>
                <a:lnTo>
                  <a:pt x="6083" y="714362"/>
                </a:lnTo>
                <a:lnTo>
                  <a:pt x="7607" y="712838"/>
                </a:lnTo>
                <a:lnTo>
                  <a:pt x="7607" y="699135"/>
                </a:lnTo>
                <a:lnTo>
                  <a:pt x="6083" y="697611"/>
                </a:lnTo>
                <a:close/>
              </a:path>
              <a:path w="2557779" h="862330">
                <a:moveTo>
                  <a:pt x="6083" y="721982"/>
                </a:moveTo>
                <a:lnTo>
                  <a:pt x="1511" y="721982"/>
                </a:lnTo>
                <a:lnTo>
                  <a:pt x="0" y="725030"/>
                </a:lnTo>
                <a:lnTo>
                  <a:pt x="0" y="737209"/>
                </a:lnTo>
                <a:lnTo>
                  <a:pt x="1511" y="738733"/>
                </a:lnTo>
                <a:lnTo>
                  <a:pt x="6083" y="738733"/>
                </a:lnTo>
                <a:lnTo>
                  <a:pt x="7607" y="737209"/>
                </a:lnTo>
                <a:lnTo>
                  <a:pt x="7607" y="725030"/>
                </a:lnTo>
                <a:lnTo>
                  <a:pt x="6083" y="721982"/>
                </a:lnTo>
                <a:close/>
              </a:path>
              <a:path w="2557779" h="862330">
                <a:moveTo>
                  <a:pt x="6083" y="746353"/>
                </a:moveTo>
                <a:lnTo>
                  <a:pt x="1511" y="746353"/>
                </a:lnTo>
                <a:lnTo>
                  <a:pt x="0" y="749401"/>
                </a:lnTo>
                <a:lnTo>
                  <a:pt x="0" y="761580"/>
                </a:lnTo>
                <a:lnTo>
                  <a:pt x="1511" y="763104"/>
                </a:lnTo>
                <a:lnTo>
                  <a:pt x="6083" y="763104"/>
                </a:lnTo>
                <a:lnTo>
                  <a:pt x="7607" y="761580"/>
                </a:lnTo>
                <a:lnTo>
                  <a:pt x="7607" y="749401"/>
                </a:lnTo>
                <a:lnTo>
                  <a:pt x="6083" y="746353"/>
                </a:lnTo>
                <a:close/>
              </a:path>
              <a:path w="2557779" h="862330">
                <a:moveTo>
                  <a:pt x="6083" y="772248"/>
                </a:moveTo>
                <a:lnTo>
                  <a:pt x="1511" y="772248"/>
                </a:lnTo>
                <a:lnTo>
                  <a:pt x="0" y="773772"/>
                </a:lnTo>
                <a:lnTo>
                  <a:pt x="0" y="785952"/>
                </a:lnTo>
                <a:lnTo>
                  <a:pt x="1511" y="787476"/>
                </a:lnTo>
                <a:lnTo>
                  <a:pt x="6083" y="787476"/>
                </a:lnTo>
                <a:lnTo>
                  <a:pt x="7607" y="785952"/>
                </a:lnTo>
                <a:lnTo>
                  <a:pt x="7607" y="773772"/>
                </a:lnTo>
                <a:lnTo>
                  <a:pt x="6083" y="772248"/>
                </a:lnTo>
                <a:close/>
              </a:path>
              <a:path w="2557779" h="862330">
                <a:moveTo>
                  <a:pt x="6083" y="796620"/>
                </a:moveTo>
                <a:lnTo>
                  <a:pt x="1511" y="796620"/>
                </a:lnTo>
                <a:lnTo>
                  <a:pt x="0" y="798144"/>
                </a:lnTo>
                <a:lnTo>
                  <a:pt x="0" y="810323"/>
                </a:lnTo>
                <a:lnTo>
                  <a:pt x="1511" y="813371"/>
                </a:lnTo>
                <a:lnTo>
                  <a:pt x="6083" y="813371"/>
                </a:lnTo>
                <a:lnTo>
                  <a:pt x="7607" y="810323"/>
                </a:lnTo>
                <a:lnTo>
                  <a:pt x="7607" y="798144"/>
                </a:lnTo>
                <a:lnTo>
                  <a:pt x="6083" y="796620"/>
                </a:lnTo>
                <a:close/>
              </a:path>
              <a:path w="2557779" h="862330">
                <a:moveTo>
                  <a:pt x="6083" y="820991"/>
                </a:moveTo>
                <a:lnTo>
                  <a:pt x="1511" y="820991"/>
                </a:lnTo>
                <a:lnTo>
                  <a:pt x="0" y="822515"/>
                </a:lnTo>
                <a:lnTo>
                  <a:pt x="0" y="836218"/>
                </a:lnTo>
                <a:lnTo>
                  <a:pt x="1511" y="837742"/>
                </a:lnTo>
                <a:lnTo>
                  <a:pt x="6083" y="837742"/>
                </a:lnTo>
                <a:lnTo>
                  <a:pt x="7607" y="836218"/>
                </a:lnTo>
                <a:lnTo>
                  <a:pt x="7607" y="822515"/>
                </a:lnTo>
                <a:lnTo>
                  <a:pt x="6083" y="820991"/>
                </a:lnTo>
                <a:close/>
              </a:path>
              <a:path w="2557779" h="862330">
                <a:moveTo>
                  <a:pt x="6083" y="845362"/>
                </a:moveTo>
                <a:lnTo>
                  <a:pt x="1511" y="845362"/>
                </a:lnTo>
                <a:lnTo>
                  <a:pt x="0" y="846886"/>
                </a:lnTo>
                <a:lnTo>
                  <a:pt x="0" y="859066"/>
                </a:lnTo>
                <a:lnTo>
                  <a:pt x="1511" y="862114"/>
                </a:lnTo>
                <a:lnTo>
                  <a:pt x="6083" y="862114"/>
                </a:lnTo>
                <a:lnTo>
                  <a:pt x="9131" y="859066"/>
                </a:lnTo>
                <a:lnTo>
                  <a:pt x="9131" y="857542"/>
                </a:lnTo>
                <a:lnTo>
                  <a:pt x="7607" y="857542"/>
                </a:lnTo>
                <a:lnTo>
                  <a:pt x="4559" y="852970"/>
                </a:lnTo>
                <a:lnTo>
                  <a:pt x="7607" y="852970"/>
                </a:lnTo>
                <a:lnTo>
                  <a:pt x="7607" y="846886"/>
                </a:lnTo>
                <a:lnTo>
                  <a:pt x="6083" y="845362"/>
                </a:lnTo>
                <a:close/>
              </a:path>
              <a:path w="2557779" h="862330">
                <a:moveTo>
                  <a:pt x="6083" y="852970"/>
                </a:moveTo>
                <a:lnTo>
                  <a:pt x="4559" y="852970"/>
                </a:lnTo>
                <a:lnTo>
                  <a:pt x="7607" y="857542"/>
                </a:lnTo>
                <a:lnTo>
                  <a:pt x="7607" y="853732"/>
                </a:lnTo>
                <a:lnTo>
                  <a:pt x="6083" y="852970"/>
                </a:lnTo>
                <a:close/>
              </a:path>
              <a:path w="2557779" h="862330">
                <a:moveTo>
                  <a:pt x="7607" y="853732"/>
                </a:moveTo>
                <a:lnTo>
                  <a:pt x="7607" y="857542"/>
                </a:lnTo>
                <a:lnTo>
                  <a:pt x="9131" y="857542"/>
                </a:lnTo>
                <a:lnTo>
                  <a:pt x="9131" y="854494"/>
                </a:lnTo>
                <a:lnTo>
                  <a:pt x="7607" y="853732"/>
                </a:lnTo>
                <a:close/>
              </a:path>
              <a:path w="2557779" h="862330">
                <a:moveTo>
                  <a:pt x="7607" y="852970"/>
                </a:moveTo>
                <a:lnTo>
                  <a:pt x="6083" y="852970"/>
                </a:lnTo>
                <a:lnTo>
                  <a:pt x="7607" y="853732"/>
                </a:lnTo>
                <a:lnTo>
                  <a:pt x="7607" y="852970"/>
                </a:lnTo>
                <a:close/>
              </a:path>
              <a:path w="2557779" h="862330">
                <a:moveTo>
                  <a:pt x="31965" y="852970"/>
                </a:moveTo>
                <a:lnTo>
                  <a:pt x="18262" y="852970"/>
                </a:lnTo>
                <a:lnTo>
                  <a:pt x="16738" y="854494"/>
                </a:lnTo>
                <a:lnTo>
                  <a:pt x="16738" y="859066"/>
                </a:lnTo>
                <a:lnTo>
                  <a:pt x="18262" y="862114"/>
                </a:lnTo>
                <a:lnTo>
                  <a:pt x="31965" y="862114"/>
                </a:lnTo>
                <a:lnTo>
                  <a:pt x="33489" y="859066"/>
                </a:lnTo>
                <a:lnTo>
                  <a:pt x="33489" y="854494"/>
                </a:lnTo>
                <a:lnTo>
                  <a:pt x="31965" y="852970"/>
                </a:lnTo>
                <a:close/>
              </a:path>
              <a:path w="2557779" h="862330">
                <a:moveTo>
                  <a:pt x="56324" y="852970"/>
                </a:moveTo>
                <a:lnTo>
                  <a:pt x="42621" y="852970"/>
                </a:lnTo>
                <a:lnTo>
                  <a:pt x="41097" y="854494"/>
                </a:lnTo>
                <a:lnTo>
                  <a:pt x="41097" y="859066"/>
                </a:lnTo>
                <a:lnTo>
                  <a:pt x="42621" y="862114"/>
                </a:lnTo>
                <a:lnTo>
                  <a:pt x="56324" y="862114"/>
                </a:lnTo>
                <a:lnTo>
                  <a:pt x="57848" y="859066"/>
                </a:lnTo>
                <a:lnTo>
                  <a:pt x="57848" y="854494"/>
                </a:lnTo>
                <a:lnTo>
                  <a:pt x="56324" y="852970"/>
                </a:lnTo>
                <a:close/>
              </a:path>
              <a:path w="2557779" h="862330">
                <a:moveTo>
                  <a:pt x="80683" y="852970"/>
                </a:moveTo>
                <a:lnTo>
                  <a:pt x="68503" y="852970"/>
                </a:lnTo>
                <a:lnTo>
                  <a:pt x="65455" y="854494"/>
                </a:lnTo>
                <a:lnTo>
                  <a:pt x="65455" y="859066"/>
                </a:lnTo>
                <a:lnTo>
                  <a:pt x="68503" y="862114"/>
                </a:lnTo>
                <a:lnTo>
                  <a:pt x="80683" y="862114"/>
                </a:lnTo>
                <a:lnTo>
                  <a:pt x="82207" y="859066"/>
                </a:lnTo>
                <a:lnTo>
                  <a:pt x="82207" y="854494"/>
                </a:lnTo>
                <a:lnTo>
                  <a:pt x="80683" y="852970"/>
                </a:lnTo>
                <a:close/>
              </a:path>
              <a:path w="2557779" h="862330">
                <a:moveTo>
                  <a:pt x="105041" y="852970"/>
                </a:moveTo>
                <a:lnTo>
                  <a:pt x="92862" y="852970"/>
                </a:lnTo>
                <a:lnTo>
                  <a:pt x="91338" y="854494"/>
                </a:lnTo>
                <a:lnTo>
                  <a:pt x="91338" y="859066"/>
                </a:lnTo>
                <a:lnTo>
                  <a:pt x="92862" y="862114"/>
                </a:lnTo>
                <a:lnTo>
                  <a:pt x="105041" y="862114"/>
                </a:lnTo>
                <a:lnTo>
                  <a:pt x="106552" y="859066"/>
                </a:lnTo>
                <a:lnTo>
                  <a:pt x="106552" y="854494"/>
                </a:lnTo>
                <a:lnTo>
                  <a:pt x="105041" y="852970"/>
                </a:lnTo>
                <a:close/>
              </a:path>
              <a:path w="2557779" h="862330">
                <a:moveTo>
                  <a:pt x="129387" y="852970"/>
                </a:moveTo>
                <a:lnTo>
                  <a:pt x="117220" y="852970"/>
                </a:lnTo>
                <a:lnTo>
                  <a:pt x="115696" y="854494"/>
                </a:lnTo>
                <a:lnTo>
                  <a:pt x="115696" y="859066"/>
                </a:lnTo>
                <a:lnTo>
                  <a:pt x="117220" y="862114"/>
                </a:lnTo>
                <a:lnTo>
                  <a:pt x="129387" y="862114"/>
                </a:lnTo>
                <a:lnTo>
                  <a:pt x="132435" y="859066"/>
                </a:lnTo>
                <a:lnTo>
                  <a:pt x="132435" y="854494"/>
                </a:lnTo>
                <a:lnTo>
                  <a:pt x="129387" y="852970"/>
                </a:lnTo>
                <a:close/>
              </a:path>
              <a:path w="2557779" h="862330">
                <a:moveTo>
                  <a:pt x="155270" y="852970"/>
                </a:moveTo>
                <a:lnTo>
                  <a:pt x="141566" y="852970"/>
                </a:lnTo>
                <a:lnTo>
                  <a:pt x="140055" y="854494"/>
                </a:lnTo>
                <a:lnTo>
                  <a:pt x="140055" y="859066"/>
                </a:lnTo>
                <a:lnTo>
                  <a:pt x="141566" y="862114"/>
                </a:lnTo>
                <a:lnTo>
                  <a:pt x="155270" y="862114"/>
                </a:lnTo>
                <a:lnTo>
                  <a:pt x="156794" y="859066"/>
                </a:lnTo>
                <a:lnTo>
                  <a:pt x="156794" y="854494"/>
                </a:lnTo>
                <a:lnTo>
                  <a:pt x="155270" y="852970"/>
                </a:lnTo>
                <a:close/>
              </a:path>
              <a:path w="2557779" h="862330">
                <a:moveTo>
                  <a:pt x="179628" y="852970"/>
                </a:moveTo>
                <a:lnTo>
                  <a:pt x="165925" y="852970"/>
                </a:lnTo>
                <a:lnTo>
                  <a:pt x="164401" y="854494"/>
                </a:lnTo>
                <a:lnTo>
                  <a:pt x="164401" y="859066"/>
                </a:lnTo>
                <a:lnTo>
                  <a:pt x="165925" y="862114"/>
                </a:lnTo>
                <a:lnTo>
                  <a:pt x="179628" y="862114"/>
                </a:lnTo>
                <a:lnTo>
                  <a:pt x="181152" y="859066"/>
                </a:lnTo>
                <a:lnTo>
                  <a:pt x="181152" y="854494"/>
                </a:lnTo>
                <a:lnTo>
                  <a:pt x="179628" y="852970"/>
                </a:lnTo>
                <a:close/>
              </a:path>
              <a:path w="2557779" h="862330">
                <a:moveTo>
                  <a:pt x="203987" y="852970"/>
                </a:moveTo>
                <a:lnTo>
                  <a:pt x="191808" y="852970"/>
                </a:lnTo>
                <a:lnTo>
                  <a:pt x="188760" y="854494"/>
                </a:lnTo>
                <a:lnTo>
                  <a:pt x="188760" y="859066"/>
                </a:lnTo>
                <a:lnTo>
                  <a:pt x="191808" y="862114"/>
                </a:lnTo>
                <a:lnTo>
                  <a:pt x="203987" y="862114"/>
                </a:lnTo>
                <a:lnTo>
                  <a:pt x="205511" y="859066"/>
                </a:lnTo>
                <a:lnTo>
                  <a:pt x="205511" y="854494"/>
                </a:lnTo>
                <a:lnTo>
                  <a:pt x="203987" y="852970"/>
                </a:lnTo>
                <a:close/>
              </a:path>
              <a:path w="2557779" h="862330">
                <a:moveTo>
                  <a:pt x="228345" y="852970"/>
                </a:moveTo>
                <a:lnTo>
                  <a:pt x="216166" y="852970"/>
                </a:lnTo>
                <a:lnTo>
                  <a:pt x="214642" y="854494"/>
                </a:lnTo>
                <a:lnTo>
                  <a:pt x="214642" y="859066"/>
                </a:lnTo>
                <a:lnTo>
                  <a:pt x="216166" y="862114"/>
                </a:lnTo>
                <a:lnTo>
                  <a:pt x="228345" y="862114"/>
                </a:lnTo>
                <a:lnTo>
                  <a:pt x="231393" y="859066"/>
                </a:lnTo>
                <a:lnTo>
                  <a:pt x="231393" y="854494"/>
                </a:lnTo>
                <a:lnTo>
                  <a:pt x="228345" y="852970"/>
                </a:lnTo>
                <a:close/>
              </a:path>
              <a:path w="2557779" h="862330">
                <a:moveTo>
                  <a:pt x="254228" y="852970"/>
                </a:moveTo>
                <a:lnTo>
                  <a:pt x="240525" y="852970"/>
                </a:lnTo>
                <a:lnTo>
                  <a:pt x="239001" y="854494"/>
                </a:lnTo>
                <a:lnTo>
                  <a:pt x="239001" y="859066"/>
                </a:lnTo>
                <a:lnTo>
                  <a:pt x="240525" y="862114"/>
                </a:lnTo>
                <a:lnTo>
                  <a:pt x="254228" y="862114"/>
                </a:lnTo>
                <a:lnTo>
                  <a:pt x="255752" y="859066"/>
                </a:lnTo>
                <a:lnTo>
                  <a:pt x="255752" y="854494"/>
                </a:lnTo>
                <a:lnTo>
                  <a:pt x="254228" y="852970"/>
                </a:lnTo>
                <a:close/>
              </a:path>
              <a:path w="2557779" h="862330">
                <a:moveTo>
                  <a:pt x="278587" y="852970"/>
                </a:moveTo>
                <a:lnTo>
                  <a:pt x="264883" y="852970"/>
                </a:lnTo>
                <a:lnTo>
                  <a:pt x="263359" y="854494"/>
                </a:lnTo>
                <a:lnTo>
                  <a:pt x="263359" y="859066"/>
                </a:lnTo>
                <a:lnTo>
                  <a:pt x="264883" y="862114"/>
                </a:lnTo>
                <a:lnTo>
                  <a:pt x="278587" y="862114"/>
                </a:lnTo>
                <a:lnTo>
                  <a:pt x="280098" y="859066"/>
                </a:lnTo>
                <a:lnTo>
                  <a:pt x="280098" y="854494"/>
                </a:lnTo>
                <a:lnTo>
                  <a:pt x="278587" y="852970"/>
                </a:lnTo>
                <a:close/>
              </a:path>
              <a:path w="2557779" h="862330">
                <a:moveTo>
                  <a:pt x="302945" y="852970"/>
                </a:moveTo>
                <a:lnTo>
                  <a:pt x="290766" y="852970"/>
                </a:lnTo>
                <a:lnTo>
                  <a:pt x="287718" y="854494"/>
                </a:lnTo>
                <a:lnTo>
                  <a:pt x="287718" y="859066"/>
                </a:lnTo>
                <a:lnTo>
                  <a:pt x="290766" y="862114"/>
                </a:lnTo>
                <a:lnTo>
                  <a:pt x="302945" y="862114"/>
                </a:lnTo>
                <a:lnTo>
                  <a:pt x="304457" y="859066"/>
                </a:lnTo>
                <a:lnTo>
                  <a:pt x="304457" y="854494"/>
                </a:lnTo>
                <a:lnTo>
                  <a:pt x="302945" y="852970"/>
                </a:lnTo>
                <a:close/>
              </a:path>
              <a:path w="2557779" h="862330">
                <a:moveTo>
                  <a:pt x="327291" y="852970"/>
                </a:moveTo>
                <a:lnTo>
                  <a:pt x="315112" y="852970"/>
                </a:lnTo>
                <a:lnTo>
                  <a:pt x="313601" y="854494"/>
                </a:lnTo>
                <a:lnTo>
                  <a:pt x="313601" y="859066"/>
                </a:lnTo>
                <a:lnTo>
                  <a:pt x="315112" y="862114"/>
                </a:lnTo>
                <a:lnTo>
                  <a:pt x="327291" y="862114"/>
                </a:lnTo>
                <a:lnTo>
                  <a:pt x="328815" y="859066"/>
                </a:lnTo>
                <a:lnTo>
                  <a:pt x="328815" y="854494"/>
                </a:lnTo>
                <a:lnTo>
                  <a:pt x="327291" y="852970"/>
                </a:lnTo>
                <a:close/>
              </a:path>
              <a:path w="2557779" h="862330">
                <a:moveTo>
                  <a:pt x="351650" y="852970"/>
                </a:moveTo>
                <a:lnTo>
                  <a:pt x="339470" y="852970"/>
                </a:lnTo>
                <a:lnTo>
                  <a:pt x="337946" y="854494"/>
                </a:lnTo>
                <a:lnTo>
                  <a:pt x="337946" y="859066"/>
                </a:lnTo>
                <a:lnTo>
                  <a:pt x="339470" y="862114"/>
                </a:lnTo>
                <a:lnTo>
                  <a:pt x="351650" y="862114"/>
                </a:lnTo>
                <a:lnTo>
                  <a:pt x="354698" y="859066"/>
                </a:lnTo>
                <a:lnTo>
                  <a:pt x="354698" y="854494"/>
                </a:lnTo>
                <a:lnTo>
                  <a:pt x="351650" y="852970"/>
                </a:lnTo>
                <a:close/>
              </a:path>
              <a:path w="2557779" h="862330">
                <a:moveTo>
                  <a:pt x="377532" y="852970"/>
                </a:moveTo>
                <a:lnTo>
                  <a:pt x="363829" y="852970"/>
                </a:lnTo>
                <a:lnTo>
                  <a:pt x="362305" y="854494"/>
                </a:lnTo>
                <a:lnTo>
                  <a:pt x="362305" y="859066"/>
                </a:lnTo>
                <a:lnTo>
                  <a:pt x="363829" y="862114"/>
                </a:lnTo>
                <a:lnTo>
                  <a:pt x="377532" y="862114"/>
                </a:lnTo>
                <a:lnTo>
                  <a:pt x="379056" y="859066"/>
                </a:lnTo>
                <a:lnTo>
                  <a:pt x="379056" y="854494"/>
                </a:lnTo>
                <a:lnTo>
                  <a:pt x="377532" y="852970"/>
                </a:lnTo>
                <a:close/>
              </a:path>
              <a:path w="2557779" h="862330">
                <a:moveTo>
                  <a:pt x="401891" y="852970"/>
                </a:moveTo>
                <a:lnTo>
                  <a:pt x="388188" y="852970"/>
                </a:lnTo>
                <a:lnTo>
                  <a:pt x="386664" y="854494"/>
                </a:lnTo>
                <a:lnTo>
                  <a:pt x="386664" y="859066"/>
                </a:lnTo>
                <a:lnTo>
                  <a:pt x="388188" y="862114"/>
                </a:lnTo>
                <a:lnTo>
                  <a:pt x="401891" y="862114"/>
                </a:lnTo>
                <a:lnTo>
                  <a:pt x="403415" y="859066"/>
                </a:lnTo>
                <a:lnTo>
                  <a:pt x="403415" y="854494"/>
                </a:lnTo>
                <a:lnTo>
                  <a:pt x="401891" y="852970"/>
                </a:lnTo>
                <a:close/>
              </a:path>
              <a:path w="2557779" h="862330">
                <a:moveTo>
                  <a:pt x="426250" y="852970"/>
                </a:moveTo>
                <a:lnTo>
                  <a:pt x="414070" y="852970"/>
                </a:lnTo>
                <a:lnTo>
                  <a:pt x="411022" y="854494"/>
                </a:lnTo>
                <a:lnTo>
                  <a:pt x="411022" y="859066"/>
                </a:lnTo>
                <a:lnTo>
                  <a:pt x="414070" y="862114"/>
                </a:lnTo>
                <a:lnTo>
                  <a:pt x="426250" y="862114"/>
                </a:lnTo>
                <a:lnTo>
                  <a:pt x="427774" y="859066"/>
                </a:lnTo>
                <a:lnTo>
                  <a:pt x="427774" y="854494"/>
                </a:lnTo>
                <a:lnTo>
                  <a:pt x="426250" y="852970"/>
                </a:lnTo>
                <a:close/>
              </a:path>
              <a:path w="2557779" h="862330">
                <a:moveTo>
                  <a:pt x="450608" y="852970"/>
                </a:moveTo>
                <a:lnTo>
                  <a:pt x="438429" y="852970"/>
                </a:lnTo>
                <a:lnTo>
                  <a:pt x="436905" y="854494"/>
                </a:lnTo>
                <a:lnTo>
                  <a:pt x="436905" y="859066"/>
                </a:lnTo>
                <a:lnTo>
                  <a:pt x="438429" y="862114"/>
                </a:lnTo>
                <a:lnTo>
                  <a:pt x="450608" y="862114"/>
                </a:lnTo>
                <a:lnTo>
                  <a:pt x="452132" y="859066"/>
                </a:lnTo>
                <a:lnTo>
                  <a:pt x="452132" y="854494"/>
                </a:lnTo>
                <a:lnTo>
                  <a:pt x="450608" y="852970"/>
                </a:lnTo>
                <a:close/>
              </a:path>
              <a:path w="2557779" h="862330">
                <a:moveTo>
                  <a:pt x="474967" y="852970"/>
                </a:moveTo>
                <a:lnTo>
                  <a:pt x="462787" y="852970"/>
                </a:lnTo>
                <a:lnTo>
                  <a:pt x="461263" y="854494"/>
                </a:lnTo>
                <a:lnTo>
                  <a:pt x="461263" y="859066"/>
                </a:lnTo>
                <a:lnTo>
                  <a:pt x="462787" y="862114"/>
                </a:lnTo>
                <a:lnTo>
                  <a:pt x="474967" y="862114"/>
                </a:lnTo>
                <a:lnTo>
                  <a:pt x="478002" y="859066"/>
                </a:lnTo>
                <a:lnTo>
                  <a:pt x="478002" y="854494"/>
                </a:lnTo>
                <a:lnTo>
                  <a:pt x="474967" y="852970"/>
                </a:lnTo>
                <a:close/>
              </a:path>
              <a:path w="2557779" h="862330">
                <a:moveTo>
                  <a:pt x="500837" y="852970"/>
                </a:moveTo>
                <a:lnTo>
                  <a:pt x="487146" y="852970"/>
                </a:lnTo>
                <a:lnTo>
                  <a:pt x="485622" y="854494"/>
                </a:lnTo>
                <a:lnTo>
                  <a:pt x="485622" y="859066"/>
                </a:lnTo>
                <a:lnTo>
                  <a:pt x="487146" y="862114"/>
                </a:lnTo>
                <a:lnTo>
                  <a:pt x="500837" y="862114"/>
                </a:lnTo>
                <a:lnTo>
                  <a:pt x="502361" y="859066"/>
                </a:lnTo>
                <a:lnTo>
                  <a:pt x="502361" y="854494"/>
                </a:lnTo>
                <a:lnTo>
                  <a:pt x="500837" y="852970"/>
                </a:lnTo>
                <a:close/>
              </a:path>
              <a:path w="2557779" h="862330">
                <a:moveTo>
                  <a:pt x="525195" y="852970"/>
                </a:moveTo>
                <a:lnTo>
                  <a:pt x="511505" y="852970"/>
                </a:lnTo>
                <a:lnTo>
                  <a:pt x="509981" y="854494"/>
                </a:lnTo>
                <a:lnTo>
                  <a:pt x="509981" y="859066"/>
                </a:lnTo>
                <a:lnTo>
                  <a:pt x="511505" y="862114"/>
                </a:lnTo>
                <a:lnTo>
                  <a:pt x="525195" y="862114"/>
                </a:lnTo>
                <a:lnTo>
                  <a:pt x="526719" y="859066"/>
                </a:lnTo>
                <a:lnTo>
                  <a:pt x="526719" y="854494"/>
                </a:lnTo>
                <a:lnTo>
                  <a:pt x="525195" y="852970"/>
                </a:lnTo>
                <a:close/>
              </a:path>
              <a:path w="2557779" h="862330">
                <a:moveTo>
                  <a:pt x="549554" y="852970"/>
                </a:moveTo>
                <a:lnTo>
                  <a:pt x="537375" y="852970"/>
                </a:lnTo>
                <a:lnTo>
                  <a:pt x="534339" y="854494"/>
                </a:lnTo>
                <a:lnTo>
                  <a:pt x="534339" y="859066"/>
                </a:lnTo>
                <a:lnTo>
                  <a:pt x="537375" y="862114"/>
                </a:lnTo>
                <a:lnTo>
                  <a:pt x="549554" y="862114"/>
                </a:lnTo>
                <a:lnTo>
                  <a:pt x="551078" y="859066"/>
                </a:lnTo>
                <a:lnTo>
                  <a:pt x="551078" y="854494"/>
                </a:lnTo>
                <a:lnTo>
                  <a:pt x="549554" y="852970"/>
                </a:lnTo>
                <a:close/>
              </a:path>
              <a:path w="2557779" h="862330">
                <a:moveTo>
                  <a:pt x="573912" y="852970"/>
                </a:moveTo>
                <a:lnTo>
                  <a:pt x="561733" y="852970"/>
                </a:lnTo>
                <a:lnTo>
                  <a:pt x="560209" y="854494"/>
                </a:lnTo>
                <a:lnTo>
                  <a:pt x="560209" y="859066"/>
                </a:lnTo>
                <a:lnTo>
                  <a:pt x="561733" y="862114"/>
                </a:lnTo>
                <a:lnTo>
                  <a:pt x="573912" y="862114"/>
                </a:lnTo>
                <a:lnTo>
                  <a:pt x="575436" y="859066"/>
                </a:lnTo>
                <a:lnTo>
                  <a:pt x="575436" y="854494"/>
                </a:lnTo>
                <a:lnTo>
                  <a:pt x="573912" y="852970"/>
                </a:lnTo>
                <a:close/>
              </a:path>
              <a:path w="2557779" h="862330">
                <a:moveTo>
                  <a:pt x="598271" y="852970"/>
                </a:moveTo>
                <a:lnTo>
                  <a:pt x="586092" y="852970"/>
                </a:lnTo>
                <a:lnTo>
                  <a:pt x="584568" y="854494"/>
                </a:lnTo>
                <a:lnTo>
                  <a:pt x="584568" y="859066"/>
                </a:lnTo>
                <a:lnTo>
                  <a:pt x="586092" y="862114"/>
                </a:lnTo>
                <a:lnTo>
                  <a:pt x="598271" y="862114"/>
                </a:lnTo>
                <a:lnTo>
                  <a:pt x="601319" y="859066"/>
                </a:lnTo>
                <a:lnTo>
                  <a:pt x="601319" y="854494"/>
                </a:lnTo>
                <a:lnTo>
                  <a:pt x="598271" y="852970"/>
                </a:lnTo>
                <a:close/>
              </a:path>
              <a:path w="2557779" h="862330">
                <a:moveTo>
                  <a:pt x="624154" y="852970"/>
                </a:moveTo>
                <a:lnTo>
                  <a:pt x="610450" y="852970"/>
                </a:lnTo>
                <a:lnTo>
                  <a:pt x="608926" y="854494"/>
                </a:lnTo>
                <a:lnTo>
                  <a:pt x="608926" y="859066"/>
                </a:lnTo>
                <a:lnTo>
                  <a:pt x="610450" y="862114"/>
                </a:lnTo>
                <a:lnTo>
                  <a:pt x="624154" y="862114"/>
                </a:lnTo>
                <a:lnTo>
                  <a:pt x="625678" y="859066"/>
                </a:lnTo>
                <a:lnTo>
                  <a:pt x="625678" y="854494"/>
                </a:lnTo>
                <a:lnTo>
                  <a:pt x="624154" y="852970"/>
                </a:lnTo>
                <a:close/>
              </a:path>
              <a:path w="2557779" h="862330">
                <a:moveTo>
                  <a:pt x="648512" y="852970"/>
                </a:moveTo>
                <a:lnTo>
                  <a:pt x="634809" y="852970"/>
                </a:lnTo>
                <a:lnTo>
                  <a:pt x="633285" y="854494"/>
                </a:lnTo>
                <a:lnTo>
                  <a:pt x="633285" y="859066"/>
                </a:lnTo>
                <a:lnTo>
                  <a:pt x="634809" y="862114"/>
                </a:lnTo>
                <a:lnTo>
                  <a:pt x="648512" y="862114"/>
                </a:lnTo>
                <a:lnTo>
                  <a:pt x="650036" y="859066"/>
                </a:lnTo>
                <a:lnTo>
                  <a:pt x="650036" y="854494"/>
                </a:lnTo>
                <a:lnTo>
                  <a:pt x="648512" y="852970"/>
                </a:lnTo>
                <a:close/>
              </a:path>
              <a:path w="2557779" h="862330">
                <a:moveTo>
                  <a:pt x="672871" y="852970"/>
                </a:moveTo>
                <a:lnTo>
                  <a:pt x="660692" y="852970"/>
                </a:lnTo>
                <a:lnTo>
                  <a:pt x="657644" y="854494"/>
                </a:lnTo>
                <a:lnTo>
                  <a:pt x="657644" y="859066"/>
                </a:lnTo>
                <a:lnTo>
                  <a:pt x="660692" y="862114"/>
                </a:lnTo>
                <a:lnTo>
                  <a:pt x="672871" y="862114"/>
                </a:lnTo>
                <a:lnTo>
                  <a:pt x="674395" y="859066"/>
                </a:lnTo>
                <a:lnTo>
                  <a:pt x="674395" y="854494"/>
                </a:lnTo>
                <a:lnTo>
                  <a:pt x="672871" y="852970"/>
                </a:lnTo>
                <a:close/>
              </a:path>
              <a:path w="2557779" h="862330">
                <a:moveTo>
                  <a:pt x="697229" y="852970"/>
                </a:moveTo>
                <a:lnTo>
                  <a:pt x="685050" y="852970"/>
                </a:lnTo>
                <a:lnTo>
                  <a:pt x="683526" y="854494"/>
                </a:lnTo>
                <a:lnTo>
                  <a:pt x="683526" y="859066"/>
                </a:lnTo>
                <a:lnTo>
                  <a:pt x="685050" y="862114"/>
                </a:lnTo>
                <a:lnTo>
                  <a:pt x="697229" y="862114"/>
                </a:lnTo>
                <a:lnTo>
                  <a:pt x="698741" y="859066"/>
                </a:lnTo>
                <a:lnTo>
                  <a:pt x="698741" y="854494"/>
                </a:lnTo>
                <a:lnTo>
                  <a:pt x="697229" y="852970"/>
                </a:lnTo>
                <a:close/>
              </a:path>
              <a:path w="2557779" h="862330">
                <a:moveTo>
                  <a:pt x="721575" y="852970"/>
                </a:moveTo>
                <a:lnTo>
                  <a:pt x="709396" y="852970"/>
                </a:lnTo>
                <a:lnTo>
                  <a:pt x="707885" y="854494"/>
                </a:lnTo>
                <a:lnTo>
                  <a:pt x="707885" y="859066"/>
                </a:lnTo>
                <a:lnTo>
                  <a:pt x="709396" y="862114"/>
                </a:lnTo>
                <a:lnTo>
                  <a:pt x="721575" y="862114"/>
                </a:lnTo>
                <a:lnTo>
                  <a:pt x="724623" y="859066"/>
                </a:lnTo>
                <a:lnTo>
                  <a:pt x="724623" y="854494"/>
                </a:lnTo>
                <a:lnTo>
                  <a:pt x="721575" y="852970"/>
                </a:lnTo>
                <a:close/>
              </a:path>
              <a:path w="2557779" h="862330">
                <a:moveTo>
                  <a:pt x="747458" y="852970"/>
                </a:moveTo>
                <a:lnTo>
                  <a:pt x="733755" y="852970"/>
                </a:lnTo>
                <a:lnTo>
                  <a:pt x="732243" y="854494"/>
                </a:lnTo>
                <a:lnTo>
                  <a:pt x="732243" y="859066"/>
                </a:lnTo>
                <a:lnTo>
                  <a:pt x="733755" y="862114"/>
                </a:lnTo>
                <a:lnTo>
                  <a:pt x="747458" y="862114"/>
                </a:lnTo>
                <a:lnTo>
                  <a:pt x="748982" y="859066"/>
                </a:lnTo>
                <a:lnTo>
                  <a:pt x="748982" y="854494"/>
                </a:lnTo>
                <a:lnTo>
                  <a:pt x="747458" y="852970"/>
                </a:lnTo>
                <a:close/>
              </a:path>
              <a:path w="2557779" h="862330">
                <a:moveTo>
                  <a:pt x="771817" y="852970"/>
                </a:moveTo>
                <a:lnTo>
                  <a:pt x="758113" y="852970"/>
                </a:lnTo>
                <a:lnTo>
                  <a:pt x="756589" y="854494"/>
                </a:lnTo>
                <a:lnTo>
                  <a:pt x="756589" y="859066"/>
                </a:lnTo>
                <a:lnTo>
                  <a:pt x="758113" y="862114"/>
                </a:lnTo>
                <a:lnTo>
                  <a:pt x="771817" y="862114"/>
                </a:lnTo>
                <a:lnTo>
                  <a:pt x="773341" y="859066"/>
                </a:lnTo>
                <a:lnTo>
                  <a:pt x="773341" y="854494"/>
                </a:lnTo>
                <a:lnTo>
                  <a:pt x="771817" y="852970"/>
                </a:lnTo>
                <a:close/>
              </a:path>
              <a:path w="2557779" h="862330">
                <a:moveTo>
                  <a:pt x="796175" y="852970"/>
                </a:moveTo>
                <a:lnTo>
                  <a:pt x="783996" y="852970"/>
                </a:lnTo>
                <a:lnTo>
                  <a:pt x="780948" y="854494"/>
                </a:lnTo>
                <a:lnTo>
                  <a:pt x="780948" y="859066"/>
                </a:lnTo>
                <a:lnTo>
                  <a:pt x="783996" y="862114"/>
                </a:lnTo>
                <a:lnTo>
                  <a:pt x="796175" y="862114"/>
                </a:lnTo>
                <a:lnTo>
                  <a:pt x="797699" y="859066"/>
                </a:lnTo>
                <a:lnTo>
                  <a:pt x="797699" y="854494"/>
                </a:lnTo>
                <a:lnTo>
                  <a:pt x="796175" y="852970"/>
                </a:lnTo>
                <a:close/>
              </a:path>
              <a:path w="2557779" h="862330">
                <a:moveTo>
                  <a:pt x="820534" y="852970"/>
                </a:moveTo>
                <a:lnTo>
                  <a:pt x="808354" y="852970"/>
                </a:lnTo>
                <a:lnTo>
                  <a:pt x="806830" y="854494"/>
                </a:lnTo>
                <a:lnTo>
                  <a:pt x="806830" y="859066"/>
                </a:lnTo>
                <a:lnTo>
                  <a:pt x="808354" y="862114"/>
                </a:lnTo>
                <a:lnTo>
                  <a:pt x="820534" y="862114"/>
                </a:lnTo>
                <a:lnTo>
                  <a:pt x="822058" y="859066"/>
                </a:lnTo>
                <a:lnTo>
                  <a:pt x="822058" y="854494"/>
                </a:lnTo>
                <a:lnTo>
                  <a:pt x="820534" y="852970"/>
                </a:lnTo>
                <a:close/>
              </a:path>
              <a:path w="2557779" h="862330">
                <a:moveTo>
                  <a:pt x="844892" y="852970"/>
                </a:moveTo>
                <a:lnTo>
                  <a:pt x="832713" y="852970"/>
                </a:lnTo>
                <a:lnTo>
                  <a:pt x="831189" y="854494"/>
                </a:lnTo>
                <a:lnTo>
                  <a:pt x="831189" y="859066"/>
                </a:lnTo>
                <a:lnTo>
                  <a:pt x="832713" y="862114"/>
                </a:lnTo>
                <a:lnTo>
                  <a:pt x="844892" y="862114"/>
                </a:lnTo>
                <a:lnTo>
                  <a:pt x="847940" y="859066"/>
                </a:lnTo>
                <a:lnTo>
                  <a:pt x="847940" y="854494"/>
                </a:lnTo>
                <a:lnTo>
                  <a:pt x="844892" y="852970"/>
                </a:lnTo>
                <a:close/>
              </a:path>
              <a:path w="2557779" h="862330">
                <a:moveTo>
                  <a:pt x="870775" y="852970"/>
                </a:moveTo>
                <a:lnTo>
                  <a:pt x="857072" y="852970"/>
                </a:lnTo>
                <a:lnTo>
                  <a:pt x="855548" y="854494"/>
                </a:lnTo>
                <a:lnTo>
                  <a:pt x="855548" y="859066"/>
                </a:lnTo>
                <a:lnTo>
                  <a:pt x="857072" y="862114"/>
                </a:lnTo>
                <a:lnTo>
                  <a:pt x="870775" y="862114"/>
                </a:lnTo>
                <a:lnTo>
                  <a:pt x="872286" y="859066"/>
                </a:lnTo>
                <a:lnTo>
                  <a:pt x="872286" y="854494"/>
                </a:lnTo>
                <a:lnTo>
                  <a:pt x="870775" y="852970"/>
                </a:lnTo>
                <a:close/>
              </a:path>
              <a:path w="2557779" h="862330">
                <a:moveTo>
                  <a:pt x="895121" y="852970"/>
                </a:moveTo>
                <a:lnTo>
                  <a:pt x="882954" y="852970"/>
                </a:lnTo>
                <a:lnTo>
                  <a:pt x="879906" y="854494"/>
                </a:lnTo>
                <a:lnTo>
                  <a:pt x="879906" y="859066"/>
                </a:lnTo>
                <a:lnTo>
                  <a:pt x="882954" y="862114"/>
                </a:lnTo>
                <a:lnTo>
                  <a:pt x="895121" y="862114"/>
                </a:lnTo>
                <a:lnTo>
                  <a:pt x="896645" y="859066"/>
                </a:lnTo>
                <a:lnTo>
                  <a:pt x="896645" y="854494"/>
                </a:lnTo>
                <a:lnTo>
                  <a:pt x="895121" y="852970"/>
                </a:lnTo>
                <a:close/>
              </a:path>
              <a:path w="2557779" h="862330">
                <a:moveTo>
                  <a:pt x="919479" y="852970"/>
                </a:moveTo>
                <a:lnTo>
                  <a:pt x="907300" y="852970"/>
                </a:lnTo>
                <a:lnTo>
                  <a:pt x="905789" y="854494"/>
                </a:lnTo>
                <a:lnTo>
                  <a:pt x="905789" y="859066"/>
                </a:lnTo>
                <a:lnTo>
                  <a:pt x="907300" y="862114"/>
                </a:lnTo>
                <a:lnTo>
                  <a:pt x="919479" y="862114"/>
                </a:lnTo>
                <a:lnTo>
                  <a:pt x="921004" y="859066"/>
                </a:lnTo>
                <a:lnTo>
                  <a:pt x="921004" y="854494"/>
                </a:lnTo>
                <a:lnTo>
                  <a:pt x="919479" y="852970"/>
                </a:lnTo>
                <a:close/>
              </a:path>
              <a:path w="2557779" h="862330">
                <a:moveTo>
                  <a:pt x="943838" y="852970"/>
                </a:moveTo>
                <a:lnTo>
                  <a:pt x="931659" y="852970"/>
                </a:lnTo>
                <a:lnTo>
                  <a:pt x="930135" y="854494"/>
                </a:lnTo>
                <a:lnTo>
                  <a:pt x="930135" y="859066"/>
                </a:lnTo>
                <a:lnTo>
                  <a:pt x="931659" y="862114"/>
                </a:lnTo>
                <a:lnTo>
                  <a:pt x="943838" y="862114"/>
                </a:lnTo>
                <a:lnTo>
                  <a:pt x="946886" y="859066"/>
                </a:lnTo>
                <a:lnTo>
                  <a:pt x="946886" y="854494"/>
                </a:lnTo>
                <a:lnTo>
                  <a:pt x="943838" y="852970"/>
                </a:lnTo>
                <a:close/>
              </a:path>
              <a:path w="2557779" h="862330">
                <a:moveTo>
                  <a:pt x="969721" y="852970"/>
                </a:moveTo>
                <a:lnTo>
                  <a:pt x="956017" y="852970"/>
                </a:lnTo>
                <a:lnTo>
                  <a:pt x="954493" y="854494"/>
                </a:lnTo>
                <a:lnTo>
                  <a:pt x="954493" y="859066"/>
                </a:lnTo>
                <a:lnTo>
                  <a:pt x="956017" y="862114"/>
                </a:lnTo>
                <a:lnTo>
                  <a:pt x="969721" y="862114"/>
                </a:lnTo>
                <a:lnTo>
                  <a:pt x="971245" y="859066"/>
                </a:lnTo>
                <a:lnTo>
                  <a:pt x="971245" y="854494"/>
                </a:lnTo>
                <a:lnTo>
                  <a:pt x="969721" y="852970"/>
                </a:lnTo>
                <a:close/>
              </a:path>
              <a:path w="2557779" h="862330">
                <a:moveTo>
                  <a:pt x="994079" y="852970"/>
                </a:moveTo>
                <a:lnTo>
                  <a:pt x="980376" y="852970"/>
                </a:lnTo>
                <a:lnTo>
                  <a:pt x="978852" y="854494"/>
                </a:lnTo>
                <a:lnTo>
                  <a:pt x="978852" y="859066"/>
                </a:lnTo>
                <a:lnTo>
                  <a:pt x="980376" y="862114"/>
                </a:lnTo>
                <a:lnTo>
                  <a:pt x="994079" y="862114"/>
                </a:lnTo>
                <a:lnTo>
                  <a:pt x="995603" y="859066"/>
                </a:lnTo>
                <a:lnTo>
                  <a:pt x="995603" y="854494"/>
                </a:lnTo>
                <a:lnTo>
                  <a:pt x="994079" y="852970"/>
                </a:lnTo>
                <a:close/>
              </a:path>
              <a:path w="2557779" h="862330">
                <a:moveTo>
                  <a:pt x="1018438" y="852970"/>
                </a:moveTo>
                <a:lnTo>
                  <a:pt x="1006259" y="852970"/>
                </a:lnTo>
                <a:lnTo>
                  <a:pt x="1003211" y="854494"/>
                </a:lnTo>
                <a:lnTo>
                  <a:pt x="1003211" y="859066"/>
                </a:lnTo>
                <a:lnTo>
                  <a:pt x="1006259" y="862114"/>
                </a:lnTo>
                <a:lnTo>
                  <a:pt x="1018438" y="862114"/>
                </a:lnTo>
                <a:lnTo>
                  <a:pt x="1019962" y="859066"/>
                </a:lnTo>
                <a:lnTo>
                  <a:pt x="1019962" y="854494"/>
                </a:lnTo>
                <a:lnTo>
                  <a:pt x="1018438" y="852970"/>
                </a:lnTo>
                <a:close/>
              </a:path>
              <a:path w="2557779" h="862330">
                <a:moveTo>
                  <a:pt x="1042796" y="852970"/>
                </a:moveTo>
                <a:lnTo>
                  <a:pt x="1030617" y="852970"/>
                </a:lnTo>
                <a:lnTo>
                  <a:pt x="1029093" y="854494"/>
                </a:lnTo>
                <a:lnTo>
                  <a:pt x="1029093" y="859066"/>
                </a:lnTo>
                <a:lnTo>
                  <a:pt x="1030617" y="862114"/>
                </a:lnTo>
                <a:lnTo>
                  <a:pt x="1042796" y="862114"/>
                </a:lnTo>
                <a:lnTo>
                  <a:pt x="1044320" y="859066"/>
                </a:lnTo>
                <a:lnTo>
                  <a:pt x="1044320" y="854494"/>
                </a:lnTo>
                <a:lnTo>
                  <a:pt x="1042796" y="852970"/>
                </a:lnTo>
                <a:close/>
              </a:path>
              <a:path w="2557779" h="862330">
                <a:moveTo>
                  <a:pt x="1067155" y="852970"/>
                </a:moveTo>
                <a:lnTo>
                  <a:pt x="1054976" y="852970"/>
                </a:lnTo>
                <a:lnTo>
                  <a:pt x="1053452" y="854494"/>
                </a:lnTo>
                <a:lnTo>
                  <a:pt x="1053452" y="859066"/>
                </a:lnTo>
                <a:lnTo>
                  <a:pt x="1054976" y="862114"/>
                </a:lnTo>
                <a:lnTo>
                  <a:pt x="1067155" y="862114"/>
                </a:lnTo>
                <a:lnTo>
                  <a:pt x="1070190" y="859066"/>
                </a:lnTo>
                <a:lnTo>
                  <a:pt x="1070190" y="854494"/>
                </a:lnTo>
                <a:lnTo>
                  <a:pt x="1067155" y="852970"/>
                </a:lnTo>
                <a:close/>
              </a:path>
              <a:path w="2557779" h="862330">
                <a:moveTo>
                  <a:pt x="1093025" y="852970"/>
                </a:moveTo>
                <a:lnTo>
                  <a:pt x="1079334" y="852970"/>
                </a:lnTo>
                <a:lnTo>
                  <a:pt x="1077810" y="854494"/>
                </a:lnTo>
                <a:lnTo>
                  <a:pt x="1077810" y="859066"/>
                </a:lnTo>
                <a:lnTo>
                  <a:pt x="1079334" y="862114"/>
                </a:lnTo>
                <a:lnTo>
                  <a:pt x="1093025" y="862114"/>
                </a:lnTo>
                <a:lnTo>
                  <a:pt x="1094549" y="859066"/>
                </a:lnTo>
                <a:lnTo>
                  <a:pt x="1094549" y="854494"/>
                </a:lnTo>
                <a:lnTo>
                  <a:pt x="1093025" y="852970"/>
                </a:lnTo>
                <a:close/>
              </a:path>
              <a:path w="2557779" h="862330">
                <a:moveTo>
                  <a:pt x="1117384" y="852970"/>
                </a:moveTo>
                <a:lnTo>
                  <a:pt x="1103693" y="852970"/>
                </a:lnTo>
                <a:lnTo>
                  <a:pt x="1102169" y="854494"/>
                </a:lnTo>
                <a:lnTo>
                  <a:pt x="1102169" y="859066"/>
                </a:lnTo>
                <a:lnTo>
                  <a:pt x="1103693" y="862114"/>
                </a:lnTo>
                <a:lnTo>
                  <a:pt x="1117384" y="862114"/>
                </a:lnTo>
                <a:lnTo>
                  <a:pt x="1118908" y="859066"/>
                </a:lnTo>
                <a:lnTo>
                  <a:pt x="1118908" y="854494"/>
                </a:lnTo>
                <a:lnTo>
                  <a:pt x="1117384" y="852970"/>
                </a:lnTo>
                <a:close/>
              </a:path>
              <a:path w="2557779" h="862330">
                <a:moveTo>
                  <a:pt x="1141742" y="852970"/>
                </a:moveTo>
                <a:lnTo>
                  <a:pt x="1129563" y="852970"/>
                </a:lnTo>
                <a:lnTo>
                  <a:pt x="1126528" y="854494"/>
                </a:lnTo>
                <a:lnTo>
                  <a:pt x="1126528" y="859066"/>
                </a:lnTo>
                <a:lnTo>
                  <a:pt x="1129563" y="862114"/>
                </a:lnTo>
                <a:lnTo>
                  <a:pt x="1141742" y="862114"/>
                </a:lnTo>
                <a:lnTo>
                  <a:pt x="1143266" y="859066"/>
                </a:lnTo>
                <a:lnTo>
                  <a:pt x="1143266" y="854494"/>
                </a:lnTo>
                <a:lnTo>
                  <a:pt x="1141742" y="852970"/>
                </a:lnTo>
                <a:close/>
              </a:path>
              <a:path w="2557779" h="862330">
                <a:moveTo>
                  <a:pt x="1166101" y="852970"/>
                </a:moveTo>
                <a:lnTo>
                  <a:pt x="1153921" y="852970"/>
                </a:lnTo>
                <a:lnTo>
                  <a:pt x="1152398" y="854494"/>
                </a:lnTo>
                <a:lnTo>
                  <a:pt x="1152398" y="859066"/>
                </a:lnTo>
                <a:lnTo>
                  <a:pt x="1153921" y="862114"/>
                </a:lnTo>
                <a:lnTo>
                  <a:pt x="1166101" y="862114"/>
                </a:lnTo>
                <a:lnTo>
                  <a:pt x="1167625" y="859066"/>
                </a:lnTo>
                <a:lnTo>
                  <a:pt x="1167625" y="854494"/>
                </a:lnTo>
                <a:lnTo>
                  <a:pt x="1166101" y="852970"/>
                </a:lnTo>
                <a:close/>
              </a:path>
              <a:path w="2557779" h="862330">
                <a:moveTo>
                  <a:pt x="1190459" y="852970"/>
                </a:moveTo>
                <a:lnTo>
                  <a:pt x="1178280" y="852970"/>
                </a:lnTo>
                <a:lnTo>
                  <a:pt x="1176756" y="854494"/>
                </a:lnTo>
                <a:lnTo>
                  <a:pt x="1176756" y="859066"/>
                </a:lnTo>
                <a:lnTo>
                  <a:pt x="1178280" y="862114"/>
                </a:lnTo>
                <a:lnTo>
                  <a:pt x="1190459" y="862114"/>
                </a:lnTo>
                <a:lnTo>
                  <a:pt x="1193507" y="859066"/>
                </a:lnTo>
                <a:lnTo>
                  <a:pt x="1193507" y="854494"/>
                </a:lnTo>
                <a:lnTo>
                  <a:pt x="1190459" y="852970"/>
                </a:lnTo>
                <a:close/>
              </a:path>
              <a:path w="2557779" h="862330">
                <a:moveTo>
                  <a:pt x="1216342" y="852970"/>
                </a:moveTo>
                <a:lnTo>
                  <a:pt x="1202639" y="852970"/>
                </a:lnTo>
                <a:lnTo>
                  <a:pt x="1201115" y="854494"/>
                </a:lnTo>
                <a:lnTo>
                  <a:pt x="1201115" y="859066"/>
                </a:lnTo>
                <a:lnTo>
                  <a:pt x="1202639" y="862114"/>
                </a:lnTo>
                <a:lnTo>
                  <a:pt x="1216342" y="862114"/>
                </a:lnTo>
                <a:lnTo>
                  <a:pt x="1217866" y="859066"/>
                </a:lnTo>
                <a:lnTo>
                  <a:pt x="1217866" y="854494"/>
                </a:lnTo>
                <a:lnTo>
                  <a:pt x="1216342" y="852970"/>
                </a:lnTo>
                <a:close/>
              </a:path>
              <a:path w="2557779" h="862330">
                <a:moveTo>
                  <a:pt x="1240701" y="852970"/>
                </a:moveTo>
                <a:lnTo>
                  <a:pt x="1226997" y="852970"/>
                </a:lnTo>
                <a:lnTo>
                  <a:pt x="1225473" y="854494"/>
                </a:lnTo>
                <a:lnTo>
                  <a:pt x="1225473" y="859066"/>
                </a:lnTo>
                <a:lnTo>
                  <a:pt x="1226997" y="862114"/>
                </a:lnTo>
                <a:lnTo>
                  <a:pt x="1240701" y="862114"/>
                </a:lnTo>
                <a:lnTo>
                  <a:pt x="1242225" y="859066"/>
                </a:lnTo>
                <a:lnTo>
                  <a:pt x="1242225" y="854494"/>
                </a:lnTo>
                <a:lnTo>
                  <a:pt x="1240701" y="852970"/>
                </a:lnTo>
                <a:close/>
              </a:path>
              <a:path w="2557779" h="862330">
                <a:moveTo>
                  <a:pt x="1265059" y="852970"/>
                </a:moveTo>
                <a:lnTo>
                  <a:pt x="1252880" y="852970"/>
                </a:lnTo>
                <a:lnTo>
                  <a:pt x="1249832" y="854494"/>
                </a:lnTo>
                <a:lnTo>
                  <a:pt x="1249832" y="859066"/>
                </a:lnTo>
                <a:lnTo>
                  <a:pt x="1252880" y="862114"/>
                </a:lnTo>
                <a:lnTo>
                  <a:pt x="1265059" y="862114"/>
                </a:lnTo>
                <a:lnTo>
                  <a:pt x="1266583" y="859066"/>
                </a:lnTo>
                <a:lnTo>
                  <a:pt x="1266583" y="854494"/>
                </a:lnTo>
                <a:lnTo>
                  <a:pt x="1265059" y="852970"/>
                </a:lnTo>
                <a:close/>
              </a:path>
              <a:path w="2557779" h="862330">
                <a:moveTo>
                  <a:pt x="1289418" y="852970"/>
                </a:moveTo>
                <a:lnTo>
                  <a:pt x="1277239" y="852970"/>
                </a:lnTo>
                <a:lnTo>
                  <a:pt x="1275714" y="854494"/>
                </a:lnTo>
                <a:lnTo>
                  <a:pt x="1275714" y="859066"/>
                </a:lnTo>
                <a:lnTo>
                  <a:pt x="1277239" y="862114"/>
                </a:lnTo>
                <a:lnTo>
                  <a:pt x="1289418" y="862114"/>
                </a:lnTo>
                <a:lnTo>
                  <a:pt x="1290929" y="859066"/>
                </a:lnTo>
                <a:lnTo>
                  <a:pt x="1290929" y="854494"/>
                </a:lnTo>
                <a:lnTo>
                  <a:pt x="1289418" y="852970"/>
                </a:lnTo>
                <a:close/>
              </a:path>
              <a:path w="2557779" h="862330">
                <a:moveTo>
                  <a:pt x="1313764" y="852970"/>
                </a:moveTo>
                <a:lnTo>
                  <a:pt x="1301584" y="852970"/>
                </a:lnTo>
                <a:lnTo>
                  <a:pt x="1300073" y="854494"/>
                </a:lnTo>
                <a:lnTo>
                  <a:pt x="1300073" y="859066"/>
                </a:lnTo>
                <a:lnTo>
                  <a:pt x="1301584" y="862114"/>
                </a:lnTo>
                <a:lnTo>
                  <a:pt x="1313764" y="862114"/>
                </a:lnTo>
                <a:lnTo>
                  <a:pt x="1316812" y="859066"/>
                </a:lnTo>
                <a:lnTo>
                  <a:pt x="1316812" y="854494"/>
                </a:lnTo>
                <a:lnTo>
                  <a:pt x="1313764" y="852970"/>
                </a:lnTo>
                <a:close/>
              </a:path>
              <a:path w="2557779" h="862330">
                <a:moveTo>
                  <a:pt x="1339646" y="852970"/>
                </a:moveTo>
                <a:lnTo>
                  <a:pt x="1325943" y="852970"/>
                </a:lnTo>
                <a:lnTo>
                  <a:pt x="1324432" y="854494"/>
                </a:lnTo>
                <a:lnTo>
                  <a:pt x="1324432" y="859066"/>
                </a:lnTo>
                <a:lnTo>
                  <a:pt x="1325943" y="862114"/>
                </a:lnTo>
                <a:lnTo>
                  <a:pt x="1339646" y="862114"/>
                </a:lnTo>
                <a:lnTo>
                  <a:pt x="1341170" y="859066"/>
                </a:lnTo>
                <a:lnTo>
                  <a:pt x="1341170" y="854494"/>
                </a:lnTo>
                <a:lnTo>
                  <a:pt x="1339646" y="852970"/>
                </a:lnTo>
                <a:close/>
              </a:path>
              <a:path w="2557779" h="862330">
                <a:moveTo>
                  <a:pt x="1364005" y="852970"/>
                </a:moveTo>
                <a:lnTo>
                  <a:pt x="1350302" y="852970"/>
                </a:lnTo>
                <a:lnTo>
                  <a:pt x="1348778" y="854494"/>
                </a:lnTo>
                <a:lnTo>
                  <a:pt x="1348778" y="859066"/>
                </a:lnTo>
                <a:lnTo>
                  <a:pt x="1350302" y="862114"/>
                </a:lnTo>
                <a:lnTo>
                  <a:pt x="1364005" y="862114"/>
                </a:lnTo>
                <a:lnTo>
                  <a:pt x="1365529" y="859066"/>
                </a:lnTo>
                <a:lnTo>
                  <a:pt x="1365529" y="854494"/>
                </a:lnTo>
                <a:lnTo>
                  <a:pt x="1364005" y="852970"/>
                </a:lnTo>
                <a:close/>
              </a:path>
              <a:path w="2557779" h="862330">
                <a:moveTo>
                  <a:pt x="1388364" y="852970"/>
                </a:moveTo>
                <a:lnTo>
                  <a:pt x="1376184" y="852970"/>
                </a:lnTo>
                <a:lnTo>
                  <a:pt x="1373136" y="854494"/>
                </a:lnTo>
                <a:lnTo>
                  <a:pt x="1373136" y="859066"/>
                </a:lnTo>
                <a:lnTo>
                  <a:pt x="1376184" y="862114"/>
                </a:lnTo>
                <a:lnTo>
                  <a:pt x="1388364" y="862114"/>
                </a:lnTo>
                <a:lnTo>
                  <a:pt x="1389887" y="859066"/>
                </a:lnTo>
                <a:lnTo>
                  <a:pt x="1389887" y="854494"/>
                </a:lnTo>
                <a:lnTo>
                  <a:pt x="1388364" y="852970"/>
                </a:lnTo>
                <a:close/>
              </a:path>
              <a:path w="2557779" h="862330">
                <a:moveTo>
                  <a:pt x="1412722" y="852970"/>
                </a:moveTo>
                <a:lnTo>
                  <a:pt x="1400543" y="852970"/>
                </a:lnTo>
                <a:lnTo>
                  <a:pt x="1399019" y="854494"/>
                </a:lnTo>
                <a:lnTo>
                  <a:pt x="1399019" y="859066"/>
                </a:lnTo>
                <a:lnTo>
                  <a:pt x="1400543" y="862114"/>
                </a:lnTo>
                <a:lnTo>
                  <a:pt x="1412722" y="862114"/>
                </a:lnTo>
                <a:lnTo>
                  <a:pt x="1414246" y="859066"/>
                </a:lnTo>
                <a:lnTo>
                  <a:pt x="1414246" y="854494"/>
                </a:lnTo>
                <a:lnTo>
                  <a:pt x="1412722" y="852970"/>
                </a:lnTo>
                <a:close/>
              </a:path>
              <a:path w="2557779" h="862330">
                <a:moveTo>
                  <a:pt x="1437081" y="852970"/>
                </a:moveTo>
                <a:lnTo>
                  <a:pt x="1424901" y="852970"/>
                </a:lnTo>
                <a:lnTo>
                  <a:pt x="1423377" y="854494"/>
                </a:lnTo>
                <a:lnTo>
                  <a:pt x="1423377" y="859066"/>
                </a:lnTo>
                <a:lnTo>
                  <a:pt x="1424901" y="862114"/>
                </a:lnTo>
                <a:lnTo>
                  <a:pt x="1437081" y="862114"/>
                </a:lnTo>
                <a:lnTo>
                  <a:pt x="1440129" y="859066"/>
                </a:lnTo>
                <a:lnTo>
                  <a:pt x="1440129" y="854494"/>
                </a:lnTo>
                <a:lnTo>
                  <a:pt x="1437081" y="852970"/>
                </a:lnTo>
                <a:close/>
              </a:path>
              <a:path w="2557779" h="862330">
                <a:moveTo>
                  <a:pt x="1462963" y="852970"/>
                </a:moveTo>
                <a:lnTo>
                  <a:pt x="1449260" y="852970"/>
                </a:lnTo>
                <a:lnTo>
                  <a:pt x="1447736" y="854494"/>
                </a:lnTo>
                <a:lnTo>
                  <a:pt x="1447736" y="859066"/>
                </a:lnTo>
                <a:lnTo>
                  <a:pt x="1449260" y="862114"/>
                </a:lnTo>
                <a:lnTo>
                  <a:pt x="1462963" y="862114"/>
                </a:lnTo>
                <a:lnTo>
                  <a:pt x="1464475" y="859066"/>
                </a:lnTo>
                <a:lnTo>
                  <a:pt x="1464475" y="854494"/>
                </a:lnTo>
                <a:lnTo>
                  <a:pt x="1462963" y="852970"/>
                </a:lnTo>
                <a:close/>
              </a:path>
              <a:path w="2557779" h="862330">
                <a:moveTo>
                  <a:pt x="1487309" y="852970"/>
                </a:moveTo>
                <a:lnTo>
                  <a:pt x="1475143" y="852970"/>
                </a:lnTo>
                <a:lnTo>
                  <a:pt x="1472095" y="854494"/>
                </a:lnTo>
                <a:lnTo>
                  <a:pt x="1472095" y="859066"/>
                </a:lnTo>
                <a:lnTo>
                  <a:pt x="1475143" y="862114"/>
                </a:lnTo>
                <a:lnTo>
                  <a:pt x="1487309" y="862114"/>
                </a:lnTo>
                <a:lnTo>
                  <a:pt x="1488833" y="859066"/>
                </a:lnTo>
                <a:lnTo>
                  <a:pt x="1488833" y="854494"/>
                </a:lnTo>
                <a:lnTo>
                  <a:pt x="1487309" y="852970"/>
                </a:lnTo>
                <a:close/>
              </a:path>
              <a:path w="2557779" h="862330">
                <a:moveTo>
                  <a:pt x="1511668" y="852970"/>
                </a:moveTo>
                <a:lnTo>
                  <a:pt x="1499489" y="852970"/>
                </a:lnTo>
                <a:lnTo>
                  <a:pt x="1497977" y="854494"/>
                </a:lnTo>
                <a:lnTo>
                  <a:pt x="1497977" y="859066"/>
                </a:lnTo>
                <a:lnTo>
                  <a:pt x="1499489" y="862114"/>
                </a:lnTo>
                <a:lnTo>
                  <a:pt x="1511668" y="862114"/>
                </a:lnTo>
                <a:lnTo>
                  <a:pt x="1513192" y="859066"/>
                </a:lnTo>
                <a:lnTo>
                  <a:pt x="1513192" y="854494"/>
                </a:lnTo>
                <a:lnTo>
                  <a:pt x="1511668" y="852970"/>
                </a:lnTo>
                <a:close/>
              </a:path>
              <a:path w="2557779" h="862330">
                <a:moveTo>
                  <a:pt x="1536026" y="852970"/>
                </a:moveTo>
                <a:lnTo>
                  <a:pt x="1523847" y="852970"/>
                </a:lnTo>
                <a:lnTo>
                  <a:pt x="1522323" y="854494"/>
                </a:lnTo>
                <a:lnTo>
                  <a:pt x="1522323" y="859066"/>
                </a:lnTo>
                <a:lnTo>
                  <a:pt x="1523847" y="862114"/>
                </a:lnTo>
                <a:lnTo>
                  <a:pt x="1536026" y="862114"/>
                </a:lnTo>
                <a:lnTo>
                  <a:pt x="1539074" y="859066"/>
                </a:lnTo>
                <a:lnTo>
                  <a:pt x="1539074" y="854494"/>
                </a:lnTo>
                <a:lnTo>
                  <a:pt x="1536026" y="852970"/>
                </a:lnTo>
                <a:close/>
              </a:path>
              <a:path w="2557779" h="862330">
                <a:moveTo>
                  <a:pt x="1561909" y="852970"/>
                </a:moveTo>
                <a:lnTo>
                  <a:pt x="1548206" y="852970"/>
                </a:lnTo>
                <a:lnTo>
                  <a:pt x="1546682" y="854494"/>
                </a:lnTo>
                <a:lnTo>
                  <a:pt x="1546682" y="859066"/>
                </a:lnTo>
                <a:lnTo>
                  <a:pt x="1548206" y="862114"/>
                </a:lnTo>
                <a:lnTo>
                  <a:pt x="1561909" y="862114"/>
                </a:lnTo>
                <a:lnTo>
                  <a:pt x="1563433" y="859066"/>
                </a:lnTo>
                <a:lnTo>
                  <a:pt x="1563433" y="854494"/>
                </a:lnTo>
                <a:lnTo>
                  <a:pt x="1561909" y="852970"/>
                </a:lnTo>
                <a:close/>
              </a:path>
              <a:path w="2557779" h="862330">
                <a:moveTo>
                  <a:pt x="1586268" y="852970"/>
                </a:moveTo>
                <a:lnTo>
                  <a:pt x="1572564" y="852970"/>
                </a:lnTo>
                <a:lnTo>
                  <a:pt x="1571040" y="854494"/>
                </a:lnTo>
                <a:lnTo>
                  <a:pt x="1571040" y="859066"/>
                </a:lnTo>
                <a:lnTo>
                  <a:pt x="1572564" y="862114"/>
                </a:lnTo>
                <a:lnTo>
                  <a:pt x="1586268" y="862114"/>
                </a:lnTo>
                <a:lnTo>
                  <a:pt x="1587792" y="859066"/>
                </a:lnTo>
                <a:lnTo>
                  <a:pt x="1587792" y="854494"/>
                </a:lnTo>
                <a:lnTo>
                  <a:pt x="1586268" y="852970"/>
                </a:lnTo>
                <a:close/>
              </a:path>
              <a:path w="2557779" h="862330">
                <a:moveTo>
                  <a:pt x="1610626" y="852970"/>
                </a:moveTo>
                <a:lnTo>
                  <a:pt x="1598447" y="852970"/>
                </a:lnTo>
                <a:lnTo>
                  <a:pt x="1595399" y="854494"/>
                </a:lnTo>
                <a:lnTo>
                  <a:pt x="1595399" y="859066"/>
                </a:lnTo>
                <a:lnTo>
                  <a:pt x="1598447" y="862114"/>
                </a:lnTo>
                <a:lnTo>
                  <a:pt x="1610626" y="862114"/>
                </a:lnTo>
                <a:lnTo>
                  <a:pt x="1612150" y="859066"/>
                </a:lnTo>
                <a:lnTo>
                  <a:pt x="1612150" y="854494"/>
                </a:lnTo>
                <a:lnTo>
                  <a:pt x="1610626" y="852970"/>
                </a:lnTo>
                <a:close/>
              </a:path>
              <a:path w="2557779" h="862330">
                <a:moveTo>
                  <a:pt x="1634985" y="852970"/>
                </a:moveTo>
                <a:lnTo>
                  <a:pt x="1622805" y="852970"/>
                </a:lnTo>
                <a:lnTo>
                  <a:pt x="1621282" y="854494"/>
                </a:lnTo>
                <a:lnTo>
                  <a:pt x="1621282" y="859066"/>
                </a:lnTo>
                <a:lnTo>
                  <a:pt x="1622805" y="862114"/>
                </a:lnTo>
                <a:lnTo>
                  <a:pt x="1634985" y="862114"/>
                </a:lnTo>
                <a:lnTo>
                  <a:pt x="1636509" y="859066"/>
                </a:lnTo>
                <a:lnTo>
                  <a:pt x="1636509" y="854494"/>
                </a:lnTo>
                <a:lnTo>
                  <a:pt x="1634985" y="852970"/>
                </a:lnTo>
                <a:close/>
              </a:path>
              <a:path w="2557779" h="862330">
                <a:moveTo>
                  <a:pt x="1659343" y="852970"/>
                </a:moveTo>
                <a:lnTo>
                  <a:pt x="1647164" y="852970"/>
                </a:lnTo>
                <a:lnTo>
                  <a:pt x="1645640" y="854494"/>
                </a:lnTo>
                <a:lnTo>
                  <a:pt x="1645640" y="859066"/>
                </a:lnTo>
                <a:lnTo>
                  <a:pt x="1647164" y="862114"/>
                </a:lnTo>
                <a:lnTo>
                  <a:pt x="1659343" y="862114"/>
                </a:lnTo>
                <a:lnTo>
                  <a:pt x="1662379" y="859066"/>
                </a:lnTo>
                <a:lnTo>
                  <a:pt x="1662379" y="854494"/>
                </a:lnTo>
                <a:lnTo>
                  <a:pt x="1659343" y="852970"/>
                </a:lnTo>
                <a:close/>
              </a:path>
              <a:path w="2557779" h="862330">
                <a:moveTo>
                  <a:pt x="1685213" y="852970"/>
                </a:moveTo>
                <a:lnTo>
                  <a:pt x="1671523" y="852970"/>
                </a:lnTo>
                <a:lnTo>
                  <a:pt x="1669999" y="854494"/>
                </a:lnTo>
                <a:lnTo>
                  <a:pt x="1669999" y="859066"/>
                </a:lnTo>
                <a:lnTo>
                  <a:pt x="1671523" y="862114"/>
                </a:lnTo>
                <a:lnTo>
                  <a:pt x="1685213" y="862114"/>
                </a:lnTo>
                <a:lnTo>
                  <a:pt x="1686737" y="859066"/>
                </a:lnTo>
                <a:lnTo>
                  <a:pt x="1686737" y="854494"/>
                </a:lnTo>
                <a:lnTo>
                  <a:pt x="1685213" y="852970"/>
                </a:lnTo>
                <a:close/>
              </a:path>
              <a:path w="2557779" h="862330">
                <a:moveTo>
                  <a:pt x="1709572" y="852970"/>
                </a:moveTo>
                <a:lnTo>
                  <a:pt x="1695881" y="852970"/>
                </a:lnTo>
                <a:lnTo>
                  <a:pt x="1694357" y="854494"/>
                </a:lnTo>
                <a:lnTo>
                  <a:pt x="1694357" y="859066"/>
                </a:lnTo>
                <a:lnTo>
                  <a:pt x="1695881" y="862114"/>
                </a:lnTo>
                <a:lnTo>
                  <a:pt x="1709572" y="862114"/>
                </a:lnTo>
                <a:lnTo>
                  <a:pt x="1711096" y="859066"/>
                </a:lnTo>
                <a:lnTo>
                  <a:pt x="1711096" y="854494"/>
                </a:lnTo>
                <a:lnTo>
                  <a:pt x="1709572" y="852970"/>
                </a:lnTo>
                <a:close/>
              </a:path>
              <a:path w="2557779" h="862330">
                <a:moveTo>
                  <a:pt x="1733931" y="852970"/>
                </a:moveTo>
                <a:lnTo>
                  <a:pt x="1721751" y="852970"/>
                </a:lnTo>
                <a:lnTo>
                  <a:pt x="1718716" y="854494"/>
                </a:lnTo>
                <a:lnTo>
                  <a:pt x="1718716" y="859066"/>
                </a:lnTo>
                <a:lnTo>
                  <a:pt x="1721751" y="862114"/>
                </a:lnTo>
                <a:lnTo>
                  <a:pt x="1733931" y="862114"/>
                </a:lnTo>
                <a:lnTo>
                  <a:pt x="1735454" y="859066"/>
                </a:lnTo>
                <a:lnTo>
                  <a:pt x="1735454" y="854494"/>
                </a:lnTo>
                <a:lnTo>
                  <a:pt x="1733931" y="852970"/>
                </a:lnTo>
                <a:close/>
              </a:path>
              <a:path w="2557779" h="862330">
                <a:moveTo>
                  <a:pt x="1758289" y="852970"/>
                </a:moveTo>
                <a:lnTo>
                  <a:pt x="1746110" y="852970"/>
                </a:lnTo>
                <a:lnTo>
                  <a:pt x="1744586" y="854494"/>
                </a:lnTo>
                <a:lnTo>
                  <a:pt x="1744586" y="859066"/>
                </a:lnTo>
                <a:lnTo>
                  <a:pt x="1746110" y="862114"/>
                </a:lnTo>
                <a:lnTo>
                  <a:pt x="1758289" y="862114"/>
                </a:lnTo>
                <a:lnTo>
                  <a:pt x="1759813" y="859066"/>
                </a:lnTo>
                <a:lnTo>
                  <a:pt x="1759813" y="854494"/>
                </a:lnTo>
                <a:lnTo>
                  <a:pt x="1758289" y="852970"/>
                </a:lnTo>
                <a:close/>
              </a:path>
              <a:path w="2557779" h="862330">
                <a:moveTo>
                  <a:pt x="1782648" y="852970"/>
                </a:moveTo>
                <a:lnTo>
                  <a:pt x="1770468" y="852970"/>
                </a:lnTo>
                <a:lnTo>
                  <a:pt x="1768944" y="854494"/>
                </a:lnTo>
                <a:lnTo>
                  <a:pt x="1768944" y="859066"/>
                </a:lnTo>
                <a:lnTo>
                  <a:pt x="1770468" y="862114"/>
                </a:lnTo>
                <a:lnTo>
                  <a:pt x="1782648" y="862114"/>
                </a:lnTo>
                <a:lnTo>
                  <a:pt x="1785696" y="859066"/>
                </a:lnTo>
                <a:lnTo>
                  <a:pt x="1785696" y="854494"/>
                </a:lnTo>
                <a:lnTo>
                  <a:pt x="1782648" y="852970"/>
                </a:lnTo>
                <a:close/>
              </a:path>
              <a:path w="2557779" h="862330">
                <a:moveTo>
                  <a:pt x="1808530" y="852970"/>
                </a:moveTo>
                <a:lnTo>
                  <a:pt x="1794827" y="852970"/>
                </a:lnTo>
                <a:lnTo>
                  <a:pt x="1793303" y="854494"/>
                </a:lnTo>
                <a:lnTo>
                  <a:pt x="1793303" y="859066"/>
                </a:lnTo>
                <a:lnTo>
                  <a:pt x="1794827" y="862114"/>
                </a:lnTo>
                <a:lnTo>
                  <a:pt x="1808530" y="862114"/>
                </a:lnTo>
                <a:lnTo>
                  <a:pt x="1810054" y="859066"/>
                </a:lnTo>
                <a:lnTo>
                  <a:pt x="1810054" y="854494"/>
                </a:lnTo>
                <a:lnTo>
                  <a:pt x="1808530" y="852970"/>
                </a:lnTo>
                <a:close/>
              </a:path>
              <a:path w="2557779" h="862330">
                <a:moveTo>
                  <a:pt x="1832889" y="852970"/>
                </a:moveTo>
                <a:lnTo>
                  <a:pt x="1819186" y="852970"/>
                </a:lnTo>
                <a:lnTo>
                  <a:pt x="1817662" y="854494"/>
                </a:lnTo>
                <a:lnTo>
                  <a:pt x="1817662" y="859066"/>
                </a:lnTo>
                <a:lnTo>
                  <a:pt x="1819186" y="862114"/>
                </a:lnTo>
                <a:lnTo>
                  <a:pt x="1832889" y="862114"/>
                </a:lnTo>
                <a:lnTo>
                  <a:pt x="1834413" y="859066"/>
                </a:lnTo>
                <a:lnTo>
                  <a:pt x="1834413" y="854494"/>
                </a:lnTo>
                <a:lnTo>
                  <a:pt x="1832889" y="852970"/>
                </a:lnTo>
                <a:close/>
              </a:path>
              <a:path w="2557779" h="862330">
                <a:moveTo>
                  <a:pt x="1857247" y="852970"/>
                </a:moveTo>
                <a:lnTo>
                  <a:pt x="1845068" y="852970"/>
                </a:lnTo>
                <a:lnTo>
                  <a:pt x="1842020" y="854494"/>
                </a:lnTo>
                <a:lnTo>
                  <a:pt x="1842020" y="859066"/>
                </a:lnTo>
                <a:lnTo>
                  <a:pt x="1845068" y="862114"/>
                </a:lnTo>
                <a:lnTo>
                  <a:pt x="1857247" y="862114"/>
                </a:lnTo>
                <a:lnTo>
                  <a:pt x="1858759" y="859066"/>
                </a:lnTo>
                <a:lnTo>
                  <a:pt x="1858759" y="854494"/>
                </a:lnTo>
                <a:lnTo>
                  <a:pt x="1857247" y="852970"/>
                </a:lnTo>
                <a:close/>
              </a:path>
              <a:path w="2557779" h="862330">
                <a:moveTo>
                  <a:pt x="1881606" y="852970"/>
                </a:moveTo>
                <a:lnTo>
                  <a:pt x="1869427" y="852970"/>
                </a:lnTo>
                <a:lnTo>
                  <a:pt x="1867903" y="854494"/>
                </a:lnTo>
                <a:lnTo>
                  <a:pt x="1867903" y="859066"/>
                </a:lnTo>
                <a:lnTo>
                  <a:pt x="1869427" y="862114"/>
                </a:lnTo>
                <a:lnTo>
                  <a:pt x="1881606" y="862114"/>
                </a:lnTo>
                <a:lnTo>
                  <a:pt x="1883117" y="859066"/>
                </a:lnTo>
                <a:lnTo>
                  <a:pt x="1883117" y="854494"/>
                </a:lnTo>
                <a:lnTo>
                  <a:pt x="1881606" y="852970"/>
                </a:lnTo>
                <a:close/>
              </a:path>
              <a:path w="2557779" h="862330">
                <a:moveTo>
                  <a:pt x="1905952" y="852970"/>
                </a:moveTo>
                <a:lnTo>
                  <a:pt x="1893773" y="852970"/>
                </a:lnTo>
                <a:lnTo>
                  <a:pt x="1892261" y="854494"/>
                </a:lnTo>
                <a:lnTo>
                  <a:pt x="1892261" y="859066"/>
                </a:lnTo>
                <a:lnTo>
                  <a:pt x="1893773" y="862114"/>
                </a:lnTo>
                <a:lnTo>
                  <a:pt x="1905952" y="862114"/>
                </a:lnTo>
                <a:lnTo>
                  <a:pt x="1909000" y="859066"/>
                </a:lnTo>
                <a:lnTo>
                  <a:pt x="1909000" y="854494"/>
                </a:lnTo>
                <a:lnTo>
                  <a:pt x="1905952" y="852970"/>
                </a:lnTo>
                <a:close/>
              </a:path>
              <a:path w="2557779" h="862330">
                <a:moveTo>
                  <a:pt x="1931835" y="852970"/>
                </a:moveTo>
                <a:lnTo>
                  <a:pt x="1918131" y="852970"/>
                </a:lnTo>
                <a:lnTo>
                  <a:pt x="1916620" y="854494"/>
                </a:lnTo>
                <a:lnTo>
                  <a:pt x="1916620" y="859066"/>
                </a:lnTo>
                <a:lnTo>
                  <a:pt x="1918131" y="862114"/>
                </a:lnTo>
                <a:lnTo>
                  <a:pt x="1931835" y="862114"/>
                </a:lnTo>
                <a:lnTo>
                  <a:pt x="1933359" y="859066"/>
                </a:lnTo>
                <a:lnTo>
                  <a:pt x="1933359" y="854494"/>
                </a:lnTo>
                <a:lnTo>
                  <a:pt x="1931835" y="852970"/>
                </a:lnTo>
                <a:close/>
              </a:path>
              <a:path w="2557779" h="862330">
                <a:moveTo>
                  <a:pt x="1956193" y="852970"/>
                </a:moveTo>
                <a:lnTo>
                  <a:pt x="1942490" y="852970"/>
                </a:lnTo>
                <a:lnTo>
                  <a:pt x="1940966" y="854494"/>
                </a:lnTo>
                <a:lnTo>
                  <a:pt x="1940966" y="859066"/>
                </a:lnTo>
                <a:lnTo>
                  <a:pt x="1942490" y="862114"/>
                </a:lnTo>
                <a:lnTo>
                  <a:pt x="1956193" y="862114"/>
                </a:lnTo>
                <a:lnTo>
                  <a:pt x="1957717" y="859066"/>
                </a:lnTo>
                <a:lnTo>
                  <a:pt x="1957717" y="854494"/>
                </a:lnTo>
                <a:lnTo>
                  <a:pt x="1956193" y="852970"/>
                </a:lnTo>
                <a:close/>
              </a:path>
              <a:path w="2557779" h="862330">
                <a:moveTo>
                  <a:pt x="1980552" y="852970"/>
                </a:moveTo>
                <a:lnTo>
                  <a:pt x="1968372" y="852970"/>
                </a:lnTo>
                <a:lnTo>
                  <a:pt x="1965325" y="854494"/>
                </a:lnTo>
                <a:lnTo>
                  <a:pt x="1965325" y="859066"/>
                </a:lnTo>
                <a:lnTo>
                  <a:pt x="1968372" y="862114"/>
                </a:lnTo>
                <a:lnTo>
                  <a:pt x="1980552" y="862114"/>
                </a:lnTo>
                <a:lnTo>
                  <a:pt x="1982076" y="859066"/>
                </a:lnTo>
                <a:lnTo>
                  <a:pt x="1982076" y="854494"/>
                </a:lnTo>
                <a:lnTo>
                  <a:pt x="1980552" y="852970"/>
                </a:lnTo>
                <a:close/>
              </a:path>
              <a:path w="2557779" h="862330">
                <a:moveTo>
                  <a:pt x="2004910" y="852970"/>
                </a:moveTo>
                <a:lnTo>
                  <a:pt x="1992731" y="852970"/>
                </a:lnTo>
                <a:lnTo>
                  <a:pt x="1991207" y="854494"/>
                </a:lnTo>
                <a:lnTo>
                  <a:pt x="1991207" y="859066"/>
                </a:lnTo>
                <a:lnTo>
                  <a:pt x="1992731" y="862114"/>
                </a:lnTo>
                <a:lnTo>
                  <a:pt x="2004910" y="862114"/>
                </a:lnTo>
                <a:lnTo>
                  <a:pt x="2006434" y="859066"/>
                </a:lnTo>
                <a:lnTo>
                  <a:pt x="2006434" y="854494"/>
                </a:lnTo>
                <a:lnTo>
                  <a:pt x="2004910" y="852970"/>
                </a:lnTo>
                <a:close/>
              </a:path>
              <a:path w="2557779" h="862330">
                <a:moveTo>
                  <a:pt x="2029269" y="852970"/>
                </a:moveTo>
                <a:lnTo>
                  <a:pt x="2017090" y="852970"/>
                </a:lnTo>
                <a:lnTo>
                  <a:pt x="2015566" y="854494"/>
                </a:lnTo>
                <a:lnTo>
                  <a:pt x="2015566" y="859066"/>
                </a:lnTo>
                <a:lnTo>
                  <a:pt x="2017090" y="862114"/>
                </a:lnTo>
                <a:lnTo>
                  <a:pt x="2029269" y="862114"/>
                </a:lnTo>
                <a:lnTo>
                  <a:pt x="2032317" y="859066"/>
                </a:lnTo>
                <a:lnTo>
                  <a:pt x="2032317" y="854494"/>
                </a:lnTo>
                <a:lnTo>
                  <a:pt x="2029269" y="852970"/>
                </a:lnTo>
                <a:close/>
              </a:path>
              <a:path w="2557779" h="862330">
                <a:moveTo>
                  <a:pt x="2055152" y="852970"/>
                </a:moveTo>
                <a:lnTo>
                  <a:pt x="2041448" y="852970"/>
                </a:lnTo>
                <a:lnTo>
                  <a:pt x="2039924" y="854494"/>
                </a:lnTo>
                <a:lnTo>
                  <a:pt x="2039924" y="859066"/>
                </a:lnTo>
                <a:lnTo>
                  <a:pt x="2041448" y="862114"/>
                </a:lnTo>
                <a:lnTo>
                  <a:pt x="2055152" y="862114"/>
                </a:lnTo>
                <a:lnTo>
                  <a:pt x="2056663" y="859066"/>
                </a:lnTo>
                <a:lnTo>
                  <a:pt x="2056663" y="854494"/>
                </a:lnTo>
                <a:lnTo>
                  <a:pt x="2055152" y="852970"/>
                </a:lnTo>
                <a:close/>
              </a:path>
              <a:path w="2557779" h="862330">
                <a:moveTo>
                  <a:pt x="2079497" y="852970"/>
                </a:moveTo>
                <a:lnTo>
                  <a:pt x="2067331" y="852970"/>
                </a:lnTo>
                <a:lnTo>
                  <a:pt x="2064283" y="854494"/>
                </a:lnTo>
                <a:lnTo>
                  <a:pt x="2064283" y="859066"/>
                </a:lnTo>
                <a:lnTo>
                  <a:pt x="2067331" y="862114"/>
                </a:lnTo>
                <a:lnTo>
                  <a:pt x="2079497" y="862114"/>
                </a:lnTo>
                <a:lnTo>
                  <a:pt x="2081021" y="859066"/>
                </a:lnTo>
                <a:lnTo>
                  <a:pt x="2081021" y="854494"/>
                </a:lnTo>
                <a:lnTo>
                  <a:pt x="2079497" y="852970"/>
                </a:lnTo>
                <a:close/>
              </a:path>
              <a:path w="2557779" h="862330">
                <a:moveTo>
                  <a:pt x="2103856" y="852970"/>
                </a:moveTo>
                <a:lnTo>
                  <a:pt x="2091677" y="852970"/>
                </a:lnTo>
                <a:lnTo>
                  <a:pt x="2090165" y="854494"/>
                </a:lnTo>
                <a:lnTo>
                  <a:pt x="2090165" y="859066"/>
                </a:lnTo>
                <a:lnTo>
                  <a:pt x="2091677" y="862114"/>
                </a:lnTo>
                <a:lnTo>
                  <a:pt x="2103856" y="862114"/>
                </a:lnTo>
                <a:lnTo>
                  <a:pt x="2105380" y="859066"/>
                </a:lnTo>
                <a:lnTo>
                  <a:pt x="2105380" y="854494"/>
                </a:lnTo>
                <a:lnTo>
                  <a:pt x="2103856" y="852970"/>
                </a:lnTo>
                <a:close/>
              </a:path>
              <a:path w="2557779" h="862330">
                <a:moveTo>
                  <a:pt x="2128215" y="852970"/>
                </a:moveTo>
                <a:lnTo>
                  <a:pt x="2116035" y="852970"/>
                </a:lnTo>
                <a:lnTo>
                  <a:pt x="2114511" y="854494"/>
                </a:lnTo>
                <a:lnTo>
                  <a:pt x="2114511" y="859066"/>
                </a:lnTo>
                <a:lnTo>
                  <a:pt x="2116035" y="862114"/>
                </a:lnTo>
                <a:lnTo>
                  <a:pt x="2128215" y="862114"/>
                </a:lnTo>
                <a:lnTo>
                  <a:pt x="2131263" y="859066"/>
                </a:lnTo>
                <a:lnTo>
                  <a:pt x="2131263" y="854494"/>
                </a:lnTo>
                <a:lnTo>
                  <a:pt x="2128215" y="852970"/>
                </a:lnTo>
                <a:close/>
              </a:path>
              <a:path w="2557779" h="862330">
                <a:moveTo>
                  <a:pt x="2154097" y="852970"/>
                </a:moveTo>
                <a:lnTo>
                  <a:pt x="2140394" y="852970"/>
                </a:lnTo>
                <a:lnTo>
                  <a:pt x="2138870" y="854494"/>
                </a:lnTo>
                <a:lnTo>
                  <a:pt x="2138870" y="859066"/>
                </a:lnTo>
                <a:lnTo>
                  <a:pt x="2140394" y="862114"/>
                </a:lnTo>
                <a:lnTo>
                  <a:pt x="2154097" y="862114"/>
                </a:lnTo>
                <a:lnTo>
                  <a:pt x="2155621" y="859066"/>
                </a:lnTo>
                <a:lnTo>
                  <a:pt x="2155621" y="854494"/>
                </a:lnTo>
                <a:lnTo>
                  <a:pt x="2154097" y="852970"/>
                </a:lnTo>
                <a:close/>
              </a:path>
              <a:path w="2557779" h="862330">
                <a:moveTo>
                  <a:pt x="2178456" y="852970"/>
                </a:moveTo>
                <a:lnTo>
                  <a:pt x="2164753" y="852970"/>
                </a:lnTo>
                <a:lnTo>
                  <a:pt x="2163229" y="854494"/>
                </a:lnTo>
                <a:lnTo>
                  <a:pt x="2163229" y="859066"/>
                </a:lnTo>
                <a:lnTo>
                  <a:pt x="2164753" y="862114"/>
                </a:lnTo>
                <a:lnTo>
                  <a:pt x="2178456" y="862114"/>
                </a:lnTo>
                <a:lnTo>
                  <a:pt x="2179980" y="859066"/>
                </a:lnTo>
                <a:lnTo>
                  <a:pt x="2179980" y="854494"/>
                </a:lnTo>
                <a:lnTo>
                  <a:pt x="2178456" y="852970"/>
                </a:lnTo>
                <a:close/>
              </a:path>
              <a:path w="2557779" h="862330">
                <a:moveTo>
                  <a:pt x="2202815" y="852970"/>
                </a:moveTo>
                <a:lnTo>
                  <a:pt x="2190635" y="852970"/>
                </a:lnTo>
                <a:lnTo>
                  <a:pt x="2187587" y="854494"/>
                </a:lnTo>
                <a:lnTo>
                  <a:pt x="2187587" y="859066"/>
                </a:lnTo>
                <a:lnTo>
                  <a:pt x="2190635" y="862114"/>
                </a:lnTo>
                <a:lnTo>
                  <a:pt x="2202815" y="862114"/>
                </a:lnTo>
                <a:lnTo>
                  <a:pt x="2204339" y="859066"/>
                </a:lnTo>
                <a:lnTo>
                  <a:pt x="2204339" y="854494"/>
                </a:lnTo>
                <a:lnTo>
                  <a:pt x="2202815" y="852970"/>
                </a:lnTo>
                <a:close/>
              </a:path>
              <a:path w="2557779" h="862330">
                <a:moveTo>
                  <a:pt x="2227173" y="852970"/>
                </a:moveTo>
                <a:lnTo>
                  <a:pt x="2214994" y="852970"/>
                </a:lnTo>
                <a:lnTo>
                  <a:pt x="2213470" y="854494"/>
                </a:lnTo>
                <a:lnTo>
                  <a:pt x="2213470" y="859066"/>
                </a:lnTo>
                <a:lnTo>
                  <a:pt x="2214994" y="862114"/>
                </a:lnTo>
                <a:lnTo>
                  <a:pt x="2227173" y="862114"/>
                </a:lnTo>
                <a:lnTo>
                  <a:pt x="2228697" y="859066"/>
                </a:lnTo>
                <a:lnTo>
                  <a:pt x="2228697" y="854494"/>
                </a:lnTo>
                <a:lnTo>
                  <a:pt x="2227173" y="852970"/>
                </a:lnTo>
                <a:close/>
              </a:path>
              <a:path w="2557779" h="862330">
                <a:moveTo>
                  <a:pt x="2251532" y="852970"/>
                </a:moveTo>
                <a:lnTo>
                  <a:pt x="2239352" y="852970"/>
                </a:lnTo>
                <a:lnTo>
                  <a:pt x="2237828" y="854494"/>
                </a:lnTo>
                <a:lnTo>
                  <a:pt x="2237828" y="859066"/>
                </a:lnTo>
                <a:lnTo>
                  <a:pt x="2239352" y="862114"/>
                </a:lnTo>
                <a:lnTo>
                  <a:pt x="2251532" y="862114"/>
                </a:lnTo>
                <a:lnTo>
                  <a:pt x="2254567" y="859066"/>
                </a:lnTo>
                <a:lnTo>
                  <a:pt x="2254567" y="854494"/>
                </a:lnTo>
                <a:lnTo>
                  <a:pt x="2251532" y="852970"/>
                </a:lnTo>
                <a:close/>
              </a:path>
              <a:path w="2557779" h="862330">
                <a:moveTo>
                  <a:pt x="2277402" y="852970"/>
                </a:moveTo>
                <a:lnTo>
                  <a:pt x="2263711" y="852970"/>
                </a:lnTo>
                <a:lnTo>
                  <a:pt x="2262187" y="854494"/>
                </a:lnTo>
                <a:lnTo>
                  <a:pt x="2262187" y="859066"/>
                </a:lnTo>
                <a:lnTo>
                  <a:pt x="2263711" y="862114"/>
                </a:lnTo>
                <a:lnTo>
                  <a:pt x="2277402" y="862114"/>
                </a:lnTo>
                <a:lnTo>
                  <a:pt x="2278926" y="859066"/>
                </a:lnTo>
                <a:lnTo>
                  <a:pt x="2278926" y="854494"/>
                </a:lnTo>
                <a:lnTo>
                  <a:pt x="2277402" y="852970"/>
                </a:lnTo>
                <a:close/>
              </a:path>
              <a:path w="2557779" h="862330">
                <a:moveTo>
                  <a:pt x="2301760" y="852970"/>
                </a:moveTo>
                <a:lnTo>
                  <a:pt x="2288070" y="852970"/>
                </a:lnTo>
                <a:lnTo>
                  <a:pt x="2286546" y="854494"/>
                </a:lnTo>
                <a:lnTo>
                  <a:pt x="2286546" y="859066"/>
                </a:lnTo>
                <a:lnTo>
                  <a:pt x="2288070" y="862114"/>
                </a:lnTo>
                <a:lnTo>
                  <a:pt x="2301760" y="862114"/>
                </a:lnTo>
                <a:lnTo>
                  <a:pt x="2303284" y="859066"/>
                </a:lnTo>
                <a:lnTo>
                  <a:pt x="2303284" y="854494"/>
                </a:lnTo>
                <a:lnTo>
                  <a:pt x="2301760" y="852970"/>
                </a:lnTo>
                <a:close/>
              </a:path>
              <a:path w="2557779" h="862330">
                <a:moveTo>
                  <a:pt x="2326119" y="852970"/>
                </a:moveTo>
                <a:lnTo>
                  <a:pt x="2313940" y="852970"/>
                </a:lnTo>
                <a:lnTo>
                  <a:pt x="2310904" y="854494"/>
                </a:lnTo>
                <a:lnTo>
                  <a:pt x="2310904" y="859066"/>
                </a:lnTo>
                <a:lnTo>
                  <a:pt x="2313940" y="862114"/>
                </a:lnTo>
                <a:lnTo>
                  <a:pt x="2326119" y="862114"/>
                </a:lnTo>
                <a:lnTo>
                  <a:pt x="2327643" y="859066"/>
                </a:lnTo>
                <a:lnTo>
                  <a:pt x="2327643" y="854494"/>
                </a:lnTo>
                <a:lnTo>
                  <a:pt x="2326119" y="852970"/>
                </a:lnTo>
                <a:close/>
              </a:path>
              <a:path w="2557779" h="862330">
                <a:moveTo>
                  <a:pt x="2350477" y="852970"/>
                </a:moveTo>
                <a:lnTo>
                  <a:pt x="2338298" y="852970"/>
                </a:lnTo>
                <a:lnTo>
                  <a:pt x="2336774" y="854494"/>
                </a:lnTo>
                <a:lnTo>
                  <a:pt x="2336774" y="859066"/>
                </a:lnTo>
                <a:lnTo>
                  <a:pt x="2338298" y="862114"/>
                </a:lnTo>
                <a:lnTo>
                  <a:pt x="2350477" y="862114"/>
                </a:lnTo>
                <a:lnTo>
                  <a:pt x="2352001" y="859066"/>
                </a:lnTo>
                <a:lnTo>
                  <a:pt x="2352001" y="854494"/>
                </a:lnTo>
                <a:lnTo>
                  <a:pt x="2350477" y="852970"/>
                </a:lnTo>
                <a:close/>
              </a:path>
              <a:path w="2557779" h="862330">
                <a:moveTo>
                  <a:pt x="2374836" y="852970"/>
                </a:moveTo>
                <a:lnTo>
                  <a:pt x="2362657" y="852970"/>
                </a:lnTo>
                <a:lnTo>
                  <a:pt x="2361133" y="854494"/>
                </a:lnTo>
                <a:lnTo>
                  <a:pt x="2361133" y="859066"/>
                </a:lnTo>
                <a:lnTo>
                  <a:pt x="2362657" y="862114"/>
                </a:lnTo>
                <a:lnTo>
                  <a:pt x="2374836" y="862114"/>
                </a:lnTo>
                <a:lnTo>
                  <a:pt x="2377884" y="859066"/>
                </a:lnTo>
                <a:lnTo>
                  <a:pt x="2377884" y="854494"/>
                </a:lnTo>
                <a:lnTo>
                  <a:pt x="2374836" y="852970"/>
                </a:lnTo>
                <a:close/>
              </a:path>
              <a:path w="2557779" h="862330">
                <a:moveTo>
                  <a:pt x="2400719" y="852970"/>
                </a:moveTo>
                <a:lnTo>
                  <a:pt x="2387015" y="852970"/>
                </a:lnTo>
                <a:lnTo>
                  <a:pt x="2385491" y="854494"/>
                </a:lnTo>
                <a:lnTo>
                  <a:pt x="2385491" y="859066"/>
                </a:lnTo>
                <a:lnTo>
                  <a:pt x="2387015" y="862114"/>
                </a:lnTo>
                <a:lnTo>
                  <a:pt x="2400719" y="862114"/>
                </a:lnTo>
                <a:lnTo>
                  <a:pt x="2402243" y="859066"/>
                </a:lnTo>
                <a:lnTo>
                  <a:pt x="2402243" y="854494"/>
                </a:lnTo>
                <a:lnTo>
                  <a:pt x="2400719" y="852970"/>
                </a:lnTo>
                <a:close/>
              </a:path>
              <a:path w="2557779" h="862330">
                <a:moveTo>
                  <a:pt x="2425077" y="852970"/>
                </a:moveTo>
                <a:lnTo>
                  <a:pt x="2411374" y="852970"/>
                </a:lnTo>
                <a:lnTo>
                  <a:pt x="2409850" y="854494"/>
                </a:lnTo>
                <a:lnTo>
                  <a:pt x="2409850" y="859066"/>
                </a:lnTo>
                <a:lnTo>
                  <a:pt x="2411374" y="862114"/>
                </a:lnTo>
                <a:lnTo>
                  <a:pt x="2425077" y="862114"/>
                </a:lnTo>
                <a:lnTo>
                  <a:pt x="2426601" y="859066"/>
                </a:lnTo>
                <a:lnTo>
                  <a:pt x="2426601" y="854494"/>
                </a:lnTo>
                <a:lnTo>
                  <a:pt x="2425077" y="852970"/>
                </a:lnTo>
                <a:close/>
              </a:path>
              <a:path w="2557779" h="862330">
                <a:moveTo>
                  <a:pt x="2449436" y="852970"/>
                </a:moveTo>
                <a:lnTo>
                  <a:pt x="2437257" y="852970"/>
                </a:lnTo>
                <a:lnTo>
                  <a:pt x="2434209" y="854494"/>
                </a:lnTo>
                <a:lnTo>
                  <a:pt x="2434209" y="859066"/>
                </a:lnTo>
                <a:lnTo>
                  <a:pt x="2437257" y="862114"/>
                </a:lnTo>
                <a:lnTo>
                  <a:pt x="2449436" y="862114"/>
                </a:lnTo>
                <a:lnTo>
                  <a:pt x="2450947" y="859066"/>
                </a:lnTo>
                <a:lnTo>
                  <a:pt x="2450947" y="854494"/>
                </a:lnTo>
                <a:lnTo>
                  <a:pt x="2449436" y="852970"/>
                </a:lnTo>
                <a:close/>
              </a:path>
              <a:path w="2557779" h="862330">
                <a:moveTo>
                  <a:pt x="2473794" y="852970"/>
                </a:moveTo>
                <a:lnTo>
                  <a:pt x="2461615" y="852970"/>
                </a:lnTo>
                <a:lnTo>
                  <a:pt x="2460091" y="854494"/>
                </a:lnTo>
                <a:lnTo>
                  <a:pt x="2460091" y="859066"/>
                </a:lnTo>
                <a:lnTo>
                  <a:pt x="2461615" y="862114"/>
                </a:lnTo>
                <a:lnTo>
                  <a:pt x="2473794" y="862114"/>
                </a:lnTo>
                <a:lnTo>
                  <a:pt x="2475306" y="859066"/>
                </a:lnTo>
                <a:lnTo>
                  <a:pt x="2475306" y="854494"/>
                </a:lnTo>
                <a:lnTo>
                  <a:pt x="2473794" y="852970"/>
                </a:lnTo>
                <a:close/>
              </a:path>
              <a:path w="2557779" h="862330">
                <a:moveTo>
                  <a:pt x="2498140" y="852970"/>
                </a:moveTo>
                <a:lnTo>
                  <a:pt x="2485961" y="852970"/>
                </a:lnTo>
                <a:lnTo>
                  <a:pt x="2484450" y="854494"/>
                </a:lnTo>
                <a:lnTo>
                  <a:pt x="2484450" y="859066"/>
                </a:lnTo>
                <a:lnTo>
                  <a:pt x="2485961" y="862114"/>
                </a:lnTo>
                <a:lnTo>
                  <a:pt x="2498140" y="862114"/>
                </a:lnTo>
                <a:lnTo>
                  <a:pt x="2501188" y="859066"/>
                </a:lnTo>
                <a:lnTo>
                  <a:pt x="2501188" y="854494"/>
                </a:lnTo>
                <a:lnTo>
                  <a:pt x="2498140" y="852970"/>
                </a:lnTo>
                <a:close/>
              </a:path>
              <a:path w="2557779" h="862330">
                <a:moveTo>
                  <a:pt x="2524023" y="852970"/>
                </a:moveTo>
                <a:lnTo>
                  <a:pt x="2510320" y="852970"/>
                </a:lnTo>
                <a:lnTo>
                  <a:pt x="2508796" y="854494"/>
                </a:lnTo>
                <a:lnTo>
                  <a:pt x="2508796" y="859066"/>
                </a:lnTo>
                <a:lnTo>
                  <a:pt x="2510320" y="862114"/>
                </a:lnTo>
                <a:lnTo>
                  <a:pt x="2524023" y="862114"/>
                </a:lnTo>
                <a:lnTo>
                  <a:pt x="2525547" y="859066"/>
                </a:lnTo>
                <a:lnTo>
                  <a:pt x="2525547" y="854494"/>
                </a:lnTo>
                <a:lnTo>
                  <a:pt x="2524023" y="852970"/>
                </a:lnTo>
                <a:close/>
              </a:path>
              <a:path w="2557779" h="862330">
                <a:moveTo>
                  <a:pt x="2548382" y="852970"/>
                </a:moveTo>
                <a:lnTo>
                  <a:pt x="2534678" y="852970"/>
                </a:lnTo>
                <a:lnTo>
                  <a:pt x="2533154" y="854494"/>
                </a:lnTo>
                <a:lnTo>
                  <a:pt x="2533154" y="859066"/>
                </a:lnTo>
                <a:lnTo>
                  <a:pt x="2534678" y="862114"/>
                </a:lnTo>
                <a:lnTo>
                  <a:pt x="2548382" y="862114"/>
                </a:lnTo>
                <a:lnTo>
                  <a:pt x="2549906" y="859066"/>
                </a:lnTo>
                <a:lnTo>
                  <a:pt x="2549906" y="854494"/>
                </a:lnTo>
                <a:lnTo>
                  <a:pt x="2548382" y="852970"/>
                </a:lnTo>
                <a:close/>
              </a:path>
              <a:path w="2557779" h="862330">
                <a:moveTo>
                  <a:pt x="2554478" y="836218"/>
                </a:moveTo>
                <a:lnTo>
                  <a:pt x="2549906" y="836218"/>
                </a:lnTo>
                <a:lnTo>
                  <a:pt x="2548382" y="837742"/>
                </a:lnTo>
                <a:lnTo>
                  <a:pt x="2548382" y="849934"/>
                </a:lnTo>
                <a:lnTo>
                  <a:pt x="2549906" y="852970"/>
                </a:lnTo>
                <a:lnTo>
                  <a:pt x="2554478" y="852970"/>
                </a:lnTo>
                <a:lnTo>
                  <a:pt x="2557513" y="849934"/>
                </a:lnTo>
                <a:lnTo>
                  <a:pt x="2557513" y="837742"/>
                </a:lnTo>
                <a:lnTo>
                  <a:pt x="2554478" y="836218"/>
                </a:lnTo>
                <a:close/>
              </a:path>
              <a:path w="2557779" h="862330">
                <a:moveTo>
                  <a:pt x="2554478" y="811847"/>
                </a:moveTo>
                <a:lnTo>
                  <a:pt x="2549906" y="811847"/>
                </a:lnTo>
                <a:lnTo>
                  <a:pt x="2548382" y="813371"/>
                </a:lnTo>
                <a:lnTo>
                  <a:pt x="2548382" y="825563"/>
                </a:lnTo>
                <a:lnTo>
                  <a:pt x="2549906" y="827087"/>
                </a:lnTo>
                <a:lnTo>
                  <a:pt x="2554478" y="827087"/>
                </a:lnTo>
                <a:lnTo>
                  <a:pt x="2557513" y="825563"/>
                </a:lnTo>
                <a:lnTo>
                  <a:pt x="2557513" y="813371"/>
                </a:lnTo>
                <a:lnTo>
                  <a:pt x="2554478" y="811847"/>
                </a:lnTo>
                <a:close/>
              </a:path>
              <a:path w="2557779" h="862330">
                <a:moveTo>
                  <a:pt x="2554478" y="785952"/>
                </a:moveTo>
                <a:lnTo>
                  <a:pt x="2549906" y="785952"/>
                </a:lnTo>
                <a:lnTo>
                  <a:pt x="2548382" y="789000"/>
                </a:lnTo>
                <a:lnTo>
                  <a:pt x="2548382" y="801192"/>
                </a:lnTo>
                <a:lnTo>
                  <a:pt x="2549906" y="802716"/>
                </a:lnTo>
                <a:lnTo>
                  <a:pt x="2554478" y="802716"/>
                </a:lnTo>
                <a:lnTo>
                  <a:pt x="2557513" y="801192"/>
                </a:lnTo>
                <a:lnTo>
                  <a:pt x="2557513" y="789000"/>
                </a:lnTo>
                <a:lnTo>
                  <a:pt x="2554478" y="785952"/>
                </a:lnTo>
                <a:close/>
              </a:path>
              <a:path w="2557779" h="862330">
                <a:moveTo>
                  <a:pt x="2554478" y="761580"/>
                </a:moveTo>
                <a:lnTo>
                  <a:pt x="2549906" y="761580"/>
                </a:lnTo>
                <a:lnTo>
                  <a:pt x="2548382" y="763104"/>
                </a:lnTo>
                <a:lnTo>
                  <a:pt x="2548382" y="776820"/>
                </a:lnTo>
                <a:lnTo>
                  <a:pt x="2549906" y="778344"/>
                </a:lnTo>
                <a:lnTo>
                  <a:pt x="2554478" y="778344"/>
                </a:lnTo>
                <a:lnTo>
                  <a:pt x="2557513" y="776820"/>
                </a:lnTo>
                <a:lnTo>
                  <a:pt x="2557513" y="763104"/>
                </a:lnTo>
                <a:lnTo>
                  <a:pt x="2554478" y="761580"/>
                </a:lnTo>
                <a:close/>
              </a:path>
              <a:path w="2557779" h="862330">
                <a:moveTo>
                  <a:pt x="2554478" y="737209"/>
                </a:moveTo>
                <a:lnTo>
                  <a:pt x="2549906" y="737209"/>
                </a:lnTo>
                <a:lnTo>
                  <a:pt x="2548382" y="738733"/>
                </a:lnTo>
                <a:lnTo>
                  <a:pt x="2548382" y="752449"/>
                </a:lnTo>
                <a:lnTo>
                  <a:pt x="2549906" y="753973"/>
                </a:lnTo>
                <a:lnTo>
                  <a:pt x="2554478" y="753973"/>
                </a:lnTo>
                <a:lnTo>
                  <a:pt x="2557513" y="752449"/>
                </a:lnTo>
                <a:lnTo>
                  <a:pt x="2557513" y="738733"/>
                </a:lnTo>
                <a:lnTo>
                  <a:pt x="2554478" y="737209"/>
                </a:lnTo>
                <a:close/>
              </a:path>
              <a:path w="2557779" h="862330">
                <a:moveTo>
                  <a:pt x="2554478" y="712838"/>
                </a:moveTo>
                <a:lnTo>
                  <a:pt x="2549906" y="712838"/>
                </a:lnTo>
                <a:lnTo>
                  <a:pt x="2548382" y="714362"/>
                </a:lnTo>
                <a:lnTo>
                  <a:pt x="2548382" y="726554"/>
                </a:lnTo>
                <a:lnTo>
                  <a:pt x="2549906" y="729602"/>
                </a:lnTo>
                <a:lnTo>
                  <a:pt x="2554478" y="729602"/>
                </a:lnTo>
                <a:lnTo>
                  <a:pt x="2557513" y="726554"/>
                </a:lnTo>
                <a:lnTo>
                  <a:pt x="2557513" y="714362"/>
                </a:lnTo>
                <a:lnTo>
                  <a:pt x="2554478" y="712838"/>
                </a:lnTo>
                <a:close/>
              </a:path>
              <a:path w="2557779" h="862330">
                <a:moveTo>
                  <a:pt x="2554478" y="688467"/>
                </a:moveTo>
                <a:lnTo>
                  <a:pt x="2549906" y="688467"/>
                </a:lnTo>
                <a:lnTo>
                  <a:pt x="2548382" y="689991"/>
                </a:lnTo>
                <a:lnTo>
                  <a:pt x="2548382" y="702183"/>
                </a:lnTo>
                <a:lnTo>
                  <a:pt x="2549906" y="703707"/>
                </a:lnTo>
                <a:lnTo>
                  <a:pt x="2554478" y="703707"/>
                </a:lnTo>
                <a:lnTo>
                  <a:pt x="2557513" y="702183"/>
                </a:lnTo>
                <a:lnTo>
                  <a:pt x="2557513" y="689991"/>
                </a:lnTo>
                <a:lnTo>
                  <a:pt x="2554478" y="688467"/>
                </a:lnTo>
                <a:close/>
              </a:path>
              <a:path w="2557779" h="862330">
                <a:moveTo>
                  <a:pt x="2554478" y="662571"/>
                </a:moveTo>
                <a:lnTo>
                  <a:pt x="2549906" y="662571"/>
                </a:lnTo>
                <a:lnTo>
                  <a:pt x="2548382" y="665619"/>
                </a:lnTo>
                <a:lnTo>
                  <a:pt x="2548382" y="677811"/>
                </a:lnTo>
                <a:lnTo>
                  <a:pt x="2549906" y="679335"/>
                </a:lnTo>
                <a:lnTo>
                  <a:pt x="2554478" y="679335"/>
                </a:lnTo>
                <a:lnTo>
                  <a:pt x="2557513" y="677811"/>
                </a:lnTo>
                <a:lnTo>
                  <a:pt x="2557513" y="665619"/>
                </a:lnTo>
                <a:lnTo>
                  <a:pt x="2554478" y="662571"/>
                </a:lnTo>
                <a:close/>
              </a:path>
              <a:path w="2557779" h="862330">
                <a:moveTo>
                  <a:pt x="2554478" y="638213"/>
                </a:moveTo>
                <a:lnTo>
                  <a:pt x="2549906" y="638213"/>
                </a:lnTo>
                <a:lnTo>
                  <a:pt x="2548382" y="639724"/>
                </a:lnTo>
                <a:lnTo>
                  <a:pt x="2548382" y="653440"/>
                </a:lnTo>
                <a:lnTo>
                  <a:pt x="2549906" y="654964"/>
                </a:lnTo>
                <a:lnTo>
                  <a:pt x="2554478" y="654964"/>
                </a:lnTo>
                <a:lnTo>
                  <a:pt x="2557513" y="653440"/>
                </a:lnTo>
                <a:lnTo>
                  <a:pt x="2557513" y="639724"/>
                </a:lnTo>
                <a:lnTo>
                  <a:pt x="2554478" y="638213"/>
                </a:lnTo>
                <a:close/>
              </a:path>
              <a:path w="2557779" h="862330">
                <a:moveTo>
                  <a:pt x="2554478" y="613841"/>
                </a:moveTo>
                <a:lnTo>
                  <a:pt x="2549906" y="613841"/>
                </a:lnTo>
                <a:lnTo>
                  <a:pt x="2548382" y="615365"/>
                </a:lnTo>
                <a:lnTo>
                  <a:pt x="2548382" y="629069"/>
                </a:lnTo>
                <a:lnTo>
                  <a:pt x="2549906" y="630593"/>
                </a:lnTo>
                <a:lnTo>
                  <a:pt x="2554478" y="630593"/>
                </a:lnTo>
                <a:lnTo>
                  <a:pt x="2557513" y="629069"/>
                </a:lnTo>
                <a:lnTo>
                  <a:pt x="2557513" y="615365"/>
                </a:lnTo>
                <a:lnTo>
                  <a:pt x="2554478" y="613841"/>
                </a:lnTo>
                <a:close/>
              </a:path>
              <a:path w="2557779" h="862330">
                <a:moveTo>
                  <a:pt x="2554478" y="589470"/>
                </a:moveTo>
                <a:lnTo>
                  <a:pt x="2549906" y="589470"/>
                </a:lnTo>
                <a:lnTo>
                  <a:pt x="2548382" y="590994"/>
                </a:lnTo>
                <a:lnTo>
                  <a:pt x="2548382" y="603173"/>
                </a:lnTo>
                <a:lnTo>
                  <a:pt x="2549906" y="606221"/>
                </a:lnTo>
                <a:lnTo>
                  <a:pt x="2554478" y="606221"/>
                </a:lnTo>
                <a:lnTo>
                  <a:pt x="2557513" y="603173"/>
                </a:lnTo>
                <a:lnTo>
                  <a:pt x="2557513" y="590994"/>
                </a:lnTo>
                <a:lnTo>
                  <a:pt x="2554478" y="589470"/>
                </a:lnTo>
                <a:close/>
              </a:path>
              <a:path w="2557779" h="862330">
                <a:moveTo>
                  <a:pt x="2554478" y="565099"/>
                </a:moveTo>
                <a:lnTo>
                  <a:pt x="2549906" y="565099"/>
                </a:lnTo>
                <a:lnTo>
                  <a:pt x="2548382" y="566623"/>
                </a:lnTo>
                <a:lnTo>
                  <a:pt x="2548382" y="578802"/>
                </a:lnTo>
                <a:lnTo>
                  <a:pt x="2549906" y="581850"/>
                </a:lnTo>
                <a:lnTo>
                  <a:pt x="2554478" y="581850"/>
                </a:lnTo>
                <a:lnTo>
                  <a:pt x="2557513" y="578802"/>
                </a:lnTo>
                <a:lnTo>
                  <a:pt x="2557513" y="566623"/>
                </a:lnTo>
                <a:lnTo>
                  <a:pt x="2554478" y="565099"/>
                </a:lnTo>
                <a:close/>
              </a:path>
              <a:path w="2557779" h="862330">
                <a:moveTo>
                  <a:pt x="2554478" y="540727"/>
                </a:moveTo>
                <a:lnTo>
                  <a:pt x="2549906" y="540727"/>
                </a:lnTo>
                <a:lnTo>
                  <a:pt x="2548382" y="542251"/>
                </a:lnTo>
                <a:lnTo>
                  <a:pt x="2548382" y="554431"/>
                </a:lnTo>
                <a:lnTo>
                  <a:pt x="2549906" y="555955"/>
                </a:lnTo>
                <a:lnTo>
                  <a:pt x="2554478" y="555955"/>
                </a:lnTo>
                <a:lnTo>
                  <a:pt x="2557513" y="554431"/>
                </a:lnTo>
                <a:lnTo>
                  <a:pt x="2557513" y="542251"/>
                </a:lnTo>
                <a:lnTo>
                  <a:pt x="2554478" y="540727"/>
                </a:lnTo>
                <a:close/>
              </a:path>
              <a:path w="2557779" h="862330">
                <a:moveTo>
                  <a:pt x="2554478" y="514832"/>
                </a:moveTo>
                <a:lnTo>
                  <a:pt x="2549906" y="514832"/>
                </a:lnTo>
                <a:lnTo>
                  <a:pt x="2548382" y="517880"/>
                </a:lnTo>
                <a:lnTo>
                  <a:pt x="2548382" y="530059"/>
                </a:lnTo>
                <a:lnTo>
                  <a:pt x="2549906" y="531583"/>
                </a:lnTo>
                <a:lnTo>
                  <a:pt x="2554478" y="531583"/>
                </a:lnTo>
                <a:lnTo>
                  <a:pt x="2557513" y="530059"/>
                </a:lnTo>
                <a:lnTo>
                  <a:pt x="2557513" y="517880"/>
                </a:lnTo>
                <a:lnTo>
                  <a:pt x="2554478" y="514832"/>
                </a:lnTo>
                <a:close/>
              </a:path>
              <a:path w="2557779" h="862330">
                <a:moveTo>
                  <a:pt x="2554478" y="490461"/>
                </a:moveTo>
                <a:lnTo>
                  <a:pt x="2549906" y="490461"/>
                </a:lnTo>
                <a:lnTo>
                  <a:pt x="2548382" y="491985"/>
                </a:lnTo>
                <a:lnTo>
                  <a:pt x="2548382" y="505688"/>
                </a:lnTo>
                <a:lnTo>
                  <a:pt x="2549906" y="507212"/>
                </a:lnTo>
                <a:lnTo>
                  <a:pt x="2554478" y="507212"/>
                </a:lnTo>
                <a:lnTo>
                  <a:pt x="2557513" y="505688"/>
                </a:lnTo>
                <a:lnTo>
                  <a:pt x="2557513" y="491985"/>
                </a:lnTo>
                <a:lnTo>
                  <a:pt x="2554478" y="490461"/>
                </a:lnTo>
                <a:close/>
              </a:path>
              <a:path w="2557779" h="862330">
                <a:moveTo>
                  <a:pt x="2554478" y="466090"/>
                </a:moveTo>
                <a:lnTo>
                  <a:pt x="2549906" y="466090"/>
                </a:lnTo>
                <a:lnTo>
                  <a:pt x="2548382" y="467614"/>
                </a:lnTo>
                <a:lnTo>
                  <a:pt x="2548382" y="481317"/>
                </a:lnTo>
                <a:lnTo>
                  <a:pt x="2549906" y="482841"/>
                </a:lnTo>
                <a:lnTo>
                  <a:pt x="2554478" y="482841"/>
                </a:lnTo>
                <a:lnTo>
                  <a:pt x="2557513" y="481317"/>
                </a:lnTo>
                <a:lnTo>
                  <a:pt x="2557513" y="467614"/>
                </a:lnTo>
                <a:lnTo>
                  <a:pt x="2554478" y="466090"/>
                </a:lnTo>
                <a:close/>
              </a:path>
              <a:path w="2557779" h="862330">
                <a:moveTo>
                  <a:pt x="2554478" y="441718"/>
                </a:moveTo>
                <a:lnTo>
                  <a:pt x="2549906" y="441718"/>
                </a:lnTo>
                <a:lnTo>
                  <a:pt x="2548382" y="443242"/>
                </a:lnTo>
                <a:lnTo>
                  <a:pt x="2548382" y="455422"/>
                </a:lnTo>
                <a:lnTo>
                  <a:pt x="2549906" y="458470"/>
                </a:lnTo>
                <a:lnTo>
                  <a:pt x="2554478" y="458470"/>
                </a:lnTo>
                <a:lnTo>
                  <a:pt x="2557513" y="455422"/>
                </a:lnTo>
                <a:lnTo>
                  <a:pt x="2557513" y="443242"/>
                </a:lnTo>
                <a:lnTo>
                  <a:pt x="2554478" y="441718"/>
                </a:lnTo>
                <a:close/>
              </a:path>
              <a:path w="2557779" h="862330">
                <a:moveTo>
                  <a:pt x="2554478" y="417347"/>
                </a:moveTo>
                <a:lnTo>
                  <a:pt x="2549906" y="417347"/>
                </a:lnTo>
                <a:lnTo>
                  <a:pt x="2548382" y="418871"/>
                </a:lnTo>
                <a:lnTo>
                  <a:pt x="2548382" y="431050"/>
                </a:lnTo>
                <a:lnTo>
                  <a:pt x="2549906" y="432574"/>
                </a:lnTo>
                <a:lnTo>
                  <a:pt x="2554478" y="432574"/>
                </a:lnTo>
                <a:lnTo>
                  <a:pt x="2557513" y="431050"/>
                </a:lnTo>
                <a:lnTo>
                  <a:pt x="2557513" y="418871"/>
                </a:lnTo>
                <a:lnTo>
                  <a:pt x="2554478" y="417347"/>
                </a:lnTo>
                <a:close/>
              </a:path>
              <a:path w="2557779" h="862330">
                <a:moveTo>
                  <a:pt x="2554478" y="391452"/>
                </a:moveTo>
                <a:lnTo>
                  <a:pt x="2549906" y="391452"/>
                </a:lnTo>
                <a:lnTo>
                  <a:pt x="2548382" y="394500"/>
                </a:lnTo>
                <a:lnTo>
                  <a:pt x="2548382" y="406679"/>
                </a:lnTo>
                <a:lnTo>
                  <a:pt x="2549906" y="408203"/>
                </a:lnTo>
                <a:lnTo>
                  <a:pt x="2554478" y="408203"/>
                </a:lnTo>
                <a:lnTo>
                  <a:pt x="2557513" y="406679"/>
                </a:lnTo>
                <a:lnTo>
                  <a:pt x="2557513" y="394500"/>
                </a:lnTo>
                <a:lnTo>
                  <a:pt x="2554478" y="391452"/>
                </a:lnTo>
                <a:close/>
              </a:path>
              <a:path w="2557779" h="862330">
                <a:moveTo>
                  <a:pt x="2554478" y="367080"/>
                </a:moveTo>
                <a:lnTo>
                  <a:pt x="2549906" y="367080"/>
                </a:lnTo>
                <a:lnTo>
                  <a:pt x="2548382" y="368604"/>
                </a:lnTo>
                <a:lnTo>
                  <a:pt x="2548382" y="382308"/>
                </a:lnTo>
                <a:lnTo>
                  <a:pt x="2549906" y="383832"/>
                </a:lnTo>
                <a:lnTo>
                  <a:pt x="2554478" y="383832"/>
                </a:lnTo>
                <a:lnTo>
                  <a:pt x="2557513" y="382308"/>
                </a:lnTo>
                <a:lnTo>
                  <a:pt x="2557513" y="368604"/>
                </a:lnTo>
                <a:lnTo>
                  <a:pt x="2554478" y="367080"/>
                </a:lnTo>
                <a:close/>
              </a:path>
              <a:path w="2557779" h="862330">
                <a:moveTo>
                  <a:pt x="2554478" y="342709"/>
                </a:moveTo>
                <a:lnTo>
                  <a:pt x="2549906" y="342709"/>
                </a:lnTo>
                <a:lnTo>
                  <a:pt x="2548382" y="344233"/>
                </a:lnTo>
                <a:lnTo>
                  <a:pt x="2548382" y="357936"/>
                </a:lnTo>
                <a:lnTo>
                  <a:pt x="2549906" y="359460"/>
                </a:lnTo>
                <a:lnTo>
                  <a:pt x="2554478" y="359460"/>
                </a:lnTo>
                <a:lnTo>
                  <a:pt x="2557513" y="357936"/>
                </a:lnTo>
                <a:lnTo>
                  <a:pt x="2557513" y="344233"/>
                </a:lnTo>
                <a:lnTo>
                  <a:pt x="2554478" y="342709"/>
                </a:lnTo>
                <a:close/>
              </a:path>
              <a:path w="2557779" h="862330">
                <a:moveTo>
                  <a:pt x="2554478" y="318338"/>
                </a:moveTo>
                <a:lnTo>
                  <a:pt x="2549906" y="318338"/>
                </a:lnTo>
                <a:lnTo>
                  <a:pt x="2548382" y="319862"/>
                </a:lnTo>
                <a:lnTo>
                  <a:pt x="2548382" y="332041"/>
                </a:lnTo>
                <a:lnTo>
                  <a:pt x="2549906" y="335089"/>
                </a:lnTo>
                <a:lnTo>
                  <a:pt x="2554478" y="335089"/>
                </a:lnTo>
                <a:lnTo>
                  <a:pt x="2557513" y="332041"/>
                </a:lnTo>
                <a:lnTo>
                  <a:pt x="2557513" y="319862"/>
                </a:lnTo>
                <a:lnTo>
                  <a:pt x="2554478" y="318338"/>
                </a:lnTo>
                <a:close/>
              </a:path>
              <a:path w="2557779" h="862330">
                <a:moveTo>
                  <a:pt x="2554478" y="293966"/>
                </a:moveTo>
                <a:lnTo>
                  <a:pt x="2549906" y="293966"/>
                </a:lnTo>
                <a:lnTo>
                  <a:pt x="2548382" y="295490"/>
                </a:lnTo>
                <a:lnTo>
                  <a:pt x="2548382" y="307682"/>
                </a:lnTo>
                <a:lnTo>
                  <a:pt x="2549906" y="309194"/>
                </a:lnTo>
                <a:lnTo>
                  <a:pt x="2554478" y="309194"/>
                </a:lnTo>
                <a:lnTo>
                  <a:pt x="2557513" y="307682"/>
                </a:lnTo>
                <a:lnTo>
                  <a:pt x="2557513" y="295490"/>
                </a:lnTo>
                <a:lnTo>
                  <a:pt x="2554478" y="293966"/>
                </a:lnTo>
                <a:close/>
              </a:path>
              <a:path w="2557779" h="862330">
                <a:moveTo>
                  <a:pt x="2554478" y="269595"/>
                </a:moveTo>
                <a:lnTo>
                  <a:pt x="2549906" y="269595"/>
                </a:lnTo>
                <a:lnTo>
                  <a:pt x="2548382" y="271119"/>
                </a:lnTo>
                <a:lnTo>
                  <a:pt x="2548382" y="283311"/>
                </a:lnTo>
                <a:lnTo>
                  <a:pt x="2549906" y="284835"/>
                </a:lnTo>
                <a:lnTo>
                  <a:pt x="2554478" y="284835"/>
                </a:lnTo>
                <a:lnTo>
                  <a:pt x="2557513" y="283311"/>
                </a:lnTo>
                <a:lnTo>
                  <a:pt x="2557513" y="271119"/>
                </a:lnTo>
                <a:lnTo>
                  <a:pt x="2554478" y="269595"/>
                </a:lnTo>
                <a:close/>
              </a:path>
              <a:path w="2557779" h="862330">
                <a:moveTo>
                  <a:pt x="2554478" y="243700"/>
                </a:moveTo>
                <a:lnTo>
                  <a:pt x="2549906" y="243700"/>
                </a:lnTo>
                <a:lnTo>
                  <a:pt x="2548382" y="246748"/>
                </a:lnTo>
                <a:lnTo>
                  <a:pt x="2548382" y="258940"/>
                </a:lnTo>
                <a:lnTo>
                  <a:pt x="2549906" y="260464"/>
                </a:lnTo>
                <a:lnTo>
                  <a:pt x="2554478" y="260464"/>
                </a:lnTo>
                <a:lnTo>
                  <a:pt x="2557513" y="258940"/>
                </a:lnTo>
                <a:lnTo>
                  <a:pt x="2557513" y="246748"/>
                </a:lnTo>
                <a:lnTo>
                  <a:pt x="2554478" y="243700"/>
                </a:lnTo>
                <a:close/>
              </a:path>
              <a:path w="2557779" h="862330">
                <a:moveTo>
                  <a:pt x="2554478" y="219329"/>
                </a:moveTo>
                <a:lnTo>
                  <a:pt x="2549906" y="219329"/>
                </a:lnTo>
                <a:lnTo>
                  <a:pt x="2548382" y="220853"/>
                </a:lnTo>
                <a:lnTo>
                  <a:pt x="2548382" y="234569"/>
                </a:lnTo>
                <a:lnTo>
                  <a:pt x="2549906" y="236093"/>
                </a:lnTo>
                <a:lnTo>
                  <a:pt x="2554478" y="236093"/>
                </a:lnTo>
                <a:lnTo>
                  <a:pt x="2557513" y="234569"/>
                </a:lnTo>
                <a:lnTo>
                  <a:pt x="2557513" y="220853"/>
                </a:lnTo>
                <a:lnTo>
                  <a:pt x="2554478" y="219329"/>
                </a:lnTo>
                <a:close/>
              </a:path>
              <a:path w="2557779" h="862330">
                <a:moveTo>
                  <a:pt x="2554478" y="194957"/>
                </a:moveTo>
                <a:lnTo>
                  <a:pt x="2549906" y="194957"/>
                </a:lnTo>
                <a:lnTo>
                  <a:pt x="2548382" y="196481"/>
                </a:lnTo>
                <a:lnTo>
                  <a:pt x="2548382" y="210197"/>
                </a:lnTo>
                <a:lnTo>
                  <a:pt x="2549906" y="211721"/>
                </a:lnTo>
                <a:lnTo>
                  <a:pt x="2554478" y="211721"/>
                </a:lnTo>
                <a:lnTo>
                  <a:pt x="2557513" y="210197"/>
                </a:lnTo>
                <a:lnTo>
                  <a:pt x="2557513" y="196481"/>
                </a:lnTo>
                <a:lnTo>
                  <a:pt x="2554478" y="194957"/>
                </a:lnTo>
                <a:close/>
              </a:path>
              <a:path w="2557779" h="862330">
                <a:moveTo>
                  <a:pt x="2554478" y="170586"/>
                </a:moveTo>
                <a:lnTo>
                  <a:pt x="2549906" y="170586"/>
                </a:lnTo>
                <a:lnTo>
                  <a:pt x="2548382" y="172110"/>
                </a:lnTo>
                <a:lnTo>
                  <a:pt x="2548382" y="184302"/>
                </a:lnTo>
                <a:lnTo>
                  <a:pt x="2549906" y="187350"/>
                </a:lnTo>
                <a:lnTo>
                  <a:pt x="2554478" y="187350"/>
                </a:lnTo>
                <a:lnTo>
                  <a:pt x="2557513" y="184302"/>
                </a:lnTo>
                <a:lnTo>
                  <a:pt x="2557513" y="172110"/>
                </a:lnTo>
                <a:lnTo>
                  <a:pt x="2554478" y="170586"/>
                </a:lnTo>
                <a:close/>
              </a:path>
              <a:path w="2557779" h="862330">
                <a:moveTo>
                  <a:pt x="2554478" y="146215"/>
                </a:moveTo>
                <a:lnTo>
                  <a:pt x="2549906" y="146215"/>
                </a:lnTo>
                <a:lnTo>
                  <a:pt x="2548382" y="147739"/>
                </a:lnTo>
                <a:lnTo>
                  <a:pt x="2548382" y="159931"/>
                </a:lnTo>
                <a:lnTo>
                  <a:pt x="2549906" y="161455"/>
                </a:lnTo>
                <a:lnTo>
                  <a:pt x="2554478" y="161455"/>
                </a:lnTo>
                <a:lnTo>
                  <a:pt x="2557513" y="159931"/>
                </a:lnTo>
                <a:lnTo>
                  <a:pt x="2557513" y="147739"/>
                </a:lnTo>
                <a:lnTo>
                  <a:pt x="2554478" y="146215"/>
                </a:lnTo>
                <a:close/>
              </a:path>
              <a:path w="2557779" h="862330">
                <a:moveTo>
                  <a:pt x="2554478" y="120319"/>
                </a:moveTo>
                <a:lnTo>
                  <a:pt x="2549906" y="120319"/>
                </a:lnTo>
                <a:lnTo>
                  <a:pt x="2548382" y="123367"/>
                </a:lnTo>
                <a:lnTo>
                  <a:pt x="2548382" y="135559"/>
                </a:lnTo>
                <a:lnTo>
                  <a:pt x="2549906" y="137083"/>
                </a:lnTo>
                <a:lnTo>
                  <a:pt x="2554478" y="137083"/>
                </a:lnTo>
                <a:lnTo>
                  <a:pt x="2557513" y="135559"/>
                </a:lnTo>
                <a:lnTo>
                  <a:pt x="2557513" y="123367"/>
                </a:lnTo>
                <a:lnTo>
                  <a:pt x="2554478" y="120319"/>
                </a:lnTo>
                <a:close/>
              </a:path>
              <a:path w="2557779" h="862330">
                <a:moveTo>
                  <a:pt x="2554478" y="95961"/>
                </a:moveTo>
                <a:lnTo>
                  <a:pt x="2549906" y="95961"/>
                </a:lnTo>
                <a:lnTo>
                  <a:pt x="2548382" y="97472"/>
                </a:lnTo>
                <a:lnTo>
                  <a:pt x="2548382" y="111188"/>
                </a:lnTo>
                <a:lnTo>
                  <a:pt x="2549906" y="112712"/>
                </a:lnTo>
                <a:lnTo>
                  <a:pt x="2554478" y="112712"/>
                </a:lnTo>
                <a:lnTo>
                  <a:pt x="2557513" y="111188"/>
                </a:lnTo>
                <a:lnTo>
                  <a:pt x="2557513" y="97472"/>
                </a:lnTo>
                <a:lnTo>
                  <a:pt x="2554478" y="95961"/>
                </a:lnTo>
                <a:close/>
              </a:path>
              <a:path w="2557779" h="862330">
                <a:moveTo>
                  <a:pt x="2554478" y="71589"/>
                </a:moveTo>
                <a:lnTo>
                  <a:pt x="2549906" y="71589"/>
                </a:lnTo>
                <a:lnTo>
                  <a:pt x="2548382" y="73101"/>
                </a:lnTo>
                <a:lnTo>
                  <a:pt x="2548382" y="86817"/>
                </a:lnTo>
                <a:lnTo>
                  <a:pt x="2549906" y="88341"/>
                </a:lnTo>
                <a:lnTo>
                  <a:pt x="2554478" y="88341"/>
                </a:lnTo>
                <a:lnTo>
                  <a:pt x="2557513" y="86817"/>
                </a:lnTo>
                <a:lnTo>
                  <a:pt x="2557513" y="73101"/>
                </a:lnTo>
                <a:lnTo>
                  <a:pt x="2554478" y="71589"/>
                </a:lnTo>
                <a:close/>
              </a:path>
              <a:path w="2557779" h="862330">
                <a:moveTo>
                  <a:pt x="2554478" y="47218"/>
                </a:moveTo>
                <a:lnTo>
                  <a:pt x="2549906" y="47218"/>
                </a:lnTo>
                <a:lnTo>
                  <a:pt x="2548382" y="48742"/>
                </a:lnTo>
                <a:lnTo>
                  <a:pt x="2548382" y="60921"/>
                </a:lnTo>
                <a:lnTo>
                  <a:pt x="2549906" y="63969"/>
                </a:lnTo>
                <a:lnTo>
                  <a:pt x="2554478" y="63969"/>
                </a:lnTo>
                <a:lnTo>
                  <a:pt x="2557513" y="60921"/>
                </a:lnTo>
                <a:lnTo>
                  <a:pt x="2557513" y="48742"/>
                </a:lnTo>
                <a:lnTo>
                  <a:pt x="2554478" y="47218"/>
                </a:lnTo>
                <a:close/>
              </a:path>
              <a:path w="2557779" h="862330">
                <a:moveTo>
                  <a:pt x="2554478" y="22847"/>
                </a:moveTo>
                <a:lnTo>
                  <a:pt x="2549906" y="22847"/>
                </a:lnTo>
                <a:lnTo>
                  <a:pt x="2548382" y="24371"/>
                </a:lnTo>
                <a:lnTo>
                  <a:pt x="2548382" y="36550"/>
                </a:lnTo>
                <a:lnTo>
                  <a:pt x="2549906" y="38074"/>
                </a:lnTo>
                <a:lnTo>
                  <a:pt x="2554478" y="38074"/>
                </a:lnTo>
                <a:lnTo>
                  <a:pt x="2557513" y="36550"/>
                </a:lnTo>
                <a:lnTo>
                  <a:pt x="2557513" y="24371"/>
                </a:lnTo>
                <a:lnTo>
                  <a:pt x="2554478" y="22847"/>
                </a:lnTo>
                <a:close/>
              </a:path>
              <a:path w="2557779" h="862330">
                <a:moveTo>
                  <a:pt x="2548382" y="3035"/>
                </a:moveTo>
                <a:lnTo>
                  <a:pt x="2548382" y="12179"/>
                </a:lnTo>
                <a:lnTo>
                  <a:pt x="2549906" y="13703"/>
                </a:lnTo>
                <a:lnTo>
                  <a:pt x="2554478" y="13703"/>
                </a:lnTo>
                <a:lnTo>
                  <a:pt x="2557513" y="12179"/>
                </a:lnTo>
                <a:lnTo>
                  <a:pt x="2557513" y="7607"/>
                </a:lnTo>
                <a:lnTo>
                  <a:pt x="2552954" y="7607"/>
                </a:lnTo>
                <a:lnTo>
                  <a:pt x="2548382" y="3035"/>
                </a:lnTo>
                <a:close/>
              </a:path>
              <a:path w="2557779" h="862330">
                <a:moveTo>
                  <a:pt x="2554478" y="0"/>
                </a:moveTo>
                <a:lnTo>
                  <a:pt x="2548382" y="0"/>
                </a:lnTo>
                <a:lnTo>
                  <a:pt x="2546858" y="1511"/>
                </a:lnTo>
                <a:lnTo>
                  <a:pt x="2546858" y="6083"/>
                </a:lnTo>
                <a:lnTo>
                  <a:pt x="2548382" y="7607"/>
                </a:lnTo>
                <a:lnTo>
                  <a:pt x="2548382" y="3035"/>
                </a:lnTo>
                <a:lnTo>
                  <a:pt x="2557513" y="3035"/>
                </a:lnTo>
                <a:lnTo>
                  <a:pt x="2557513" y="1511"/>
                </a:lnTo>
                <a:lnTo>
                  <a:pt x="2554478" y="0"/>
                </a:lnTo>
                <a:close/>
              </a:path>
              <a:path w="2557779" h="862330">
                <a:moveTo>
                  <a:pt x="2557513" y="3035"/>
                </a:moveTo>
                <a:lnTo>
                  <a:pt x="2548382" y="3035"/>
                </a:lnTo>
                <a:lnTo>
                  <a:pt x="2552954" y="7607"/>
                </a:lnTo>
                <a:lnTo>
                  <a:pt x="2557513" y="7607"/>
                </a:lnTo>
                <a:lnTo>
                  <a:pt x="2557513" y="3035"/>
                </a:lnTo>
                <a:close/>
              </a:path>
              <a:path w="2557779" h="862330">
                <a:moveTo>
                  <a:pt x="2537726" y="0"/>
                </a:moveTo>
                <a:lnTo>
                  <a:pt x="2524023" y="0"/>
                </a:lnTo>
                <a:lnTo>
                  <a:pt x="2522499" y="1511"/>
                </a:lnTo>
                <a:lnTo>
                  <a:pt x="2522499" y="6083"/>
                </a:lnTo>
                <a:lnTo>
                  <a:pt x="2524023" y="7607"/>
                </a:lnTo>
                <a:lnTo>
                  <a:pt x="2537726" y="7607"/>
                </a:lnTo>
                <a:lnTo>
                  <a:pt x="2539250" y="6083"/>
                </a:lnTo>
                <a:lnTo>
                  <a:pt x="2539250" y="1511"/>
                </a:lnTo>
                <a:lnTo>
                  <a:pt x="2537726" y="0"/>
                </a:lnTo>
                <a:close/>
              </a:path>
              <a:path w="2557779" h="862330">
                <a:moveTo>
                  <a:pt x="2511844" y="0"/>
                </a:moveTo>
                <a:lnTo>
                  <a:pt x="2499664" y="0"/>
                </a:lnTo>
                <a:lnTo>
                  <a:pt x="2498140" y="1511"/>
                </a:lnTo>
                <a:lnTo>
                  <a:pt x="2498140" y="6083"/>
                </a:lnTo>
                <a:lnTo>
                  <a:pt x="2499664" y="7607"/>
                </a:lnTo>
                <a:lnTo>
                  <a:pt x="2511844" y="7607"/>
                </a:lnTo>
                <a:lnTo>
                  <a:pt x="2514892" y="6083"/>
                </a:lnTo>
                <a:lnTo>
                  <a:pt x="2514892" y="1511"/>
                </a:lnTo>
                <a:lnTo>
                  <a:pt x="2511844" y="0"/>
                </a:lnTo>
                <a:close/>
              </a:path>
              <a:path w="2557779" h="862330">
                <a:moveTo>
                  <a:pt x="2487485" y="0"/>
                </a:moveTo>
                <a:lnTo>
                  <a:pt x="2475306" y="0"/>
                </a:lnTo>
                <a:lnTo>
                  <a:pt x="2473794" y="1511"/>
                </a:lnTo>
                <a:lnTo>
                  <a:pt x="2473794" y="6083"/>
                </a:lnTo>
                <a:lnTo>
                  <a:pt x="2475306" y="7607"/>
                </a:lnTo>
                <a:lnTo>
                  <a:pt x="2487485" y="7607"/>
                </a:lnTo>
                <a:lnTo>
                  <a:pt x="2489009" y="6083"/>
                </a:lnTo>
                <a:lnTo>
                  <a:pt x="2489009" y="1511"/>
                </a:lnTo>
                <a:lnTo>
                  <a:pt x="2487485" y="0"/>
                </a:lnTo>
                <a:close/>
              </a:path>
              <a:path w="2557779" h="862330">
                <a:moveTo>
                  <a:pt x="2463126" y="0"/>
                </a:moveTo>
                <a:lnTo>
                  <a:pt x="2450947" y="0"/>
                </a:lnTo>
                <a:lnTo>
                  <a:pt x="2447912" y="1511"/>
                </a:lnTo>
                <a:lnTo>
                  <a:pt x="2447912" y="6083"/>
                </a:lnTo>
                <a:lnTo>
                  <a:pt x="2450947" y="7607"/>
                </a:lnTo>
                <a:lnTo>
                  <a:pt x="2463126" y="7607"/>
                </a:lnTo>
                <a:lnTo>
                  <a:pt x="2464650" y="6083"/>
                </a:lnTo>
                <a:lnTo>
                  <a:pt x="2464650" y="1511"/>
                </a:lnTo>
                <a:lnTo>
                  <a:pt x="2463126" y="0"/>
                </a:lnTo>
                <a:close/>
              </a:path>
              <a:path w="2557779" h="862330">
                <a:moveTo>
                  <a:pt x="2438781" y="0"/>
                </a:moveTo>
                <a:lnTo>
                  <a:pt x="2425077" y="0"/>
                </a:lnTo>
                <a:lnTo>
                  <a:pt x="2423553" y="1511"/>
                </a:lnTo>
                <a:lnTo>
                  <a:pt x="2423553" y="6083"/>
                </a:lnTo>
                <a:lnTo>
                  <a:pt x="2425077" y="7607"/>
                </a:lnTo>
                <a:lnTo>
                  <a:pt x="2438781" y="7607"/>
                </a:lnTo>
                <a:lnTo>
                  <a:pt x="2440292" y="6083"/>
                </a:lnTo>
                <a:lnTo>
                  <a:pt x="2440292" y="1511"/>
                </a:lnTo>
                <a:lnTo>
                  <a:pt x="2438781" y="0"/>
                </a:lnTo>
                <a:close/>
              </a:path>
              <a:path w="2557779" h="862330">
                <a:moveTo>
                  <a:pt x="2414422" y="0"/>
                </a:moveTo>
                <a:lnTo>
                  <a:pt x="2400719" y="0"/>
                </a:lnTo>
                <a:lnTo>
                  <a:pt x="2399195" y="1511"/>
                </a:lnTo>
                <a:lnTo>
                  <a:pt x="2399195" y="6083"/>
                </a:lnTo>
                <a:lnTo>
                  <a:pt x="2400719" y="7607"/>
                </a:lnTo>
                <a:lnTo>
                  <a:pt x="2414422" y="7607"/>
                </a:lnTo>
                <a:lnTo>
                  <a:pt x="2415946" y="6083"/>
                </a:lnTo>
                <a:lnTo>
                  <a:pt x="2415946" y="1511"/>
                </a:lnTo>
                <a:lnTo>
                  <a:pt x="2414422" y="0"/>
                </a:lnTo>
                <a:close/>
              </a:path>
              <a:path w="2557779" h="862330">
                <a:moveTo>
                  <a:pt x="2388539" y="0"/>
                </a:moveTo>
                <a:lnTo>
                  <a:pt x="2376360" y="0"/>
                </a:lnTo>
                <a:lnTo>
                  <a:pt x="2374836" y="1511"/>
                </a:lnTo>
                <a:lnTo>
                  <a:pt x="2374836" y="6083"/>
                </a:lnTo>
                <a:lnTo>
                  <a:pt x="2376360" y="7607"/>
                </a:lnTo>
                <a:lnTo>
                  <a:pt x="2388539" y="7607"/>
                </a:lnTo>
                <a:lnTo>
                  <a:pt x="2391587" y="6083"/>
                </a:lnTo>
                <a:lnTo>
                  <a:pt x="2391587" y="1511"/>
                </a:lnTo>
                <a:lnTo>
                  <a:pt x="2388539" y="0"/>
                </a:lnTo>
                <a:close/>
              </a:path>
              <a:path w="2557779" h="862330">
                <a:moveTo>
                  <a:pt x="2364181" y="0"/>
                </a:moveTo>
                <a:lnTo>
                  <a:pt x="2352001" y="0"/>
                </a:lnTo>
                <a:lnTo>
                  <a:pt x="2350477" y="1511"/>
                </a:lnTo>
                <a:lnTo>
                  <a:pt x="2350477" y="6083"/>
                </a:lnTo>
                <a:lnTo>
                  <a:pt x="2352001" y="7607"/>
                </a:lnTo>
                <a:lnTo>
                  <a:pt x="2364181" y="7607"/>
                </a:lnTo>
                <a:lnTo>
                  <a:pt x="2365705" y="6083"/>
                </a:lnTo>
                <a:lnTo>
                  <a:pt x="2365705" y="1511"/>
                </a:lnTo>
                <a:lnTo>
                  <a:pt x="2364181" y="0"/>
                </a:lnTo>
                <a:close/>
              </a:path>
              <a:path w="2557779" h="862330">
                <a:moveTo>
                  <a:pt x="2339822" y="0"/>
                </a:moveTo>
                <a:lnTo>
                  <a:pt x="2327643" y="0"/>
                </a:lnTo>
                <a:lnTo>
                  <a:pt x="2324595" y="1511"/>
                </a:lnTo>
                <a:lnTo>
                  <a:pt x="2324595" y="6083"/>
                </a:lnTo>
                <a:lnTo>
                  <a:pt x="2327643" y="7607"/>
                </a:lnTo>
                <a:lnTo>
                  <a:pt x="2339822" y="7607"/>
                </a:lnTo>
                <a:lnTo>
                  <a:pt x="2341346" y="6083"/>
                </a:lnTo>
                <a:lnTo>
                  <a:pt x="2341346" y="1511"/>
                </a:lnTo>
                <a:lnTo>
                  <a:pt x="2339822" y="0"/>
                </a:lnTo>
                <a:close/>
              </a:path>
              <a:path w="2557779" h="862330">
                <a:moveTo>
                  <a:pt x="2315464" y="0"/>
                </a:moveTo>
                <a:lnTo>
                  <a:pt x="2301760" y="0"/>
                </a:lnTo>
                <a:lnTo>
                  <a:pt x="2300236" y="1511"/>
                </a:lnTo>
                <a:lnTo>
                  <a:pt x="2300236" y="6083"/>
                </a:lnTo>
                <a:lnTo>
                  <a:pt x="2301760" y="7607"/>
                </a:lnTo>
                <a:lnTo>
                  <a:pt x="2315464" y="7607"/>
                </a:lnTo>
                <a:lnTo>
                  <a:pt x="2316988" y="6083"/>
                </a:lnTo>
                <a:lnTo>
                  <a:pt x="2316988" y="1511"/>
                </a:lnTo>
                <a:lnTo>
                  <a:pt x="2315464" y="0"/>
                </a:lnTo>
                <a:close/>
              </a:path>
              <a:path w="2557779" h="862330">
                <a:moveTo>
                  <a:pt x="2289581" y="0"/>
                </a:moveTo>
                <a:lnTo>
                  <a:pt x="2277402" y="0"/>
                </a:lnTo>
                <a:lnTo>
                  <a:pt x="2275890" y="1511"/>
                </a:lnTo>
                <a:lnTo>
                  <a:pt x="2275890" y="6083"/>
                </a:lnTo>
                <a:lnTo>
                  <a:pt x="2277402" y="7607"/>
                </a:lnTo>
                <a:lnTo>
                  <a:pt x="2289581" y="7607"/>
                </a:lnTo>
                <a:lnTo>
                  <a:pt x="2292629" y="6083"/>
                </a:lnTo>
                <a:lnTo>
                  <a:pt x="2292629" y="1511"/>
                </a:lnTo>
                <a:lnTo>
                  <a:pt x="2289581" y="0"/>
                </a:lnTo>
                <a:close/>
              </a:path>
              <a:path w="2557779" h="862330">
                <a:moveTo>
                  <a:pt x="2265222" y="0"/>
                </a:moveTo>
                <a:lnTo>
                  <a:pt x="2253056" y="0"/>
                </a:lnTo>
                <a:lnTo>
                  <a:pt x="2251532" y="1511"/>
                </a:lnTo>
                <a:lnTo>
                  <a:pt x="2251532" y="6083"/>
                </a:lnTo>
                <a:lnTo>
                  <a:pt x="2253056" y="7607"/>
                </a:lnTo>
                <a:lnTo>
                  <a:pt x="2265222" y="7607"/>
                </a:lnTo>
                <a:lnTo>
                  <a:pt x="2266746" y="6083"/>
                </a:lnTo>
                <a:lnTo>
                  <a:pt x="2266746" y="1511"/>
                </a:lnTo>
                <a:lnTo>
                  <a:pt x="2265222" y="0"/>
                </a:lnTo>
                <a:close/>
              </a:path>
              <a:path w="2557779" h="862330">
                <a:moveTo>
                  <a:pt x="2240876" y="0"/>
                </a:moveTo>
                <a:lnTo>
                  <a:pt x="2228697" y="0"/>
                </a:lnTo>
                <a:lnTo>
                  <a:pt x="2225649" y="1511"/>
                </a:lnTo>
                <a:lnTo>
                  <a:pt x="2225649" y="6083"/>
                </a:lnTo>
                <a:lnTo>
                  <a:pt x="2228697" y="7607"/>
                </a:lnTo>
                <a:lnTo>
                  <a:pt x="2240876" y="7607"/>
                </a:lnTo>
                <a:lnTo>
                  <a:pt x="2242388" y="6083"/>
                </a:lnTo>
                <a:lnTo>
                  <a:pt x="2242388" y="1511"/>
                </a:lnTo>
                <a:lnTo>
                  <a:pt x="2240876" y="0"/>
                </a:lnTo>
                <a:close/>
              </a:path>
              <a:path w="2557779" h="862330">
                <a:moveTo>
                  <a:pt x="2216518" y="0"/>
                </a:moveTo>
                <a:lnTo>
                  <a:pt x="2202815" y="0"/>
                </a:lnTo>
                <a:lnTo>
                  <a:pt x="2201291" y="1511"/>
                </a:lnTo>
                <a:lnTo>
                  <a:pt x="2201291" y="6083"/>
                </a:lnTo>
                <a:lnTo>
                  <a:pt x="2202815" y="7607"/>
                </a:lnTo>
                <a:lnTo>
                  <a:pt x="2216518" y="7607"/>
                </a:lnTo>
                <a:lnTo>
                  <a:pt x="2218042" y="6083"/>
                </a:lnTo>
                <a:lnTo>
                  <a:pt x="2218042" y="1511"/>
                </a:lnTo>
                <a:lnTo>
                  <a:pt x="2216518" y="0"/>
                </a:lnTo>
                <a:close/>
              </a:path>
              <a:path w="2557779" h="862330">
                <a:moveTo>
                  <a:pt x="2192159" y="0"/>
                </a:moveTo>
                <a:lnTo>
                  <a:pt x="2178456" y="0"/>
                </a:lnTo>
                <a:lnTo>
                  <a:pt x="2176932" y="1511"/>
                </a:lnTo>
                <a:lnTo>
                  <a:pt x="2176932" y="6083"/>
                </a:lnTo>
                <a:lnTo>
                  <a:pt x="2178456" y="7607"/>
                </a:lnTo>
                <a:lnTo>
                  <a:pt x="2192159" y="7607"/>
                </a:lnTo>
                <a:lnTo>
                  <a:pt x="2193683" y="6083"/>
                </a:lnTo>
                <a:lnTo>
                  <a:pt x="2193683" y="1511"/>
                </a:lnTo>
                <a:lnTo>
                  <a:pt x="2192159" y="0"/>
                </a:lnTo>
                <a:close/>
              </a:path>
              <a:path w="2557779" h="862330">
                <a:moveTo>
                  <a:pt x="2166277" y="0"/>
                </a:moveTo>
                <a:lnTo>
                  <a:pt x="2154097" y="0"/>
                </a:lnTo>
                <a:lnTo>
                  <a:pt x="2152573" y="1511"/>
                </a:lnTo>
                <a:lnTo>
                  <a:pt x="2152573" y="6083"/>
                </a:lnTo>
                <a:lnTo>
                  <a:pt x="2154097" y="7607"/>
                </a:lnTo>
                <a:lnTo>
                  <a:pt x="2166277" y="7607"/>
                </a:lnTo>
                <a:lnTo>
                  <a:pt x="2169325" y="6083"/>
                </a:lnTo>
                <a:lnTo>
                  <a:pt x="2169325" y="1511"/>
                </a:lnTo>
                <a:lnTo>
                  <a:pt x="2166277" y="0"/>
                </a:lnTo>
                <a:close/>
              </a:path>
              <a:path w="2557779" h="862330">
                <a:moveTo>
                  <a:pt x="2141918" y="0"/>
                </a:moveTo>
                <a:lnTo>
                  <a:pt x="2129739" y="0"/>
                </a:lnTo>
                <a:lnTo>
                  <a:pt x="2128215" y="1511"/>
                </a:lnTo>
                <a:lnTo>
                  <a:pt x="2128215" y="6083"/>
                </a:lnTo>
                <a:lnTo>
                  <a:pt x="2129739" y="7607"/>
                </a:lnTo>
                <a:lnTo>
                  <a:pt x="2141918" y="7607"/>
                </a:lnTo>
                <a:lnTo>
                  <a:pt x="2143442" y="6083"/>
                </a:lnTo>
                <a:lnTo>
                  <a:pt x="2143442" y="1511"/>
                </a:lnTo>
                <a:lnTo>
                  <a:pt x="2141918" y="0"/>
                </a:lnTo>
                <a:close/>
              </a:path>
              <a:path w="2557779" h="862330">
                <a:moveTo>
                  <a:pt x="2117559" y="0"/>
                </a:moveTo>
                <a:lnTo>
                  <a:pt x="2105380" y="0"/>
                </a:lnTo>
                <a:lnTo>
                  <a:pt x="2102345" y="1511"/>
                </a:lnTo>
                <a:lnTo>
                  <a:pt x="2102345" y="6083"/>
                </a:lnTo>
                <a:lnTo>
                  <a:pt x="2105380" y="7607"/>
                </a:lnTo>
                <a:lnTo>
                  <a:pt x="2117559" y="7607"/>
                </a:lnTo>
                <a:lnTo>
                  <a:pt x="2119083" y="6083"/>
                </a:lnTo>
                <a:lnTo>
                  <a:pt x="2119083" y="1511"/>
                </a:lnTo>
                <a:lnTo>
                  <a:pt x="2117559" y="0"/>
                </a:lnTo>
                <a:close/>
              </a:path>
              <a:path w="2557779" h="862330">
                <a:moveTo>
                  <a:pt x="2093201" y="0"/>
                </a:moveTo>
                <a:lnTo>
                  <a:pt x="2079497" y="0"/>
                </a:lnTo>
                <a:lnTo>
                  <a:pt x="2077986" y="1511"/>
                </a:lnTo>
                <a:lnTo>
                  <a:pt x="2077986" y="6083"/>
                </a:lnTo>
                <a:lnTo>
                  <a:pt x="2079497" y="7607"/>
                </a:lnTo>
                <a:lnTo>
                  <a:pt x="2093201" y="7607"/>
                </a:lnTo>
                <a:lnTo>
                  <a:pt x="2094725" y="6083"/>
                </a:lnTo>
                <a:lnTo>
                  <a:pt x="2094725" y="1511"/>
                </a:lnTo>
                <a:lnTo>
                  <a:pt x="2093201" y="0"/>
                </a:lnTo>
                <a:close/>
              </a:path>
              <a:path w="2557779" h="862330">
                <a:moveTo>
                  <a:pt x="2068842" y="0"/>
                </a:moveTo>
                <a:lnTo>
                  <a:pt x="2055152" y="0"/>
                </a:lnTo>
                <a:lnTo>
                  <a:pt x="2053628" y="1511"/>
                </a:lnTo>
                <a:lnTo>
                  <a:pt x="2053628" y="6083"/>
                </a:lnTo>
                <a:lnTo>
                  <a:pt x="2055152" y="7607"/>
                </a:lnTo>
                <a:lnTo>
                  <a:pt x="2068842" y="7607"/>
                </a:lnTo>
                <a:lnTo>
                  <a:pt x="2070366" y="6083"/>
                </a:lnTo>
                <a:lnTo>
                  <a:pt x="2070366" y="1511"/>
                </a:lnTo>
                <a:lnTo>
                  <a:pt x="2068842" y="0"/>
                </a:lnTo>
                <a:close/>
              </a:path>
              <a:path w="2557779" h="862330">
                <a:moveTo>
                  <a:pt x="2042972" y="0"/>
                </a:moveTo>
                <a:lnTo>
                  <a:pt x="2030793" y="0"/>
                </a:lnTo>
                <a:lnTo>
                  <a:pt x="2029269" y="1511"/>
                </a:lnTo>
                <a:lnTo>
                  <a:pt x="2029269" y="6083"/>
                </a:lnTo>
                <a:lnTo>
                  <a:pt x="2030793" y="7607"/>
                </a:lnTo>
                <a:lnTo>
                  <a:pt x="2042972" y="7607"/>
                </a:lnTo>
                <a:lnTo>
                  <a:pt x="2046008" y="6083"/>
                </a:lnTo>
                <a:lnTo>
                  <a:pt x="2046008" y="1511"/>
                </a:lnTo>
                <a:lnTo>
                  <a:pt x="2042972" y="0"/>
                </a:lnTo>
                <a:close/>
              </a:path>
              <a:path w="2557779" h="862330">
                <a:moveTo>
                  <a:pt x="2018614" y="0"/>
                </a:moveTo>
                <a:lnTo>
                  <a:pt x="2006434" y="0"/>
                </a:lnTo>
                <a:lnTo>
                  <a:pt x="2004910" y="1511"/>
                </a:lnTo>
                <a:lnTo>
                  <a:pt x="2004910" y="6083"/>
                </a:lnTo>
                <a:lnTo>
                  <a:pt x="2006434" y="7607"/>
                </a:lnTo>
                <a:lnTo>
                  <a:pt x="2018614" y="7607"/>
                </a:lnTo>
                <a:lnTo>
                  <a:pt x="2020138" y="6083"/>
                </a:lnTo>
                <a:lnTo>
                  <a:pt x="2020138" y="1511"/>
                </a:lnTo>
                <a:lnTo>
                  <a:pt x="2018614" y="0"/>
                </a:lnTo>
                <a:close/>
              </a:path>
              <a:path w="2557779" h="862330">
                <a:moveTo>
                  <a:pt x="1994255" y="0"/>
                </a:moveTo>
                <a:lnTo>
                  <a:pt x="1982076" y="0"/>
                </a:lnTo>
                <a:lnTo>
                  <a:pt x="1979028" y="1511"/>
                </a:lnTo>
                <a:lnTo>
                  <a:pt x="1979028" y="6083"/>
                </a:lnTo>
                <a:lnTo>
                  <a:pt x="1982076" y="7607"/>
                </a:lnTo>
                <a:lnTo>
                  <a:pt x="1994255" y="7607"/>
                </a:lnTo>
                <a:lnTo>
                  <a:pt x="1995779" y="6083"/>
                </a:lnTo>
                <a:lnTo>
                  <a:pt x="1995779" y="1511"/>
                </a:lnTo>
                <a:lnTo>
                  <a:pt x="1994255" y="0"/>
                </a:lnTo>
                <a:close/>
              </a:path>
              <a:path w="2557779" h="862330">
                <a:moveTo>
                  <a:pt x="1969896" y="0"/>
                </a:moveTo>
                <a:lnTo>
                  <a:pt x="1956193" y="0"/>
                </a:lnTo>
                <a:lnTo>
                  <a:pt x="1954669" y="1511"/>
                </a:lnTo>
                <a:lnTo>
                  <a:pt x="1954669" y="6083"/>
                </a:lnTo>
                <a:lnTo>
                  <a:pt x="1956193" y="7607"/>
                </a:lnTo>
                <a:lnTo>
                  <a:pt x="1969896" y="7607"/>
                </a:lnTo>
                <a:lnTo>
                  <a:pt x="1971420" y="6083"/>
                </a:lnTo>
                <a:lnTo>
                  <a:pt x="1971420" y="1511"/>
                </a:lnTo>
                <a:lnTo>
                  <a:pt x="1969896" y="0"/>
                </a:lnTo>
                <a:close/>
              </a:path>
              <a:path w="2557779" h="862330">
                <a:moveTo>
                  <a:pt x="1945538" y="0"/>
                </a:moveTo>
                <a:lnTo>
                  <a:pt x="1931835" y="0"/>
                </a:lnTo>
                <a:lnTo>
                  <a:pt x="1930311" y="1511"/>
                </a:lnTo>
                <a:lnTo>
                  <a:pt x="1930311" y="6083"/>
                </a:lnTo>
                <a:lnTo>
                  <a:pt x="1931835" y="7607"/>
                </a:lnTo>
                <a:lnTo>
                  <a:pt x="1945538" y="7607"/>
                </a:lnTo>
                <a:lnTo>
                  <a:pt x="1947062" y="6083"/>
                </a:lnTo>
                <a:lnTo>
                  <a:pt x="1947062" y="1511"/>
                </a:lnTo>
                <a:lnTo>
                  <a:pt x="1945538" y="0"/>
                </a:lnTo>
                <a:close/>
              </a:path>
              <a:path w="2557779" h="862330">
                <a:moveTo>
                  <a:pt x="1919655" y="0"/>
                </a:moveTo>
                <a:lnTo>
                  <a:pt x="1907476" y="0"/>
                </a:lnTo>
                <a:lnTo>
                  <a:pt x="1905952" y="1511"/>
                </a:lnTo>
                <a:lnTo>
                  <a:pt x="1905952" y="6083"/>
                </a:lnTo>
                <a:lnTo>
                  <a:pt x="1907476" y="7607"/>
                </a:lnTo>
                <a:lnTo>
                  <a:pt x="1919655" y="7607"/>
                </a:lnTo>
                <a:lnTo>
                  <a:pt x="1922703" y="6083"/>
                </a:lnTo>
                <a:lnTo>
                  <a:pt x="1922703" y="1511"/>
                </a:lnTo>
                <a:lnTo>
                  <a:pt x="1919655" y="0"/>
                </a:lnTo>
                <a:close/>
              </a:path>
              <a:path w="2557779" h="862330">
                <a:moveTo>
                  <a:pt x="1895297" y="0"/>
                </a:moveTo>
                <a:lnTo>
                  <a:pt x="1883117" y="0"/>
                </a:lnTo>
                <a:lnTo>
                  <a:pt x="1881606" y="1511"/>
                </a:lnTo>
                <a:lnTo>
                  <a:pt x="1881606" y="6083"/>
                </a:lnTo>
                <a:lnTo>
                  <a:pt x="1883117" y="7607"/>
                </a:lnTo>
                <a:lnTo>
                  <a:pt x="1895297" y="7607"/>
                </a:lnTo>
                <a:lnTo>
                  <a:pt x="1896821" y="6083"/>
                </a:lnTo>
                <a:lnTo>
                  <a:pt x="1896821" y="1511"/>
                </a:lnTo>
                <a:lnTo>
                  <a:pt x="1895297" y="0"/>
                </a:lnTo>
                <a:close/>
              </a:path>
              <a:path w="2557779" h="862330">
                <a:moveTo>
                  <a:pt x="1870938" y="0"/>
                </a:moveTo>
                <a:lnTo>
                  <a:pt x="1858759" y="0"/>
                </a:lnTo>
                <a:lnTo>
                  <a:pt x="1855723" y="1511"/>
                </a:lnTo>
                <a:lnTo>
                  <a:pt x="1855723" y="6083"/>
                </a:lnTo>
                <a:lnTo>
                  <a:pt x="1858759" y="7607"/>
                </a:lnTo>
                <a:lnTo>
                  <a:pt x="1870938" y="7607"/>
                </a:lnTo>
                <a:lnTo>
                  <a:pt x="1872462" y="6083"/>
                </a:lnTo>
                <a:lnTo>
                  <a:pt x="1872462" y="1511"/>
                </a:lnTo>
                <a:lnTo>
                  <a:pt x="1870938" y="0"/>
                </a:lnTo>
                <a:close/>
              </a:path>
              <a:path w="2557779" h="862330">
                <a:moveTo>
                  <a:pt x="1846592" y="0"/>
                </a:moveTo>
                <a:lnTo>
                  <a:pt x="1832889" y="0"/>
                </a:lnTo>
                <a:lnTo>
                  <a:pt x="1831365" y="1511"/>
                </a:lnTo>
                <a:lnTo>
                  <a:pt x="1831365" y="6083"/>
                </a:lnTo>
                <a:lnTo>
                  <a:pt x="1832889" y="7607"/>
                </a:lnTo>
                <a:lnTo>
                  <a:pt x="1846592" y="7607"/>
                </a:lnTo>
                <a:lnTo>
                  <a:pt x="1848103" y="6083"/>
                </a:lnTo>
                <a:lnTo>
                  <a:pt x="1848103" y="1511"/>
                </a:lnTo>
                <a:lnTo>
                  <a:pt x="1846592" y="0"/>
                </a:lnTo>
                <a:close/>
              </a:path>
              <a:path w="2557779" h="862330">
                <a:moveTo>
                  <a:pt x="1822234" y="0"/>
                </a:moveTo>
                <a:lnTo>
                  <a:pt x="1808530" y="0"/>
                </a:lnTo>
                <a:lnTo>
                  <a:pt x="1807006" y="1511"/>
                </a:lnTo>
                <a:lnTo>
                  <a:pt x="1807006" y="6083"/>
                </a:lnTo>
                <a:lnTo>
                  <a:pt x="1808530" y="7607"/>
                </a:lnTo>
                <a:lnTo>
                  <a:pt x="1822234" y="7607"/>
                </a:lnTo>
                <a:lnTo>
                  <a:pt x="1823758" y="6083"/>
                </a:lnTo>
                <a:lnTo>
                  <a:pt x="1823758" y="1511"/>
                </a:lnTo>
                <a:lnTo>
                  <a:pt x="1822234" y="0"/>
                </a:lnTo>
                <a:close/>
              </a:path>
              <a:path w="2557779" h="862330">
                <a:moveTo>
                  <a:pt x="1796351" y="0"/>
                </a:moveTo>
                <a:lnTo>
                  <a:pt x="1784172" y="0"/>
                </a:lnTo>
                <a:lnTo>
                  <a:pt x="1782648" y="1511"/>
                </a:lnTo>
                <a:lnTo>
                  <a:pt x="1782648" y="6083"/>
                </a:lnTo>
                <a:lnTo>
                  <a:pt x="1784172" y="7607"/>
                </a:lnTo>
                <a:lnTo>
                  <a:pt x="1796351" y="7607"/>
                </a:lnTo>
                <a:lnTo>
                  <a:pt x="1799399" y="6083"/>
                </a:lnTo>
                <a:lnTo>
                  <a:pt x="1799399" y="1511"/>
                </a:lnTo>
                <a:lnTo>
                  <a:pt x="1796351" y="0"/>
                </a:lnTo>
                <a:close/>
              </a:path>
              <a:path w="2557779" h="862330">
                <a:moveTo>
                  <a:pt x="1771992" y="0"/>
                </a:moveTo>
                <a:lnTo>
                  <a:pt x="1759813" y="0"/>
                </a:lnTo>
                <a:lnTo>
                  <a:pt x="1758289" y="1511"/>
                </a:lnTo>
                <a:lnTo>
                  <a:pt x="1758289" y="6083"/>
                </a:lnTo>
                <a:lnTo>
                  <a:pt x="1759813" y="7607"/>
                </a:lnTo>
                <a:lnTo>
                  <a:pt x="1771992" y="7607"/>
                </a:lnTo>
                <a:lnTo>
                  <a:pt x="1773516" y="6083"/>
                </a:lnTo>
                <a:lnTo>
                  <a:pt x="1773516" y="1511"/>
                </a:lnTo>
                <a:lnTo>
                  <a:pt x="1771992" y="0"/>
                </a:lnTo>
                <a:close/>
              </a:path>
              <a:path w="2557779" h="862330">
                <a:moveTo>
                  <a:pt x="1747634" y="0"/>
                </a:moveTo>
                <a:lnTo>
                  <a:pt x="1735454" y="0"/>
                </a:lnTo>
                <a:lnTo>
                  <a:pt x="1732407" y="1511"/>
                </a:lnTo>
                <a:lnTo>
                  <a:pt x="1732407" y="6083"/>
                </a:lnTo>
                <a:lnTo>
                  <a:pt x="1735454" y="7607"/>
                </a:lnTo>
                <a:lnTo>
                  <a:pt x="1747634" y="7607"/>
                </a:lnTo>
                <a:lnTo>
                  <a:pt x="1749158" y="6083"/>
                </a:lnTo>
                <a:lnTo>
                  <a:pt x="1749158" y="1511"/>
                </a:lnTo>
                <a:lnTo>
                  <a:pt x="1747634" y="0"/>
                </a:lnTo>
                <a:close/>
              </a:path>
              <a:path w="2557779" h="862330">
                <a:moveTo>
                  <a:pt x="1723275" y="0"/>
                </a:moveTo>
                <a:lnTo>
                  <a:pt x="1709572" y="0"/>
                </a:lnTo>
                <a:lnTo>
                  <a:pt x="1708048" y="1511"/>
                </a:lnTo>
                <a:lnTo>
                  <a:pt x="1708048" y="6083"/>
                </a:lnTo>
                <a:lnTo>
                  <a:pt x="1709572" y="7607"/>
                </a:lnTo>
                <a:lnTo>
                  <a:pt x="1723275" y="7607"/>
                </a:lnTo>
                <a:lnTo>
                  <a:pt x="1724799" y="6083"/>
                </a:lnTo>
                <a:lnTo>
                  <a:pt x="1724799" y="1511"/>
                </a:lnTo>
                <a:lnTo>
                  <a:pt x="1723275" y="0"/>
                </a:lnTo>
                <a:close/>
              </a:path>
              <a:path w="2557779" h="862330">
                <a:moveTo>
                  <a:pt x="1697393" y="0"/>
                </a:moveTo>
                <a:lnTo>
                  <a:pt x="1685213" y="0"/>
                </a:lnTo>
                <a:lnTo>
                  <a:pt x="1683702" y="1511"/>
                </a:lnTo>
                <a:lnTo>
                  <a:pt x="1683702" y="6083"/>
                </a:lnTo>
                <a:lnTo>
                  <a:pt x="1685213" y="7607"/>
                </a:lnTo>
                <a:lnTo>
                  <a:pt x="1697393" y="7607"/>
                </a:lnTo>
                <a:lnTo>
                  <a:pt x="1700441" y="6083"/>
                </a:lnTo>
                <a:lnTo>
                  <a:pt x="1700441" y="1511"/>
                </a:lnTo>
                <a:lnTo>
                  <a:pt x="1697393" y="0"/>
                </a:lnTo>
                <a:close/>
              </a:path>
              <a:path w="2557779" h="862330">
                <a:moveTo>
                  <a:pt x="1673047" y="0"/>
                </a:moveTo>
                <a:lnTo>
                  <a:pt x="1660867" y="0"/>
                </a:lnTo>
                <a:lnTo>
                  <a:pt x="1659343" y="1511"/>
                </a:lnTo>
                <a:lnTo>
                  <a:pt x="1659343" y="6083"/>
                </a:lnTo>
                <a:lnTo>
                  <a:pt x="1660867" y="7607"/>
                </a:lnTo>
                <a:lnTo>
                  <a:pt x="1673047" y="7607"/>
                </a:lnTo>
                <a:lnTo>
                  <a:pt x="1674558" y="6083"/>
                </a:lnTo>
                <a:lnTo>
                  <a:pt x="1674558" y="1511"/>
                </a:lnTo>
                <a:lnTo>
                  <a:pt x="1673047" y="0"/>
                </a:lnTo>
                <a:close/>
              </a:path>
              <a:path w="2557779" h="862330">
                <a:moveTo>
                  <a:pt x="1648688" y="0"/>
                </a:moveTo>
                <a:lnTo>
                  <a:pt x="1636509" y="0"/>
                </a:lnTo>
                <a:lnTo>
                  <a:pt x="1633461" y="1511"/>
                </a:lnTo>
                <a:lnTo>
                  <a:pt x="1633461" y="6083"/>
                </a:lnTo>
                <a:lnTo>
                  <a:pt x="1636509" y="7607"/>
                </a:lnTo>
                <a:lnTo>
                  <a:pt x="1648688" y="7607"/>
                </a:lnTo>
                <a:lnTo>
                  <a:pt x="1650199" y="6083"/>
                </a:lnTo>
                <a:lnTo>
                  <a:pt x="1650199" y="1511"/>
                </a:lnTo>
                <a:lnTo>
                  <a:pt x="1648688" y="0"/>
                </a:lnTo>
                <a:close/>
              </a:path>
              <a:path w="2557779" h="862330">
                <a:moveTo>
                  <a:pt x="1624330" y="0"/>
                </a:moveTo>
                <a:lnTo>
                  <a:pt x="1610626" y="0"/>
                </a:lnTo>
                <a:lnTo>
                  <a:pt x="1609102" y="1511"/>
                </a:lnTo>
                <a:lnTo>
                  <a:pt x="1609102" y="6083"/>
                </a:lnTo>
                <a:lnTo>
                  <a:pt x="1610626" y="7607"/>
                </a:lnTo>
                <a:lnTo>
                  <a:pt x="1624330" y="7607"/>
                </a:lnTo>
                <a:lnTo>
                  <a:pt x="1625853" y="6083"/>
                </a:lnTo>
                <a:lnTo>
                  <a:pt x="1625853" y="1511"/>
                </a:lnTo>
                <a:lnTo>
                  <a:pt x="1624330" y="0"/>
                </a:lnTo>
                <a:close/>
              </a:path>
              <a:path w="2557779" h="862330">
                <a:moveTo>
                  <a:pt x="1599971" y="0"/>
                </a:moveTo>
                <a:lnTo>
                  <a:pt x="1586268" y="0"/>
                </a:lnTo>
                <a:lnTo>
                  <a:pt x="1584744" y="1511"/>
                </a:lnTo>
                <a:lnTo>
                  <a:pt x="1584744" y="6083"/>
                </a:lnTo>
                <a:lnTo>
                  <a:pt x="1586268" y="7607"/>
                </a:lnTo>
                <a:lnTo>
                  <a:pt x="1599971" y="7607"/>
                </a:lnTo>
                <a:lnTo>
                  <a:pt x="1601495" y="6083"/>
                </a:lnTo>
                <a:lnTo>
                  <a:pt x="1601495" y="1511"/>
                </a:lnTo>
                <a:lnTo>
                  <a:pt x="1599971" y="0"/>
                </a:lnTo>
                <a:close/>
              </a:path>
              <a:path w="2557779" h="862330">
                <a:moveTo>
                  <a:pt x="1574088" y="0"/>
                </a:moveTo>
                <a:lnTo>
                  <a:pt x="1561909" y="0"/>
                </a:lnTo>
                <a:lnTo>
                  <a:pt x="1560385" y="1511"/>
                </a:lnTo>
                <a:lnTo>
                  <a:pt x="1560385" y="6083"/>
                </a:lnTo>
                <a:lnTo>
                  <a:pt x="1561909" y="7607"/>
                </a:lnTo>
                <a:lnTo>
                  <a:pt x="1574088" y="7607"/>
                </a:lnTo>
                <a:lnTo>
                  <a:pt x="1577136" y="6083"/>
                </a:lnTo>
                <a:lnTo>
                  <a:pt x="1577136" y="1511"/>
                </a:lnTo>
                <a:lnTo>
                  <a:pt x="1574088" y="0"/>
                </a:lnTo>
                <a:close/>
              </a:path>
              <a:path w="2557779" h="862330">
                <a:moveTo>
                  <a:pt x="1549730" y="0"/>
                </a:moveTo>
                <a:lnTo>
                  <a:pt x="1537550" y="0"/>
                </a:lnTo>
                <a:lnTo>
                  <a:pt x="1536026" y="1511"/>
                </a:lnTo>
                <a:lnTo>
                  <a:pt x="1536026" y="6083"/>
                </a:lnTo>
                <a:lnTo>
                  <a:pt x="1537550" y="7607"/>
                </a:lnTo>
                <a:lnTo>
                  <a:pt x="1549730" y="7607"/>
                </a:lnTo>
                <a:lnTo>
                  <a:pt x="1551254" y="6083"/>
                </a:lnTo>
                <a:lnTo>
                  <a:pt x="1551254" y="1511"/>
                </a:lnTo>
                <a:lnTo>
                  <a:pt x="1549730" y="0"/>
                </a:lnTo>
                <a:close/>
              </a:path>
              <a:path w="2557779" h="862330">
                <a:moveTo>
                  <a:pt x="1525371" y="0"/>
                </a:moveTo>
                <a:lnTo>
                  <a:pt x="1513192" y="0"/>
                </a:lnTo>
                <a:lnTo>
                  <a:pt x="1510157" y="1511"/>
                </a:lnTo>
                <a:lnTo>
                  <a:pt x="1510157" y="6083"/>
                </a:lnTo>
                <a:lnTo>
                  <a:pt x="1513192" y="7607"/>
                </a:lnTo>
                <a:lnTo>
                  <a:pt x="1525371" y="7607"/>
                </a:lnTo>
                <a:lnTo>
                  <a:pt x="1526895" y="6083"/>
                </a:lnTo>
                <a:lnTo>
                  <a:pt x="1526895" y="1511"/>
                </a:lnTo>
                <a:lnTo>
                  <a:pt x="1525371" y="0"/>
                </a:lnTo>
                <a:close/>
              </a:path>
              <a:path w="2557779" h="862330">
                <a:moveTo>
                  <a:pt x="1501012" y="0"/>
                </a:moveTo>
                <a:lnTo>
                  <a:pt x="1487309" y="0"/>
                </a:lnTo>
                <a:lnTo>
                  <a:pt x="1485798" y="1511"/>
                </a:lnTo>
                <a:lnTo>
                  <a:pt x="1485798" y="6083"/>
                </a:lnTo>
                <a:lnTo>
                  <a:pt x="1487309" y="7607"/>
                </a:lnTo>
                <a:lnTo>
                  <a:pt x="1501012" y="7607"/>
                </a:lnTo>
                <a:lnTo>
                  <a:pt x="1502536" y="6083"/>
                </a:lnTo>
                <a:lnTo>
                  <a:pt x="1502536" y="1511"/>
                </a:lnTo>
                <a:lnTo>
                  <a:pt x="1501012" y="0"/>
                </a:lnTo>
                <a:close/>
              </a:path>
              <a:path w="2557779" h="862330">
                <a:moveTo>
                  <a:pt x="1476654" y="0"/>
                </a:moveTo>
                <a:lnTo>
                  <a:pt x="1462963" y="0"/>
                </a:lnTo>
                <a:lnTo>
                  <a:pt x="1461439" y="1511"/>
                </a:lnTo>
                <a:lnTo>
                  <a:pt x="1461439" y="6083"/>
                </a:lnTo>
                <a:lnTo>
                  <a:pt x="1462963" y="7607"/>
                </a:lnTo>
                <a:lnTo>
                  <a:pt x="1476654" y="7607"/>
                </a:lnTo>
                <a:lnTo>
                  <a:pt x="1478178" y="6083"/>
                </a:lnTo>
                <a:lnTo>
                  <a:pt x="1478178" y="1511"/>
                </a:lnTo>
                <a:lnTo>
                  <a:pt x="1476654" y="0"/>
                </a:lnTo>
                <a:close/>
              </a:path>
              <a:path w="2557779" h="862330">
                <a:moveTo>
                  <a:pt x="1450784" y="0"/>
                </a:moveTo>
                <a:lnTo>
                  <a:pt x="1438605" y="0"/>
                </a:lnTo>
                <a:lnTo>
                  <a:pt x="1437081" y="1511"/>
                </a:lnTo>
                <a:lnTo>
                  <a:pt x="1437081" y="6083"/>
                </a:lnTo>
                <a:lnTo>
                  <a:pt x="1438605" y="7607"/>
                </a:lnTo>
                <a:lnTo>
                  <a:pt x="1450784" y="7607"/>
                </a:lnTo>
                <a:lnTo>
                  <a:pt x="1453819" y="6083"/>
                </a:lnTo>
                <a:lnTo>
                  <a:pt x="1453819" y="1511"/>
                </a:lnTo>
                <a:lnTo>
                  <a:pt x="1450784" y="0"/>
                </a:lnTo>
                <a:close/>
              </a:path>
              <a:path w="2557779" h="862330">
                <a:moveTo>
                  <a:pt x="1426425" y="0"/>
                </a:moveTo>
                <a:lnTo>
                  <a:pt x="1414246" y="0"/>
                </a:lnTo>
                <a:lnTo>
                  <a:pt x="1412722" y="1511"/>
                </a:lnTo>
                <a:lnTo>
                  <a:pt x="1412722" y="6083"/>
                </a:lnTo>
                <a:lnTo>
                  <a:pt x="1414246" y="7607"/>
                </a:lnTo>
                <a:lnTo>
                  <a:pt x="1426425" y="7607"/>
                </a:lnTo>
                <a:lnTo>
                  <a:pt x="1427949" y="6083"/>
                </a:lnTo>
                <a:lnTo>
                  <a:pt x="1427949" y="1511"/>
                </a:lnTo>
                <a:lnTo>
                  <a:pt x="1426425" y="0"/>
                </a:lnTo>
                <a:close/>
              </a:path>
              <a:path w="2557779" h="862330">
                <a:moveTo>
                  <a:pt x="1402067" y="0"/>
                </a:moveTo>
                <a:lnTo>
                  <a:pt x="1389887" y="0"/>
                </a:lnTo>
                <a:lnTo>
                  <a:pt x="1386839" y="1511"/>
                </a:lnTo>
                <a:lnTo>
                  <a:pt x="1386839" y="6083"/>
                </a:lnTo>
                <a:lnTo>
                  <a:pt x="1389887" y="7607"/>
                </a:lnTo>
                <a:lnTo>
                  <a:pt x="1402067" y="7607"/>
                </a:lnTo>
                <a:lnTo>
                  <a:pt x="1403591" y="6083"/>
                </a:lnTo>
                <a:lnTo>
                  <a:pt x="1403591" y="1511"/>
                </a:lnTo>
                <a:lnTo>
                  <a:pt x="1402067" y="0"/>
                </a:lnTo>
                <a:close/>
              </a:path>
              <a:path w="2557779" h="862330">
                <a:moveTo>
                  <a:pt x="1377708" y="0"/>
                </a:moveTo>
                <a:lnTo>
                  <a:pt x="1364005" y="0"/>
                </a:lnTo>
                <a:lnTo>
                  <a:pt x="1362481" y="1511"/>
                </a:lnTo>
                <a:lnTo>
                  <a:pt x="1362481" y="6083"/>
                </a:lnTo>
                <a:lnTo>
                  <a:pt x="1364005" y="7607"/>
                </a:lnTo>
                <a:lnTo>
                  <a:pt x="1377708" y="7607"/>
                </a:lnTo>
                <a:lnTo>
                  <a:pt x="1379232" y="6083"/>
                </a:lnTo>
                <a:lnTo>
                  <a:pt x="1379232" y="1511"/>
                </a:lnTo>
                <a:lnTo>
                  <a:pt x="1377708" y="0"/>
                </a:lnTo>
                <a:close/>
              </a:path>
              <a:path w="2557779" h="862330">
                <a:moveTo>
                  <a:pt x="1353350" y="0"/>
                </a:moveTo>
                <a:lnTo>
                  <a:pt x="1339646" y="0"/>
                </a:lnTo>
                <a:lnTo>
                  <a:pt x="1338122" y="1511"/>
                </a:lnTo>
                <a:lnTo>
                  <a:pt x="1338122" y="6083"/>
                </a:lnTo>
                <a:lnTo>
                  <a:pt x="1339646" y="7607"/>
                </a:lnTo>
                <a:lnTo>
                  <a:pt x="1353350" y="7607"/>
                </a:lnTo>
                <a:lnTo>
                  <a:pt x="1354874" y="6083"/>
                </a:lnTo>
                <a:lnTo>
                  <a:pt x="1354874" y="1511"/>
                </a:lnTo>
                <a:lnTo>
                  <a:pt x="1353350" y="0"/>
                </a:lnTo>
                <a:close/>
              </a:path>
              <a:path w="2557779" h="862330">
                <a:moveTo>
                  <a:pt x="1327467" y="0"/>
                </a:moveTo>
                <a:lnTo>
                  <a:pt x="1315288" y="0"/>
                </a:lnTo>
                <a:lnTo>
                  <a:pt x="1313764" y="1511"/>
                </a:lnTo>
                <a:lnTo>
                  <a:pt x="1313764" y="6083"/>
                </a:lnTo>
                <a:lnTo>
                  <a:pt x="1315288" y="7607"/>
                </a:lnTo>
                <a:lnTo>
                  <a:pt x="1327467" y="7607"/>
                </a:lnTo>
                <a:lnTo>
                  <a:pt x="1330515" y="6083"/>
                </a:lnTo>
                <a:lnTo>
                  <a:pt x="1330515" y="1511"/>
                </a:lnTo>
                <a:lnTo>
                  <a:pt x="1327467" y="0"/>
                </a:lnTo>
                <a:close/>
              </a:path>
              <a:path w="2557779" h="862330">
                <a:moveTo>
                  <a:pt x="1303108" y="0"/>
                </a:moveTo>
                <a:lnTo>
                  <a:pt x="1290929" y="0"/>
                </a:lnTo>
                <a:lnTo>
                  <a:pt x="1289418" y="1511"/>
                </a:lnTo>
                <a:lnTo>
                  <a:pt x="1289418" y="6083"/>
                </a:lnTo>
                <a:lnTo>
                  <a:pt x="1290929" y="7607"/>
                </a:lnTo>
                <a:lnTo>
                  <a:pt x="1303108" y="7607"/>
                </a:lnTo>
                <a:lnTo>
                  <a:pt x="1304632" y="6083"/>
                </a:lnTo>
                <a:lnTo>
                  <a:pt x="1304632" y="1511"/>
                </a:lnTo>
                <a:lnTo>
                  <a:pt x="1303108" y="0"/>
                </a:lnTo>
                <a:close/>
              </a:path>
              <a:path w="2557779" h="862330">
                <a:moveTo>
                  <a:pt x="1278750" y="0"/>
                </a:moveTo>
                <a:lnTo>
                  <a:pt x="1266583" y="0"/>
                </a:lnTo>
                <a:lnTo>
                  <a:pt x="1263535" y="1511"/>
                </a:lnTo>
                <a:lnTo>
                  <a:pt x="1263535" y="6083"/>
                </a:lnTo>
                <a:lnTo>
                  <a:pt x="1266583" y="7607"/>
                </a:lnTo>
                <a:lnTo>
                  <a:pt x="1278750" y="7607"/>
                </a:lnTo>
                <a:lnTo>
                  <a:pt x="1280274" y="6083"/>
                </a:lnTo>
                <a:lnTo>
                  <a:pt x="1280274" y="1511"/>
                </a:lnTo>
                <a:lnTo>
                  <a:pt x="1278750" y="0"/>
                </a:lnTo>
                <a:close/>
              </a:path>
              <a:path w="2557779" h="862330">
                <a:moveTo>
                  <a:pt x="1254404" y="0"/>
                </a:moveTo>
                <a:lnTo>
                  <a:pt x="1240701" y="0"/>
                </a:lnTo>
                <a:lnTo>
                  <a:pt x="1239177" y="1511"/>
                </a:lnTo>
                <a:lnTo>
                  <a:pt x="1239177" y="6083"/>
                </a:lnTo>
                <a:lnTo>
                  <a:pt x="1240701" y="7607"/>
                </a:lnTo>
                <a:lnTo>
                  <a:pt x="1254404" y="7607"/>
                </a:lnTo>
                <a:lnTo>
                  <a:pt x="1255915" y="6083"/>
                </a:lnTo>
                <a:lnTo>
                  <a:pt x="1255915" y="1511"/>
                </a:lnTo>
                <a:lnTo>
                  <a:pt x="1254404" y="0"/>
                </a:lnTo>
                <a:close/>
              </a:path>
              <a:path w="2557779" h="862330">
                <a:moveTo>
                  <a:pt x="1230045" y="0"/>
                </a:moveTo>
                <a:lnTo>
                  <a:pt x="1216342" y="0"/>
                </a:lnTo>
                <a:lnTo>
                  <a:pt x="1214818" y="1511"/>
                </a:lnTo>
                <a:lnTo>
                  <a:pt x="1214818" y="6083"/>
                </a:lnTo>
                <a:lnTo>
                  <a:pt x="1216342" y="7607"/>
                </a:lnTo>
                <a:lnTo>
                  <a:pt x="1230045" y="7607"/>
                </a:lnTo>
                <a:lnTo>
                  <a:pt x="1231569" y="6083"/>
                </a:lnTo>
                <a:lnTo>
                  <a:pt x="1231569" y="1511"/>
                </a:lnTo>
                <a:lnTo>
                  <a:pt x="1230045" y="0"/>
                </a:lnTo>
                <a:close/>
              </a:path>
              <a:path w="2557779" h="862330">
                <a:moveTo>
                  <a:pt x="1204163" y="0"/>
                </a:moveTo>
                <a:lnTo>
                  <a:pt x="1191983" y="0"/>
                </a:lnTo>
                <a:lnTo>
                  <a:pt x="1190459" y="1511"/>
                </a:lnTo>
                <a:lnTo>
                  <a:pt x="1190459" y="6083"/>
                </a:lnTo>
                <a:lnTo>
                  <a:pt x="1191983" y="7607"/>
                </a:lnTo>
                <a:lnTo>
                  <a:pt x="1204163" y="7607"/>
                </a:lnTo>
                <a:lnTo>
                  <a:pt x="1207211" y="6083"/>
                </a:lnTo>
                <a:lnTo>
                  <a:pt x="1207211" y="1511"/>
                </a:lnTo>
                <a:lnTo>
                  <a:pt x="1204163" y="0"/>
                </a:lnTo>
                <a:close/>
              </a:path>
              <a:path w="2557779" h="862330">
                <a:moveTo>
                  <a:pt x="1179804" y="0"/>
                </a:moveTo>
                <a:lnTo>
                  <a:pt x="1167625" y="0"/>
                </a:lnTo>
                <a:lnTo>
                  <a:pt x="1166101" y="1511"/>
                </a:lnTo>
                <a:lnTo>
                  <a:pt x="1166101" y="6083"/>
                </a:lnTo>
                <a:lnTo>
                  <a:pt x="1167625" y="7607"/>
                </a:lnTo>
                <a:lnTo>
                  <a:pt x="1179804" y="7607"/>
                </a:lnTo>
                <a:lnTo>
                  <a:pt x="1181328" y="6083"/>
                </a:lnTo>
                <a:lnTo>
                  <a:pt x="1181328" y="1511"/>
                </a:lnTo>
                <a:lnTo>
                  <a:pt x="1179804" y="0"/>
                </a:lnTo>
                <a:close/>
              </a:path>
              <a:path w="2557779" h="862330">
                <a:moveTo>
                  <a:pt x="1155445" y="0"/>
                </a:moveTo>
                <a:lnTo>
                  <a:pt x="1143266" y="0"/>
                </a:lnTo>
                <a:lnTo>
                  <a:pt x="1140218" y="1511"/>
                </a:lnTo>
                <a:lnTo>
                  <a:pt x="1140218" y="6083"/>
                </a:lnTo>
                <a:lnTo>
                  <a:pt x="1143266" y="7607"/>
                </a:lnTo>
                <a:lnTo>
                  <a:pt x="1155445" y="7607"/>
                </a:lnTo>
                <a:lnTo>
                  <a:pt x="1156970" y="6083"/>
                </a:lnTo>
                <a:lnTo>
                  <a:pt x="1156970" y="1511"/>
                </a:lnTo>
                <a:lnTo>
                  <a:pt x="1155445" y="0"/>
                </a:lnTo>
                <a:close/>
              </a:path>
              <a:path w="2557779" h="862330">
                <a:moveTo>
                  <a:pt x="1131087" y="0"/>
                </a:moveTo>
                <a:lnTo>
                  <a:pt x="1117384" y="0"/>
                </a:lnTo>
                <a:lnTo>
                  <a:pt x="1115860" y="1511"/>
                </a:lnTo>
                <a:lnTo>
                  <a:pt x="1115860" y="6083"/>
                </a:lnTo>
                <a:lnTo>
                  <a:pt x="1117384" y="7607"/>
                </a:lnTo>
                <a:lnTo>
                  <a:pt x="1131087" y="7607"/>
                </a:lnTo>
                <a:lnTo>
                  <a:pt x="1132611" y="6083"/>
                </a:lnTo>
                <a:lnTo>
                  <a:pt x="1132611" y="1511"/>
                </a:lnTo>
                <a:lnTo>
                  <a:pt x="1131087" y="0"/>
                </a:lnTo>
                <a:close/>
              </a:path>
              <a:path w="2557779" h="862330">
                <a:moveTo>
                  <a:pt x="1106728" y="0"/>
                </a:moveTo>
                <a:lnTo>
                  <a:pt x="1093025" y="0"/>
                </a:lnTo>
                <a:lnTo>
                  <a:pt x="1091514" y="1511"/>
                </a:lnTo>
                <a:lnTo>
                  <a:pt x="1091514" y="6083"/>
                </a:lnTo>
                <a:lnTo>
                  <a:pt x="1093025" y="7607"/>
                </a:lnTo>
                <a:lnTo>
                  <a:pt x="1106728" y="7607"/>
                </a:lnTo>
                <a:lnTo>
                  <a:pt x="1108252" y="6083"/>
                </a:lnTo>
                <a:lnTo>
                  <a:pt x="1108252" y="1511"/>
                </a:lnTo>
                <a:lnTo>
                  <a:pt x="1106728" y="0"/>
                </a:lnTo>
                <a:close/>
              </a:path>
              <a:path w="2557779" h="862330">
                <a:moveTo>
                  <a:pt x="1080858" y="0"/>
                </a:moveTo>
                <a:lnTo>
                  <a:pt x="1068679" y="0"/>
                </a:lnTo>
                <a:lnTo>
                  <a:pt x="1067155" y="1511"/>
                </a:lnTo>
                <a:lnTo>
                  <a:pt x="1067155" y="6083"/>
                </a:lnTo>
                <a:lnTo>
                  <a:pt x="1068679" y="7607"/>
                </a:lnTo>
                <a:lnTo>
                  <a:pt x="1080858" y="7607"/>
                </a:lnTo>
                <a:lnTo>
                  <a:pt x="1083894" y="6083"/>
                </a:lnTo>
                <a:lnTo>
                  <a:pt x="1083894" y="1511"/>
                </a:lnTo>
                <a:lnTo>
                  <a:pt x="1080858" y="0"/>
                </a:lnTo>
                <a:close/>
              </a:path>
              <a:path w="2557779" h="862330">
                <a:moveTo>
                  <a:pt x="1056500" y="0"/>
                </a:moveTo>
                <a:lnTo>
                  <a:pt x="1044320" y="0"/>
                </a:lnTo>
                <a:lnTo>
                  <a:pt x="1041272" y="1511"/>
                </a:lnTo>
                <a:lnTo>
                  <a:pt x="1041272" y="6083"/>
                </a:lnTo>
                <a:lnTo>
                  <a:pt x="1044320" y="7607"/>
                </a:lnTo>
                <a:lnTo>
                  <a:pt x="1056500" y="7607"/>
                </a:lnTo>
                <a:lnTo>
                  <a:pt x="1058011" y="6083"/>
                </a:lnTo>
                <a:lnTo>
                  <a:pt x="1058011" y="1511"/>
                </a:lnTo>
                <a:lnTo>
                  <a:pt x="1056500" y="0"/>
                </a:lnTo>
                <a:close/>
              </a:path>
              <a:path w="2557779" h="862330">
                <a:moveTo>
                  <a:pt x="1032141" y="0"/>
                </a:moveTo>
                <a:lnTo>
                  <a:pt x="1018438" y="0"/>
                </a:lnTo>
                <a:lnTo>
                  <a:pt x="1016914" y="1511"/>
                </a:lnTo>
                <a:lnTo>
                  <a:pt x="1016914" y="6083"/>
                </a:lnTo>
                <a:lnTo>
                  <a:pt x="1018438" y="7607"/>
                </a:lnTo>
                <a:lnTo>
                  <a:pt x="1032141" y="7607"/>
                </a:lnTo>
                <a:lnTo>
                  <a:pt x="1033665" y="6083"/>
                </a:lnTo>
                <a:lnTo>
                  <a:pt x="1033665" y="1511"/>
                </a:lnTo>
                <a:lnTo>
                  <a:pt x="1032141" y="0"/>
                </a:lnTo>
                <a:close/>
              </a:path>
              <a:path w="2557779" h="862330">
                <a:moveTo>
                  <a:pt x="1007783" y="0"/>
                </a:moveTo>
                <a:lnTo>
                  <a:pt x="994079" y="0"/>
                </a:lnTo>
                <a:lnTo>
                  <a:pt x="992555" y="1511"/>
                </a:lnTo>
                <a:lnTo>
                  <a:pt x="992555" y="6083"/>
                </a:lnTo>
                <a:lnTo>
                  <a:pt x="994079" y="7607"/>
                </a:lnTo>
                <a:lnTo>
                  <a:pt x="1007783" y="7607"/>
                </a:lnTo>
                <a:lnTo>
                  <a:pt x="1009307" y="6083"/>
                </a:lnTo>
                <a:lnTo>
                  <a:pt x="1009307" y="1511"/>
                </a:lnTo>
                <a:lnTo>
                  <a:pt x="1007783" y="0"/>
                </a:lnTo>
                <a:close/>
              </a:path>
              <a:path w="2557779" h="862330">
                <a:moveTo>
                  <a:pt x="981900" y="0"/>
                </a:moveTo>
                <a:lnTo>
                  <a:pt x="969721" y="0"/>
                </a:lnTo>
                <a:lnTo>
                  <a:pt x="968197" y="1511"/>
                </a:lnTo>
                <a:lnTo>
                  <a:pt x="968197" y="6083"/>
                </a:lnTo>
                <a:lnTo>
                  <a:pt x="969721" y="7607"/>
                </a:lnTo>
                <a:lnTo>
                  <a:pt x="981900" y="7607"/>
                </a:lnTo>
                <a:lnTo>
                  <a:pt x="984948" y="6083"/>
                </a:lnTo>
                <a:lnTo>
                  <a:pt x="984948" y="1511"/>
                </a:lnTo>
                <a:lnTo>
                  <a:pt x="981900" y="0"/>
                </a:lnTo>
                <a:close/>
              </a:path>
              <a:path w="2557779" h="862330">
                <a:moveTo>
                  <a:pt x="957541" y="0"/>
                </a:moveTo>
                <a:lnTo>
                  <a:pt x="945362" y="0"/>
                </a:lnTo>
                <a:lnTo>
                  <a:pt x="943838" y="1511"/>
                </a:lnTo>
                <a:lnTo>
                  <a:pt x="943838" y="6083"/>
                </a:lnTo>
                <a:lnTo>
                  <a:pt x="945362" y="7607"/>
                </a:lnTo>
                <a:lnTo>
                  <a:pt x="957541" y="7607"/>
                </a:lnTo>
                <a:lnTo>
                  <a:pt x="959065" y="6083"/>
                </a:lnTo>
                <a:lnTo>
                  <a:pt x="959065" y="1511"/>
                </a:lnTo>
                <a:lnTo>
                  <a:pt x="957541" y="0"/>
                </a:lnTo>
                <a:close/>
              </a:path>
              <a:path w="2557779" h="862330">
                <a:moveTo>
                  <a:pt x="933183" y="0"/>
                </a:moveTo>
                <a:lnTo>
                  <a:pt x="921004" y="0"/>
                </a:lnTo>
                <a:lnTo>
                  <a:pt x="917968" y="1511"/>
                </a:lnTo>
                <a:lnTo>
                  <a:pt x="917968" y="6083"/>
                </a:lnTo>
                <a:lnTo>
                  <a:pt x="921004" y="7607"/>
                </a:lnTo>
                <a:lnTo>
                  <a:pt x="933183" y="7607"/>
                </a:lnTo>
                <a:lnTo>
                  <a:pt x="934707" y="6083"/>
                </a:lnTo>
                <a:lnTo>
                  <a:pt x="934707" y="1511"/>
                </a:lnTo>
                <a:lnTo>
                  <a:pt x="933183" y="0"/>
                </a:lnTo>
                <a:close/>
              </a:path>
              <a:path w="2557779" h="862330">
                <a:moveTo>
                  <a:pt x="908824" y="0"/>
                </a:moveTo>
                <a:lnTo>
                  <a:pt x="895121" y="0"/>
                </a:lnTo>
                <a:lnTo>
                  <a:pt x="893610" y="1511"/>
                </a:lnTo>
                <a:lnTo>
                  <a:pt x="893610" y="6083"/>
                </a:lnTo>
                <a:lnTo>
                  <a:pt x="895121" y="7607"/>
                </a:lnTo>
                <a:lnTo>
                  <a:pt x="908824" y="7607"/>
                </a:lnTo>
                <a:lnTo>
                  <a:pt x="910348" y="6083"/>
                </a:lnTo>
                <a:lnTo>
                  <a:pt x="910348" y="1511"/>
                </a:lnTo>
                <a:lnTo>
                  <a:pt x="908824" y="0"/>
                </a:lnTo>
                <a:close/>
              </a:path>
              <a:path w="2557779" h="862330">
                <a:moveTo>
                  <a:pt x="884466" y="0"/>
                </a:moveTo>
                <a:lnTo>
                  <a:pt x="870775" y="0"/>
                </a:lnTo>
                <a:lnTo>
                  <a:pt x="869251" y="1511"/>
                </a:lnTo>
                <a:lnTo>
                  <a:pt x="869251" y="6083"/>
                </a:lnTo>
                <a:lnTo>
                  <a:pt x="870775" y="7607"/>
                </a:lnTo>
                <a:lnTo>
                  <a:pt x="884466" y="7607"/>
                </a:lnTo>
                <a:lnTo>
                  <a:pt x="885990" y="6083"/>
                </a:lnTo>
                <a:lnTo>
                  <a:pt x="885990" y="1511"/>
                </a:lnTo>
                <a:lnTo>
                  <a:pt x="884466" y="0"/>
                </a:lnTo>
                <a:close/>
              </a:path>
              <a:path w="2557779" h="862330">
                <a:moveTo>
                  <a:pt x="858596" y="0"/>
                </a:moveTo>
                <a:lnTo>
                  <a:pt x="846416" y="0"/>
                </a:lnTo>
                <a:lnTo>
                  <a:pt x="844892" y="1511"/>
                </a:lnTo>
                <a:lnTo>
                  <a:pt x="844892" y="6083"/>
                </a:lnTo>
                <a:lnTo>
                  <a:pt x="846416" y="7607"/>
                </a:lnTo>
                <a:lnTo>
                  <a:pt x="858596" y="7607"/>
                </a:lnTo>
                <a:lnTo>
                  <a:pt x="861631" y="6083"/>
                </a:lnTo>
                <a:lnTo>
                  <a:pt x="861631" y="1511"/>
                </a:lnTo>
                <a:lnTo>
                  <a:pt x="858596" y="0"/>
                </a:lnTo>
                <a:close/>
              </a:path>
              <a:path w="2557779" h="862330">
                <a:moveTo>
                  <a:pt x="834237" y="0"/>
                </a:moveTo>
                <a:lnTo>
                  <a:pt x="822058" y="0"/>
                </a:lnTo>
                <a:lnTo>
                  <a:pt x="820534" y="1511"/>
                </a:lnTo>
                <a:lnTo>
                  <a:pt x="820534" y="6083"/>
                </a:lnTo>
                <a:lnTo>
                  <a:pt x="822058" y="7607"/>
                </a:lnTo>
                <a:lnTo>
                  <a:pt x="834237" y="7607"/>
                </a:lnTo>
                <a:lnTo>
                  <a:pt x="835761" y="6083"/>
                </a:lnTo>
                <a:lnTo>
                  <a:pt x="835761" y="1511"/>
                </a:lnTo>
                <a:lnTo>
                  <a:pt x="834237" y="0"/>
                </a:lnTo>
                <a:close/>
              </a:path>
              <a:path w="2557779" h="862330">
                <a:moveTo>
                  <a:pt x="809878" y="0"/>
                </a:moveTo>
                <a:lnTo>
                  <a:pt x="797699" y="0"/>
                </a:lnTo>
                <a:lnTo>
                  <a:pt x="794651" y="1511"/>
                </a:lnTo>
                <a:lnTo>
                  <a:pt x="794651" y="6083"/>
                </a:lnTo>
                <a:lnTo>
                  <a:pt x="797699" y="7607"/>
                </a:lnTo>
                <a:lnTo>
                  <a:pt x="809878" y="7607"/>
                </a:lnTo>
                <a:lnTo>
                  <a:pt x="811402" y="6083"/>
                </a:lnTo>
                <a:lnTo>
                  <a:pt x="811402" y="1511"/>
                </a:lnTo>
                <a:lnTo>
                  <a:pt x="809878" y="0"/>
                </a:lnTo>
                <a:close/>
              </a:path>
              <a:path w="2557779" h="862330">
                <a:moveTo>
                  <a:pt x="785520" y="0"/>
                </a:moveTo>
                <a:lnTo>
                  <a:pt x="771817" y="0"/>
                </a:lnTo>
                <a:lnTo>
                  <a:pt x="770293" y="1511"/>
                </a:lnTo>
                <a:lnTo>
                  <a:pt x="770293" y="6083"/>
                </a:lnTo>
                <a:lnTo>
                  <a:pt x="771817" y="7607"/>
                </a:lnTo>
                <a:lnTo>
                  <a:pt x="785520" y="7607"/>
                </a:lnTo>
                <a:lnTo>
                  <a:pt x="787044" y="6083"/>
                </a:lnTo>
                <a:lnTo>
                  <a:pt x="787044" y="1511"/>
                </a:lnTo>
                <a:lnTo>
                  <a:pt x="785520" y="0"/>
                </a:lnTo>
                <a:close/>
              </a:path>
              <a:path w="2557779" h="862330">
                <a:moveTo>
                  <a:pt x="761161" y="0"/>
                </a:moveTo>
                <a:lnTo>
                  <a:pt x="747458" y="0"/>
                </a:lnTo>
                <a:lnTo>
                  <a:pt x="745934" y="1511"/>
                </a:lnTo>
                <a:lnTo>
                  <a:pt x="745934" y="6083"/>
                </a:lnTo>
                <a:lnTo>
                  <a:pt x="747458" y="7607"/>
                </a:lnTo>
                <a:lnTo>
                  <a:pt x="761161" y="7607"/>
                </a:lnTo>
                <a:lnTo>
                  <a:pt x="762685" y="6083"/>
                </a:lnTo>
                <a:lnTo>
                  <a:pt x="762685" y="1511"/>
                </a:lnTo>
                <a:lnTo>
                  <a:pt x="761161" y="0"/>
                </a:lnTo>
                <a:close/>
              </a:path>
              <a:path w="2557779" h="862330">
                <a:moveTo>
                  <a:pt x="735279" y="0"/>
                </a:moveTo>
                <a:lnTo>
                  <a:pt x="723099" y="0"/>
                </a:lnTo>
                <a:lnTo>
                  <a:pt x="721575" y="1511"/>
                </a:lnTo>
                <a:lnTo>
                  <a:pt x="721575" y="6083"/>
                </a:lnTo>
                <a:lnTo>
                  <a:pt x="723099" y="7607"/>
                </a:lnTo>
                <a:lnTo>
                  <a:pt x="735279" y="7607"/>
                </a:lnTo>
                <a:lnTo>
                  <a:pt x="738327" y="6083"/>
                </a:lnTo>
                <a:lnTo>
                  <a:pt x="738327" y="1511"/>
                </a:lnTo>
                <a:lnTo>
                  <a:pt x="735279" y="0"/>
                </a:lnTo>
                <a:close/>
              </a:path>
              <a:path w="2557779" h="862330">
                <a:moveTo>
                  <a:pt x="710920" y="0"/>
                </a:moveTo>
                <a:lnTo>
                  <a:pt x="698741" y="0"/>
                </a:lnTo>
                <a:lnTo>
                  <a:pt x="697229" y="1511"/>
                </a:lnTo>
                <a:lnTo>
                  <a:pt x="697229" y="6083"/>
                </a:lnTo>
                <a:lnTo>
                  <a:pt x="698741" y="7607"/>
                </a:lnTo>
                <a:lnTo>
                  <a:pt x="710920" y="7607"/>
                </a:lnTo>
                <a:lnTo>
                  <a:pt x="712444" y="6083"/>
                </a:lnTo>
                <a:lnTo>
                  <a:pt x="712444" y="1511"/>
                </a:lnTo>
                <a:lnTo>
                  <a:pt x="710920" y="0"/>
                </a:lnTo>
                <a:close/>
              </a:path>
              <a:path w="2557779" h="862330">
                <a:moveTo>
                  <a:pt x="686561" y="0"/>
                </a:moveTo>
                <a:lnTo>
                  <a:pt x="674395" y="0"/>
                </a:lnTo>
                <a:lnTo>
                  <a:pt x="671347" y="1511"/>
                </a:lnTo>
                <a:lnTo>
                  <a:pt x="671347" y="6083"/>
                </a:lnTo>
                <a:lnTo>
                  <a:pt x="674395" y="7607"/>
                </a:lnTo>
                <a:lnTo>
                  <a:pt x="686561" y="7607"/>
                </a:lnTo>
                <a:lnTo>
                  <a:pt x="688085" y="6083"/>
                </a:lnTo>
                <a:lnTo>
                  <a:pt x="688085" y="1511"/>
                </a:lnTo>
                <a:lnTo>
                  <a:pt x="686561" y="0"/>
                </a:lnTo>
                <a:close/>
              </a:path>
              <a:path w="2557779" h="862330">
                <a:moveTo>
                  <a:pt x="662216" y="0"/>
                </a:moveTo>
                <a:lnTo>
                  <a:pt x="648512" y="0"/>
                </a:lnTo>
                <a:lnTo>
                  <a:pt x="646988" y="1511"/>
                </a:lnTo>
                <a:lnTo>
                  <a:pt x="646988" y="6083"/>
                </a:lnTo>
                <a:lnTo>
                  <a:pt x="648512" y="7607"/>
                </a:lnTo>
                <a:lnTo>
                  <a:pt x="662216" y="7607"/>
                </a:lnTo>
                <a:lnTo>
                  <a:pt x="663727" y="6083"/>
                </a:lnTo>
                <a:lnTo>
                  <a:pt x="663727" y="1511"/>
                </a:lnTo>
                <a:lnTo>
                  <a:pt x="662216" y="0"/>
                </a:lnTo>
                <a:close/>
              </a:path>
              <a:path w="2557779" h="862330">
                <a:moveTo>
                  <a:pt x="637857" y="0"/>
                </a:moveTo>
                <a:lnTo>
                  <a:pt x="624154" y="0"/>
                </a:lnTo>
                <a:lnTo>
                  <a:pt x="622630" y="1511"/>
                </a:lnTo>
                <a:lnTo>
                  <a:pt x="622630" y="6083"/>
                </a:lnTo>
                <a:lnTo>
                  <a:pt x="624154" y="7607"/>
                </a:lnTo>
                <a:lnTo>
                  <a:pt x="637857" y="7607"/>
                </a:lnTo>
                <a:lnTo>
                  <a:pt x="639381" y="6083"/>
                </a:lnTo>
                <a:lnTo>
                  <a:pt x="639381" y="1511"/>
                </a:lnTo>
                <a:lnTo>
                  <a:pt x="637857" y="0"/>
                </a:lnTo>
                <a:close/>
              </a:path>
              <a:path w="2557779" h="862330">
                <a:moveTo>
                  <a:pt x="611974" y="0"/>
                </a:moveTo>
                <a:lnTo>
                  <a:pt x="599795" y="0"/>
                </a:lnTo>
                <a:lnTo>
                  <a:pt x="598271" y="1511"/>
                </a:lnTo>
                <a:lnTo>
                  <a:pt x="598271" y="6083"/>
                </a:lnTo>
                <a:lnTo>
                  <a:pt x="599795" y="7607"/>
                </a:lnTo>
                <a:lnTo>
                  <a:pt x="611974" y="7607"/>
                </a:lnTo>
                <a:lnTo>
                  <a:pt x="615022" y="6083"/>
                </a:lnTo>
                <a:lnTo>
                  <a:pt x="615022" y="1511"/>
                </a:lnTo>
                <a:lnTo>
                  <a:pt x="611974" y="0"/>
                </a:lnTo>
                <a:close/>
              </a:path>
              <a:path w="2557779" h="862330">
                <a:moveTo>
                  <a:pt x="587616" y="0"/>
                </a:moveTo>
                <a:lnTo>
                  <a:pt x="575436" y="0"/>
                </a:lnTo>
                <a:lnTo>
                  <a:pt x="573912" y="1511"/>
                </a:lnTo>
                <a:lnTo>
                  <a:pt x="573912" y="6083"/>
                </a:lnTo>
                <a:lnTo>
                  <a:pt x="575436" y="7607"/>
                </a:lnTo>
                <a:lnTo>
                  <a:pt x="587616" y="7607"/>
                </a:lnTo>
                <a:lnTo>
                  <a:pt x="589140" y="6083"/>
                </a:lnTo>
                <a:lnTo>
                  <a:pt x="589140" y="1511"/>
                </a:lnTo>
                <a:lnTo>
                  <a:pt x="587616" y="0"/>
                </a:lnTo>
                <a:close/>
              </a:path>
              <a:path w="2557779" h="862330">
                <a:moveTo>
                  <a:pt x="563257" y="0"/>
                </a:moveTo>
                <a:lnTo>
                  <a:pt x="551078" y="0"/>
                </a:lnTo>
                <a:lnTo>
                  <a:pt x="548030" y="1511"/>
                </a:lnTo>
                <a:lnTo>
                  <a:pt x="548030" y="6083"/>
                </a:lnTo>
                <a:lnTo>
                  <a:pt x="551078" y="7607"/>
                </a:lnTo>
                <a:lnTo>
                  <a:pt x="563257" y="7607"/>
                </a:lnTo>
                <a:lnTo>
                  <a:pt x="564781" y="6083"/>
                </a:lnTo>
                <a:lnTo>
                  <a:pt x="564781" y="1511"/>
                </a:lnTo>
                <a:lnTo>
                  <a:pt x="563257" y="0"/>
                </a:lnTo>
                <a:close/>
              </a:path>
              <a:path w="2557779" h="862330">
                <a:moveTo>
                  <a:pt x="538899" y="0"/>
                </a:moveTo>
                <a:lnTo>
                  <a:pt x="525195" y="0"/>
                </a:lnTo>
                <a:lnTo>
                  <a:pt x="523671" y="1511"/>
                </a:lnTo>
                <a:lnTo>
                  <a:pt x="523671" y="6083"/>
                </a:lnTo>
                <a:lnTo>
                  <a:pt x="525195" y="7607"/>
                </a:lnTo>
                <a:lnTo>
                  <a:pt x="538899" y="7607"/>
                </a:lnTo>
                <a:lnTo>
                  <a:pt x="540423" y="6083"/>
                </a:lnTo>
                <a:lnTo>
                  <a:pt x="540423" y="1511"/>
                </a:lnTo>
                <a:lnTo>
                  <a:pt x="538899" y="0"/>
                </a:lnTo>
                <a:close/>
              </a:path>
              <a:path w="2557779" h="862330">
                <a:moveTo>
                  <a:pt x="514540" y="0"/>
                </a:moveTo>
                <a:lnTo>
                  <a:pt x="500837" y="0"/>
                </a:lnTo>
                <a:lnTo>
                  <a:pt x="499325" y="1511"/>
                </a:lnTo>
                <a:lnTo>
                  <a:pt x="499325" y="6083"/>
                </a:lnTo>
                <a:lnTo>
                  <a:pt x="500837" y="7607"/>
                </a:lnTo>
                <a:lnTo>
                  <a:pt x="514540" y="7607"/>
                </a:lnTo>
                <a:lnTo>
                  <a:pt x="516064" y="6083"/>
                </a:lnTo>
                <a:lnTo>
                  <a:pt x="516064" y="1511"/>
                </a:lnTo>
                <a:lnTo>
                  <a:pt x="514540" y="0"/>
                </a:lnTo>
                <a:close/>
              </a:path>
              <a:path w="2557779" h="862330">
                <a:moveTo>
                  <a:pt x="488670" y="0"/>
                </a:moveTo>
                <a:lnTo>
                  <a:pt x="476491" y="0"/>
                </a:lnTo>
                <a:lnTo>
                  <a:pt x="474967" y="1511"/>
                </a:lnTo>
                <a:lnTo>
                  <a:pt x="474967" y="6083"/>
                </a:lnTo>
                <a:lnTo>
                  <a:pt x="476491" y="7607"/>
                </a:lnTo>
                <a:lnTo>
                  <a:pt x="488670" y="7607"/>
                </a:lnTo>
                <a:lnTo>
                  <a:pt x="491705" y="6083"/>
                </a:lnTo>
                <a:lnTo>
                  <a:pt x="491705" y="1511"/>
                </a:lnTo>
                <a:lnTo>
                  <a:pt x="488670" y="0"/>
                </a:lnTo>
                <a:close/>
              </a:path>
              <a:path w="2557779" h="862330">
                <a:moveTo>
                  <a:pt x="464311" y="0"/>
                </a:moveTo>
                <a:lnTo>
                  <a:pt x="452132" y="0"/>
                </a:lnTo>
                <a:lnTo>
                  <a:pt x="450608" y="1511"/>
                </a:lnTo>
                <a:lnTo>
                  <a:pt x="450608" y="6083"/>
                </a:lnTo>
                <a:lnTo>
                  <a:pt x="452132" y="7607"/>
                </a:lnTo>
                <a:lnTo>
                  <a:pt x="464311" y="7607"/>
                </a:lnTo>
                <a:lnTo>
                  <a:pt x="465823" y="6083"/>
                </a:lnTo>
                <a:lnTo>
                  <a:pt x="465823" y="1511"/>
                </a:lnTo>
                <a:lnTo>
                  <a:pt x="464311" y="0"/>
                </a:lnTo>
                <a:close/>
              </a:path>
              <a:path w="2557779" h="862330">
                <a:moveTo>
                  <a:pt x="439953" y="0"/>
                </a:moveTo>
                <a:lnTo>
                  <a:pt x="427774" y="0"/>
                </a:lnTo>
                <a:lnTo>
                  <a:pt x="424726" y="1511"/>
                </a:lnTo>
                <a:lnTo>
                  <a:pt x="424726" y="6083"/>
                </a:lnTo>
                <a:lnTo>
                  <a:pt x="427774" y="7607"/>
                </a:lnTo>
                <a:lnTo>
                  <a:pt x="439953" y="7607"/>
                </a:lnTo>
                <a:lnTo>
                  <a:pt x="441477" y="6083"/>
                </a:lnTo>
                <a:lnTo>
                  <a:pt x="441477" y="1511"/>
                </a:lnTo>
                <a:lnTo>
                  <a:pt x="439953" y="0"/>
                </a:lnTo>
                <a:close/>
              </a:path>
              <a:path w="2557779" h="862330">
                <a:moveTo>
                  <a:pt x="415594" y="0"/>
                </a:moveTo>
                <a:lnTo>
                  <a:pt x="401891" y="0"/>
                </a:lnTo>
                <a:lnTo>
                  <a:pt x="400367" y="1511"/>
                </a:lnTo>
                <a:lnTo>
                  <a:pt x="400367" y="6083"/>
                </a:lnTo>
                <a:lnTo>
                  <a:pt x="401891" y="7607"/>
                </a:lnTo>
                <a:lnTo>
                  <a:pt x="415594" y="7607"/>
                </a:lnTo>
                <a:lnTo>
                  <a:pt x="417118" y="6083"/>
                </a:lnTo>
                <a:lnTo>
                  <a:pt x="417118" y="1511"/>
                </a:lnTo>
                <a:lnTo>
                  <a:pt x="415594" y="0"/>
                </a:lnTo>
                <a:close/>
              </a:path>
              <a:path w="2557779" h="862330">
                <a:moveTo>
                  <a:pt x="389712" y="0"/>
                </a:moveTo>
                <a:lnTo>
                  <a:pt x="377532" y="0"/>
                </a:lnTo>
                <a:lnTo>
                  <a:pt x="376008" y="1511"/>
                </a:lnTo>
                <a:lnTo>
                  <a:pt x="376008" y="6083"/>
                </a:lnTo>
                <a:lnTo>
                  <a:pt x="377532" y="7607"/>
                </a:lnTo>
                <a:lnTo>
                  <a:pt x="389712" y="7607"/>
                </a:lnTo>
                <a:lnTo>
                  <a:pt x="392760" y="6083"/>
                </a:lnTo>
                <a:lnTo>
                  <a:pt x="392760" y="1511"/>
                </a:lnTo>
                <a:lnTo>
                  <a:pt x="389712" y="0"/>
                </a:lnTo>
                <a:close/>
              </a:path>
              <a:path w="2557779" h="862330">
                <a:moveTo>
                  <a:pt x="365353" y="0"/>
                </a:moveTo>
                <a:lnTo>
                  <a:pt x="353174" y="0"/>
                </a:lnTo>
                <a:lnTo>
                  <a:pt x="351650" y="1511"/>
                </a:lnTo>
                <a:lnTo>
                  <a:pt x="351650" y="6083"/>
                </a:lnTo>
                <a:lnTo>
                  <a:pt x="353174" y="7607"/>
                </a:lnTo>
                <a:lnTo>
                  <a:pt x="365353" y="7607"/>
                </a:lnTo>
                <a:lnTo>
                  <a:pt x="366877" y="6083"/>
                </a:lnTo>
                <a:lnTo>
                  <a:pt x="366877" y="1511"/>
                </a:lnTo>
                <a:lnTo>
                  <a:pt x="365353" y="0"/>
                </a:lnTo>
                <a:close/>
              </a:path>
              <a:path w="2557779" h="862330">
                <a:moveTo>
                  <a:pt x="340994" y="0"/>
                </a:moveTo>
                <a:lnTo>
                  <a:pt x="328815" y="0"/>
                </a:lnTo>
                <a:lnTo>
                  <a:pt x="325780" y="1511"/>
                </a:lnTo>
                <a:lnTo>
                  <a:pt x="325780" y="6083"/>
                </a:lnTo>
                <a:lnTo>
                  <a:pt x="328815" y="7607"/>
                </a:lnTo>
                <a:lnTo>
                  <a:pt x="340994" y="7607"/>
                </a:lnTo>
                <a:lnTo>
                  <a:pt x="342518" y="6083"/>
                </a:lnTo>
                <a:lnTo>
                  <a:pt x="342518" y="1511"/>
                </a:lnTo>
                <a:lnTo>
                  <a:pt x="340994" y="0"/>
                </a:lnTo>
                <a:close/>
              </a:path>
              <a:path w="2557779" h="862330">
                <a:moveTo>
                  <a:pt x="316636" y="0"/>
                </a:moveTo>
                <a:lnTo>
                  <a:pt x="302945" y="0"/>
                </a:lnTo>
                <a:lnTo>
                  <a:pt x="301421" y="1511"/>
                </a:lnTo>
                <a:lnTo>
                  <a:pt x="301421" y="6083"/>
                </a:lnTo>
                <a:lnTo>
                  <a:pt x="302945" y="7607"/>
                </a:lnTo>
                <a:lnTo>
                  <a:pt x="316636" y="7607"/>
                </a:lnTo>
                <a:lnTo>
                  <a:pt x="318160" y="6083"/>
                </a:lnTo>
                <a:lnTo>
                  <a:pt x="318160" y="1511"/>
                </a:lnTo>
                <a:lnTo>
                  <a:pt x="316636" y="0"/>
                </a:lnTo>
                <a:close/>
              </a:path>
              <a:path w="2557779" h="862330">
                <a:moveTo>
                  <a:pt x="292277" y="0"/>
                </a:moveTo>
                <a:lnTo>
                  <a:pt x="278587" y="0"/>
                </a:lnTo>
                <a:lnTo>
                  <a:pt x="277063" y="1511"/>
                </a:lnTo>
                <a:lnTo>
                  <a:pt x="277063" y="6083"/>
                </a:lnTo>
                <a:lnTo>
                  <a:pt x="278587" y="7607"/>
                </a:lnTo>
                <a:lnTo>
                  <a:pt x="292277" y="7607"/>
                </a:lnTo>
                <a:lnTo>
                  <a:pt x="293801" y="6083"/>
                </a:lnTo>
                <a:lnTo>
                  <a:pt x="293801" y="1511"/>
                </a:lnTo>
                <a:lnTo>
                  <a:pt x="292277" y="0"/>
                </a:lnTo>
                <a:close/>
              </a:path>
              <a:path w="2557779" h="862330">
                <a:moveTo>
                  <a:pt x="266407" y="0"/>
                </a:moveTo>
                <a:lnTo>
                  <a:pt x="254228" y="0"/>
                </a:lnTo>
                <a:lnTo>
                  <a:pt x="252704" y="1511"/>
                </a:lnTo>
                <a:lnTo>
                  <a:pt x="252704" y="6083"/>
                </a:lnTo>
                <a:lnTo>
                  <a:pt x="254228" y="7607"/>
                </a:lnTo>
                <a:lnTo>
                  <a:pt x="266407" y="7607"/>
                </a:lnTo>
                <a:lnTo>
                  <a:pt x="269443" y="6083"/>
                </a:lnTo>
                <a:lnTo>
                  <a:pt x="269443" y="1511"/>
                </a:lnTo>
                <a:lnTo>
                  <a:pt x="266407" y="0"/>
                </a:lnTo>
                <a:close/>
              </a:path>
              <a:path w="2557779" h="862330">
                <a:moveTo>
                  <a:pt x="242049" y="0"/>
                </a:moveTo>
                <a:lnTo>
                  <a:pt x="229869" y="0"/>
                </a:lnTo>
                <a:lnTo>
                  <a:pt x="228345" y="1511"/>
                </a:lnTo>
                <a:lnTo>
                  <a:pt x="228345" y="6083"/>
                </a:lnTo>
                <a:lnTo>
                  <a:pt x="229869" y="7607"/>
                </a:lnTo>
                <a:lnTo>
                  <a:pt x="242049" y="7607"/>
                </a:lnTo>
                <a:lnTo>
                  <a:pt x="243573" y="6083"/>
                </a:lnTo>
                <a:lnTo>
                  <a:pt x="243573" y="1511"/>
                </a:lnTo>
                <a:lnTo>
                  <a:pt x="242049" y="0"/>
                </a:lnTo>
                <a:close/>
              </a:path>
              <a:path w="2557779" h="862330">
                <a:moveTo>
                  <a:pt x="217690" y="0"/>
                </a:moveTo>
                <a:lnTo>
                  <a:pt x="205511" y="0"/>
                </a:lnTo>
                <a:lnTo>
                  <a:pt x="202463" y="1511"/>
                </a:lnTo>
                <a:lnTo>
                  <a:pt x="202463" y="6083"/>
                </a:lnTo>
                <a:lnTo>
                  <a:pt x="205511" y="7607"/>
                </a:lnTo>
                <a:lnTo>
                  <a:pt x="217690" y="7607"/>
                </a:lnTo>
                <a:lnTo>
                  <a:pt x="219214" y="6083"/>
                </a:lnTo>
                <a:lnTo>
                  <a:pt x="219214" y="1511"/>
                </a:lnTo>
                <a:lnTo>
                  <a:pt x="217690" y="0"/>
                </a:lnTo>
                <a:close/>
              </a:path>
              <a:path w="2557779" h="862330">
                <a:moveTo>
                  <a:pt x="193332" y="0"/>
                </a:moveTo>
                <a:lnTo>
                  <a:pt x="179628" y="0"/>
                </a:lnTo>
                <a:lnTo>
                  <a:pt x="178104" y="1511"/>
                </a:lnTo>
                <a:lnTo>
                  <a:pt x="178104" y="6083"/>
                </a:lnTo>
                <a:lnTo>
                  <a:pt x="179628" y="7607"/>
                </a:lnTo>
                <a:lnTo>
                  <a:pt x="193332" y="7607"/>
                </a:lnTo>
                <a:lnTo>
                  <a:pt x="194856" y="6083"/>
                </a:lnTo>
                <a:lnTo>
                  <a:pt x="194856" y="1511"/>
                </a:lnTo>
                <a:lnTo>
                  <a:pt x="193332" y="0"/>
                </a:lnTo>
                <a:close/>
              </a:path>
              <a:path w="2557779" h="862330">
                <a:moveTo>
                  <a:pt x="168973" y="0"/>
                </a:moveTo>
                <a:lnTo>
                  <a:pt x="155270" y="0"/>
                </a:lnTo>
                <a:lnTo>
                  <a:pt x="153746" y="1511"/>
                </a:lnTo>
                <a:lnTo>
                  <a:pt x="153746" y="6083"/>
                </a:lnTo>
                <a:lnTo>
                  <a:pt x="155270" y="7607"/>
                </a:lnTo>
                <a:lnTo>
                  <a:pt x="168973" y="7607"/>
                </a:lnTo>
                <a:lnTo>
                  <a:pt x="170497" y="6083"/>
                </a:lnTo>
                <a:lnTo>
                  <a:pt x="170497" y="1511"/>
                </a:lnTo>
                <a:lnTo>
                  <a:pt x="168973" y="0"/>
                </a:lnTo>
                <a:close/>
              </a:path>
              <a:path w="2557779" h="862330">
                <a:moveTo>
                  <a:pt x="143090" y="0"/>
                </a:moveTo>
                <a:lnTo>
                  <a:pt x="130911" y="0"/>
                </a:lnTo>
                <a:lnTo>
                  <a:pt x="129387" y="1511"/>
                </a:lnTo>
                <a:lnTo>
                  <a:pt x="129387" y="6083"/>
                </a:lnTo>
                <a:lnTo>
                  <a:pt x="130911" y="7607"/>
                </a:lnTo>
                <a:lnTo>
                  <a:pt x="143090" y="7607"/>
                </a:lnTo>
                <a:lnTo>
                  <a:pt x="146138" y="6083"/>
                </a:lnTo>
                <a:lnTo>
                  <a:pt x="146138" y="1511"/>
                </a:lnTo>
                <a:lnTo>
                  <a:pt x="143090" y="0"/>
                </a:lnTo>
                <a:close/>
              </a:path>
              <a:path w="2557779" h="862330">
                <a:moveTo>
                  <a:pt x="118732" y="0"/>
                </a:moveTo>
                <a:lnTo>
                  <a:pt x="106552" y="0"/>
                </a:lnTo>
                <a:lnTo>
                  <a:pt x="105041" y="1511"/>
                </a:lnTo>
                <a:lnTo>
                  <a:pt x="105041" y="6083"/>
                </a:lnTo>
                <a:lnTo>
                  <a:pt x="106552" y="7607"/>
                </a:lnTo>
                <a:lnTo>
                  <a:pt x="118732" y="7607"/>
                </a:lnTo>
                <a:lnTo>
                  <a:pt x="120256" y="6083"/>
                </a:lnTo>
                <a:lnTo>
                  <a:pt x="120256" y="1511"/>
                </a:lnTo>
                <a:lnTo>
                  <a:pt x="118732" y="0"/>
                </a:lnTo>
                <a:close/>
              </a:path>
              <a:path w="2557779" h="862330">
                <a:moveTo>
                  <a:pt x="94373" y="0"/>
                </a:moveTo>
                <a:lnTo>
                  <a:pt x="82207" y="0"/>
                </a:lnTo>
                <a:lnTo>
                  <a:pt x="79159" y="1511"/>
                </a:lnTo>
                <a:lnTo>
                  <a:pt x="79159" y="6083"/>
                </a:lnTo>
                <a:lnTo>
                  <a:pt x="82207" y="7607"/>
                </a:lnTo>
                <a:lnTo>
                  <a:pt x="94373" y="7607"/>
                </a:lnTo>
                <a:lnTo>
                  <a:pt x="95897" y="6083"/>
                </a:lnTo>
                <a:lnTo>
                  <a:pt x="95897" y="1511"/>
                </a:lnTo>
                <a:lnTo>
                  <a:pt x="94373" y="0"/>
                </a:lnTo>
                <a:close/>
              </a:path>
              <a:path w="2557779" h="862330">
                <a:moveTo>
                  <a:pt x="70027" y="0"/>
                </a:moveTo>
                <a:lnTo>
                  <a:pt x="56324" y="0"/>
                </a:lnTo>
                <a:lnTo>
                  <a:pt x="54800" y="1511"/>
                </a:lnTo>
                <a:lnTo>
                  <a:pt x="54800" y="6083"/>
                </a:lnTo>
                <a:lnTo>
                  <a:pt x="56324" y="7607"/>
                </a:lnTo>
                <a:lnTo>
                  <a:pt x="70027" y="7607"/>
                </a:lnTo>
                <a:lnTo>
                  <a:pt x="71539" y="6083"/>
                </a:lnTo>
                <a:lnTo>
                  <a:pt x="71539" y="1511"/>
                </a:lnTo>
                <a:lnTo>
                  <a:pt x="70027" y="0"/>
                </a:lnTo>
                <a:close/>
              </a:path>
              <a:path w="2557779" h="862330">
                <a:moveTo>
                  <a:pt x="45669" y="0"/>
                </a:moveTo>
                <a:lnTo>
                  <a:pt x="31965" y="0"/>
                </a:lnTo>
                <a:lnTo>
                  <a:pt x="30441" y="1511"/>
                </a:lnTo>
                <a:lnTo>
                  <a:pt x="30441" y="6083"/>
                </a:lnTo>
                <a:lnTo>
                  <a:pt x="31965" y="7607"/>
                </a:lnTo>
                <a:lnTo>
                  <a:pt x="45669" y="7607"/>
                </a:lnTo>
                <a:lnTo>
                  <a:pt x="47193" y="6083"/>
                </a:lnTo>
                <a:lnTo>
                  <a:pt x="47193" y="1511"/>
                </a:lnTo>
                <a:lnTo>
                  <a:pt x="4566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3109107" y="2536676"/>
            <a:ext cx="207469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346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3297005" y="2496589"/>
            <a:ext cx="78953" cy="78953"/>
          </a:xfrm>
          <a:custGeom>
            <a:avLst/>
            <a:gdLst/>
            <a:ahLst/>
            <a:cxnLst/>
            <a:rect l="l" t="t" r="r" b="b"/>
            <a:pathLst>
              <a:path w="86994" h="86994">
                <a:moveTo>
                  <a:pt x="0" y="0"/>
                </a:moveTo>
                <a:lnTo>
                  <a:pt x="943" y="1940"/>
                </a:lnTo>
                <a:lnTo>
                  <a:pt x="5608" y="13728"/>
                </a:lnTo>
                <a:lnTo>
                  <a:pt x="8674" y="25877"/>
                </a:lnTo>
                <a:lnTo>
                  <a:pt x="10139" y="38238"/>
                </a:lnTo>
                <a:lnTo>
                  <a:pt x="10004" y="50661"/>
                </a:lnTo>
                <a:lnTo>
                  <a:pt x="8269" y="62998"/>
                </a:lnTo>
                <a:lnTo>
                  <a:pt x="4934" y="75100"/>
                </a:lnTo>
                <a:lnTo>
                  <a:pt x="0" y="86817"/>
                </a:lnTo>
                <a:lnTo>
                  <a:pt x="86766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3979519" y="2536676"/>
            <a:ext cx="338866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2973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4297292" y="2496589"/>
            <a:ext cx="80682" cy="78953"/>
          </a:xfrm>
          <a:custGeom>
            <a:avLst/>
            <a:gdLst/>
            <a:ahLst/>
            <a:cxnLst/>
            <a:rect l="l" t="t" r="r" b="b"/>
            <a:pathLst>
              <a:path w="88900" h="86994">
                <a:moveTo>
                  <a:pt x="0" y="0"/>
                </a:moveTo>
                <a:lnTo>
                  <a:pt x="1489" y="2789"/>
                </a:lnTo>
                <a:lnTo>
                  <a:pt x="6499" y="14482"/>
                </a:lnTo>
                <a:lnTo>
                  <a:pt x="9768" y="26520"/>
                </a:lnTo>
                <a:lnTo>
                  <a:pt x="11296" y="38758"/>
                </a:lnTo>
                <a:lnTo>
                  <a:pt x="11083" y="51051"/>
                </a:lnTo>
                <a:lnTo>
                  <a:pt x="9129" y="63255"/>
                </a:lnTo>
                <a:lnTo>
                  <a:pt x="5435" y="75225"/>
                </a:lnTo>
                <a:lnTo>
                  <a:pt x="0" y="86817"/>
                </a:lnTo>
                <a:lnTo>
                  <a:pt x="88290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2487380" y="2423317"/>
            <a:ext cx="621726" cy="22532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2484614" y="2419167"/>
            <a:ext cx="627593" cy="233979"/>
          </a:xfrm>
          <a:custGeom>
            <a:avLst/>
            <a:gdLst/>
            <a:ahLst/>
            <a:cxnLst/>
            <a:rect l="l" t="t" r="r" b="b"/>
            <a:pathLst>
              <a:path w="691514" h="257810">
                <a:moveTo>
                  <a:pt x="6083" y="9143"/>
                </a:moveTo>
                <a:lnTo>
                  <a:pt x="1523" y="9143"/>
                </a:lnTo>
                <a:lnTo>
                  <a:pt x="0" y="10667"/>
                </a:lnTo>
                <a:lnTo>
                  <a:pt x="0" y="73113"/>
                </a:lnTo>
                <a:lnTo>
                  <a:pt x="1523" y="74637"/>
                </a:lnTo>
                <a:lnTo>
                  <a:pt x="6083" y="74637"/>
                </a:lnTo>
                <a:lnTo>
                  <a:pt x="7607" y="73113"/>
                </a:lnTo>
                <a:lnTo>
                  <a:pt x="7607" y="10667"/>
                </a:lnTo>
                <a:lnTo>
                  <a:pt x="6083" y="9143"/>
                </a:lnTo>
                <a:close/>
              </a:path>
              <a:path w="691514" h="257810">
                <a:moveTo>
                  <a:pt x="6083" y="106629"/>
                </a:moveTo>
                <a:lnTo>
                  <a:pt x="1523" y="106629"/>
                </a:lnTo>
                <a:lnTo>
                  <a:pt x="0" y="109664"/>
                </a:lnTo>
                <a:lnTo>
                  <a:pt x="0" y="170599"/>
                </a:lnTo>
                <a:lnTo>
                  <a:pt x="1523" y="173647"/>
                </a:lnTo>
                <a:lnTo>
                  <a:pt x="6083" y="173647"/>
                </a:lnTo>
                <a:lnTo>
                  <a:pt x="7607" y="170599"/>
                </a:lnTo>
                <a:lnTo>
                  <a:pt x="7607" y="109664"/>
                </a:lnTo>
                <a:lnTo>
                  <a:pt x="6083" y="106629"/>
                </a:lnTo>
                <a:close/>
              </a:path>
              <a:path w="691514" h="257810">
                <a:moveTo>
                  <a:pt x="6083" y="205625"/>
                </a:moveTo>
                <a:lnTo>
                  <a:pt x="1523" y="205625"/>
                </a:lnTo>
                <a:lnTo>
                  <a:pt x="0" y="207149"/>
                </a:lnTo>
                <a:lnTo>
                  <a:pt x="0" y="255892"/>
                </a:lnTo>
                <a:lnTo>
                  <a:pt x="1523" y="257416"/>
                </a:lnTo>
                <a:lnTo>
                  <a:pt x="19786" y="257416"/>
                </a:lnTo>
                <a:lnTo>
                  <a:pt x="22834" y="255892"/>
                </a:lnTo>
                <a:lnTo>
                  <a:pt x="22834" y="252844"/>
                </a:lnTo>
                <a:lnTo>
                  <a:pt x="7607" y="252844"/>
                </a:lnTo>
                <a:lnTo>
                  <a:pt x="3047" y="248284"/>
                </a:lnTo>
                <a:lnTo>
                  <a:pt x="7607" y="248284"/>
                </a:lnTo>
                <a:lnTo>
                  <a:pt x="7607" y="207149"/>
                </a:lnTo>
                <a:lnTo>
                  <a:pt x="6083" y="205625"/>
                </a:lnTo>
                <a:close/>
              </a:path>
              <a:path w="691514" h="257810">
                <a:moveTo>
                  <a:pt x="7607" y="248284"/>
                </a:moveTo>
                <a:lnTo>
                  <a:pt x="3047" y="248284"/>
                </a:lnTo>
                <a:lnTo>
                  <a:pt x="7607" y="252844"/>
                </a:lnTo>
                <a:lnTo>
                  <a:pt x="7607" y="248284"/>
                </a:lnTo>
                <a:close/>
              </a:path>
              <a:path w="691514" h="257810">
                <a:moveTo>
                  <a:pt x="19786" y="248284"/>
                </a:moveTo>
                <a:lnTo>
                  <a:pt x="7607" y="248284"/>
                </a:lnTo>
                <a:lnTo>
                  <a:pt x="7607" y="252844"/>
                </a:lnTo>
                <a:lnTo>
                  <a:pt x="22834" y="252844"/>
                </a:lnTo>
                <a:lnTo>
                  <a:pt x="22834" y="251320"/>
                </a:lnTo>
                <a:lnTo>
                  <a:pt x="19786" y="248284"/>
                </a:lnTo>
                <a:close/>
              </a:path>
              <a:path w="691514" h="257810">
                <a:moveTo>
                  <a:pt x="118744" y="248284"/>
                </a:moveTo>
                <a:lnTo>
                  <a:pt x="56324" y="248284"/>
                </a:lnTo>
                <a:lnTo>
                  <a:pt x="54800" y="251320"/>
                </a:lnTo>
                <a:lnTo>
                  <a:pt x="54800" y="255892"/>
                </a:lnTo>
                <a:lnTo>
                  <a:pt x="56324" y="257416"/>
                </a:lnTo>
                <a:lnTo>
                  <a:pt x="118744" y="257416"/>
                </a:lnTo>
                <a:lnTo>
                  <a:pt x="120256" y="255892"/>
                </a:lnTo>
                <a:lnTo>
                  <a:pt x="120256" y="251320"/>
                </a:lnTo>
                <a:lnTo>
                  <a:pt x="118744" y="248284"/>
                </a:lnTo>
                <a:close/>
              </a:path>
              <a:path w="691514" h="257810">
                <a:moveTo>
                  <a:pt x="217690" y="248284"/>
                </a:moveTo>
                <a:lnTo>
                  <a:pt x="155270" y="248284"/>
                </a:lnTo>
                <a:lnTo>
                  <a:pt x="153758" y="251320"/>
                </a:lnTo>
                <a:lnTo>
                  <a:pt x="153758" y="255892"/>
                </a:lnTo>
                <a:lnTo>
                  <a:pt x="155270" y="257416"/>
                </a:lnTo>
                <a:lnTo>
                  <a:pt x="217690" y="257416"/>
                </a:lnTo>
                <a:lnTo>
                  <a:pt x="219214" y="255892"/>
                </a:lnTo>
                <a:lnTo>
                  <a:pt x="219214" y="251320"/>
                </a:lnTo>
                <a:lnTo>
                  <a:pt x="217690" y="248284"/>
                </a:lnTo>
                <a:close/>
              </a:path>
              <a:path w="691514" h="257810">
                <a:moveTo>
                  <a:pt x="316649" y="248284"/>
                </a:moveTo>
                <a:lnTo>
                  <a:pt x="254228" y="248284"/>
                </a:lnTo>
                <a:lnTo>
                  <a:pt x="252704" y="251320"/>
                </a:lnTo>
                <a:lnTo>
                  <a:pt x="252704" y="255892"/>
                </a:lnTo>
                <a:lnTo>
                  <a:pt x="254228" y="257416"/>
                </a:lnTo>
                <a:lnTo>
                  <a:pt x="316649" y="257416"/>
                </a:lnTo>
                <a:lnTo>
                  <a:pt x="318160" y="255892"/>
                </a:lnTo>
                <a:lnTo>
                  <a:pt x="318160" y="251320"/>
                </a:lnTo>
                <a:lnTo>
                  <a:pt x="316649" y="248284"/>
                </a:lnTo>
                <a:close/>
              </a:path>
              <a:path w="691514" h="257810">
                <a:moveTo>
                  <a:pt x="415594" y="248284"/>
                </a:moveTo>
                <a:lnTo>
                  <a:pt x="353174" y="248284"/>
                </a:lnTo>
                <a:lnTo>
                  <a:pt x="351662" y="251320"/>
                </a:lnTo>
                <a:lnTo>
                  <a:pt x="351662" y="255892"/>
                </a:lnTo>
                <a:lnTo>
                  <a:pt x="353174" y="257416"/>
                </a:lnTo>
                <a:lnTo>
                  <a:pt x="415594" y="257416"/>
                </a:lnTo>
                <a:lnTo>
                  <a:pt x="417118" y="255892"/>
                </a:lnTo>
                <a:lnTo>
                  <a:pt x="417118" y="251320"/>
                </a:lnTo>
                <a:lnTo>
                  <a:pt x="415594" y="248284"/>
                </a:lnTo>
                <a:close/>
              </a:path>
              <a:path w="691514" h="257810">
                <a:moveTo>
                  <a:pt x="513029" y="248284"/>
                </a:moveTo>
                <a:lnTo>
                  <a:pt x="452132" y="248284"/>
                </a:lnTo>
                <a:lnTo>
                  <a:pt x="449084" y="251320"/>
                </a:lnTo>
                <a:lnTo>
                  <a:pt x="449084" y="255892"/>
                </a:lnTo>
                <a:lnTo>
                  <a:pt x="452132" y="257416"/>
                </a:lnTo>
                <a:lnTo>
                  <a:pt x="513029" y="257416"/>
                </a:lnTo>
                <a:lnTo>
                  <a:pt x="516064" y="255892"/>
                </a:lnTo>
                <a:lnTo>
                  <a:pt x="516064" y="251320"/>
                </a:lnTo>
                <a:lnTo>
                  <a:pt x="513029" y="248284"/>
                </a:lnTo>
                <a:close/>
              </a:path>
              <a:path w="691514" h="257810">
                <a:moveTo>
                  <a:pt x="611974" y="248284"/>
                </a:moveTo>
                <a:lnTo>
                  <a:pt x="549567" y="248284"/>
                </a:lnTo>
                <a:lnTo>
                  <a:pt x="548043" y="251320"/>
                </a:lnTo>
                <a:lnTo>
                  <a:pt x="548043" y="255892"/>
                </a:lnTo>
                <a:lnTo>
                  <a:pt x="549567" y="257416"/>
                </a:lnTo>
                <a:lnTo>
                  <a:pt x="611974" y="257416"/>
                </a:lnTo>
                <a:lnTo>
                  <a:pt x="613498" y="255892"/>
                </a:lnTo>
                <a:lnTo>
                  <a:pt x="613498" y="251320"/>
                </a:lnTo>
                <a:lnTo>
                  <a:pt x="611974" y="248284"/>
                </a:lnTo>
                <a:close/>
              </a:path>
              <a:path w="691514" h="257810">
                <a:moveTo>
                  <a:pt x="683526" y="248284"/>
                </a:moveTo>
                <a:lnTo>
                  <a:pt x="648512" y="248284"/>
                </a:lnTo>
                <a:lnTo>
                  <a:pt x="646988" y="251320"/>
                </a:lnTo>
                <a:lnTo>
                  <a:pt x="646988" y="255892"/>
                </a:lnTo>
                <a:lnTo>
                  <a:pt x="648512" y="257416"/>
                </a:lnTo>
                <a:lnTo>
                  <a:pt x="689609" y="257416"/>
                </a:lnTo>
                <a:lnTo>
                  <a:pt x="691133" y="255892"/>
                </a:lnTo>
                <a:lnTo>
                  <a:pt x="691133" y="252844"/>
                </a:lnTo>
                <a:lnTo>
                  <a:pt x="683526" y="252844"/>
                </a:lnTo>
                <a:lnTo>
                  <a:pt x="683526" y="248284"/>
                </a:lnTo>
                <a:close/>
              </a:path>
              <a:path w="691514" h="257810">
                <a:moveTo>
                  <a:pt x="689609" y="226961"/>
                </a:moveTo>
                <a:lnTo>
                  <a:pt x="685050" y="226961"/>
                </a:lnTo>
                <a:lnTo>
                  <a:pt x="683526" y="229996"/>
                </a:lnTo>
                <a:lnTo>
                  <a:pt x="683526" y="252844"/>
                </a:lnTo>
                <a:lnTo>
                  <a:pt x="688098" y="248284"/>
                </a:lnTo>
                <a:lnTo>
                  <a:pt x="691133" y="248284"/>
                </a:lnTo>
                <a:lnTo>
                  <a:pt x="691133" y="229996"/>
                </a:lnTo>
                <a:lnTo>
                  <a:pt x="689609" y="226961"/>
                </a:lnTo>
                <a:close/>
              </a:path>
              <a:path w="691514" h="257810">
                <a:moveTo>
                  <a:pt x="691133" y="248284"/>
                </a:moveTo>
                <a:lnTo>
                  <a:pt x="688098" y="248284"/>
                </a:lnTo>
                <a:lnTo>
                  <a:pt x="683526" y="252844"/>
                </a:lnTo>
                <a:lnTo>
                  <a:pt x="691133" y="252844"/>
                </a:lnTo>
                <a:lnTo>
                  <a:pt x="691133" y="248284"/>
                </a:lnTo>
                <a:close/>
              </a:path>
              <a:path w="691514" h="257810">
                <a:moveTo>
                  <a:pt x="689609" y="129476"/>
                </a:moveTo>
                <a:lnTo>
                  <a:pt x="685050" y="129476"/>
                </a:lnTo>
                <a:lnTo>
                  <a:pt x="683526" y="131000"/>
                </a:lnTo>
                <a:lnTo>
                  <a:pt x="683526" y="193446"/>
                </a:lnTo>
                <a:lnTo>
                  <a:pt x="685050" y="194970"/>
                </a:lnTo>
                <a:lnTo>
                  <a:pt x="689609" y="194970"/>
                </a:lnTo>
                <a:lnTo>
                  <a:pt x="691133" y="193446"/>
                </a:lnTo>
                <a:lnTo>
                  <a:pt x="691133" y="131000"/>
                </a:lnTo>
                <a:lnTo>
                  <a:pt x="689609" y="129476"/>
                </a:lnTo>
                <a:close/>
              </a:path>
              <a:path w="691514" h="257810">
                <a:moveTo>
                  <a:pt x="689609" y="30467"/>
                </a:moveTo>
                <a:lnTo>
                  <a:pt x="685050" y="30467"/>
                </a:lnTo>
                <a:lnTo>
                  <a:pt x="683526" y="31991"/>
                </a:lnTo>
                <a:lnTo>
                  <a:pt x="683526" y="94437"/>
                </a:lnTo>
                <a:lnTo>
                  <a:pt x="685050" y="95961"/>
                </a:lnTo>
                <a:lnTo>
                  <a:pt x="689609" y="95961"/>
                </a:lnTo>
                <a:lnTo>
                  <a:pt x="691133" y="94437"/>
                </a:lnTo>
                <a:lnTo>
                  <a:pt x="691133" y="31991"/>
                </a:lnTo>
                <a:lnTo>
                  <a:pt x="689609" y="30467"/>
                </a:lnTo>
                <a:close/>
              </a:path>
              <a:path w="691514" h="257810">
                <a:moveTo>
                  <a:pt x="678954" y="0"/>
                </a:moveTo>
                <a:lnTo>
                  <a:pt x="616546" y="0"/>
                </a:lnTo>
                <a:lnTo>
                  <a:pt x="615022" y="3047"/>
                </a:lnTo>
                <a:lnTo>
                  <a:pt x="615022" y="6095"/>
                </a:lnTo>
                <a:lnTo>
                  <a:pt x="616546" y="9143"/>
                </a:lnTo>
                <a:lnTo>
                  <a:pt x="678954" y="9143"/>
                </a:lnTo>
                <a:lnTo>
                  <a:pt x="680478" y="6095"/>
                </a:lnTo>
                <a:lnTo>
                  <a:pt x="680478" y="3047"/>
                </a:lnTo>
                <a:lnTo>
                  <a:pt x="678954" y="0"/>
                </a:lnTo>
                <a:close/>
              </a:path>
              <a:path w="691514" h="257810">
                <a:moveTo>
                  <a:pt x="580008" y="0"/>
                </a:moveTo>
                <a:lnTo>
                  <a:pt x="517588" y="0"/>
                </a:lnTo>
                <a:lnTo>
                  <a:pt x="516064" y="3047"/>
                </a:lnTo>
                <a:lnTo>
                  <a:pt x="516064" y="6095"/>
                </a:lnTo>
                <a:lnTo>
                  <a:pt x="517588" y="9143"/>
                </a:lnTo>
                <a:lnTo>
                  <a:pt x="580008" y="9143"/>
                </a:lnTo>
                <a:lnTo>
                  <a:pt x="581532" y="6095"/>
                </a:lnTo>
                <a:lnTo>
                  <a:pt x="581532" y="3047"/>
                </a:lnTo>
                <a:lnTo>
                  <a:pt x="580008" y="0"/>
                </a:lnTo>
                <a:close/>
              </a:path>
              <a:path w="691514" h="257810">
                <a:moveTo>
                  <a:pt x="481050" y="0"/>
                </a:moveTo>
                <a:lnTo>
                  <a:pt x="418642" y="0"/>
                </a:lnTo>
                <a:lnTo>
                  <a:pt x="417118" y="3047"/>
                </a:lnTo>
                <a:lnTo>
                  <a:pt x="417118" y="6095"/>
                </a:lnTo>
                <a:lnTo>
                  <a:pt x="418642" y="9143"/>
                </a:lnTo>
                <a:lnTo>
                  <a:pt x="481050" y="9143"/>
                </a:lnTo>
                <a:lnTo>
                  <a:pt x="482574" y="6095"/>
                </a:lnTo>
                <a:lnTo>
                  <a:pt x="482574" y="3047"/>
                </a:lnTo>
                <a:lnTo>
                  <a:pt x="481050" y="0"/>
                </a:lnTo>
                <a:close/>
              </a:path>
              <a:path w="691514" h="257810">
                <a:moveTo>
                  <a:pt x="382104" y="0"/>
                </a:moveTo>
                <a:lnTo>
                  <a:pt x="319684" y="0"/>
                </a:lnTo>
                <a:lnTo>
                  <a:pt x="318160" y="3047"/>
                </a:lnTo>
                <a:lnTo>
                  <a:pt x="318160" y="6095"/>
                </a:lnTo>
                <a:lnTo>
                  <a:pt x="319684" y="9143"/>
                </a:lnTo>
                <a:lnTo>
                  <a:pt x="382104" y="9143"/>
                </a:lnTo>
                <a:lnTo>
                  <a:pt x="383628" y="6095"/>
                </a:lnTo>
                <a:lnTo>
                  <a:pt x="383628" y="3047"/>
                </a:lnTo>
                <a:lnTo>
                  <a:pt x="382104" y="0"/>
                </a:lnTo>
                <a:close/>
              </a:path>
              <a:path w="691514" h="257810">
                <a:moveTo>
                  <a:pt x="283146" y="0"/>
                </a:moveTo>
                <a:lnTo>
                  <a:pt x="220738" y="0"/>
                </a:lnTo>
                <a:lnTo>
                  <a:pt x="219214" y="3047"/>
                </a:lnTo>
                <a:lnTo>
                  <a:pt x="219214" y="6095"/>
                </a:lnTo>
                <a:lnTo>
                  <a:pt x="220738" y="9143"/>
                </a:lnTo>
                <a:lnTo>
                  <a:pt x="283146" y="9143"/>
                </a:lnTo>
                <a:lnTo>
                  <a:pt x="284670" y="6095"/>
                </a:lnTo>
                <a:lnTo>
                  <a:pt x="284670" y="3047"/>
                </a:lnTo>
                <a:lnTo>
                  <a:pt x="283146" y="0"/>
                </a:lnTo>
                <a:close/>
              </a:path>
              <a:path w="691514" h="257810">
                <a:moveTo>
                  <a:pt x="184200" y="0"/>
                </a:moveTo>
                <a:lnTo>
                  <a:pt x="123304" y="0"/>
                </a:lnTo>
                <a:lnTo>
                  <a:pt x="120256" y="3047"/>
                </a:lnTo>
                <a:lnTo>
                  <a:pt x="120256" y="6095"/>
                </a:lnTo>
                <a:lnTo>
                  <a:pt x="123304" y="9143"/>
                </a:lnTo>
                <a:lnTo>
                  <a:pt x="184200" y="9143"/>
                </a:lnTo>
                <a:lnTo>
                  <a:pt x="187248" y="6095"/>
                </a:lnTo>
                <a:lnTo>
                  <a:pt x="187248" y="3047"/>
                </a:lnTo>
                <a:lnTo>
                  <a:pt x="184200" y="0"/>
                </a:lnTo>
                <a:close/>
              </a:path>
              <a:path w="691514" h="257810">
                <a:moveTo>
                  <a:pt x="86766" y="0"/>
                </a:moveTo>
                <a:lnTo>
                  <a:pt x="24358" y="0"/>
                </a:lnTo>
                <a:lnTo>
                  <a:pt x="22834" y="3047"/>
                </a:lnTo>
                <a:lnTo>
                  <a:pt x="22834" y="6095"/>
                </a:lnTo>
                <a:lnTo>
                  <a:pt x="24358" y="9143"/>
                </a:lnTo>
                <a:lnTo>
                  <a:pt x="86766" y="9143"/>
                </a:lnTo>
                <a:lnTo>
                  <a:pt x="88290" y="6095"/>
                </a:lnTo>
                <a:lnTo>
                  <a:pt x="88290" y="3047"/>
                </a:lnTo>
                <a:lnTo>
                  <a:pt x="8676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2651787" y="2489672"/>
            <a:ext cx="292900" cy="103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4377422" y="2437137"/>
            <a:ext cx="226590" cy="1976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4377421" y="2437137"/>
            <a:ext cx="227063" cy="198248"/>
          </a:xfrm>
          <a:custGeom>
            <a:avLst/>
            <a:gdLst/>
            <a:ahLst/>
            <a:cxnLst/>
            <a:rect l="l" t="t" r="r" b="b"/>
            <a:pathLst>
              <a:path w="250189" h="218439">
                <a:moveTo>
                  <a:pt x="0" y="217817"/>
                </a:moveTo>
                <a:lnTo>
                  <a:pt x="249669" y="217817"/>
                </a:lnTo>
                <a:lnTo>
                  <a:pt x="249669" y="0"/>
                </a:lnTo>
                <a:lnTo>
                  <a:pt x="0" y="0"/>
                </a:lnTo>
                <a:lnTo>
                  <a:pt x="0" y="217817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2375462" y="3071646"/>
            <a:ext cx="2313278" cy="775703"/>
          </a:xfrm>
          <a:custGeom>
            <a:avLst/>
            <a:gdLst/>
            <a:ahLst/>
            <a:cxnLst/>
            <a:rect l="l" t="t" r="r" b="b"/>
            <a:pathLst>
              <a:path w="2548890" h="854710">
                <a:moveTo>
                  <a:pt x="0" y="854506"/>
                </a:moveTo>
                <a:lnTo>
                  <a:pt x="2548382" y="854506"/>
                </a:lnTo>
                <a:lnTo>
                  <a:pt x="2548382" y="0"/>
                </a:lnTo>
                <a:lnTo>
                  <a:pt x="0" y="0"/>
                </a:lnTo>
                <a:lnTo>
                  <a:pt x="0" y="8545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2371324" y="3067508"/>
            <a:ext cx="2321347" cy="782619"/>
          </a:xfrm>
          <a:custGeom>
            <a:avLst/>
            <a:gdLst/>
            <a:ahLst/>
            <a:cxnLst/>
            <a:rect l="l" t="t" r="r" b="b"/>
            <a:pathLst>
              <a:path w="2557779" h="862329">
                <a:moveTo>
                  <a:pt x="6083" y="9131"/>
                </a:moveTo>
                <a:lnTo>
                  <a:pt x="1511" y="9131"/>
                </a:lnTo>
                <a:lnTo>
                  <a:pt x="0" y="10655"/>
                </a:lnTo>
                <a:lnTo>
                  <a:pt x="0" y="22847"/>
                </a:lnTo>
                <a:lnTo>
                  <a:pt x="1511" y="24371"/>
                </a:lnTo>
                <a:lnTo>
                  <a:pt x="6083" y="24371"/>
                </a:lnTo>
                <a:lnTo>
                  <a:pt x="7607" y="22847"/>
                </a:lnTo>
                <a:lnTo>
                  <a:pt x="7607" y="10655"/>
                </a:lnTo>
                <a:lnTo>
                  <a:pt x="6083" y="9131"/>
                </a:lnTo>
                <a:close/>
              </a:path>
              <a:path w="2557779" h="862329">
                <a:moveTo>
                  <a:pt x="19786" y="0"/>
                </a:moveTo>
                <a:lnTo>
                  <a:pt x="7607" y="0"/>
                </a:lnTo>
                <a:lnTo>
                  <a:pt x="6083" y="1524"/>
                </a:lnTo>
                <a:lnTo>
                  <a:pt x="6083" y="6096"/>
                </a:lnTo>
                <a:lnTo>
                  <a:pt x="7607" y="9131"/>
                </a:lnTo>
                <a:lnTo>
                  <a:pt x="19786" y="9131"/>
                </a:lnTo>
                <a:lnTo>
                  <a:pt x="22834" y="6096"/>
                </a:lnTo>
                <a:lnTo>
                  <a:pt x="22834" y="1524"/>
                </a:lnTo>
                <a:lnTo>
                  <a:pt x="19786" y="0"/>
                </a:lnTo>
                <a:close/>
              </a:path>
              <a:path w="2557779" h="862329">
                <a:moveTo>
                  <a:pt x="6083" y="33502"/>
                </a:moveTo>
                <a:lnTo>
                  <a:pt x="1511" y="33502"/>
                </a:lnTo>
                <a:lnTo>
                  <a:pt x="0" y="35026"/>
                </a:lnTo>
                <a:lnTo>
                  <a:pt x="0" y="47218"/>
                </a:lnTo>
                <a:lnTo>
                  <a:pt x="1511" y="50266"/>
                </a:lnTo>
                <a:lnTo>
                  <a:pt x="6083" y="50266"/>
                </a:lnTo>
                <a:lnTo>
                  <a:pt x="7607" y="47218"/>
                </a:lnTo>
                <a:lnTo>
                  <a:pt x="7607" y="35026"/>
                </a:lnTo>
                <a:lnTo>
                  <a:pt x="6083" y="33502"/>
                </a:lnTo>
                <a:close/>
              </a:path>
              <a:path w="2557779" h="862329">
                <a:moveTo>
                  <a:pt x="6083" y="57873"/>
                </a:moveTo>
                <a:lnTo>
                  <a:pt x="1511" y="57873"/>
                </a:lnTo>
                <a:lnTo>
                  <a:pt x="0" y="59397"/>
                </a:lnTo>
                <a:lnTo>
                  <a:pt x="0" y="73113"/>
                </a:lnTo>
                <a:lnTo>
                  <a:pt x="1511" y="74637"/>
                </a:lnTo>
                <a:lnTo>
                  <a:pt x="6083" y="74637"/>
                </a:lnTo>
                <a:lnTo>
                  <a:pt x="7607" y="73113"/>
                </a:lnTo>
                <a:lnTo>
                  <a:pt x="7607" y="59397"/>
                </a:lnTo>
                <a:lnTo>
                  <a:pt x="6083" y="57873"/>
                </a:lnTo>
                <a:close/>
              </a:path>
              <a:path w="2557779" h="862329">
                <a:moveTo>
                  <a:pt x="6083" y="82245"/>
                </a:moveTo>
                <a:lnTo>
                  <a:pt x="1511" y="82245"/>
                </a:lnTo>
                <a:lnTo>
                  <a:pt x="0" y="83769"/>
                </a:lnTo>
                <a:lnTo>
                  <a:pt x="0" y="97485"/>
                </a:lnTo>
                <a:lnTo>
                  <a:pt x="1511" y="99009"/>
                </a:lnTo>
                <a:lnTo>
                  <a:pt x="6083" y="99009"/>
                </a:lnTo>
                <a:lnTo>
                  <a:pt x="7607" y="97485"/>
                </a:lnTo>
                <a:lnTo>
                  <a:pt x="7607" y="83769"/>
                </a:lnTo>
                <a:lnTo>
                  <a:pt x="6083" y="82245"/>
                </a:lnTo>
                <a:close/>
              </a:path>
              <a:path w="2557779" h="862329">
                <a:moveTo>
                  <a:pt x="6083" y="106616"/>
                </a:moveTo>
                <a:lnTo>
                  <a:pt x="1511" y="106616"/>
                </a:lnTo>
                <a:lnTo>
                  <a:pt x="0" y="109664"/>
                </a:lnTo>
                <a:lnTo>
                  <a:pt x="0" y="121856"/>
                </a:lnTo>
                <a:lnTo>
                  <a:pt x="1511" y="123380"/>
                </a:lnTo>
                <a:lnTo>
                  <a:pt x="6083" y="123380"/>
                </a:lnTo>
                <a:lnTo>
                  <a:pt x="7607" y="121856"/>
                </a:lnTo>
                <a:lnTo>
                  <a:pt x="7607" y="109664"/>
                </a:lnTo>
                <a:lnTo>
                  <a:pt x="6083" y="106616"/>
                </a:lnTo>
                <a:close/>
              </a:path>
              <a:path w="2557779" h="862329">
                <a:moveTo>
                  <a:pt x="6083" y="132511"/>
                </a:moveTo>
                <a:lnTo>
                  <a:pt x="1511" y="132511"/>
                </a:lnTo>
                <a:lnTo>
                  <a:pt x="0" y="134035"/>
                </a:lnTo>
                <a:lnTo>
                  <a:pt x="0" y="146227"/>
                </a:lnTo>
                <a:lnTo>
                  <a:pt x="1511" y="147751"/>
                </a:lnTo>
                <a:lnTo>
                  <a:pt x="6083" y="147751"/>
                </a:lnTo>
                <a:lnTo>
                  <a:pt x="7607" y="146227"/>
                </a:lnTo>
                <a:lnTo>
                  <a:pt x="7607" y="134035"/>
                </a:lnTo>
                <a:lnTo>
                  <a:pt x="6083" y="132511"/>
                </a:lnTo>
                <a:close/>
              </a:path>
              <a:path w="2557779" h="862329">
                <a:moveTo>
                  <a:pt x="6083" y="156883"/>
                </a:moveTo>
                <a:lnTo>
                  <a:pt x="1511" y="156883"/>
                </a:lnTo>
                <a:lnTo>
                  <a:pt x="0" y="158407"/>
                </a:lnTo>
                <a:lnTo>
                  <a:pt x="0" y="170599"/>
                </a:lnTo>
                <a:lnTo>
                  <a:pt x="1511" y="172123"/>
                </a:lnTo>
                <a:lnTo>
                  <a:pt x="6083" y="172123"/>
                </a:lnTo>
                <a:lnTo>
                  <a:pt x="7607" y="170599"/>
                </a:lnTo>
                <a:lnTo>
                  <a:pt x="7607" y="158407"/>
                </a:lnTo>
                <a:lnTo>
                  <a:pt x="6083" y="156883"/>
                </a:lnTo>
                <a:close/>
              </a:path>
              <a:path w="2557779" h="862329">
                <a:moveTo>
                  <a:pt x="6083" y="181254"/>
                </a:moveTo>
                <a:lnTo>
                  <a:pt x="1511" y="181254"/>
                </a:lnTo>
                <a:lnTo>
                  <a:pt x="0" y="182778"/>
                </a:lnTo>
                <a:lnTo>
                  <a:pt x="0" y="194970"/>
                </a:lnTo>
                <a:lnTo>
                  <a:pt x="1511" y="198005"/>
                </a:lnTo>
                <a:lnTo>
                  <a:pt x="6083" y="198005"/>
                </a:lnTo>
                <a:lnTo>
                  <a:pt x="7607" y="194970"/>
                </a:lnTo>
                <a:lnTo>
                  <a:pt x="7607" y="182778"/>
                </a:lnTo>
                <a:lnTo>
                  <a:pt x="6083" y="181254"/>
                </a:lnTo>
                <a:close/>
              </a:path>
              <a:path w="2557779" h="862329">
                <a:moveTo>
                  <a:pt x="6083" y="205625"/>
                </a:moveTo>
                <a:lnTo>
                  <a:pt x="1511" y="205625"/>
                </a:lnTo>
                <a:lnTo>
                  <a:pt x="0" y="207149"/>
                </a:lnTo>
                <a:lnTo>
                  <a:pt x="0" y="220865"/>
                </a:lnTo>
                <a:lnTo>
                  <a:pt x="1511" y="222377"/>
                </a:lnTo>
                <a:lnTo>
                  <a:pt x="6083" y="222377"/>
                </a:lnTo>
                <a:lnTo>
                  <a:pt x="7607" y="220865"/>
                </a:lnTo>
                <a:lnTo>
                  <a:pt x="7607" y="207149"/>
                </a:lnTo>
                <a:lnTo>
                  <a:pt x="6083" y="205625"/>
                </a:lnTo>
                <a:close/>
              </a:path>
              <a:path w="2557779" h="862329">
                <a:moveTo>
                  <a:pt x="6083" y="229997"/>
                </a:moveTo>
                <a:lnTo>
                  <a:pt x="1511" y="229997"/>
                </a:lnTo>
                <a:lnTo>
                  <a:pt x="0" y="231521"/>
                </a:lnTo>
                <a:lnTo>
                  <a:pt x="0" y="245224"/>
                </a:lnTo>
                <a:lnTo>
                  <a:pt x="1511" y="246748"/>
                </a:lnTo>
                <a:lnTo>
                  <a:pt x="6083" y="246748"/>
                </a:lnTo>
                <a:lnTo>
                  <a:pt x="7607" y="245224"/>
                </a:lnTo>
                <a:lnTo>
                  <a:pt x="7607" y="231521"/>
                </a:lnTo>
                <a:lnTo>
                  <a:pt x="6083" y="229997"/>
                </a:lnTo>
                <a:close/>
              </a:path>
              <a:path w="2557779" h="862329">
                <a:moveTo>
                  <a:pt x="6083" y="254368"/>
                </a:moveTo>
                <a:lnTo>
                  <a:pt x="1511" y="254368"/>
                </a:lnTo>
                <a:lnTo>
                  <a:pt x="0" y="257416"/>
                </a:lnTo>
                <a:lnTo>
                  <a:pt x="0" y="269595"/>
                </a:lnTo>
                <a:lnTo>
                  <a:pt x="1511" y="271119"/>
                </a:lnTo>
                <a:lnTo>
                  <a:pt x="6083" y="271119"/>
                </a:lnTo>
                <a:lnTo>
                  <a:pt x="7607" y="269595"/>
                </a:lnTo>
                <a:lnTo>
                  <a:pt x="7607" y="257416"/>
                </a:lnTo>
                <a:lnTo>
                  <a:pt x="6083" y="254368"/>
                </a:lnTo>
                <a:close/>
              </a:path>
              <a:path w="2557779" h="862329">
                <a:moveTo>
                  <a:pt x="6083" y="280263"/>
                </a:moveTo>
                <a:lnTo>
                  <a:pt x="1511" y="280263"/>
                </a:lnTo>
                <a:lnTo>
                  <a:pt x="0" y="281787"/>
                </a:lnTo>
                <a:lnTo>
                  <a:pt x="0" y="293966"/>
                </a:lnTo>
                <a:lnTo>
                  <a:pt x="1511" y="295490"/>
                </a:lnTo>
                <a:lnTo>
                  <a:pt x="6083" y="295490"/>
                </a:lnTo>
                <a:lnTo>
                  <a:pt x="7607" y="293966"/>
                </a:lnTo>
                <a:lnTo>
                  <a:pt x="7607" y="281787"/>
                </a:lnTo>
                <a:lnTo>
                  <a:pt x="6083" y="280263"/>
                </a:lnTo>
                <a:close/>
              </a:path>
              <a:path w="2557779" h="862329">
                <a:moveTo>
                  <a:pt x="6083" y="304634"/>
                </a:moveTo>
                <a:lnTo>
                  <a:pt x="1511" y="304634"/>
                </a:lnTo>
                <a:lnTo>
                  <a:pt x="0" y="306158"/>
                </a:lnTo>
                <a:lnTo>
                  <a:pt x="0" y="318338"/>
                </a:lnTo>
                <a:lnTo>
                  <a:pt x="1511" y="321386"/>
                </a:lnTo>
                <a:lnTo>
                  <a:pt x="6083" y="321386"/>
                </a:lnTo>
                <a:lnTo>
                  <a:pt x="7607" y="318338"/>
                </a:lnTo>
                <a:lnTo>
                  <a:pt x="7607" y="306158"/>
                </a:lnTo>
                <a:lnTo>
                  <a:pt x="6083" y="304634"/>
                </a:lnTo>
                <a:close/>
              </a:path>
              <a:path w="2557779" h="862329">
                <a:moveTo>
                  <a:pt x="6083" y="329006"/>
                </a:moveTo>
                <a:lnTo>
                  <a:pt x="1511" y="329006"/>
                </a:lnTo>
                <a:lnTo>
                  <a:pt x="0" y="330530"/>
                </a:lnTo>
                <a:lnTo>
                  <a:pt x="0" y="344233"/>
                </a:lnTo>
                <a:lnTo>
                  <a:pt x="1511" y="345757"/>
                </a:lnTo>
                <a:lnTo>
                  <a:pt x="6083" y="345757"/>
                </a:lnTo>
                <a:lnTo>
                  <a:pt x="7607" y="344233"/>
                </a:lnTo>
                <a:lnTo>
                  <a:pt x="7607" y="330530"/>
                </a:lnTo>
                <a:lnTo>
                  <a:pt x="6083" y="329006"/>
                </a:lnTo>
                <a:close/>
              </a:path>
              <a:path w="2557779" h="862329">
                <a:moveTo>
                  <a:pt x="6083" y="353377"/>
                </a:moveTo>
                <a:lnTo>
                  <a:pt x="1511" y="353377"/>
                </a:lnTo>
                <a:lnTo>
                  <a:pt x="0" y="354901"/>
                </a:lnTo>
                <a:lnTo>
                  <a:pt x="0" y="368604"/>
                </a:lnTo>
                <a:lnTo>
                  <a:pt x="1511" y="370128"/>
                </a:lnTo>
                <a:lnTo>
                  <a:pt x="6083" y="370128"/>
                </a:lnTo>
                <a:lnTo>
                  <a:pt x="7607" y="368604"/>
                </a:lnTo>
                <a:lnTo>
                  <a:pt x="7607" y="354901"/>
                </a:lnTo>
                <a:lnTo>
                  <a:pt x="6083" y="353377"/>
                </a:lnTo>
                <a:close/>
              </a:path>
              <a:path w="2557779" h="862329">
                <a:moveTo>
                  <a:pt x="6083" y="377748"/>
                </a:moveTo>
                <a:lnTo>
                  <a:pt x="1511" y="377748"/>
                </a:lnTo>
                <a:lnTo>
                  <a:pt x="0" y="380796"/>
                </a:lnTo>
                <a:lnTo>
                  <a:pt x="0" y="392976"/>
                </a:lnTo>
                <a:lnTo>
                  <a:pt x="1511" y="394500"/>
                </a:lnTo>
                <a:lnTo>
                  <a:pt x="6083" y="394500"/>
                </a:lnTo>
                <a:lnTo>
                  <a:pt x="7607" y="392976"/>
                </a:lnTo>
                <a:lnTo>
                  <a:pt x="7607" y="380796"/>
                </a:lnTo>
                <a:lnTo>
                  <a:pt x="6083" y="377748"/>
                </a:lnTo>
                <a:close/>
              </a:path>
              <a:path w="2557779" h="862329">
                <a:moveTo>
                  <a:pt x="6083" y="403644"/>
                </a:moveTo>
                <a:lnTo>
                  <a:pt x="1511" y="403644"/>
                </a:lnTo>
                <a:lnTo>
                  <a:pt x="0" y="405168"/>
                </a:lnTo>
                <a:lnTo>
                  <a:pt x="0" y="417347"/>
                </a:lnTo>
                <a:lnTo>
                  <a:pt x="1511" y="418871"/>
                </a:lnTo>
                <a:lnTo>
                  <a:pt x="6083" y="418871"/>
                </a:lnTo>
                <a:lnTo>
                  <a:pt x="7607" y="417347"/>
                </a:lnTo>
                <a:lnTo>
                  <a:pt x="7607" y="405168"/>
                </a:lnTo>
                <a:lnTo>
                  <a:pt x="6083" y="403644"/>
                </a:lnTo>
                <a:close/>
              </a:path>
              <a:path w="2557779" h="862329">
                <a:moveTo>
                  <a:pt x="6083" y="428015"/>
                </a:moveTo>
                <a:lnTo>
                  <a:pt x="1511" y="428015"/>
                </a:lnTo>
                <a:lnTo>
                  <a:pt x="0" y="429539"/>
                </a:lnTo>
                <a:lnTo>
                  <a:pt x="0" y="441718"/>
                </a:lnTo>
                <a:lnTo>
                  <a:pt x="1511" y="444766"/>
                </a:lnTo>
                <a:lnTo>
                  <a:pt x="6083" y="444766"/>
                </a:lnTo>
                <a:lnTo>
                  <a:pt x="7607" y="441718"/>
                </a:lnTo>
                <a:lnTo>
                  <a:pt x="7607" y="429539"/>
                </a:lnTo>
                <a:lnTo>
                  <a:pt x="6083" y="428015"/>
                </a:lnTo>
                <a:close/>
              </a:path>
              <a:path w="2557779" h="862329">
                <a:moveTo>
                  <a:pt x="6083" y="452386"/>
                </a:moveTo>
                <a:lnTo>
                  <a:pt x="1511" y="452386"/>
                </a:lnTo>
                <a:lnTo>
                  <a:pt x="0" y="453910"/>
                </a:lnTo>
                <a:lnTo>
                  <a:pt x="0" y="466090"/>
                </a:lnTo>
                <a:lnTo>
                  <a:pt x="1511" y="469138"/>
                </a:lnTo>
                <a:lnTo>
                  <a:pt x="6083" y="469138"/>
                </a:lnTo>
                <a:lnTo>
                  <a:pt x="7607" y="466090"/>
                </a:lnTo>
                <a:lnTo>
                  <a:pt x="7607" y="453910"/>
                </a:lnTo>
                <a:lnTo>
                  <a:pt x="6083" y="452386"/>
                </a:lnTo>
                <a:close/>
              </a:path>
              <a:path w="2557779" h="862329">
                <a:moveTo>
                  <a:pt x="6083" y="476758"/>
                </a:moveTo>
                <a:lnTo>
                  <a:pt x="1511" y="476758"/>
                </a:lnTo>
                <a:lnTo>
                  <a:pt x="0" y="478282"/>
                </a:lnTo>
                <a:lnTo>
                  <a:pt x="0" y="491985"/>
                </a:lnTo>
                <a:lnTo>
                  <a:pt x="1511" y="493509"/>
                </a:lnTo>
                <a:lnTo>
                  <a:pt x="6083" y="493509"/>
                </a:lnTo>
                <a:lnTo>
                  <a:pt x="7607" y="491985"/>
                </a:lnTo>
                <a:lnTo>
                  <a:pt x="7607" y="478282"/>
                </a:lnTo>
                <a:lnTo>
                  <a:pt x="6083" y="476758"/>
                </a:lnTo>
                <a:close/>
              </a:path>
              <a:path w="2557779" h="862329">
                <a:moveTo>
                  <a:pt x="6083" y="501129"/>
                </a:moveTo>
                <a:lnTo>
                  <a:pt x="1511" y="501129"/>
                </a:lnTo>
                <a:lnTo>
                  <a:pt x="0" y="502653"/>
                </a:lnTo>
                <a:lnTo>
                  <a:pt x="0" y="516356"/>
                </a:lnTo>
                <a:lnTo>
                  <a:pt x="1511" y="517880"/>
                </a:lnTo>
                <a:lnTo>
                  <a:pt x="6083" y="517880"/>
                </a:lnTo>
                <a:lnTo>
                  <a:pt x="7607" y="516356"/>
                </a:lnTo>
                <a:lnTo>
                  <a:pt x="7607" y="502653"/>
                </a:lnTo>
                <a:lnTo>
                  <a:pt x="6083" y="501129"/>
                </a:lnTo>
                <a:close/>
              </a:path>
              <a:path w="2557779" h="862329">
                <a:moveTo>
                  <a:pt x="6083" y="525500"/>
                </a:moveTo>
                <a:lnTo>
                  <a:pt x="1511" y="525500"/>
                </a:lnTo>
                <a:lnTo>
                  <a:pt x="0" y="528535"/>
                </a:lnTo>
                <a:lnTo>
                  <a:pt x="0" y="540727"/>
                </a:lnTo>
                <a:lnTo>
                  <a:pt x="1511" y="542251"/>
                </a:lnTo>
                <a:lnTo>
                  <a:pt x="6083" y="542251"/>
                </a:lnTo>
                <a:lnTo>
                  <a:pt x="7607" y="540727"/>
                </a:lnTo>
                <a:lnTo>
                  <a:pt x="7607" y="528535"/>
                </a:lnTo>
                <a:lnTo>
                  <a:pt x="6083" y="525500"/>
                </a:lnTo>
                <a:close/>
              </a:path>
              <a:path w="2557779" h="862329">
                <a:moveTo>
                  <a:pt x="6083" y="551395"/>
                </a:moveTo>
                <a:lnTo>
                  <a:pt x="1511" y="551395"/>
                </a:lnTo>
                <a:lnTo>
                  <a:pt x="0" y="552907"/>
                </a:lnTo>
                <a:lnTo>
                  <a:pt x="0" y="565099"/>
                </a:lnTo>
                <a:lnTo>
                  <a:pt x="1511" y="566623"/>
                </a:lnTo>
                <a:lnTo>
                  <a:pt x="6083" y="566623"/>
                </a:lnTo>
                <a:lnTo>
                  <a:pt x="7607" y="565099"/>
                </a:lnTo>
                <a:lnTo>
                  <a:pt x="7607" y="552907"/>
                </a:lnTo>
                <a:lnTo>
                  <a:pt x="6083" y="551395"/>
                </a:lnTo>
                <a:close/>
              </a:path>
              <a:path w="2557779" h="862329">
                <a:moveTo>
                  <a:pt x="6083" y="575754"/>
                </a:moveTo>
                <a:lnTo>
                  <a:pt x="1511" y="575754"/>
                </a:lnTo>
                <a:lnTo>
                  <a:pt x="0" y="577278"/>
                </a:lnTo>
                <a:lnTo>
                  <a:pt x="0" y="589470"/>
                </a:lnTo>
                <a:lnTo>
                  <a:pt x="1511" y="592518"/>
                </a:lnTo>
                <a:lnTo>
                  <a:pt x="6083" y="592518"/>
                </a:lnTo>
                <a:lnTo>
                  <a:pt x="7607" y="589470"/>
                </a:lnTo>
                <a:lnTo>
                  <a:pt x="7607" y="577278"/>
                </a:lnTo>
                <a:lnTo>
                  <a:pt x="6083" y="575754"/>
                </a:lnTo>
                <a:close/>
              </a:path>
              <a:path w="2557779" h="862329">
                <a:moveTo>
                  <a:pt x="6083" y="600125"/>
                </a:moveTo>
                <a:lnTo>
                  <a:pt x="1511" y="600125"/>
                </a:lnTo>
                <a:lnTo>
                  <a:pt x="0" y="601649"/>
                </a:lnTo>
                <a:lnTo>
                  <a:pt x="0" y="615365"/>
                </a:lnTo>
                <a:lnTo>
                  <a:pt x="1511" y="616889"/>
                </a:lnTo>
                <a:lnTo>
                  <a:pt x="6083" y="616889"/>
                </a:lnTo>
                <a:lnTo>
                  <a:pt x="7607" y="615365"/>
                </a:lnTo>
                <a:lnTo>
                  <a:pt x="7607" y="601649"/>
                </a:lnTo>
                <a:lnTo>
                  <a:pt x="6083" y="600125"/>
                </a:lnTo>
                <a:close/>
              </a:path>
              <a:path w="2557779" h="862329">
                <a:moveTo>
                  <a:pt x="6083" y="624497"/>
                </a:moveTo>
                <a:lnTo>
                  <a:pt x="1511" y="624497"/>
                </a:lnTo>
                <a:lnTo>
                  <a:pt x="0" y="626021"/>
                </a:lnTo>
                <a:lnTo>
                  <a:pt x="0" y="639737"/>
                </a:lnTo>
                <a:lnTo>
                  <a:pt x="1511" y="641261"/>
                </a:lnTo>
                <a:lnTo>
                  <a:pt x="6083" y="641261"/>
                </a:lnTo>
                <a:lnTo>
                  <a:pt x="7607" y="639737"/>
                </a:lnTo>
                <a:lnTo>
                  <a:pt x="7607" y="626021"/>
                </a:lnTo>
                <a:lnTo>
                  <a:pt x="6083" y="624497"/>
                </a:lnTo>
                <a:close/>
              </a:path>
              <a:path w="2557779" h="862329">
                <a:moveTo>
                  <a:pt x="6083" y="648868"/>
                </a:moveTo>
                <a:lnTo>
                  <a:pt x="1511" y="648868"/>
                </a:lnTo>
                <a:lnTo>
                  <a:pt x="0" y="651916"/>
                </a:lnTo>
                <a:lnTo>
                  <a:pt x="0" y="664108"/>
                </a:lnTo>
                <a:lnTo>
                  <a:pt x="1511" y="665632"/>
                </a:lnTo>
                <a:lnTo>
                  <a:pt x="6083" y="665632"/>
                </a:lnTo>
                <a:lnTo>
                  <a:pt x="7607" y="664108"/>
                </a:lnTo>
                <a:lnTo>
                  <a:pt x="7607" y="651916"/>
                </a:lnTo>
                <a:lnTo>
                  <a:pt x="6083" y="648868"/>
                </a:lnTo>
                <a:close/>
              </a:path>
              <a:path w="2557779" h="862329">
                <a:moveTo>
                  <a:pt x="6083" y="674763"/>
                </a:moveTo>
                <a:lnTo>
                  <a:pt x="1511" y="674763"/>
                </a:lnTo>
                <a:lnTo>
                  <a:pt x="0" y="676287"/>
                </a:lnTo>
                <a:lnTo>
                  <a:pt x="0" y="688479"/>
                </a:lnTo>
                <a:lnTo>
                  <a:pt x="1511" y="690003"/>
                </a:lnTo>
                <a:lnTo>
                  <a:pt x="6083" y="690003"/>
                </a:lnTo>
                <a:lnTo>
                  <a:pt x="7607" y="688479"/>
                </a:lnTo>
                <a:lnTo>
                  <a:pt x="7607" y="676287"/>
                </a:lnTo>
                <a:lnTo>
                  <a:pt x="6083" y="674763"/>
                </a:lnTo>
                <a:close/>
              </a:path>
              <a:path w="2557779" h="862329">
                <a:moveTo>
                  <a:pt x="6083" y="699135"/>
                </a:moveTo>
                <a:lnTo>
                  <a:pt x="1511" y="699135"/>
                </a:lnTo>
                <a:lnTo>
                  <a:pt x="0" y="700659"/>
                </a:lnTo>
                <a:lnTo>
                  <a:pt x="0" y="712851"/>
                </a:lnTo>
                <a:lnTo>
                  <a:pt x="1511" y="715899"/>
                </a:lnTo>
                <a:lnTo>
                  <a:pt x="6083" y="715899"/>
                </a:lnTo>
                <a:lnTo>
                  <a:pt x="7607" y="712851"/>
                </a:lnTo>
                <a:lnTo>
                  <a:pt x="7607" y="700659"/>
                </a:lnTo>
                <a:lnTo>
                  <a:pt x="6083" y="699135"/>
                </a:lnTo>
                <a:close/>
              </a:path>
              <a:path w="2557779" h="862329">
                <a:moveTo>
                  <a:pt x="6083" y="723506"/>
                </a:moveTo>
                <a:lnTo>
                  <a:pt x="1511" y="723506"/>
                </a:lnTo>
                <a:lnTo>
                  <a:pt x="0" y="725030"/>
                </a:lnTo>
                <a:lnTo>
                  <a:pt x="0" y="737222"/>
                </a:lnTo>
                <a:lnTo>
                  <a:pt x="1511" y="740270"/>
                </a:lnTo>
                <a:lnTo>
                  <a:pt x="6083" y="740270"/>
                </a:lnTo>
                <a:lnTo>
                  <a:pt x="7607" y="737222"/>
                </a:lnTo>
                <a:lnTo>
                  <a:pt x="7607" y="725030"/>
                </a:lnTo>
                <a:lnTo>
                  <a:pt x="6083" y="723506"/>
                </a:lnTo>
                <a:close/>
              </a:path>
              <a:path w="2557779" h="862329">
                <a:moveTo>
                  <a:pt x="6083" y="747877"/>
                </a:moveTo>
                <a:lnTo>
                  <a:pt x="1511" y="747877"/>
                </a:lnTo>
                <a:lnTo>
                  <a:pt x="0" y="749401"/>
                </a:lnTo>
                <a:lnTo>
                  <a:pt x="0" y="763117"/>
                </a:lnTo>
                <a:lnTo>
                  <a:pt x="1511" y="764628"/>
                </a:lnTo>
                <a:lnTo>
                  <a:pt x="6083" y="764628"/>
                </a:lnTo>
                <a:lnTo>
                  <a:pt x="7607" y="763117"/>
                </a:lnTo>
                <a:lnTo>
                  <a:pt x="7607" y="749401"/>
                </a:lnTo>
                <a:lnTo>
                  <a:pt x="6083" y="747877"/>
                </a:lnTo>
                <a:close/>
              </a:path>
              <a:path w="2557779" h="862329">
                <a:moveTo>
                  <a:pt x="6083" y="772248"/>
                </a:moveTo>
                <a:lnTo>
                  <a:pt x="1511" y="772248"/>
                </a:lnTo>
                <a:lnTo>
                  <a:pt x="0" y="773772"/>
                </a:lnTo>
                <a:lnTo>
                  <a:pt x="0" y="787488"/>
                </a:lnTo>
                <a:lnTo>
                  <a:pt x="1511" y="789000"/>
                </a:lnTo>
                <a:lnTo>
                  <a:pt x="6083" y="789000"/>
                </a:lnTo>
                <a:lnTo>
                  <a:pt x="7607" y="787488"/>
                </a:lnTo>
                <a:lnTo>
                  <a:pt x="7607" y="773772"/>
                </a:lnTo>
                <a:lnTo>
                  <a:pt x="6083" y="772248"/>
                </a:lnTo>
                <a:close/>
              </a:path>
              <a:path w="2557779" h="862329">
                <a:moveTo>
                  <a:pt x="6083" y="796620"/>
                </a:moveTo>
                <a:lnTo>
                  <a:pt x="1511" y="796620"/>
                </a:lnTo>
                <a:lnTo>
                  <a:pt x="0" y="799668"/>
                </a:lnTo>
                <a:lnTo>
                  <a:pt x="0" y="811847"/>
                </a:lnTo>
                <a:lnTo>
                  <a:pt x="1511" y="813371"/>
                </a:lnTo>
                <a:lnTo>
                  <a:pt x="6083" y="813371"/>
                </a:lnTo>
                <a:lnTo>
                  <a:pt x="7607" y="811847"/>
                </a:lnTo>
                <a:lnTo>
                  <a:pt x="7607" y="799668"/>
                </a:lnTo>
                <a:lnTo>
                  <a:pt x="6083" y="796620"/>
                </a:lnTo>
                <a:close/>
              </a:path>
              <a:path w="2557779" h="862329">
                <a:moveTo>
                  <a:pt x="6083" y="822515"/>
                </a:moveTo>
                <a:lnTo>
                  <a:pt x="1511" y="822515"/>
                </a:lnTo>
                <a:lnTo>
                  <a:pt x="0" y="824039"/>
                </a:lnTo>
                <a:lnTo>
                  <a:pt x="0" y="836218"/>
                </a:lnTo>
                <a:lnTo>
                  <a:pt x="1511" y="837742"/>
                </a:lnTo>
                <a:lnTo>
                  <a:pt x="6083" y="837742"/>
                </a:lnTo>
                <a:lnTo>
                  <a:pt x="7607" y="836218"/>
                </a:lnTo>
                <a:lnTo>
                  <a:pt x="7607" y="824039"/>
                </a:lnTo>
                <a:lnTo>
                  <a:pt x="6083" y="822515"/>
                </a:lnTo>
                <a:close/>
              </a:path>
              <a:path w="2557779" h="862329">
                <a:moveTo>
                  <a:pt x="6083" y="846886"/>
                </a:moveTo>
                <a:lnTo>
                  <a:pt x="1511" y="846886"/>
                </a:lnTo>
                <a:lnTo>
                  <a:pt x="0" y="848410"/>
                </a:lnTo>
                <a:lnTo>
                  <a:pt x="0" y="860590"/>
                </a:lnTo>
                <a:lnTo>
                  <a:pt x="1511" y="862114"/>
                </a:lnTo>
                <a:lnTo>
                  <a:pt x="6083" y="862114"/>
                </a:lnTo>
                <a:lnTo>
                  <a:pt x="9131" y="860590"/>
                </a:lnTo>
                <a:lnTo>
                  <a:pt x="9131" y="859066"/>
                </a:lnTo>
                <a:lnTo>
                  <a:pt x="7607" y="859066"/>
                </a:lnTo>
                <a:lnTo>
                  <a:pt x="4559" y="854506"/>
                </a:lnTo>
                <a:lnTo>
                  <a:pt x="7607" y="854506"/>
                </a:lnTo>
                <a:lnTo>
                  <a:pt x="7607" y="848410"/>
                </a:lnTo>
                <a:lnTo>
                  <a:pt x="6083" y="846886"/>
                </a:lnTo>
                <a:close/>
              </a:path>
              <a:path w="2557779" h="862329">
                <a:moveTo>
                  <a:pt x="6083" y="854506"/>
                </a:moveTo>
                <a:lnTo>
                  <a:pt x="4559" y="854506"/>
                </a:lnTo>
                <a:lnTo>
                  <a:pt x="7607" y="859066"/>
                </a:lnTo>
                <a:lnTo>
                  <a:pt x="7607" y="855268"/>
                </a:lnTo>
                <a:lnTo>
                  <a:pt x="6083" y="854506"/>
                </a:lnTo>
                <a:close/>
              </a:path>
              <a:path w="2557779" h="862329">
                <a:moveTo>
                  <a:pt x="7607" y="855268"/>
                </a:moveTo>
                <a:lnTo>
                  <a:pt x="7607" y="859066"/>
                </a:lnTo>
                <a:lnTo>
                  <a:pt x="9131" y="859066"/>
                </a:lnTo>
                <a:lnTo>
                  <a:pt x="9131" y="856030"/>
                </a:lnTo>
                <a:lnTo>
                  <a:pt x="7607" y="855268"/>
                </a:lnTo>
                <a:close/>
              </a:path>
              <a:path w="2557779" h="862329">
                <a:moveTo>
                  <a:pt x="7607" y="854506"/>
                </a:moveTo>
                <a:lnTo>
                  <a:pt x="6083" y="854506"/>
                </a:lnTo>
                <a:lnTo>
                  <a:pt x="7607" y="855268"/>
                </a:lnTo>
                <a:lnTo>
                  <a:pt x="7607" y="854506"/>
                </a:lnTo>
                <a:close/>
              </a:path>
              <a:path w="2557779" h="862329">
                <a:moveTo>
                  <a:pt x="31965" y="854506"/>
                </a:moveTo>
                <a:lnTo>
                  <a:pt x="18262" y="854506"/>
                </a:lnTo>
                <a:lnTo>
                  <a:pt x="16738" y="856030"/>
                </a:lnTo>
                <a:lnTo>
                  <a:pt x="16738" y="860590"/>
                </a:lnTo>
                <a:lnTo>
                  <a:pt x="18262" y="862114"/>
                </a:lnTo>
                <a:lnTo>
                  <a:pt x="31965" y="862114"/>
                </a:lnTo>
                <a:lnTo>
                  <a:pt x="33489" y="860590"/>
                </a:lnTo>
                <a:lnTo>
                  <a:pt x="33489" y="856030"/>
                </a:lnTo>
                <a:lnTo>
                  <a:pt x="31965" y="854506"/>
                </a:lnTo>
                <a:close/>
              </a:path>
              <a:path w="2557779" h="862329">
                <a:moveTo>
                  <a:pt x="56324" y="854506"/>
                </a:moveTo>
                <a:lnTo>
                  <a:pt x="42621" y="854506"/>
                </a:lnTo>
                <a:lnTo>
                  <a:pt x="41097" y="856030"/>
                </a:lnTo>
                <a:lnTo>
                  <a:pt x="41097" y="860590"/>
                </a:lnTo>
                <a:lnTo>
                  <a:pt x="42621" y="862114"/>
                </a:lnTo>
                <a:lnTo>
                  <a:pt x="56324" y="862114"/>
                </a:lnTo>
                <a:lnTo>
                  <a:pt x="57848" y="860590"/>
                </a:lnTo>
                <a:lnTo>
                  <a:pt x="57848" y="856030"/>
                </a:lnTo>
                <a:lnTo>
                  <a:pt x="56324" y="854506"/>
                </a:lnTo>
                <a:close/>
              </a:path>
              <a:path w="2557779" h="862329">
                <a:moveTo>
                  <a:pt x="80683" y="854506"/>
                </a:moveTo>
                <a:lnTo>
                  <a:pt x="68503" y="854506"/>
                </a:lnTo>
                <a:lnTo>
                  <a:pt x="65455" y="856030"/>
                </a:lnTo>
                <a:lnTo>
                  <a:pt x="65455" y="860590"/>
                </a:lnTo>
                <a:lnTo>
                  <a:pt x="68503" y="862114"/>
                </a:lnTo>
                <a:lnTo>
                  <a:pt x="80683" y="862114"/>
                </a:lnTo>
                <a:lnTo>
                  <a:pt x="82207" y="860590"/>
                </a:lnTo>
                <a:lnTo>
                  <a:pt x="82207" y="856030"/>
                </a:lnTo>
                <a:lnTo>
                  <a:pt x="80683" y="854506"/>
                </a:lnTo>
                <a:close/>
              </a:path>
              <a:path w="2557779" h="862329">
                <a:moveTo>
                  <a:pt x="105041" y="854506"/>
                </a:moveTo>
                <a:lnTo>
                  <a:pt x="92862" y="854506"/>
                </a:lnTo>
                <a:lnTo>
                  <a:pt x="91338" y="856030"/>
                </a:lnTo>
                <a:lnTo>
                  <a:pt x="91338" y="860590"/>
                </a:lnTo>
                <a:lnTo>
                  <a:pt x="92862" y="862114"/>
                </a:lnTo>
                <a:lnTo>
                  <a:pt x="105041" y="862114"/>
                </a:lnTo>
                <a:lnTo>
                  <a:pt x="106552" y="860590"/>
                </a:lnTo>
                <a:lnTo>
                  <a:pt x="106552" y="856030"/>
                </a:lnTo>
                <a:lnTo>
                  <a:pt x="105041" y="854506"/>
                </a:lnTo>
                <a:close/>
              </a:path>
              <a:path w="2557779" h="862329">
                <a:moveTo>
                  <a:pt x="129387" y="854506"/>
                </a:moveTo>
                <a:lnTo>
                  <a:pt x="117220" y="854506"/>
                </a:lnTo>
                <a:lnTo>
                  <a:pt x="115696" y="856030"/>
                </a:lnTo>
                <a:lnTo>
                  <a:pt x="115696" y="860590"/>
                </a:lnTo>
                <a:lnTo>
                  <a:pt x="117220" y="862114"/>
                </a:lnTo>
                <a:lnTo>
                  <a:pt x="129387" y="862114"/>
                </a:lnTo>
                <a:lnTo>
                  <a:pt x="132435" y="860590"/>
                </a:lnTo>
                <a:lnTo>
                  <a:pt x="132435" y="856030"/>
                </a:lnTo>
                <a:lnTo>
                  <a:pt x="129387" y="854506"/>
                </a:lnTo>
                <a:close/>
              </a:path>
              <a:path w="2557779" h="862329">
                <a:moveTo>
                  <a:pt x="155270" y="854506"/>
                </a:moveTo>
                <a:lnTo>
                  <a:pt x="141566" y="854506"/>
                </a:lnTo>
                <a:lnTo>
                  <a:pt x="140055" y="856030"/>
                </a:lnTo>
                <a:lnTo>
                  <a:pt x="140055" y="860590"/>
                </a:lnTo>
                <a:lnTo>
                  <a:pt x="141566" y="862114"/>
                </a:lnTo>
                <a:lnTo>
                  <a:pt x="155270" y="862114"/>
                </a:lnTo>
                <a:lnTo>
                  <a:pt x="156794" y="860590"/>
                </a:lnTo>
                <a:lnTo>
                  <a:pt x="156794" y="856030"/>
                </a:lnTo>
                <a:lnTo>
                  <a:pt x="155270" y="854506"/>
                </a:lnTo>
                <a:close/>
              </a:path>
              <a:path w="2557779" h="862329">
                <a:moveTo>
                  <a:pt x="179628" y="854506"/>
                </a:moveTo>
                <a:lnTo>
                  <a:pt x="165925" y="854506"/>
                </a:lnTo>
                <a:lnTo>
                  <a:pt x="164401" y="856030"/>
                </a:lnTo>
                <a:lnTo>
                  <a:pt x="164401" y="860590"/>
                </a:lnTo>
                <a:lnTo>
                  <a:pt x="165925" y="862114"/>
                </a:lnTo>
                <a:lnTo>
                  <a:pt x="179628" y="862114"/>
                </a:lnTo>
                <a:lnTo>
                  <a:pt x="181152" y="860590"/>
                </a:lnTo>
                <a:lnTo>
                  <a:pt x="181152" y="856030"/>
                </a:lnTo>
                <a:lnTo>
                  <a:pt x="179628" y="854506"/>
                </a:lnTo>
                <a:close/>
              </a:path>
              <a:path w="2557779" h="862329">
                <a:moveTo>
                  <a:pt x="203987" y="854506"/>
                </a:moveTo>
                <a:lnTo>
                  <a:pt x="191808" y="854506"/>
                </a:lnTo>
                <a:lnTo>
                  <a:pt x="188760" y="856030"/>
                </a:lnTo>
                <a:lnTo>
                  <a:pt x="188760" y="860590"/>
                </a:lnTo>
                <a:lnTo>
                  <a:pt x="191808" y="862114"/>
                </a:lnTo>
                <a:lnTo>
                  <a:pt x="203987" y="862114"/>
                </a:lnTo>
                <a:lnTo>
                  <a:pt x="205511" y="860590"/>
                </a:lnTo>
                <a:lnTo>
                  <a:pt x="205511" y="856030"/>
                </a:lnTo>
                <a:lnTo>
                  <a:pt x="203987" y="854506"/>
                </a:lnTo>
                <a:close/>
              </a:path>
              <a:path w="2557779" h="862329">
                <a:moveTo>
                  <a:pt x="228345" y="854506"/>
                </a:moveTo>
                <a:lnTo>
                  <a:pt x="216166" y="854506"/>
                </a:lnTo>
                <a:lnTo>
                  <a:pt x="214642" y="856030"/>
                </a:lnTo>
                <a:lnTo>
                  <a:pt x="214642" y="860590"/>
                </a:lnTo>
                <a:lnTo>
                  <a:pt x="216166" y="862114"/>
                </a:lnTo>
                <a:lnTo>
                  <a:pt x="228345" y="862114"/>
                </a:lnTo>
                <a:lnTo>
                  <a:pt x="231393" y="860590"/>
                </a:lnTo>
                <a:lnTo>
                  <a:pt x="231393" y="856030"/>
                </a:lnTo>
                <a:lnTo>
                  <a:pt x="228345" y="854506"/>
                </a:lnTo>
                <a:close/>
              </a:path>
              <a:path w="2557779" h="862329">
                <a:moveTo>
                  <a:pt x="254228" y="854506"/>
                </a:moveTo>
                <a:lnTo>
                  <a:pt x="240525" y="854506"/>
                </a:lnTo>
                <a:lnTo>
                  <a:pt x="239001" y="856030"/>
                </a:lnTo>
                <a:lnTo>
                  <a:pt x="239001" y="860590"/>
                </a:lnTo>
                <a:lnTo>
                  <a:pt x="240525" y="862114"/>
                </a:lnTo>
                <a:lnTo>
                  <a:pt x="254228" y="862114"/>
                </a:lnTo>
                <a:lnTo>
                  <a:pt x="255752" y="860590"/>
                </a:lnTo>
                <a:lnTo>
                  <a:pt x="255752" y="856030"/>
                </a:lnTo>
                <a:lnTo>
                  <a:pt x="254228" y="854506"/>
                </a:lnTo>
                <a:close/>
              </a:path>
              <a:path w="2557779" h="862329">
                <a:moveTo>
                  <a:pt x="278587" y="854506"/>
                </a:moveTo>
                <a:lnTo>
                  <a:pt x="264883" y="854506"/>
                </a:lnTo>
                <a:lnTo>
                  <a:pt x="263359" y="856030"/>
                </a:lnTo>
                <a:lnTo>
                  <a:pt x="263359" y="860590"/>
                </a:lnTo>
                <a:lnTo>
                  <a:pt x="264883" y="862114"/>
                </a:lnTo>
                <a:lnTo>
                  <a:pt x="278587" y="862114"/>
                </a:lnTo>
                <a:lnTo>
                  <a:pt x="280098" y="860590"/>
                </a:lnTo>
                <a:lnTo>
                  <a:pt x="280098" y="856030"/>
                </a:lnTo>
                <a:lnTo>
                  <a:pt x="278587" y="854506"/>
                </a:lnTo>
                <a:close/>
              </a:path>
              <a:path w="2557779" h="862329">
                <a:moveTo>
                  <a:pt x="302945" y="854506"/>
                </a:moveTo>
                <a:lnTo>
                  <a:pt x="290766" y="854506"/>
                </a:lnTo>
                <a:lnTo>
                  <a:pt x="287718" y="856030"/>
                </a:lnTo>
                <a:lnTo>
                  <a:pt x="287718" y="860590"/>
                </a:lnTo>
                <a:lnTo>
                  <a:pt x="290766" y="862114"/>
                </a:lnTo>
                <a:lnTo>
                  <a:pt x="302945" y="862114"/>
                </a:lnTo>
                <a:lnTo>
                  <a:pt x="304457" y="860590"/>
                </a:lnTo>
                <a:lnTo>
                  <a:pt x="304457" y="856030"/>
                </a:lnTo>
                <a:lnTo>
                  <a:pt x="302945" y="854506"/>
                </a:lnTo>
                <a:close/>
              </a:path>
              <a:path w="2557779" h="862329">
                <a:moveTo>
                  <a:pt x="327291" y="854506"/>
                </a:moveTo>
                <a:lnTo>
                  <a:pt x="315112" y="854506"/>
                </a:lnTo>
                <a:lnTo>
                  <a:pt x="313601" y="856030"/>
                </a:lnTo>
                <a:lnTo>
                  <a:pt x="313601" y="860590"/>
                </a:lnTo>
                <a:lnTo>
                  <a:pt x="315112" y="862114"/>
                </a:lnTo>
                <a:lnTo>
                  <a:pt x="327291" y="862114"/>
                </a:lnTo>
                <a:lnTo>
                  <a:pt x="328815" y="860590"/>
                </a:lnTo>
                <a:lnTo>
                  <a:pt x="328815" y="856030"/>
                </a:lnTo>
                <a:lnTo>
                  <a:pt x="327291" y="854506"/>
                </a:lnTo>
                <a:close/>
              </a:path>
              <a:path w="2557779" h="862329">
                <a:moveTo>
                  <a:pt x="351650" y="854506"/>
                </a:moveTo>
                <a:lnTo>
                  <a:pt x="339470" y="854506"/>
                </a:lnTo>
                <a:lnTo>
                  <a:pt x="337946" y="856030"/>
                </a:lnTo>
                <a:lnTo>
                  <a:pt x="337946" y="860590"/>
                </a:lnTo>
                <a:lnTo>
                  <a:pt x="339470" y="862114"/>
                </a:lnTo>
                <a:lnTo>
                  <a:pt x="351650" y="862114"/>
                </a:lnTo>
                <a:lnTo>
                  <a:pt x="354698" y="860590"/>
                </a:lnTo>
                <a:lnTo>
                  <a:pt x="354698" y="856030"/>
                </a:lnTo>
                <a:lnTo>
                  <a:pt x="351650" y="854506"/>
                </a:lnTo>
                <a:close/>
              </a:path>
              <a:path w="2557779" h="862329">
                <a:moveTo>
                  <a:pt x="377532" y="854506"/>
                </a:moveTo>
                <a:lnTo>
                  <a:pt x="363829" y="854506"/>
                </a:lnTo>
                <a:lnTo>
                  <a:pt x="362305" y="856030"/>
                </a:lnTo>
                <a:lnTo>
                  <a:pt x="362305" y="860590"/>
                </a:lnTo>
                <a:lnTo>
                  <a:pt x="363829" y="862114"/>
                </a:lnTo>
                <a:lnTo>
                  <a:pt x="377532" y="862114"/>
                </a:lnTo>
                <a:lnTo>
                  <a:pt x="379056" y="860590"/>
                </a:lnTo>
                <a:lnTo>
                  <a:pt x="379056" y="856030"/>
                </a:lnTo>
                <a:lnTo>
                  <a:pt x="377532" y="854506"/>
                </a:lnTo>
                <a:close/>
              </a:path>
              <a:path w="2557779" h="862329">
                <a:moveTo>
                  <a:pt x="401891" y="854506"/>
                </a:moveTo>
                <a:lnTo>
                  <a:pt x="388188" y="854506"/>
                </a:lnTo>
                <a:lnTo>
                  <a:pt x="386664" y="856030"/>
                </a:lnTo>
                <a:lnTo>
                  <a:pt x="386664" y="860590"/>
                </a:lnTo>
                <a:lnTo>
                  <a:pt x="388188" y="862114"/>
                </a:lnTo>
                <a:lnTo>
                  <a:pt x="401891" y="862114"/>
                </a:lnTo>
                <a:lnTo>
                  <a:pt x="403415" y="860590"/>
                </a:lnTo>
                <a:lnTo>
                  <a:pt x="403415" y="856030"/>
                </a:lnTo>
                <a:lnTo>
                  <a:pt x="401891" y="854506"/>
                </a:lnTo>
                <a:close/>
              </a:path>
              <a:path w="2557779" h="862329">
                <a:moveTo>
                  <a:pt x="426250" y="854506"/>
                </a:moveTo>
                <a:lnTo>
                  <a:pt x="414070" y="854506"/>
                </a:lnTo>
                <a:lnTo>
                  <a:pt x="411022" y="856030"/>
                </a:lnTo>
                <a:lnTo>
                  <a:pt x="411022" y="860590"/>
                </a:lnTo>
                <a:lnTo>
                  <a:pt x="414070" y="862114"/>
                </a:lnTo>
                <a:lnTo>
                  <a:pt x="426250" y="862114"/>
                </a:lnTo>
                <a:lnTo>
                  <a:pt x="427774" y="860590"/>
                </a:lnTo>
                <a:lnTo>
                  <a:pt x="427774" y="856030"/>
                </a:lnTo>
                <a:lnTo>
                  <a:pt x="426250" y="854506"/>
                </a:lnTo>
                <a:close/>
              </a:path>
              <a:path w="2557779" h="862329">
                <a:moveTo>
                  <a:pt x="450608" y="854506"/>
                </a:moveTo>
                <a:lnTo>
                  <a:pt x="438429" y="854506"/>
                </a:lnTo>
                <a:lnTo>
                  <a:pt x="436905" y="856030"/>
                </a:lnTo>
                <a:lnTo>
                  <a:pt x="436905" y="860590"/>
                </a:lnTo>
                <a:lnTo>
                  <a:pt x="438429" y="862114"/>
                </a:lnTo>
                <a:lnTo>
                  <a:pt x="450608" y="862114"/>
                </a:lnTo>
                <a:lnTo>
                  <a:pt x="452132" y="860590"/>
                </a:lnTo>
                <a:lnTo>
                  <a:pt x="452132" y="856030"/>
                </a:lnTo>
                <a:lnTo>
                  <a:pt x="450608" y="854506"/>
                </a:lnTo>
                <a:close/>
              </a:path>
              <a:path w="2557779" h="862329">
                <a:moveTo>
                  <a:pt x="474967" y="854506"/>
                </a:moveTo>
                <a:lnTo>
                  <a:pt x="462787" y="854506"/>
                </a:lnTo>
                <a:lnTo>
                  <a:pt x="461263" y="856030"/>
                </a:lnTo>
                <a:lnTo>
                  <a:pt x="461263" y="860590"/>
                </a:lnTo>
                <a:lnTo>
                  <a:pt x="462787" y="862114"/>
                </a:lnTo>
                <a:lnTo>
                  <a:pt x="474967" y="862114"/>
                </a:lnTo>
                <a:lnTo>
                  <a:pt x="478002" y="860590"/>
                </a:lnTo>
                <a:lnTo>
                  <a:pt x="478002" y="856030"/>
                </a:lnTo>
                <a:lnTo>
                  <a:pt x="474967" y="854506"/>
                </a:lnTo>
                <a:close/>
              </a:path>
              <a:path w="2557779" h="862329">
                <a:moveTo>
                  <a:pt x="500837" y="854506"/>
                </a:moveTo>
                <a:lnTo>
                  <a:pt x="487146" y="854506"/>
                </a:lnTo>
                <a:lnTo>
                  <a:pt x="485622" y="856030"/>
                </a:lnTo>
                <a:lnTo>
                  <a:pt x="485622" y="860590"/>
                </a:lnTo>
                <a:lnTo>
                  <a:pt x="487146" y="862114"/>
                </a:lnTo>
                <a:lnTo>
                  <a:pt x="500837" y="862114"/>
                </a:lnTo>
                <a:lnTo>
                  <a:pt x="502361" y="860590"/>
                </a:lnTo>
                <a:lnTo>
                  <a:pt x="502361" y="856030"/>
                </a:lnTo>
                <a:lnTo>
                  <a:pt x="500837" y="854506"/>
                </a:lnTo>
                <a:close/>
              </a:path>
              <a:path w="2557779" h="862329">
                <a:moveTo>
                  <a:pt x="525195" y="854506"/>
                </a:moveTo>
                <a:lnTo>
                  <a:pt x="511505" y="854506"/>
                </a:lnTo>
                <a:lnTo>
                  <a:pt x="509981" y="856030"/>
                </a:lnTo>
                <a:lnTo>
                  <a:pt x="509981" y="860590"/>
                </a:lnTo>
                <a:lnTo>
                  <a:pt x="511505" y="862114"/>
                </a:lnTo>
                <a:lnTo>
                  <a:pt x="525195" y="862114"/>
                </a:lnTo>
                <a:lnTo>
                  <a:pt x="526719" y="860590"/>
                </a:lnTo>
                <a:lnTo>
                  <a:pt x="526719" y="856030"/>
                </a:lnTo>
                <a:lnTo>
                  <a:pt x="525195" y="854506"/>
                </a:lnTo>
                <a:close/>
              </a:path>
              <a:path w="2557779" h="862329">
                <a:moveTo>
                  <a:pt x="549554" y="854506"/>
                </a:moveTo>
                <a:lnTo>
                  <a:pt x="537375" y="854506"/>
                </a:lnTo>
                <a:lnTo>
                  <a:pt x="534339" y="856030"/>
                </a:lnTo>
                <a:lnTo>
                  <a:pt x="534339" y="860590"/>
                </a:lnTo>
                <a:lnTo>
                  <a:pt x="537375" y="862114"/>
                </a:lnTo>
                <a:lnTo>
                  <a:pt x="549554" y="862114"/>
                </a:lnTo>
                <a:lnTo>
                  <a:pt x="551078" y="860590"/>
                </a:lnTo>
                <a:lnTo>
                  <a:pt x="551078" y="856030"/>
                </a:lnTo>
                <a:lnTo>
                  <a:pt x="549554" y="854506"/>
                </a:lnTo>
                <a:close/>
              </a:path>
              <a:path w="2557779" h="862329">
                <a:moveTo>
                  <a:pt x="573912" y="854506"/>
                </a:moveTo>
                <a:lnTo>
                  <a:pt x="561733" y="854506"/>
                </a:lnTo>
                <a:lnTo>
                  <a:pt x="560209" y="856030"/>
                </a:lnTo>
                <a:lnTo>
                  <a:pt x="560209" y="860590"/>
                </a:lnTo>
                <a:lnTo>
                  <a:pt x="561733" y="862114"/>
                </a:lnTo>
                <a:lnTo>
                  <a:pt x="573912" y="862114"/>
                </a:lnTo>
                <a:lnTo>
                  <a:pt x="575436" y="860590"/>
                </a:lnTo>
                <a:lnTo>
                  <a:pt x="575436" y="856030"/>
                </a:lnTo>
                <a:lnTo>
                  <a:pt x="573912" y="854506"/>
                </a:lnTo>
                <a:close/>
              </a:path>
              <a:path w="2557779" h="862329">
                <a:moveTo>
                  <a:pt x="598271" y="854506"/>
                </a:moveTo>
                <a:lnTo>
                  <a:pt x="586092" y="854506"/>
                </a:lnTo>
                <a:lnTo>
                  <a:pt x="584568" y="856030"/>
                </a:lnTo>
                <a:lnTo>
                  <a:pt x="584568" y="860590"/>
                </a:lnTo>
                <a:lnTo>
                  <a:pt x="586092" y="862114"/>
                </a:lnTo>
                <a:lnTo>
                  <a:pt x="598271" y="862114"/>
                </a:lnTo>
                <a:lnTo>
                  <a:pt x="601319" y="860590"/>
                </a:lnTo>
                <a:lnTo>
                  <a:pt x="601319" y="856030"/>
                </a:lnTo>
                <a:lnTo>
                  <a:pt x="598271" y="854506"/>
                </a:lnTo>
                <a:close/>
              </a:path>
              <a:path w="2557779" h="862329">
                <a:moveTo>
                  <a:pt x="624154" y="854506"/>
                </a:moveTo>
                <a:lnTo>
                  <a:pt x="610450" y="854506"/>
                </a:lnTo>
                <a:lnTo>
                  <a:pt x="608926" y="856030"/>
                </a:lnTo>
                <a:lnTo>
                  <a:pt x="608926" y="860590"/>
                </a:lnTo>
                <a:lnTo>
                  <a:pt x="610450" y="862114"/>
                </a:lnTo>
                <a:lnTo>
                  <a:pt x="624154" y="862114"/>
                </a:lnTo>
                <a:lnTo>
                  <a:pt x="625678" y="860590"/>
                </a:lnTo>
                <a:lnTo>
                  <a:pt x="625678" y="856030"/>
                </a:lnTo>
                <a:lnTo>
                  <a:pt x="624154" y="854506"/>
                </a:lnTo>
                <a:close/>
              </a:path>
              <a:path w="2557779" h="862329">
                <a:moveTo>
                  <a:pt x="648512" y="854506"/>
                </a:moveTo>
                <a:lnTo>
                  <a:pt x="634809" y="854506"/>
                </a:lnTo>
                <a:lnTo>
                  <a:pt x="633285" y="856030"/>
                </a:lnTo>
                <a:lnTo>
                  <a:pt x="633285" y="860590"/>
                </a:lnTo>
                <a:lnTo>
                  <a:pt x="634809" y="862114"/>
                </a:lnTo>
                <a:lnTo>
                  <a:pt x="648512" y="862114"/>
                </a:lnTo>
                <a:lnTo>
                  <a:pt x="650036" y="860590"/>
                </a:lnTo>
                <a:lnTo>
                  <a:pt x="650036" y="856030"/>
                </a:lnTo>
                <a:lnTo>
                  <a:pt x="648512" y="854506"/>
                </a:lnTo>
                <a:close/>
              </a:path>
              <a:path w="2557779" h="862329">
                <a:moveTo>
                  <a:pt x="672871" y="854506"/>
                </a:moveTo>
                <a:lnTo>
                  <a:pt x="660692" y="854506"/>
                </a:lnTo>
                <a:lnTo>
                  <a:pt x="657644" y="856030"/>
                </a:lnTo>
                <a:lnTo>
                  <a:pt x="657644" y="860590"/>
                </a:lnTo>
                <a:lnTo>
                  <a:pt x="660692" y="862114"/>
                </a:lnTo>
                <a:lnTo>
                  <a:pt x="672871" y="862114"/>
                </a:lnTo>
                <a:lnTo>
                  <a:pt x="674395" y="860590"/>
                </a:lnTo>
                <a:lnTo>
                  <a:pt x="674395" y="856030"/>
                </a:lnTo>
                <a:lnTo>
                  <a:pt x="672871" y="854506"/>
                </a:lnTo>
                <a:close/>
              </a:path>
              <a:path w="2557779" h="862329">
                <a:moveTo>
                  <a:pt x="697229" y="854506"/>
                </a:moveTo>
                <a:lnTo>
                  <a:pt x="685050" y="854506"/>
                </a:lnTo>
                <a:lnTo>
                  <a:pt x="683526" y="856030"/>
                </a:lnTo>
                <a:lnTo>
                  <a:pt x="683526" y="860590"/>
                </a:lnTo>
                <a:lnTo>
                  <a:pt x="685050" y="862114"/>
                </a:lnTo>
                <a:lnTo>
                  <a:pt x="697229" y="862114"/>
                </a:lnTo>
                <a:lnTo>
                  <a:pt x="698741" y="860590"/>
                </a:lnTo>
                <a:lnTo>
                  <a:pt x="698741" y="856030"/>
                </a:lnTo>
                <a:lnTo>
                  <a:pt x="697229" y="854506"/>
                </a:lnTo>
                <a:close/>
              </a:path>
              <a:path w="2557779" h="862329">
                <a:moveTo>
                  <a:pt x="721575" y="854506"/>
                </a:moveTo>
                <a:lnTo>
                  <a:pt x="709396" y="854506"/>
                </a:lnTo>
                <a:lnTo>
                  <a:pt x="707885" y="856030"/>
                </a:lnTo>
                <a:lnTo>
                  <a:pt x="707885" y="860590"/>
                </a:lnTo>
                <a:lnTo>
                  <a:pt x="709396" y="862114"/>
                </a:lnTo>
                <a:lnTo>
                  <a:pt x="721575" y="862114"/>
                </a:lnTo>
                <a:lnTo>
                  <a:pt x="724623" y="860590"/>
                </a:lnTo>
                <a:lnTo>
                  <a:pt x="724623" y="856030"/>
                </a:lnTo>
                <a:lnTo>
                  <a:pt x="721575" y="854506"/>
                </a:lnTo>
                <a:close/>
              </a:path>
              <a:path w="2557779" h="862329">
                <a:moveTo>
                  <a:pt x="747458" y="854506"/>
                </a:moveTo>
                <a:lnTo>
                  <a:pt x="733755" y="854506"/>
                </a:lnTo>
                <a:lnTo>
                  <a:pt x="732243" y="856030"/>
                </a:lnTo>
                <a:lnTo>
                  <a:pt x="732243" y="860590"/>
                </a:lnTo>
                <a:lnTo>
                  <a:pt x="733755" y="862114"/>
                </a:lnTo>
                <a:lnTo>
                  <a:pt x="747458" y="862114"/>
                </a:lnTo>
                <a:lnTo>
                  <a:pt x="748982" y="860590"/>
                </a:lnTo>
                <a:lnTo>
                  <a:pt x="748982" y="856030"/>
                </a:lnTo>
                <a:lnTo>
                  <a:pt x="747458" y="854506"/>
                </a:lnTo>
                <a:close/>
              </a:path>
              <a:path w="2557779" h="862329">
                <a:moveTo>
                  <a:pt x="771817" y="854506"/>
                </a:moveTo>
                <a:lnTo>
                  <a:pt x="758113" y="854506"/>
                </a:lnTo>
                <a:lnTo>
                  <a:pt x="756589" y="856030"/>
                </a:lnTo>
                <a:lnTo>
                  <a:pt x="756589" y="860590"/>
                </a:lnTo>
                <a:lnTo>
                  <a:pt x="758113" y="862114"/>
                </a:lnTo>
                <a:lnTo>
                  <a:pt x="771817" y="862114"/>
                </a:lnTo>
                <a:lnTo>
                  <a:pt x="773341" y="860590"/>
                </a:lnTo>
                <a:lnTo>
                  <a:pt x="773341" y="856030"/>
                </a:lnTo>
                <a:lnTo>
                  <a:pt x="771817" y="854506"/>
                </a:lnTo>
                <a:close/>
              </a:path>
              <a:path w="2557779" h="862329">
                <a:moveTo>
                  <a:pt x="796175" y="854506"/>
                </a:moveTo>
                <a:lnTo>
                  <a:pt x="783996" y="854506"/>
                </a:lnTo>
                <a:lnTo>
                  <a:pt x="780948" y="856030"/>
                </a:lnTo>
                <a:lnTo>
                  <a:pt x="780948" y="860590"/>
                </a:lnTo>
                <a:lnTo>
                  <a:pt x="783996" y="862114"/>
                </a:lnTo>
                <a:lnTo>
                  <a:pt x="796175" y="862114"/>
                </a:lnTo>
                <a:lnTo>
                  <a:pt x="797699" y="860590"/>
                </a:lnTo>
                <a:lnTo>
                  <a:pt x="797699" y="856030"/>
                </a:lnTo>
                <a:lnTo>
                  <a:pt x="796175" y="854506"/>
                </a:lnTo>
                <a:close/>
              </a:path>
              <a:path w="2557779" h="862329">
                <a:moveTo>
                  <a:pt x="820534" y="854506"/>
                </a:moveTo>
                <a:lnTo>
                  <a:pt x="808354" y="854506"/>
                </a:lnTo>
                <a:lnTo>
                  <a:pt x="806830" y="856030"/>
                </a:lnTo>
                <a:lnTo>
                  <a:pt x="806830" y="860590"/>
                </a:lnTo>
                <a:lnTo>
                  <a:pt x="808354" y="862114"/>
                </a:lnTo>
                <a:lnTo>
                  <a:pt x="820534" y="862114"/>
                </a:lnTo>
                <a:lnTo>
                  <a:pt x="822058" y="860590"/>
                </a:lnTo>
                <a:lnTo>
                  <a:pt x="822058" y="856030"/>
                </a:lnTo>
                <a:lnTo>
                  <a:pt x="820534" y="854506"/>
                </a:lnTo>
                <a:close/>
              </a:path>
              <a:path w="2557779" h="862329">
                <a:moveTo>
                  <a:pt x="844892" y="854506"/>
                </a:moveTo>
                <a:lnTo>
                  <a:pt x="832713" y="854506"/>
                </a:lnTo>
                <a:lnTo>
                  <a:pt x="831189" y="856030"/>
                </a:lnTo>
                <a:lnTo>
                  <a:pt x="831189" y="860590"/>
                </a:lnTo>
                <a:lnTo>
                  <a:pt x="832713" y="862114"/>
                </a:lnTo>
                <a:lnTo>
                  <a:pt x="844892" y="862114"/>
                </a:lnTo>
                <a:lnTo>
                  <a:pt x="847940" y="860590"/>
                </a:lnTo>
                <a:lnTo>
                  <a:pt x="847940" y="856030"/>
                </a:lnTo>
                <a:lnTo>
                  <a:pt x="844892" y="854506"/>
                </a:lnTo>
                <a:close/>
              </a:path>
              <a:path w="2557779" h="862329">
                <a:moveTo>
                  <a:pt x="870775" y="854506"/>
                </a:moveTo>
                <a:lnTo>
                  <a:pt x="857072" y="854506"/>
                </a:lnTo>
                <a:lnTo>
                  <a:pt x="855548" y="856030"/>
                </a:lnTo>
                <a:lnTo>
                  <a:pt x="855548" y="860590"/>
                </a:lnTo>
                <a:lnTo>
                  <a:pt x="857072" y="862114"/>
                </a:lnTo>
                <a:lnTo>
                  <a:pt x="870775" y="862114"/>
                </a:lnTo>
                <a:lnTo>
                  <a:pt x="872286" y="860590"/>
                </a:lnTo>
                <a:lnTo>
                  <a:pt x="872286" y="856030"/>
                </a:lnTo>
                <a:lnTo>
                  <a:pt x="870775" y="854506"/>
                </a:lnTo>
                <a:close/>
              </a:path>
              <a:path w="2557779" h="862329">
                <a:moveTo>
                  <a:pt x="895121" y="854506"/>
                </a:moveTo>
                <a:lnTo>
                  <a:pt x="882954" y="854506"/>
                </a:lnTo>
                <a:lnTo>
                  <a:pt x="879906" y="856030"/>
                </a:lnTo>
                <a:lnTo>
                  <a:pt x="879906" y="860590"/>
                </a:lnTo>
                <a:lnTo>
                  <a:pt x="882954" y="862114"/>
                </a:lnTo>
                <a:lnTo>
                  <a:pt x="895121" y="862114"/>
                </a:lnTo>
                <a:lnTo>
                  <a:pt x="896645" y="860590"/>
                </a:lnTo>
                <a:lnTo>
                  <a:pt x="896645" y="856030"/>
                </a:lnTo>
                <a:lnTo>
                  <a:pt x="895121" y="854506"/>
                </a:lnTo>
                <a:close/>
              </a:path>
              <a:path w="2557779" h="862329">
                <a:moveTo>
                  <a:pt x="919479" y="854506"/>
                </a:moveTo>
                <a:lnTo>
                  <a:pt x="907300" y="854506"/>
                </a:lnTo>
                <a:lnTo>
                  <a:pt x="905789" y="856030"/>
                </a:lnTo>
                <a:lnTo>
                  <a:pt x="905789" y="860590"/>
                </a:lnTo>
                <a:lnTo>
                  <a:pt x="907300" y="862114"/>
                </a:lnTo>
                <a:lnTo>
                  <a:pt x="919479" y="862114"/>
                </a:lnTo>
                <a:lnTo>
                  <a:pt x="921004" y="860590"/>
                </a:lnTo>
                <a:lnTo>
                  <a:pt x="921004" y="856030"/>
                </a:lnTo>
                <a:lnTo>
                  <a:pt x="919479" y="854506"/>
                </a:lnTo>
                <a:close/>
              </a:path>
              <a:path w="2557779" h="862329">
                <a:moveTo>
                  <a:pt x="943838" y="854506"/>
                </a:moveTo>
                <a:lnTo>
                  <a:pt x="931659" y="854506"/>
                </a:lnTo>
                <a:lnTo>
                  <a:pt x="930135" y="856030"/>
                </a:lnTo>
                <a:lnTo>
                  <a:pt x="930135" y="860590"/>
                </a:lnTo>
                <a:lnTo>
                  <a:pt x="931659" y="862114"/>
                </a:lnTo>
                <a:lnTo>
                  <a:pt x="943838" y="862114"/>
                </a:lnTo>
                <a:lnTo>
                  <a:pt x="946886" y="860590"/>
                </a:lnTo>
                <a:lnTo>
                  <a:pt x="946886" y="856030"/>
                </a:lnTo>
                <a:lnTo>
                  <a:pt x="943838" y="854506"/>
                </a:lnTo>
                <a:close/>
              </a:path>
              <a:path w="2557779" h="862329">
                <a:moveTo>
                  <a:pt x="969721" y="854506"/>
                </a:moveTo>
                <a:lnTo>
                  <a:pt x="956017" y="854506"/>
                </a:lnTo>
                <a:lnTo>
                  <a:pt x="954493" y="856030"/>
                </a:lnTo>
                <a:lnTo>
                  <a:pt x="954493" y="860590"/>
                </a:lnTo>
                <a:lnTo>
                  <a:pt x="956017" y="862114"/>
                </a:lnTo>
                <a:lnTo>
                  <a:pt x="969721" y="862114"/>
                </a:lnTo>
                <a:lnTo>
                  <a:pt x="971245" y="860590"/>
                </a:lnTo>
                <a:lnTo>
                  <a:pt x="971245" y="856030"/>
                </a:lnTo>
                <a:lnTo>
                  <a:pt x="969721" y="854506"/>
                </a:lnTo>
                <a:close/>
              </a:path>
              <a:path w="2557779" h="862329">
                <a:moveTo>
                  <a:pt x="994079" y="854506"/>
                </a:moveTo>
                <a:lnTo>
                  <a:pt x="980376" y="854506"/>
                </a:lnTo>
                <a:lnTo>
                  <a:pt x="978852" y="856030"/>
                </a:lnTo>
                <a:lnTo>
                  <a:pt x="978852" y="860590"/>
                </a:lnTo>
                <a:lnTo>
                  <a:pt x="980376" y="862114"/>
                </a:lnTo>
                <a:lnTo>
                  <a:pt x="994079" y="862114"/>
                </a:lnTo>
                <a:lnTo>
                  <a:pt x="995603" y="860590"/>
                </a:lnTo>
                <a:lnTo>
                  <a:pt x="995603" y="856030"/>
                </a:lnTo>
                <a:lnTo>
                  <a:pt x="994079" y="854506"/>
                </a:lnTo>
                <a:close/>
              </a:path>
              <a:path w="2557779" h="862329">
                <a:moveTo>
                  <a:pt x="1018438" y="854506"/>
                </a:moveTo>
                <a:lnTo>
                  <a:pt x="1006259" y="854506"/>
                </a:lnTo>
                <a:lnTo>
                  <a:pt x="1003211" y="856030"/>
                </a:lnTo>
                <a:lnTo>
                  <a:pt x="1003211" y="860590"/>
                </a:lnTo>
                <a:lnTo>
                  <a:pt x="1006259" y="862114"/>
                </a:lnTo>
                <a:lnTo>
                  <a:pt x="1018438" y="862114"/>
                </a:lnTo>
                <a:lnTo>
                  <a:pt x="1019962" y="860590"/>
                </a:lnTo>
                <a:lnTo>
                  <a:pt x="1019962" y="856030"/>
                </a:lnTo>
                <a:lnTo>
                  <a:pt x="1018438" y="854506"/>
                </a:lnTo>
                <a:close/>
              </a:path>
              <a:path w="2557779" h="862329">
                <a:moveTo>
                  <a:pt x="1042796" y="854506"/>
                </a:moveTo>
                <a:lnTo>
                  <a:pt x="1030617" y="854506"/>
                </a:lnTo>
                <a:lnTo>
                  <a:pt x="1029093" y="856030"/>
                </a:lnTo>
                <a:lnTo>
                  <a:pt x="1029093" y="860590"/>
                </a:lnTo>
                <a:lnTo>
                  <a:pt x="1030617" y="862114"/>
                </a:lnTo>
                <a:lnTo>
                  <a:pt x="1042796" y="862114"/>
                </a:lnTo>
                <a:lnTo>
                  <a:pt x="1044320" y="860590"/>
                </a:lnTo>
                <a:lnTo>
                  <a:pt x="1044320" y="856030"/>
                </a:lnTo>
                <a:lnTo>
                  <a:pt x="1042796" y="854506"/>
                </a:lnTo>
                <a:close/>
              </a:path>
              <a:path w="2557779" h="862329">
                <a:moveTo>
                  <a:pt x="1067155" y="854506"/>
                </a:moveTo>
                <a:lnTo>
                  <a:pt x="1054976" y="854506"/>
                </a:lnTo>
                <a:lnTo>
                  <a:pt x="1053452" y="856030"/>
                </a:lnTo>
                <a:lnTo>
                  <a:pt x="1053452" y="860590"/>
                </a:lnTo>
                <a:lnTo>
                  <a:pt x="1054976" y="862114"/>
                </a:lnTo>
                <a:lnTo>
                  <a:pt x="1067155" y="862114"/>
                </a:lnTo>
                <a:lnTo>
                  <a:pt x="1070190" y="860590"/>
                </a:lnTo>
                <a:lnTo>
                  <a:pt x="1070190" y="856030"/>
                </a:lnTo>
                <a:lnTo>
                  <a:pt x="1067155" y="854506"/>
                </a:lnTo>
                <a:close/>
              </a:path>
              <a:path w="2557779" h="862329">
                <a:moveTo>
                  <a:pt x="1093025" y="854506"/>
                </a:moveTo>
                <a:lnTo>
                  <a:pt x="1079334" y="854506"/>
                </a:lnTo>
                <a:lnTo>
                  <a:pt x="1077810" y="856030"/>
                </a:lnTo>
                <a:lnTo>
                  <a:pt x="1077810" y="860590"/>
                </a:lnTo>
                <a:lnTo>
                  <a:pt x="1079334" y="862114"/>
                </a:lnTo>
                <a:lnTo>
                  <a:pt x="1093025" y="862114"/>
                </a:lnTo>
                <a:lnTo>
                  <a:pt x="1094549" y="860590"/>
                </a:lnTo>
                <a:lnTo>
                  <a:pt x="1094549" y="856030"/>
                </a:lnTo>
                <a:lnTo>
                  <a:pt x="1093025" y="854506"/>
                </a:lnTo>
                <a:close/>
              </a:path>
              <a:path w="2557779" h="862329">
                <a:moveTo>
                  <a:pt x="1117384" y="854506"/>
                </a:moveTo>
                <a:lnTo>
                  <a:pt x="1103693" y="854506"/>
                </a:lnTo>
                <a:lnTo>
                  <a:pt x="1102169" y="856030"/>
                </a:lnTo>
                <a:lnTo>
                  <a:pt x="1102169" y="860590"/>
                </a:lnTo>
                <a:lnTo>
                  <a:pt x="1103693" y="862114"/>
                </a:lnTo>
                <a:lnTo>
                  <a:pt x="1117384" y="862114"/>
                </a:lnTo>
                <a:lnTo>
                  <a:pt x="1118908" y="860590"/>
                </a:lnTo>
                <a:lnTo>
                  <a:pt x="1118908" y="856030"/>
                </a:lnTo>
                <a:lnTo>
                  <a:pt x="1117384" y="854506"/>
                </a:lnTo>
                <a:close/>
              </a:path>
              <a:path w="2557779" h="862329">
                <a:moveTo>
                  <a:pt x="1141742" y="854506"/>
                </a:moveTo>
                <a:lnTo>
                  <a:pt x="1129563" y="854506"/>
                </a:lnTo>
                <a:lnTo>
                  <a:pt x="1126528" y="856030"/>
                </a:lnTo>
                <a:lnTo>
                  <a:pt x="1126528" y="860590"/>
                </a:lnTo>
                <a:lnTo>
                  <a:pt x="1129563" y="862114"/>
                </a:lnTo>
                <a:lnTo>
                  <a:pt x="1141742" y="862114"/>
                </a:lnTo>
                <a:lnTo>
                  <a:pt x="1143266" y="860590"/>
                </a:lnTo>
                <a:lnTo>
                  <a:pt x="1143266" y="856030"/>
                </a:lnTo>
                <a:lnTo>
                  <a:pt x="1141742" y="854506"/>
                </a:lnTo>
                <a:close/>
              </a:path>
              <a:path w="2557779" h="862329">
                <a:moveTo>
                  <a:pt x="1166101" y="854506"/>
                </a:moveTo>
                <a:lnTo>
                  <a:pt x="1153921" y="854506"/>
                </a:lnTo>
                <a:lnTo>
                  <a:pt x="1152398" y="856030"/>
                </a:lnTo>
                <a:lnTo>
                  <a:pt x="1152398" y="860590"/>
                </a:lnTo>
                <a:lnTo>
                  <a:pt x="1153921" y="862114"/>
                </a:lnTo>
                <a:lnTo>
                  <a:pt x="1166101" y="862114"/>
                </a:lnTo>
                <a:lnTo>
                  <a:pt x="1167625" y="860590"/>
                </a:lnTo>
                <a:lnTo>
                  <a:pt x="1167625" y="856030"/>
                </a:lnTo>
                <a:lnTo>
                  <a:pt x="1166101" y="854506"/>
                </a:lnTo>
                <a:close/>
              </a:path>
              <a:path w="2557779" h="862329">
                <a:moveTo>
                  <a:pt x="1190459" y="854506"/>
                </a:moveTo>
                <a:lnTo>
                  <a:pt x="1178280" y="854506"/>
                </a:lnTo>
                <a:lnTo>
                  <a:pt x="1176756" y="856030"/>
                </a:lnTo>
                <a:lnTo>
                  <a:pt x="1176756" y="860590"/>
                </a:lnTo>
                <a:lnTo>
                  <a:pt x="1178280" y="862114"/>
                </a:lnTo>
                <a:lnTo>
                  <a:pt x="1190459" y="862114"/>
                </a:lnTo>
                <a:lnTo>
                  <a:pt x="1193507" y="860590"/>
                </a:lnTo>
                <a:lnTo>
                  <a:pt x="1193507" y="856030"/>
                </a:lnTo>
                <a:lnTo>
                  <a:pt x="1190459" y="854506"/>
                </a:lnTo>
                <a:close/>
              </a:path>
              <a:path w="2557779" h="862329">
                <a:moveTo>
                  <a:pt x="1216342" y="854506"/>
                </a:moveTo>
                <a:lnTo>
                  <a:pt x="1202639" y="854506"/>
                </a:lnTo>
                <a:lnTo>
                  <a:pt x="1201115" y="856030"/>
                </a:lnTo>
                <a:lnTo>
                  <a:pt x="1201115" y="860590"/>
                </a:lnTo>
                <a:lnTo>
                  <a:pt x="1202639" y="862114"/>
                </a:lnTo>
                <a:lnTo>
                  <a:pt x="1216342" y="862114"/>
                </a:lnTo>
                <a:lnTo>
                  <a:pt x="1217866" y="860590"/>
                </a:lnTo>
                <a:lnTo>
                  <a:pt x="1217866" y="856030"/>
                </a:lnTo>
                <a:lnTo>
                  <a:pt x="1216342" y="854506"/>
                </a:lnTo>
                <a:close/>
              </a:path>
              <a:path w="2557779" h="862329">
                <a:moveTo>
                  <a:pt x="1240701" y="854506"/>
                </a:moveTo>
                <a:lnTo>
                  <a:pt x="1226997" y="854506"/>
                </a:lnTo>
                <a:lnTo>
                  <a:pt x="1225473" y="856030"/>
                </a:lnTo>
                <a:lnTo>
                  <a:pt x="1225473" y="860590"/>
                </a:lnTo>
                <a:lnTo>
                  <a:pt x="1226997" y="862114"/>
                </a:lnTo>
                <a:lnTo>
                  <a:pt x="1240701" y="862114"/>
                </a:lnTo>
                <a:lnTo>
                  <a:pt x="1242225" y="860590"/>
                </a:lnTo>
                <a:lnTo>
                  <a:pt x="1242225" y="856030"/>
                </a:lnTo>
                <a:lnTo>
                  <a:pt x="1240701" y="854506"/>
                </a:lnTo>
                <a:close/>
              </a:path>
              <a:path w="2557779" h="862329">
                <a:moveTo>
                  <a:pt x="1265059" y="854506"/>
                </a:moveTo>
                <a:lnTo>
                  <a:pt x="1252880" y="854506"/>
                </a:lnTo>
                <a:lnTo>
                  <a:pt x="1249832" y="856030"/>
                </a:lnTo>
                <a:lnTo>
                  <a:pt x="1249832" y="860590"/>
                </a:lnTo>
                <a:lnTo>
                  <a:pt x="1252880" y="862114"/>
                </a:lnTo>
                <a:lnTo>
                  <a:pt x="1265059" y="862114"/>
                </a:lnTo>
                <a:lnTo>
                  <a:pt x="1266583" y="860590"/>
                </a:lnTo>
                <a:lnTo>
                  <a:pt x="1266583" y="856030"/>
                </a:lnTo>
                <a:lnTo>
                  <a:pt x="1265059" y="854506"/>
                </a:lnTo>
                <a:close/>
              </a:path>
              <a:path w="2557779" h="862329">
                <a:moveTo>
                  <a:pt x="1289418" y="854506"/>
                </a:moveTo>
                <a:lnTo>
                  <a:pt x="1277239" y="854506"/>
                </a:lnTo>
                <a:lnTo>
                  <a:pt x="1275714" y="856030"/>
                </a:lnTo>
                <a:lnTo>
                  <a:pt x="1275714" y="860590"/>
                </a:lnTo>
                <a:lnTo>
                  <a:pt x="1277239" y="862114"/>
                </a:lnTo>
                <a:lnTo>
                  <a:pt x="1289418" y="862114"/>
                </a:lnTo>
                <a:lnTo>
                  <a:pt x="1290929" y="860590"/>
                </a:lnTo>
                <a:lnTo>
                  <a:pt x="1290929" y="856030"/>
                </a:lnTo>
                <a:lnTo>
                  <a:pt x="1289418" y="854506"/>
                </a:lnTo>
                <a:close/>
              </a:path>
              <a:path w="2557779" h="862329">
                <a:moveTo>
                  <a:pt x="1313764" y="854506"/>
                </a:moveTo>
                <a:lnTo>
                  <a:pt x="1301584" y="854506"/>
                </a:lnTo>
                <a:lnTo>
                  <a:pt x="1300073" y="856030"/>
                </a:lnTo>
                <a:lnTo>
                  <a:pt x="1300073" y="860590"/>
                </a:lnTo>
                <a:lnTo>
                  <a:pt x="1301584" y="862114"/>
                </a:lnTo>
                <a:lnTo>
                  <a:pt x="1313764" y="862114"/>
                </a:lnTo>
                <a:lnTo>
                  <a:pt x="1316812" y="860590"/>
                </a:lnTo>
                <a:lnTo>
                  <a:pt x="1316812" y="856030"/>
                </a:lnTo>
                <a:lnTo>
                  <a:pt x="1313764" y="854506"/>
                </a:lnTo>
                <a:close/>
              </a:path>
              <a:path w="2557779" h="862329">
                <a:moveTo>
                  <a:pt x="1339646" y="854506"/>
                </a:moveTo>
                <a:lnTo>
                  <a:pt x="1325943" y="854506"/>
                </a:lnTo>
                <a:lnTo>
                  <a:pt x="1324432" y="856030"/>
                </a:lnTo>
                <a:lnTo>
                  <a:pt x="1324432" y="860590"/>
                </a:lnTo>
                <a:lnTo>
                  <a:pt x="1325943" y="862114"/>
                </a:lnTo>
                <a:lnTo>
                  <a:pt x="1339646" y="862114"/>
                </a:lnTo>
                <a:lnTo>
                  <a:pt x="1341170" y="860590"/>
                </a:lnTo>
                <a:lnTo>
                  <a:pt x="1341170" y="856030"/>
                </a:lnTo>
                <a:lnTo>
                  <a:pt x="1339646" y="854506"/>
                </a:lnTo>
                <a:close/>
              </a:path>
              <a:path w="2557779" h="862329">
                <a:moveTo>
                  <a:pt x="1364005" y="854506"/>
                </a:moveTo>
                <a:lnTo>
                  <a:pt x="1350302" y="854506"/>
                </a:lnTo>
                <a:lnTo>
                  <a:pt x="1348778" y="856030"/>
                </a:lnTo>
                <a:lnTo>
                  <a:pt x="1348778" y="860590"/>
                </a:lnTo>
                <a:lnTo>
                  <a:pt x="1350302" y="862114"/>
                </a:lnTo>
                <a:lnTo>
                  <a:pt x="1364005" y="862114"/>
                </a:lnTo>
                <a:lnTo>
                  <a:pt x="1365529" y="860590"/>
                </a:lnTo>
                <a:lnTo>
                  <a:pt x="1365529" y="856030"/>
                </a:lnTo>
                <a:lnTo>
                  <a:pt x="1364005" y="854506"/>
                </a:lnTo>
                <a:close/>
              </a:path>
              <a:path w="2557779" h="862329">
                <a:moveTo>
                  <a:pt x="1388364" y="854506"/>
                </a:moveTo>
                <a:lnTo>
                  <a:pt x="1376184" y="854506"/>
                </a:lnTo>
                <a:lnTo>
                  <a:pt x="1373136" y="856030"/>
                </a:lnTo>
                <a:lnTo>
                  <a:pt x="1373136" y="860590"/>
                </a:lnTo>
                <a:lnTo>
                  <a:pt x="1376184" y="862114"/>
                </a:lnTo>
                <a:lnTo>
                  <a:pt x="1388364" y="862114"/>
                </a:lnTo>
                <a:lnTo>
                  <a:pt x="1389887" y="860590"/>
                </a:lnTo>
                <a:lnTo>
                  <a:pt x="1389887" y="856030"/>
                </a:lnTo>
                <a:lnTo>
                  <a:pt x="1388364" y="854506"/>
                </a:lnTo>
                <a:close/>
              </a:path>
              <a:path w="2557779" h="862329">
                <a:moveTo>
                  <a:pt x="1412722" y="854506"/>
                </a:moveTo>
                <a:lnTo>
                  <a:pt x="1400543" y="854506"/>
                </a:lnTo>
                <a:lnTo>
                  <a:pt x="1399019" y="856030"/>
                </a:lnTo>
                <a:lnTo>
                  <a:pt x="1399019" y="860590"/>
                </a:lnTo>
                <a:lnTo>
                  <a:pt x="1400543" y="862114"/>
                </a:lnTo>
                <a:lnTo>
                  <a:pt x="1412722" y="862114"/>
                </a:lnTo>
                <a:lnTo>
                  <a:pt x="1414246" y="860590"/>
                </a:lnTo>
                <a:lnTo>
                  <a:pt x="1414246" y="856030"/>
                </a:lnTo>
                <a:lnTo>
                  <a:pt x="1412722" y="854506"/>
                </a:lnTo>
                <a:close/>
              </a:path>
              <a:path w="2557779" h="862329">
                <a:moveTo>
                  <a:pt x="1437081" y="854506"/>
                </a:moveTo>
                <a:lnTo>
                  <a:pt x="1424901" y="854506"/>
                </a:lnTo>
                <a:lnTo>
                  <a:pt x="1423377" y="856030"/>
                </a:lnTo>
                <a:lnTo>
                  <a:pt x="1423377" y="860590"/>
                </a:lnTo>
                <a:lnTo>
                  <a:pt x="1424901" y="862114"/>
                </a:lnTo>
                <a:lnTo>
                  <a:pt x="1437081" y="862114"/>
                </a:lnTo>
                <a:lnTo>
                  <a:pt x="1440129" y="860590"/>
                </a:lnTo>
                <a:lnTo>
                  <a:pt x="1440129" y="856030"/>
                </a:lnTo>
                <a:lnTo>
                  <a:pt x="1437081" y="854506"/>
                </a:lnTo>
                <a:close/>
              </a:path>
              <a:path w="2557779" h="862329">
                <a:moveTo>
                  <a:pt x="1462963" y="854506"/>
                </a:moveTo>
                <a:lnTo>
                  <a:pt x="1449260" y="854506"/>
                </a:lnTo>
                <a:lnTo>
                  <a:pt x="1447736" y="856030"/>
                </a:lnTo>
                <a:lnTo>
                  <a:pt x="1447736" y="860590"/>
                </a:lnTo>
                <a:lnTo>
                  <a:pt x="1449260" y="862114"/>
                </a:lnTo>
                <a:lnTo>
                  <a:pt x="1462963" y="862114"/>
                </a:lnTo>
                <a:lnTo>
                  <a:pt x="1464475" y="860590"/>
                </a:lnTo>
                <a:lnTo>
                  <a:pt x="1464475" y="856030"/>
                </a:lnTo>
                <a:lnTo>
                  <a:pt x="1462963" y="854506"/>
                </a:lnTo>
                <a:close/>
              </a:path>
              <a:path w="2557779" h="862329">
                <a:moveTo>
                  <a:pt x="1487309" y="854506"/>
                </a:moveTo>
                <a:lnTo>
                  <a:pt x="1475143" y="854506"/>
                </a:lnTo>
                <a:lnTo>
                  <a:pt x="1472095" y="856030"/>
                </a:lnTo>
                <a:lnTo>
                  <a:pt x="1472095" y="860590"/>
                </a:lnTo>
                <a:lnTo>
                  <a:pt x="1475143" y="862114"/>
                </a:lnTo>
                <a:lnTo>
                  <a:pt x="1487309" y="862114"/>
                </a:lnTo>
                <a:lnTo>
                  <a:pt x="1488833" y="860590"/>
                </a:lnTo>
                <a:lnTo>
                  <a:pt x="1488833" y="856030"/>
                </a:lnTo>
                <a:lnTo>
                  <a:pt x="1487309" y="854506"/>
                </a:lnTo>
                <a:close/>
              </a:path>
              <a:path w="2557779" h="862329">
                <a:moveTo>
                  <a:pt x="1511668" y="854506"/>
                </a:moveTo>
                <a:lnTo>
                  <a:pt x="1499489" y="854506"/>
                </a:lnTo>
                <a:lnTo>
                  <a:pt x="1497977" y="856030"/>
                </a:lnTo>
                <a:lnTo>
                  <a:pt x="1497977" y="860590"/>
                </a:lnTo>
                <a:lnTo>
                  <a:pt x="1499489" y="862114"/>
                </a:lnTo>
                <a:lnTo>
                  <a:pt x="1511668" y="862114"/>
                </a:lnTo>
                <a:lnTo>
                  <a:pt x="1513192" y="860590"/>
                </a:lnTo>
                <a:lnTo>
                  <a:pt x="1513192" y="856030"/>
                </a:lnTo>
                <a:lnTo>
                  <a:pt x="1511668" y="854506"/>
                </a:lnTo>
                <a:close/>
              </a:path>
              <a:path w="2557779" h="862329">
                <a:moveTo>
                  <a:pt x="1536026" y="854506"/>
                </a:moveTo>
                <a:lnTo>
                  <a:pt x="1523847" y="854506"/>
                </a:lnTo>
                <a:lnTo>
                  <a:pt x="1522323" y="856030"/>
                </a:lnTo>
                <a:lnTo>
                  <a:pt x="1522323" y="860590"/>
                </a:lnTo>
                <a:lnTo>
                  <a:pt x="1523847" y="862114"/>
                </a:lnTo>
                <a:lnTo>
                  <a:pt x="1536026" y="862114"/>
                </a:lnTo>
                <a:lnTo>
                  <a:pt x="1539074" y="860590"/>
                </a:lnTo>
                <a:lnTo>
                  <a:pt x="1539074" y="856030"/>
                </a:lnTo>
                <a:lnTo>
                  <a:pt x="1536026" y="854506"/>
                </a:lnTo>
                <a:close/>
              </a:path>
              <a:path w="2557779" h="862329">
                <a:moveTo>
                  <a:pt x="1561909" y="854506"/>
                </a:moveTo>
                <a:lnTo>
                  <a:pt x="1548206" y="854506"/>
                </a:lnTo>
                <a:lnTo>
                  <a:pt x="1546682" y="856030"/>
                </a:lnTo>
                <a:lnTo>
                  <a:pt x="1546682" y="860590"/>
                </a:lnTo>
                <a:lnTo>
                  <a:pt x="1548206" y="862114"/>
                </a:lnTo>
                <a:lnTo>
                  <a:pt x="1561909" y="862114"/>
                </a:lnTo>
                <a:lnTo>
                  <a:pt x="1563433" y="860590"/>
                </a:lnTo>
                <a:lnTo>
                  <a:pt x="1563433" y="856030"/>
                </a:lnTo>
                <a:lnTo>
                  <a:pt x="1561909" y="854506"/>
                </a:lnTo>
                <a:close/>
              </a:path>
              <a:path w="2557779" h="862329">
                <a:moveTo>
                  <a:pt x="1586268" y="854506"/>
                </a:moveTo>
                <a:lnTo>
                  <a:pt x="1572564" y="854506"/>
                </a:lnTo>
                <a:lnTo>
                  <a:pt x="1571040" y="856030"/>
                </a:lnTo>
                <a:lnTo>
                  <a:pt x="1571040" y="860590"/>
                </a:lnTo>
                <a:lnTo>
                  <a:pt x="1572564" y="862114"/>
                </a:lnTo>
                <a:lnTo>
                  <a:pt x="1586268" y="862114"/>
                </a:lnTo>
                <a:lnTo>
                  <a:pt x="1587792" y="860590"/>
                </a:lnTo>
                <a:lnTo>
                  <a:pt x="1587792" y="856030"/>
                </a:lnTo>
                <a:lnTo>
                  <a:pt x="1586268" y="854506"/>
                </a:lnTo>
                <a:close/>
              </a:path>
              <a:path w="2557779" h="862329">
                <a:moveTo>
                  <a:pt x="1610626" y="854506"/>
                </a:moveTo>
                <a:lnTo>
                  <a:pt x="1598447" y="854506"/>
                </a:lnTo>
                <a:lnTo>
                  <a:pt x="1595399" y="856030"/>
                </a:lnTo>
                <a:lnTo>
                  <a:pt x="1595399" y="860590"/>
                </a:lnTo>
                <a:lnTo>
                  <a:pt x="1598447" y="862114"/>
                </a:lnTo>
                <a:lnTo>
                  <a:pt x="1610626" y="862114"/>
                </a:lnTo>
                <a:lnTo>
                  <a:pt x="1612150" y="860590"/>
                </a:lnTo>
                <a:lnTo>
                  <a:pt x="1612150" y="856030"/>
                </a:lnTo>
                <a:lnTo>
                  <a:pt x="1610626" y="854506"/>
                </a:lnTo>
                <a:close/>
              </a:path>
              <a:path w="2557779" h="862329">
                <a:moveTo>
                  <a:pt x="1634985" y="854506"/>
                </a:moveTo>
                <a:lnTo>
                  <a:pt x="1622805" y="854506"/>
                </a:lnTo>
                <a:lnTo>
                  <a:pt x="1621282" y="856030"/>
                </a:lnTo>
                <a:lnTo>
                  <a:pt x="1621282" y="860590"/>
                </a:lnTo>
                <a:lnTo>
                  <a:pt x="1622805" y="862114"/>
                </a:lnTo>
                <a:lnTo>
                  <a:pt x="1634985" y="862114"/>
                </a:lnTo>
                <a:lnTo>
                  <a:pt x="1636509" y="860590"/>
                </a:lnTo>
                <a:lnTo>
                  <a:pt x="1636509" y="856030"/>
                </a:lnTo>
                <a:lnTo>
                  <a:pt x="1634985" y="854506"/>
                </a:lnTo>
                <a:close/>
              </a:path>
              <a:path w="2557779" h="862329">
                <a:moveTo>
                  <a:pt x="1659343" y="854506"/>
                </a:moveTo>
                <a:lnTo>
                  <a:pt x="1647164" y="854506"/>
                </a:lnTo>
                <a:lnTo>
                  <a:pt x="1645640" y="856030"/>
                </a:lnTo>
                <a:lnTo>
                  <a:pt x="1645640" y="860590"/>
                </a:lnTo>
                <a:lnTo>
                  <a:pt x="1647164" y="862114"/>
                </a:lnTo>
                <a:lnTo>
                  <a:pt x="1659343" y="862114"/>
                </a:lnTo>
                <a:lnTo>
                  <a:pt x="1662379" y="860590"/>
                </a:lnTo>
                <a:lnTo>
                  <a:pt x="1662379" y="856030"/>
                </a:lnTo>
                <a:lnTo>
                  <a:pt x="1659343" y="854506"/>
                </a:lnTo>
                <a:close/>
              </a:path>
              <a:path w="2557779" h="862329">
                <a:moveTo>
                  <a:pt x="1685213" y="854506"/>
                </a:moveTo>
                <a:lnTo>
                  <a:pt x="1671523" y="854506"/>
                </a:lnTo>
                <a:lnTo>
                  <a:pt x="1669999" y="856030"/>
                </a:lnTo>
                <a:lnTo>
                  <a:pt x="1669999" y="860590"/>
                </a:lnTo>
                <a:lnTo>
                  <a:pt x="1671523" y="862114"/>
                </a:lnTo>
                <a:lnTo>
                  <a:pt x="1685213" y="862114"/>
                </a:lnTo>
                <a:lnTo>
                  <a:pt x="1686737" y="860590"/>
                </a:lnTo>
                <a:lnTo>
                  <a:pt x="1686737" y="856030"/>
                </a:lnTo>
                <a:lnTo>
                  <a:pt x="1685213" y="854506"/>
                </a:lnTo>
                <a:close/>
              </a:path>
              <a:path w="2557779" h="862329">
                <a:moveTo>
                  <a:pt x="1709572" y="854506"/>
                </a:moveTo>
                <a:lnTo>
                  <a:pt x="1695881" y="854506"/>
                </a:lnTo>
                <a:lnTo>
                  <a:pt x="1694357" y="856030"/>
                </a:lnTo>
                <a:lnTo>
                  <a:pt x="1694357" y="860590"/>
                </a:lnTo>
                <a:lnTo>
                  <a:pt x="1695881" y="862114"/>
                </a:lnTo>
                <a:lnTo>
                  <a:pt x="1709572" y="862114"/>
                </a:lnTo>
                <a:lnTo>
                  <a:pt x="1711096" y="860590"/>
                </a:lnTo>
                <a:lnTo>
                  <a:pt x="1711096" y="856030"/>
                </a:lnTo>
                <a:lnTo>
                  <a:pt x="1709572" y="854506"/>
                </a:lnTo>
                <a:close/>
              </a:path>
              <a:path w="2557779" h="862329">
                <a:moveTo>
                  <a:pt x="1733931" y="854506"/>
                </a:moveTo>
                <a:lnTo>
                  <a:pt x="1721751" y="854506"/>
                </a:lnTo>
                <a:lnTo>
                  <a:pt x="1718716" y="856030"/>
                </a:lnTo>
                <a:lnTo>
                  <a:pt x="1718716" y="860590"/>
                </a:lnTo>
                <a:lnTo>
                  <a:pt x="1721751" y="862114"/>
                </a:lnTo>
                <a:lnTo>
                  <a:pt x="1733931" y="862114"/>
                </a:lnTo>
                <a:lnTo>
                  <a:pt x="1735454" y="860590"/>
                </a:lnTo>
                <a:lnTo>
                  <a:pt x="1735454" y="856030"/>
                </a:lnTo>
                <a:lnTo>
                  <a:pt x="1733931" y="854506"/>
                </a:lnTo>
                <a:close/>
              </a:path>
              <a:path w="2557779" h="862329">
                <a:moveTo>
                  <a:pt x="1758289" y="854506"/>
                </a:moveTo>
                <a:lnTo>
                  <a:pt x="1746110" y="854506"/>
                </a:lnTo>
                <a:lnTo>
                  <a:pt x="1744586" y="856030"/>
                </a:lnTo>
                <a:lnTo>
                  <a:pt x="1744586" y="860590"/>
                </a:lnTo>
                <a:lnTo>
                  <a:pt x="1746110" y="862114"/>
                </a:lnTo>
                <a:lnTo>
                  <a:pt x="1758289" y="862114"/>
                </a:lnTo>
                <a:lnTo>
                  <a:pt x="1759813" y="860590"/>
                </a:lnTo>
                <a:lnTo>
                  <a:pt x="1759813" y="856030"/>
                </a:lnTo>
                <a:lnTo>
                  <a:pt x="1758289" y="854506"/>
                </a:lnTo>
                <a:close/>
              </a:path>
              <a:path w="2557779" h="862329">
                <a:moveTo>
                  <a:pt x="1782648" y="854506"/>
                </a:moveTo>
                <a:lnTo>
                  <a:pt x="1770468" y="854506"/>
                </a:lnTo>
                <a:lnTo>
                  <a:pt x="1768944" y="856030"/>
                </a:lnTo>
                <a:lnTo>
                  <a:pt x="1768944" y="860590"/>
                </a:lnTo>
                <a:lnTo>
                  <a:pt x="1770468" y="862114"/>
                </a:lnTo>
                <a:lnTo>
                  <a:pt x="1782648" y="862114"/>
                </a:lnTo>
                <a:lnTo>
                  <a:pt x="1785696" y="860590"/>
                </a:lnTo>
                <a:lnTo>
                  <a:pt x="1785696" y="856030"/>
                </a:lnTo>
                <a:lnTo>
                  <a:pt x="1782648" y="854506"/>
                </a:lnTo>
                <a:close/>
              </a:path>
              <a:path w="2557779" h="862329">
                <a:moveTo>
                  <a:pt x="1808530" y="854506"/>
                </a:moveTo>
                <a:lnTo>
                  <a:pt x="1794827" y="854506"/>
                </a:lnTo>
                <a:lnTo>
                  <a:pt x="1793303" y="856030"/>
                </a:lnTo>
                <a:lnTo>
                  <a:pt x="1793303" y="860590"/>
                </a:lnTo>
                <a:lnTo>
                  <a:pt x="1794827" y="862114"/>
                </a:lnTo>
                <a:lnTo>
                  <a:pt x="1808530" y="862114"/>
                </a:lnTo>
                <a:lnTo>
                  <a:pt x="1810054" y="860590"/>
                </a:lnTo>
                <a:lnTo>
                  <a:pt x="1810054" y="856030"/>
                </a:lnTo>
                <a:lnTo>
                  <a:pt x="1808530" y="854506"/>
                </a:lnTo>
                <a:close/>
              </a:path>
              <a:path w="2557779" h="862329">
                <a:moveTo>
                  <a:pt x="1832889" y="854506"/>
                </a:moveTo>
                <a:lnTo>
                  <a:pt x="1819186" y="854506"/>
                </a:lnTo>
                <a:lnTo>
                  <a:pt x="1817662" y="856030"/>
                </a:lnTo>
                <a:lnTo>
                  <a:pt x="1817662" y="860590"/>
                </a:lnTo>
                <a:lnTo>
                  <a:pt x="1819186" y="862114"/>
                </a:lnTo>
                <a:lnTo>
                  <a:pt x="1832889" y="862114"/>
                </a:lnTo>
                <a:lnTo>
                  <a:pt x="1834413" y="860590"/>
                </a:lnTo>
                <a:lnTo>
                  <a:pt x="1834413" y="856030"/>
                </a:lnTo>
                <a:lnTo>
                  <a:pt x="1832889" y="854506"/>
                </a:lnTo>
                <a:close/>
              </a:path>
              <a:path w="2557779" h="862329">
                <a:moveTo>
                  <a:pt x="1857247" y="854506"/>
                </a:moveTo>
                <a:lnTo>
                  <a:pt x="1845068" y="854506"/>
                </a:lnTo>
                <a:lnTo>
                  <a:pt x="1842020" y="856030"/>
                </a:lnTo>
                <a:lnTo>
                  <a:pt x="1842020" y="860590"/>
                </a:lnTo>
                <a:lnTo>
                  <a:pt x="1845068" y="862114"/>
                </a:lnTo>
                <a:lnTo>
                  <a:pt x="1857247" y="862114"/>
                </a:lnTo>
                <a:lnTo>
                  <a:pt x="1858759" y="860590"/>
                </a:lnTo>
                <a:lnTo>
                  <a:pt x="1858759" y="856030"/>
                </a:lnTo>
                <a:lnTo>
                  <a:pt x="1857247" y="854506"/>
                </a:lnTo>
                <a:close/>
              </a:path>
              <a:path w="2557779" h="862329">
                <a:moveTo>
                  <a:pt x="1881606" y="854506"/>
                </a:moveTo>
                <a:lnTo>
                  <a:pt x="1869427" y="854506"/>
                </a:lnTo>
                <a:lnTo>
                  <a:pt x="1867903" y="856030"/>
                </a:lnTo>
                <a:lnTo>
                  <a:pt x="1867903" y="860590"/>
                </a:lnTo>
                <a:lnTo>
                  <a:pt x="1869427" y="862114"/>
                </a:lnTo>
                <a:lnTo>
                  <a:pt x="1881606" y="862114"/>
                </a:lnTo>
                <a:lnTo>
                  <a:pt x="1883117" y="860590"/>
                </a:lnTo>
                <a:lnTo>
                  <a:pt x="1883117" y="856030"/>
                </a:lnTo>
                <a:lnTo>
                  <a:pt x="1881606" y="854506"/>
                </a:lnTo>
                <a:close/>
              </a:path>
              <a:path w="2557779" h="862329">
                <a:moveTo>
                  <a:pt x="1905952" y="854506"/>
                </a:moveTo>
                <a:lnTo>
                  <a:pt x="1893773" y="854506"/>
                </a:lnTo>
                <a:lnTo>
                  <a:pt x="1892261" y="856030"/>
                </a:lnTo>
                <a:lnTo>
                  <a:pt x="1892261" y="860590"/>
                </a:lnTo>
                <a:lnTo>
                  <a:pt x="1893773" y="862114"/>
                </a:lnTo>
                <a:lnTo>
                  <a:pt x="1905952" y="862114"/>
                </a:lnTo>
                <a:lnTo>
                  <a:pt x="1909000" y="860590"/>
                </a:lnTo>
                <a:lnTo>
                  <a:pt x="1909000" y="856030"/>
                </a:lnTo>
                <a:lnTo>
                  <a:pt x="1905952" y="854506"/>
                </a:lnTo>
                <a:close/>
              </a:path>
              <a:path w="2557779" h="862329">
                <a:moveTo>
                  <a:pt x="1931835" y="854506"/>
                </a:moveTo>
                <a:lnTo>
                  <a:pt x="1918131" y="854506"/>
                </a:lnTo>
                <a:lnTo>
                  <a:pt x="1916620" y="856030"/>
                </a:lnTo>
                <a:lnTo>
                  <a:pt x="1916620" y="860590"/>
                </a:lnTo>
                <a:lnTo>
                  <a:pt x="1918131" y="862114"/>
                </a:lnTo>
                <a:lnTo>
                  <a:pt x="1931835" y="862114"/>
                </a:lnTo>
                <a:lnTo>
                  <a:pt x="1933359" y="860590"/>
                </a:lnTo>
                <a:lnTo>
                  <a:pt x="1933359" y="856030"/>
                </a:lnTo>
                <a:lnTo>
                  <a:pt x="1931835" y="854506"/>
                </a:lnTo>
                <a:close/>
              </a:path>
              <a:path w="2557779" h="862329">
                <a:moveTo>
                  <a:pt x="1956193" y="854506"/>
                </a:moveTo>
                <a:lnTo>
                  <a:pt x="1942490" y="854506"/>
                </a:lnTo>
                <a:lnTo>
                  <a:pt x="1940966" y="856030"/>
                </a:lnTo>
                <a:lnTo>
                  <a:pt x="1940966" y="860590"/>
                </a:lnTo>
                <a:lnTo>
                  <a:pt x="1942490" y="862114"/>
                </a:lnTo>
                <a:lnTo>
                  <a:pt x="1956193" y="862114"/>
                </a:lnTo>
                <a:lnTo>
                  <a:pt x="1957717" y="860590"/>
                </a:lnTo>
                <a:lnTo>
                  <a:pt x="1957717" y="856030"/>
                </a:lnTo>
                <a:lnTo>
                  <a:pt x="1956193" y="854506"/>
                </a:lnTo>
                <a:close/>
              </a:path>
              <a:path w="2557779" h="862329">
                <a:moveTo>
                  <a:pt x="1980552" y="854506"/>
                </a:moveTo>
                <a:lnTo>
                  <a:pt x="1968372" y="854506"/>
                </a:lnTo>
                <a:lnTo>
                  <a:pt x="1965325" y="856030"/>
                </a:lnTo>
                <a:lnTo>
                  <a:pt x="1965325" y="860590"/>
                </a:lnTo>
                <a:lnTo>
                  <a:pt x="1968372" y="862114"/>
                </a:lnTo>
                <a:lnTo>
                  <a:pt x="1980552" y="862114"/>
                </a:lnTo>
                <a:lnTo>
                  <a:pt x="1982076" y="860590"/>
                </a:lnTo>
                <a:lnTo>
                  <a:pt x="1982076" y="856030"/>
                </a:lnTo>
                <a:lnTo>
                  <a:pt x="1980552" y="854506"/>
                </a:lnTo>
                <a:close/>
              </a:path>
              <a:path w="2557779" h="862329">
                <a:moveTo>
                  <a:pt x="2004910" y="854506"/>
                </a:moveTo>
                <a:lnTo>
                  <a:pt x="1992731" y="854506"/>
                </a:lnTo>
                <a:lnTo>
                  <a:pt x="1991207" y="856030"/>
                </a:lnTo>
                <a:lnTo>
                  <a:pt x="1991207" y="860590"/>
                </a:lnTo>
                <a:lnTo>
                  <a:pt x="1992731" y="862114"/>
                </a:lnTo>
                <a:lnTo>
                  <a:pt x="2004910" y="862114"/>
                </a:lnTo>
                <a:lnTo>
                  <a:pt x="2006434" y="860590"/>
                </a:lnTo>
                <a:lnTo>
                  <a:pt x="2006434" y="856030"/>
                </a:lnTo>
                <a:lnTo>
                  <a:pt x="2004910" y="854506"/>
                </a:lnTo>
                <a:close/>
              </a:path>
              <a:path w="2557779" h="862329">
                <a:moveTo>
                  <a:pt x="2029269" y="854506"/>
                </a:moveTo>
                <a:lnTo>
                  <a:pt x="2017090" y="854506"/>
                </a:lnTo>
                <a:lnTo>
                  <a:pt x="2015566" y="856030"/>
                </a:lnTo>
                <a:lnTo>
                  <a:pt x="2015566" y="860590"/>
                </a:lnTo>
                <a:lnTo>
                  <a:pt x="2017090" y="862114"/>
                </a:lnTo>
                <a:lnTo>
                  <a:pt x="2029269" y="862114"/>
                </a:lnTo>
                <a:lnTo>
                  <a:pt x="2032317" y="860590"/>
                </a:lnTo>
                <a:lnTo>
                  <a:pt x="2032317" y="856030"/>
                </a:lnTo>
                <a:lnTo>
                  <a:pt x="2029269" y="854506"/>
                </a:lnTo>
                <a:close/>
              </a:path>
              <a:path w="2557779" h="862329">
                <a:moveTo>
                  <a:pt x="2055152" y="854506"/>
                </a:moveTo>
                <a:lnTo>
                  <a:pt x="2041448" y="854506"/>
                </a:lnTo>
                <a:lnTo>
                  <a:pt x="2039924" y="856030"/>
                </a:lnTo>
                <a:lnTo>
                  <a:pt x="2039924" y="860590"/>
                </a:lnTo>
                <a:lnTo>
                  <a:pt x="2041448" y="862114"/>
                </a:lnTo>
                <a:lnTo>
                  <a:pt x="2055152" y="862114"/>
                </a:lnTo>
                <a:lnTo>
                  <a:pt x="2056663" y="860590"/>
                </a:lnTo>
                <a:lnTo>
                  <a:pt x="2056663" y="856030"/>
                </a:lnTo>
                <a:lnTo>
                  <a:pt x="2055152" y="854506"/>
                </a:lnTo>
                <a:close/>
              </a:path>
              <a:path w="2557779" h="862329">
                <a:moveTo>
                  <a:pt x="2079497" y="854506"/>
                </a:moveTo>
                <a:lnTo>
                  <a:pt x="2067331" y="854506"/>
                </a:lnTo>
                <a:lnTo>
                  <a:pt x="2064283" y="856030"/>
                </a:lnTo>
                <a:lnTo>
                  <a:pt x="2064283" y="860590"/>
                </a:lnTo>
                <a:lnTo>
                  <a:pt x="2067331" y="862114"/>
                </a:lnTo>
                <a:lnTo>
                  <a:pt x="2079497" y="862114"/>
                </a:lnTo>
                <a:lnTo>
                  <a:pt x="2081021" y="860590"/>
                </a:lnTo>
                <a:lnTo>
                  <a:pt x="2081021" y="856030"/>
                </a:lnTo>
                <a:lnTo>
                  <a:pt x="2079497" y="854506"/>
                </a:lnTo>
                <a:close/>
              </a:path>
              <a:path w="2557779" h="862329">
                <a:moveTo>
                  <a:pt x="2103856" y="854506"/>
                </a:moveTo>
                <a:lnTo>
                  <a:pt x="2091677" y="854506"/>
                </a:lnTo>
                <a:lnTo>
                  <a:pt x="2090165" y="856030"/>
                </a:lnTo>
                <a:lnTo>
                  <a:pt x="2090165" y="860590"/>
                </a:lnTo>
                <a:lnTo>
                  <a:pt x="2091677" y="862114"/>
                </a:lnTo>
                <a:lnTo>
                  <a:pt x="2103856" y="862114"/>
                </a:lnTo>
                <a:lnTo>
                  <a:pt x="2105380" y="860590"/>
                </a:lnTo>
                <a:lnTo>
                  <a:pt x="2105380" y="856030"/>
                </a:lnTo>
                <a:lnTo>
                  <a:pt x="2103856" y="854506"/>
                </a:lnTo>
                <a:close/>
              </a:path>
              <a:path w="2557779" h="862329">
                <a:moveTo>
                  <a:pt x="2128215" y="854506"/>
                </a:moveTo>
                <a:lnTo>
                  <a:pt x="2116035" y="854506"/>
                </a:lnTo>
                <a:lnTo>
                  <a:pt x="2114511" y="856030"/>
                </a:lnTo>
                <a:lnTo>
                  <a:pt x="2114511" y="860590"/>
                </a:lnTo>
                <a:lnTo>
                  <a:pt x="2116035" y="862114"/>
                </a:lnTo>
                <a:lnTo>
                  <a:pt x="2128215" y="862114"/>
                </a:lnTo>
                <a:lnTo>
                  <a:pt x="2131263" y="860590"/>
                </a:lnTo>
                <a:lnTo>
                  <a:pt x="2131263" y="856030"/>
                </a:lnTo>
                <a:lnTo>
                  <a:pt x="2128215" y="854506"/>
                </a:lnTo>
                <a:close/>
              </a:path>
              <a:path w="2557779" h="862329">
                <a:moveTo>
                  <a:pt x="2154097" y="854506"/>
                </a:moveTo>
                <a:lnTo>
                  <a:pt x="2140394" y="854506"/>
                </a:lnTo>
                <a:lnTo>
                  <a:pt x="2138870" y="856030"/>
                </a:lnTo>
                <a:lnTo>
                  <a:pt x="2138870" y="860590"/>
                </a:lnTo>
                <a:lnTo>
                  <a:pt x="2140394" y="862114"/>
                </a:lnTo>
                <a:lnTo>
                  <a:pt x="2154097" y="862114"/>
                </a:lnTo>
                <a:lnTo>
                  <a:pt x="2155621" y="860590"/>
                </a:lnTo>
                <a:lnTo>
                  <a:pt x="2155621" y="856030"/>
                </a:lnTo>
                <a:lnTo>
                  <a:pt x="2154097" y="854506"/>
                </a:lnTo>
                <a:close/>
              </a:path>
              <a:path w="2557779" h="862329">
                <a:moveTo>
                  <a:pt x="2178456" y="854506"/>
                </a:moveTo>
                <a:lnTo>
                  <a:pt x="2164753" y="854506"/>
                </a:lnTo>
                <a:lnTo>
                  <a:pt x="2163229" y="856030"/>
                </a:lnTo>
                <a:lnTo>
                  <a:pt x="2163229" y="860590"/>
                </a:lnTo>
                <a:lnTo>
                  <a:pt x="2164753" y="862114"/>
                </a:lnTo>
                <a:lnTo>
                  <a:pt x="2178456" y="862114"/>
                </a:lnTo>
                <a:lnTo>
                  <a:pt x="2179980" y="860590"/>
                </a:lnTo>
                <a:lnTo>
                  <a:pt x="2179980" y="856030"/>
                </a:lnTo>
                <a:lnTo>
                  <a:pt x="2178456" y="854506"/>
                </a:lnTo>
                <a:close/>
              </a:path>
              <a:path w="2557779" h="862329">
                <a:moveTo>
                  <a:pt x="2202815" y="854506"/>
                </a:moveTo>
                <a:lnTo>
                  <a:pt x="2190635" y="854506"/>
                </a:lnTo>
                <a:lnTo>
                  <a:pt x="2187587" y="856030"/>
                </a:lnTo>
                <a:lnTo>
                  <a:pt x="2187587" y="860590"/>
                </a:lnTo>
                <a:lnTo>
                  <a:pt x="2190635" y="862114"/>
                </a:lnTo>
                <a:lnTo>
                  <a:pt x="2202815" y="862114"/>
                </a:lnTo>
                <a:lnTo>
                  <a:pt x="2204339" y="860590"/>
                </a:lnTo>
                <a:lnTo>
                  <a:pt x="2204339" y="856030"/>
                </a:lnTo>
                <a:lnTo>
                  <a:pt x="2202815" y="854506"/>
                </a:lnTo>
                <a:close/>
              </a:path>
              <a:path w="2557779" h="862329">
                <a:moveTo>
                  <a:pt x="2227173" y="854506"/>
                </a:moveTo>
                <a:lnTo>
                  <a:pt x="2214994" y="854506"/>
                </a:lnTo>
                <a:lnTo>
                  <a:pt x="2213470" y="856030"/>
                </a:lnTo>
                <a:lnTo>
                  <a:pt x="2213470" y="860590"/>
                </a:lnTo>
                <a:lnTo>
                  <a:pt x="2214994" y="862114"/>
                </a:lnTo>
                <a:lnTo>
                  <a:pt x="2227173" y="862114"/>
                </a:lnTo>
                <a:lnTo>
                  <a:pt x="2228697" y="860590"/>
                </a:lnTo>
                <a:lnTo>
                  <a:pt x="2228697" y="856030"/>
                </a:lnTo>
                <a:lnTo>
                  <a:pt x="2227173" y="854506"/>
                </a:lnTo>
                <a:close/>
              </a:path>
              <a:path w="2557779" h="862329">
                <a:moveTo>
                  <a:pt x="2251532" y="854506"/>
                </a:moveTo>
                <a:lnTo>
                  <a:pt x="2239352" y="854506"/>
                </a:lnTo>
                <a:lnTo>
                  <a:pt x="2237828" y="856030"/>
                </a:lnTo>
                <a:lnTo>
                  <a:pt x="2237828" y="860590"/>
                </a:lnTo>
                <a:lnTo>
                  <a:pt x="2239352" y="862114"/>
                </a:lnTo>
                <a:lnTo>
                  <a:pt x="2251532" y="862114"/>
                </a:lnTo>
                <a:lnTo>
                  <a:pt x="2254567" y="860590"/>
                </a:lnTo>
                <a:lnTo>
                  <a:pt x="2254567" y="856030"/>
                </a:lnTo>
                <a:lnTo>
                  <a:pt x="2251532" y="854506"/>
                </a:lnTo>
                <a:close/>
              </a:path>
              <a:path w="2557779" h="862329">
                <a:moveTo>
                  <a:pt x="2277402" y="854506"/>
                </a:moveTo>
                <a:lnTo>
                  <a:pt x="2263711" y="854506"/>
                </a:lnTo>
                <a:lnTo>
                  <a:pt x="2262187" y="856030"/>
                </a:lnTo>
                <a:lnTo>
                  <a:pt x="2262187" y="860590"/>
                </a:lnTo>
                <a:lnTo>
                  <a:pt x="2263711" y="862114"/>
                </a:lnTo>
                <a:lnTo>
                  <a:pt x="2277402" y="862114"/>
                </a:lnTo>
                <a:lnTo>
                  <a:pt x="2278926" y="860590"/>
                </a:lnTo>
                <a:lnTo>
                  <a:pt x="2278926" y="856030"/>
                </a:lnTo>
                <a:lnTo>
                  <a:pt x="2277402" y="854506"/>
                </a:lnTo>
                <a:close/>
              </a:path>
              <a:path w="2557779" h="862329">
                <a:moveTo>
                  <a:pt x="2301760" y="854506"/>
                </a:moveTo>
                <a:lnTo>
                  <a:pt x="2288070" y="854506"/>
                </a:lnTo>
                <a:lnTo>
                  <a:pt x="2286546" y="856030"/>
                </a:lnTo>
                <a:lnTo>
                  <a:pt x="2286546" y="860590"/>
                </a:lnTo>
                <a:lnTo>
                  <a:pt x="2288070" y="862114"/>
                </a:lnTo>
                <a:lnTo>
                  <a:pt x="2301760" y="862114"/>
                </a:lnTo>
                <a:lnTo>
                  <a:pt x="2303284" y="860590"/>
                </a:lnTo>
                <a:lnTo>
                  <a:pt x="2303284" y="856030"/>
                </a:lnTo>
                <a:lnTo>
                  <a:pt x="2301760" y="854506"/>
                </a:lnTo>
                <a:close/>
              </a:path>
              <a:path w="2557779" h="862329">
                <a:moveTo>
                  <a:pt x="2326119" y="854506"/>
                </a:moveTo>
                <a:lnTo>
                  <a:pt x="2313940" y="854506"/>
                </a:lnTo>
                <a:lnTo>
                  <a:pt x="2310904" y="856030"/>
                </a:lnTo>
                <a:lnTo>
                  <a:pt x="2310904" y="860590"/>
                </a:lnTo>
                <a:lnTo>
                  <a:pt x="2313940" y="862114"/>
                </a:lnTo>
                <a:lnTo>
                  <a:pt x="2326119" y="862114"/>
                </a:lnTo>
                <a:lnTo>
                  <a:pt x="2327643" y="860590"/>
                </a:lnTo>
                <a:lnTo>
                  <a:pt x="2327643" y="856030"/>
                </a:lnTo>
                <a:lnTo>
                  <a:pt x="2326119" y="854506"/>
                </a:lnTo>
                <a:close/>
              </a:path>
              <a:path w="2557779" h="862329">
                <a:moveTo>
                  <a:pt x="2350477" y="854506"/>
                </a:moveTo>
                <a:lnTo>
                  <a:pt x="2338298" y="854506"/>
                </a:lnTo>
                <a:lnTo>
                  <a:pt x="2336774" y="856030"/>
                </a:lnTo>
                <a:lnTo>
                  <a:pt x="2336774" y="860590"/>
                </a:lnTo>
                <a:lnTo>
                  <a:pt x="2338298" y="862114"/>
                </a:lnTo>
                <a:lnTo>
                  <a:pt x="2350477" y="862114"/>
                </a:lnTo>
                <a:lnTo>
                  <a:pt x="2352001" y="860590"/>
                </a:lnTo>
                <a:lnTo>
                  <a:pt x="2352001" y="856030"/>
                </a:lnTo>
                <a:lnTo>
                  <a:pt x="2350477" y="854506"/>
                </a:lnTo>
                <a:close/>
              </a:path>
              <a:path w="2557779" h="862329">
                <a:moveTo>
                  <a:pt x="2374836" y="854506"/>
                </a:moveTo>
                <a:lnTo>
                  <a:pt x="2362657" y="854506"/>
                </a:lnTo>
                <a:lnTo>
                  <a:pt x="2361133" y="856030"/>
                </a:lnTo>
                <a:lnTo>
                  <a:pt x="2361133" y="860590"/>
                </a:lnTo>
                <a:lnTo>
                  <a:pt x="2362657" y="862114"/>
                </a:lnTo>
                <a:lnTo>
                  <a:pt x="2374836" y="862114"/>
                </a:lnTo>
                <a:lnTo>
                  <a:pt x="2377884" y="860590"/>
                </a:lnTo>
                <a:lnTo>
                  <a:pt x="2377884" y="856030"/>
                </a:lnTo>
                <a:lnTo>
                  <a:pt x="2374836" y="854506"/>
                </a:lnTo>
                <a:close/>
              </a:path>
              <a:path w="2557779" h="862329">
                <a:moveTo>
                  <a:pt x="2400719" y="854506"/>
                </a:moveTo>
                <a:lnTo>
                  <a:pt x="2387015" y="854506"/>
                </a:lnTo>
                <a:lnTo>
                  <a:pt x="2385491" y="856030"/>
                </a:lnTo>
                <a:lnTo>
                  <a:pt x="2385491" y="860590"/>
                </a:lnTo>
                <a:lnTo>
                  <a:pt x="2387015" y="862114"/>
                </a:lnTo>
                <a:lnTo>
                  <a:pt x="2400719" y="862114"/>
                </a:lnTo>
                <a:lnTo>
                  <a:pt x="2402243" y="860590"/>
                </a:lnTo>
                <a:lnTo>
                  <a:pt x="2402243" y="856030"/>
                </a:lnTo>
                <a:lnTo>
                  <a:pt x="2400719" y="854506"/>
                </a:lnTo>
                <a:close/>
              </a:path>
              <a:path w="2557779" h="862329">
                <a:moveTo>
                  <a:pt x="2425077" y="854506"/>
                </a:moveTo>
                <a:lnTo>
                  <a:pt x="2411374" y="854506"/>
                </a:lnTo>
                <a:lnTo>
                  <a:pt x="2409850" y="856030"/>
                </a:lnTo>
                <a:lnTo>
                  <a:pt x="2409850" y="860590"/>
                </a:lnTo>
                <a:lnTo>
                  <a:pt x="2411374" y="862114"/>
                </a:lnTo>
                <a:lnTo>
                  <a:pt x="2425077" y="862114"/>
                </a:lnTo>
                <a:lnTo>
                  <a:pt x="2426601" y="860590"/>
                </a:lnTo>
                <a:lnTo>
                  <a:pt x="2426601" y="856030"/>
                </a:lnTo>
                <a:lnTo>
                  <a:pt x="2425077" y="854506"/>
                </a:lnTo>
                <a:close/>
              </a:path>
              <a:path w="2557779" h="862329">
                <a:moveTo>
                  <a:pt x="2449436" y="854506"/>
                </a:moveTo>
                <a:lnTo>
                  <a:pt x="2437257" y="854506"/>
                </a:lnTo>
                <a:lnTo>
                  <a:pt x="2434209" y="856030"/>
                </a:lnTo>
                <a:lnTo>
                  <a:pt x="2434209" y="860590"/>
                </a:lnTo>
                <a:lnTo>
                  <a:pt x="2437257" y="862114"/>
                </a:lnTo>
                <a:lnTo>
                  <a:pt x="2449436" y="862114"/>
                </a:lnTo>
                <a:lnTo>
                  <a:pt x="2450947" y="860590"/>
                </a:lnTo>
                <a:lnTo>
                  <a:pt x="2450947" y="856030"/>
                </a:lnTo>
                <a:lnTo>
                  <a:pt x="2449436" y="854506"/>
                </a:lnTo>
                <a:close/>
              </a:path>
              <a:path w="2557779" h="862329">
                <a:moveTo>
                  <a:pt x="2473794" y="854506"/>
                </a:moveTo>
                <a:lnTo>
                  <a:pt x="2461615" y="854506"/>
                </a:lnTo>
                <a:lnTo>
                  <a:pt x="2460091" y="856030"/>
                </a:lnTo>
                <a:lnTo>
                  <a:pt x="2460091" y="860590"/>
                </a:lnTo>
                <a:lnTo>
                  <a:pt x="2461615" y="862114"/>
                </a:lnTo>
                <a:lnTo>
                  <a:pt x="2473794" y="862114"/>
                </a:lnTo>
                <a:lnTo>
                  <a:pt x="2475306" y="860590"/>
                </a:lnTo>
                <a:lnTo>
                  <a:pt x="2475306" y="856030"/>
                </a:lnTo>
                <a:lnTo>
                  <a:pt x="2473794" y="854506"/>
                </a:lnTo>
                <a:close/>
              </a:path>
              <a:path w="2557779" h="862329">
                <a:moveTo>
                  <a:pt x="2498140" y="854506"/>
                </a:moveTo>
                <a:lnTo>
                  <a:pt x="2485961" y="854506"/>
                </a:lnTo>
                <a:lnTo>
                  <a:pt x="2484450" y="856030"/>
                </a:lnTo>
                <a:lnTo>
                  <a:pt x="2484450" y="860590"/>
                </a:lnTo>
                <a:lnTo>
                  <a:pt x="2485961" y="862114"/>
                </a:lnTo>
                <a:lnTo>
                  <a:pt x="2498140" y="862114"/>
                </a:lnTo>
                <a:lnTo>
                  <a:pt x="2501188" y="860590"/>
                </a:lnTo>
                <a:lnTo>
                  <a:pt x="2501188" y="856030"/>
                </a:lnTo>
                <a:lnTo>
                  <a:pt x="2498140" y="854506"/>
                </a:lnTo>
                <a:close/>
              </a:path>
              <a:path w="2557779" h="862329">
                <a:moveTo>
                  <a:pt x="2524023" y="854506"/>
                </a:moveTo>
                <a:lnTo>
                  <a:pt x="2510320" y="854506"/>
                </a:lnTo>
                <a:lnTo>
                  <a:pt x="2508796" y="856030"/>
                </a:lnTo>
                <a:lnTo>
                  <a:pt x="2508796" y="860590"/>
                </a:lnTo>
                <a:lnTo>
                  <a:pt x="2510320" y="862114"/>
                </a:lnTo>
                <a:lnTo>
                  <a:pt x="2524023" y="862114"/>
                </a:lnTo>
                <a:lnTo>
                  <a:pt x="2525547" y="860590"/>
                </a:lnTo>
                <a:lnTo>
                  <a:pt x="2525547" y="856030"/>
                </a:lnTo>
                <a:lnTo>
                  <a:pt x="2524023" y="854506"/>
                </a:lnTo>
                <a:close/>
              </a:path>
              <a:path w="2557779" h="862329">
                <a:moveTo>
                  <a:pt x="2548382" y="854506"/>
                </a:moveTo>
                <a:lnTo>
                  <a:pt x="2534678" y="854506"/>
                </a:lnTo>
                <a:lnTo>
                  <a:pt x="2533154" y="856030"/>
                </a:lnTo>
                <a:lnTo>
                  <a:pt x="2533154" y="860590"/>
                </a:lnTo>
                <a:lnTo>
                  <a:pt x="2534678" y="862114"/>
                </a:lnTo>
                <a:lnTo>
                  <a:pt x="2548382" y="862114"/>
                </a:lnTo>
                <a:lnTo>
                  <a:pt x="2549906" y="860590"/>
                </a:lnTo>
                <a:lnTo>
                  <a:pt x="2549906" y="856030"/>
                </a:lnTo>
                <a:lnTo>
                  <a:pt x="2548382" y="854506"/>
                </a:lnTo>
                <a:close/>
              </a:path>
              <a:path w="2557779" h="862329">
                <a:moveTo>
                  <a:pt x="2554478" y="836218"/>
                </a:moveTo>
                <a:lnTo>
                  <a:pt x="2549906" y="836218"/>
                </a:lnTo>
                <a:lnTo>
                  <a:pt x="2548382" y="839266"/>
                </a:lnTo>
                <a:lnTo>
                  <a:pt x="2548382" y="851458"/>
                </a:lnTo>
                <a:lnTo>
                  <a:pt x="2549906" y="852982"/>
                </a:lnTo>
                <a:lnTo>
                  <a:pt x="2554478" y="852982"/>
                </a:lnTo>
                <a:lnTo>
                  <a:pt x="2557513" y="851458"/>
                </a:lnTo>
                <a:lnTo>
                  <a:pt x="2557513" y="839266"/>
                </a:lnTo>
                <a:lnTo>
                  <a:pt x="2554478" y="836218"/>
                </a:lnTo>
                <a:close/>
              </a:path>
              <a:path w="2557779" h="862329">
                <a:moveTo>
                  <a:pt x="2554478" y="811847"/>
                </a:moveTo>
                <a:lnTo>
                  <a:pt x="2549906" y="811847"/>
                </a:lnTo>
                <a:lnTo>
                  <a:pt x="2548382" y="813371"/>
                </a:lnTo>
                <a:lnTo>
                  <a:pt x="2548382" y="827087"/>
                </a:lnTo>
                <a:lnTo>
                  <a:pt x="2549906" y="828611"/>
                </a:lnTo>
                <a:lnTo>
                  <a:pt x="2554478" y="828611"/>
                </a:lnTo>
                <a:lnTo>
                  <a:pt x="2557513" y="827087"/>
                </a:lnTo>
                <a:lnTo>
                  <a:pt x="2557513" y="813371"/>
                </a:lnTo>
                <a:lnTo>
                  <a:pt x="2554478" y="811847"/>
                </a:lnTo>
                <a:close/>
              </a:path>
              <a:path w="2557779" h="862329">
                <a:moveTo>
                  <a:pt x="2554478" y="787488"/>
                </a:moveTo>
                <a:lnTo>
                  <a:pt x="2549906" y="787488"/>
                </a:lnTo>
                <a:lnTo>
                  <a:pt x="2548382" y="789000"/>
                </a:lnTo>
                <a:lnTo>
                  <a:pt x="2548382" y="802716"/>
                </a:lnTo>
                <a:lnTo>
                  <a:pt x="2549906" y="804240"/>
                </a:lnTo>
                <a:lnTo>
                  <a:pt x="2554478" y="804240"/>
                </a:lnTo>
                <a:lnTo>
                  <a:pt x="2557513" y="802716"/>
                </a:lnTo>
                <a:lnTo>
                  <a:pt x="2557513" y="789000"/>
                </a:lnTo>
                <a:lnTo>
                  <a:pt x="2554478" y="787488"/>
                </a:lnTo>
                <a:close/>
              </a:path>
              <a:path w="2557779" h="862329">
                <a:moveTo>
                  <a:pt x="2554478" y="763117"/>
                </a:moveTo>
                <a:lnTo>
                  <a:pt x="2549906" y="763117"/>
                </a:lnTo>
                <a:lnTo>
                  <a:pt x="2548382" y="764628"/>
                </a:lnTo>
                <a:lnTo>
                  <a:pt x="2548382" y="776820"/>
                </a:lnTo>
                <a:lnTo>
                  <a:pt x="2549906" y="779868"/>
                </a:lnTo>
                <a:lnTo>
                  <a:pt x="2554478" y="779868"/>
                </a:lnTo>
                <a:lnTo>
                  <a:pt x="2557513" y="776820"/>
                </a:lnTo>
                <a:lnTo>
                  <a:pt x="2557513" y="764628"/>
                </a:lnTo>
                <a:lnTo>
                  <a:pt x="2554478" y="763117"/>
                </a:lnTo>
                <a:close/>
              </a:path>
              <a:path w="2557779" h="862329">
                <a:moveTo>
                  <a:pt x="2554478" y="738746"/>
                </a:moveTo>
                <a:lnTo>
                  <a:pt x="2549906" y="738746"/>
                </a:lnTo>
                <a:lnTo>
                  <a:pt x="2548382" y="740270"/>
                </a:lnTo>
                <a:lnTo>
                  <a:pt x="2548382" y="752449"/>
                </a:lnTo>
                <a:lnTo>
                  <a:pt x="2549906" y="753973"/>
                </a:lnTo>
                <a:lnTo>
                  <a:pt x="2554478" y="753973"/>
                </a:lnTo>
                <a:lnTo>
                  <a:pt x="2557513" y="752449"/>
                </a:lnTo>
                <a:lnTo>
                  <a:pt x="2557513" y="740270"/>
                </a:lnTo>
                <a:lnTo>
                  <a:pt x="2554478" y="738746"/>
                </a:lnTo>
                <a:close/>
              </a:path>
              <a:path w="2557779" h="862329">
                <a:moveTo>
                  <a:pt x="2554478" y="712851"/>
                </a:moveTo>
                <a:lnTo>
                  <a:pt x="2549906" y="712851"/>
                </a:lnTo>
                <a:lnTo>
                  <a:pt x="2548382" y="715899"/>
                </a:lnTo>
                <a:lnTo>
                  <a:pt x="2548382" y="728078"/>
                </a:lnTo>
                <a:lnTo>
                  <a:pt x="2549906" y="729602"/>
                </a:lnTo>
                <a:lnTo>
                  <a:pt x="2554478" y="729602"/>
                </a:lnTo>
                <a:lnTo>
                  <a:pt x="2557513" y="728078"/>
                </a:lnTo>
                <a:lnTo>
                  <a:pt x="2557513" y="715899"/>
                </a:lnTo>
                <a:lnTo>
                  <a:pt x="2554478" y="712851"/>
                </a:lnTo>
                <a:close/>
              </a:path>
              <a:path w="2557779" h="862329">
                <a:moveTo>
                  <a:pt x="2554478" y="688479"/>
                </a:moveTo>
                <a:lnTo>
                  <a:pt x="2549906" y="688479"/>
                </a:lnTo>
                <a:lnTo>
                  <a:pt x="2548382" y="690003"/>
                </a:lnTo>
                <a:lnTo>
                  <a:pt x="2548382" y="703707"/>
                </a:lnTo>
                <a:lnTo>
                  <a:pt x="2549906" y="705231"/>
                </a:lnTo>
                <a:lnTo>
                  <a:pt x="2554478" y="705231"/>
                </a:lnTo>
                <a:lnTo>
                  <a:pt x="2557513" y="703707"/>
                </a:lnTo>
                <a:lnTo>
                  <a:pt x="2557513" y="690003"/>
                </a:lnTo>
                <a:lnTo>
                  <a:pt x="2554478" y="688479"/>
                </a:lnTo>
                <a:close/>
              </a:path>
              <a:path w="2557779" h="862329">
                <a:moveTo>
                  <a:pt x="2554478" y="664108"/>
                </a:moveTo>
                <a:lnTo>
                  <a:pt x="2549906" y="664108"/>
                </a:lnTo>
                <a:lnTo>
                  <a:pt x="2548382" y="665632"/>
                </a:lnTo>
                <a:lnTo>
                  <a:pt x="2548382" y="679335"/>
                </a:lnTo>
                <a:lnTo>
                  <a:pt x="2549906" y="680859"/>
                </a:lnTo>
                <a:lnTo>
                  <a:pt x="2554478" y="680859"/>
                </a:lnTo>
                <a:lnTo>
                  <a:pt x="2557513" y="679335"/>
                </a:lnTo>
                <a:lnTo>
                  <a:pt x="2557513" y="665632"/>
                </a:lnTo>
                <a:lnTo>
                  <a:pt x="2554478" y="664108"/>
                </a:lnTo>
                <a:close/>
              </a:path>
              <a:path w="2557779" h="862329">
                <a:moveTo>
                  <a:pt x="2554478" y="639737"/>
                </a:moveTo>
                <a:lnTo>
                  <a:pt x="2549906" y="639737"/>
                </a:lnTo>
                <a:lnTo>
                  <a:pt x="2548382" y="641261"/>
                </a:lnTo>
                <a:lnTo>
                  <a:pt x="2548382" y="653440"/>
                </a:lnTo>
                <a:lnTo>
                  <a:pt x="2549906" y="656488"/>
                </a:lnTo>
                <a:lnTo>
                  <a:pt x="2554478" y="656488"/>
                </a:lnTo>
                <a:lnTo>
                  <a:pt x="2557513" y="653440"/>
                </a:lnTo>
                <a:lnTo>
                  <a:pt x="2557513" y="641261"/>
                </a:lnTo>
                <a:lnTo>
                  <a:pt x="2554478" y="639737"/>
                </a:lnTo>
                <a:close/>
              </a:path>
              <a:path w="2557779" h="862329">
                <a:moveTo>
                  <a:pt x="2554478" y="615365"/>
                </a:moveTo>
                <a:lnTo>
                  <a:pt x="2549906" y="615365"/>
                </a:lnTo>
                <a:lnTo>
                  <a:pt x="2548382" y="616889"/>
                </a:lnTo>
                <a:lnTo>
                  <a:pt x="2548382" y="629069"/>
                </a:lnTo>
                <a:lnTo>
                  <a:pt x="2549906" y="630593"/>
                </a:lnTo>
                <a:lnTo>
                  <a:pt x="2554478" y="630593"/>
                </a:lnTo>
                <a:lnTo>
                  <a:pt x="2557513" y="629069"/>
                </a:lnTo>
                <a:lnTo>
                  <a:pt x="2557513" y="616889"/>
                </a:lnTo>
                <a:lnTo>
                  <a:pt x="2554478" y="615365"/>
                </a:lnTo>
                <a:close/>
              </a:path>
              <a:path w="2557779" h="862329">
                <a:moveTo>
                  <a:pt x="2554478" y="589470"/>
                </a:moveTo>
                <a:lnTo>
                  <a:pt x="2549906" y="589470"/>
                </a:lnTo>
                <a:lnTo>
                  <a:pt x="2548382" y="592518"/>
                </a:lnTo>
                <a:lnTo>
                  <a:pt x="2548382" y="604697"/>
                </a:lnTo>
                <a:lnTo>
                  <a:pt x="2549906" y="606221"/>
                </a:lnTo>
                <a:lnTo>
                  <a:pt x="2554478" y="606221"/>
                </a:lnTo>
                <a:lnTo>
                  <a:pt x="2557513" y="604697"/>
                </a:lnTo>
                <a:lnTo>
                  <a:pt x="2557513" y="592518"/>
                </a:lnTo>
                <a:lnTo>
                  <a:pt x="2554478" y="589470"/>
                </a:lnTo>
                <a:close/>
              </a:path>
              <a:path w="2557779" h="862329">
                <a:moveTo>
                  <a:pt x="2554478" y="565099"/>
                </a:moveTo>
                <a:lnTo>
                  <a:pt x="2549906" y="565099"/>
                </a:lnTo>
                <a:lnTo>
                  <a:pt x="2548382" y="568147"/>
                </a:lnTo>
                <a:lnTo>
                  <a:pt x="2548382" y="580326"/>
                </a:lnTo>
                <a:lnTo>
                  <a:pt x="2549906" y="581850"/>
                </a:lnTo>
                <a:lnTo>
                  <a:pt x="2554478" y="581850"/>
                </a:lnTo>
                <a:lnTo>
                  <a:pt x="2557513" y="580326"/>
                </a:lnTo>
                <a:lnTo>
                  <a:pt x="2557513" y="568147"/>
                </a:lnTo>
                <a:lnTo>
                  <a:pt x="2554478" y="565099"/>
                </a:lnTo>
                <a:close/>
              </a:path>
              <a:path w="2557779" h="862329">
                <a:moveTo>
                  <a:pt x="2554478" y="540727"/>
                </a:moveTo>
                <a:lnTo>
                  <a:pt x="2549906" y="540727"/>
                </a:lnTo>
                <a:lnTo>
                  <a:pt x="2548382" y="542251"/>
                </a:lnTo>
                <a:lnTo>
                  <a:pt x="2548382" y="555955"/>
                </a:lnTo>
                <a:lnTo>
                  <a:pt x="2549906" y="557479"/>
                </a:lnTo>
                <a:lnTo>
                  <a:pt x="2554478" y="557479"/>
                </a:lnTo>
                <a:lnTo>
                  <a:pt x="2557513" y="555955"/>
                </a:lnTo>
                <a:lnTo>
                  <a:pt x="2557513" y="542251"/>
                </a:lnTo>
                <a:lnTo>
                  <a:pt x="2554478" y="540727"/>
                </a:lnTo>
                <a:close/>
              </a:path>
              <a:path w="2557779" h="862329">
                <a:moveTo>
                  <a:pt x="2554478" y="516356"/>
                </a:moveTo>
                <a:lnTo>
                  <a:pt x="2549906" y="516356"/>
                </a:lnTo>
                <a:lnTo>
                  <a:pt x="2548382" y="517880"/>
                </a:lnTo>
                <a:lnTo>
                  <a:pt x="2548382" y="531583"/>
                </a:lnTo>
                <a:lnTo>
                  <a:pt x="2549906" y="533107"/>
                </a:lnTo>
                <a:lnTo>
                  <a:pt x="2554478" y="533107"/>
                </a:lnTo>
                <a:lnTo>
                  <a:pt x="2557513" y="531583"/>
                </a:lnTo>
                <a:lnTo>
                  <a:pt x="2557513" y="517880"/>
                </a:lnTo>
                <a:lnTo>
                  <a:pt x="2554478" y="516356"/>
                </a:lnTo>
                <a:close/>
              </a:path>
              <a:path w="2557779" h="862329">
                <a:moveTo>
                  <a:pt x="2554478" y="491985"/>
                </a:moveTo>
                <a:lnTo>
                  <a:pt x="2549906" y="491985"/>
                </a:lnTo>
                <a:lnTo>
                  <a:pt x="2548382" y="493509"/>
                </a:lnTo>
                <a:lnTo>
                  <a:pt x="2548382" y="505688"/>
                </a:lnTo>
                <a:lnTo>
                  <a:pt x="2549906" y="508736"/>
                </a:lnTo>
                <a:lnTo>
                  <a:pt x="2554478" y="508736"/>
                </a:lnTo>
                <a:lnTo>
                  <a:pt x="2557513" y="505688"/>
                </a:lnTo>
                <a:lnTo>
                  <a:pt x="2557513" y="493509"/>
                </a:lnTo>
                <a:lnTo>
                  <a:pt x="2554478" y="491985"/>
                </a:lnTo>
                <a:close/>
              </a:path>
              <a:path w="2557779" h="862329">
                <a:moveTo>
                  <a:pt x="2554478" y="467614"/>
                </a:moveTo>
                <a:lnTo>
                  <a:pt x="2549906" y="467614"/>
                </a:lnTo>
                <a:lnTo>
                  <a:pt x="2548382" y="469138"/>
                </a:lnTo>
                <a:lnTo>
                  <a:pt x="2548382" y="481317"/>
                </a:lnTo>
                <a:lnTo>
                  <a:pt x="2549906" y="482841"/>
                </a:lnTo>
                <a:lnTo>
                  <a:pt x="2554478" y="482841"/>
                </a:lnTo>
                <a:lnTo>
                  <a:pt x="2557513" y="481317"/>
                </a:lnTo>
                <a:lnTo>
                  <a:pt x="2557513" y="469138"/>
                </a:lnTo>
                <a:lnTo>
                  <a:pt x="2554478" y="467614"/>
                </a:lnTo>
                <a:close/>
              </a:path>
              <a:path w="2557779" h="862329">
                <a:moveTo>
                  <a:pt x="2554478" y="441718"/>
                </a:moveTo>
                <a:lnTo>
                  <a:pt x="2549906" y="441718"/>
                </a:lnTo>
                <a:lnTo>
                  <a:pt x="2548382" y="444766"/>
                </a:lnTo>
                <a:lnTo>
                  <a:pt x="2548382" y="456958"/>
                </a:lnTo>
                <a:lnTo>
                  <a:pt x="2549906" y="458470"/>
                </a:lnTo>
                <a:lnTo>
                  <a:pt x="2554478" y="458470"/>
                </a:lnTo>
                <a:lnTo>
                  <a:pt x="2557513" y="456958"/>
                </a:lnTo>
                <a:lnTo>
                  <a:pt x="2557513" y="444766"/>
                </a:lnTo>
                <a:lnTo>
                  <a:pt x="2554478" y="441718"/>
                </a:lnTo>
                <a:close/>
              </a:path>
              <a:path w="2557779" h="862329">
                <a:moveTo>
                  <a:pt x="2554478" y="417347"/>
                </a:moveTo>
                <a:lnTo>
                  <a:pt x="2549906" y="417347"/>
                </a:lnTo>
                <a:lnTo>
                  <a:pt x="2548382" y="418871"/>
                </a:lnTo>
                <a:lnTo>
                  <a:pt x="2548382" y="432587"/>
                </a:lnTo>
                <a:lnTo>
                  <a:pt x="2549906" y="434098"/>
                </a:lnTo>
                <a:lnTo>
                  <a:pt x="2554478" y="434098"/>
                </a:lnTo>
                <a:lnTo>
                  <a:pt x="2557513" y="432587"/>
                </a:lnTo>
                <a:lnTo>
                  <a:pt x="2557513" y="418871"/>
                </a:lnTo>
                <a:lnTo>
                  <a:pt x="2554478" y="417347"/>
                </a:lnTo>
                <a:close/>
              </a:path>
              <a:path w="2557779" h="862329">
                <a:moveTo>
                  <a:pt x="2554478" y="392976"/>
                </a:moveTo>
                <a:lnTo>
                  <a:pt x="2549906" y="392976"/>
                </a:lnTo>
                <a:lnTo>
                  <a:pt x="2548382" y="394500"/>
                </a:lnTo>
                <a:lnTo>
                  <a:pt x="2548382" y="408216"/>
                </a:lnTo>
                <a:lnTo>
                  <a:pt x="2549906" y="409740"/>
                </a:lnTo>
                <a:lnTo>
                  <a:pt x="2554478" y="409740"/>
                </a:lnTo>
                <a:lnTo>
                  <a:pt x="2557513" y="408216"/>
                </a:lnTo>
                <a:lnTo>
                  <a:pt x="2557513" y="394500"/>
                </a:lnTo>
                <a:lnTo>
                  <a:pt x="2554478" y="392976"/>
                </a:lnTo>
                <a:close/>
              </a:path>
              <a:path w="2557779" h="862329">
                <a:moveTo>
                  <a:pt x="2554478" y="368604"/>
                </a:moveTo>
                <a:lnTo>
                  <a:pt x="2549906" y="368604"/>
                </a:lnTo>
                <a:lnTo>
                  <a:pt x="2548382" y="370128"/>
                </a:lnTo>
                <a:lnTo>
                  <a:pt x="2548382" y="382320"/>
                </a:lnTo>
                <a:lnTo>
                  <a:pt x="2549906" y="385368"/>
                </a:lnTo>
                <a:lnTo>
                  <a:pt x="2554478" y="385368"/>
                </a:lnTo>
                <a:lnTo>
                  <a:pt x="2557513" y="382320"/>
                </a:lnTo>
                <a:lnTo>
                  <a:pt x="2557513" y="370128"/>
                </a:lnTo>
                <a:lnTo>
                  <a:pt x="2554478" y="368604"/>
                </a:lnTo>
                <a:close/>
              </a:path>
              <a:path w="2557779" h="862329">
                <a:moveTo>
                  <a:pt x="2554478" y="344233"/>
                </a:moveTo>
                <a:lnTo>
                  <a:pt x="2549906" y="344233"/>
                </a:lnTo>
                <a:lnTo>
                  <a:pt x="2548382" y="345757"/>
                </a:lnTo>
                <a:lnTo>
                  <a:pt x="2548382" y="357949"/>
                </a:lnTo>
                <a:lnTo>
                  <a:pt x="2549906" y="359473"/>
                </a:lnTo>
                <a:lnTo>
                  <a:pt x="2554478" y="359473"/>
                </a:lnTo>
                <a:lnTo>
                  <a:pt x="2557513" y="357949"/>
                </a:lnTo>
                <a:lnTo>
                  <a:pt x="2557513" y="345757"/>
                </a:lnTo>
                <a:lnTo>
                  <a:pt x="2554478" y="344233"/>
                </a:lnTo>
                <a:close/>
              </a:path>
              <a:path w="2557779" h="862329">
                <a:moveTo>
                  <a:pt x="2554478" y="318338"/>
                </a:moveTo>
                <a:lnTo>
                  <a:pt x="2549906" y="318338"/>
                </a:lnTo>
                <a:lnTo>
                  <a:pt x="2548382" y="321386"/>
                </a:lnTo>
                <a:lnTo>
                  <a:pt x="2548382" y="333578"/>
                </a:lnTo>
                <a:lnTo>
                  <a:pt x="2549906" y="335102"/>
                </a:lnTo>
                <a:lnTo>
                  <a:pt x="2554478" y="335102"/>
                </a:lnTo>
                <a:lnTo>
                  <a:pt x="2557513" y="333578"/>
                </a:lnTo>
                <a:lnTo>
                  <a:pt x="2557513" y="321386"/>
                </a:lnTo>
                <a:lnTo>
                  <a:pt x="2554478" y="318338"/>
                </a:lnTo>
                <a:close/>
              </a:path>
              <a:path w="2557779" h="862329">
                <a:moveTo>
                  <a:pt x="2554478" y="293966"/>
                </a:moveTo>
                <a:lnTo>
                  <a:pt x="2549906" y="293966"/>
                </a:lnTo>
                <a:lnTo>
                  <a:pt x="2548382" y="297014"/>
                </a:lnTo>
                <a:lnTo>
                  <a:pt x="2548382" y="309206"/>
                </a:lnTo>
                <a:lnTo>
                  <a:pt x="2549906" y="310730"/>
                </a:lnTo>
                <a:lnTo>
                  <a:pt x="2554478" y="310730"/>
                </a:lnTo>
                <a:lnTo>
                  <a:pt x="2557513" y="309206"/>
                </a:lnTo>
                <a:lnTo>
                  <a:pt x="2557513" y="297014"/>
                </a:lnTo>
                <a:lnTo>
                  <a:pt x="2554478" y="293966"/>
                </a:lnTo>
                <a:close/>
              </a:path>
              <a:path w="2557779" h="862329">
                <a:moveTo>
                  <a:pt x="2554478" y="269595"/>
                </a:moveTo>
                <a:lnTo>
                  <a:pt x="2549906" y="269595"/>
                </a:lnTo>
                <a:lnTo>
                  <a:pt x="2548382" y="271119"/>
                </a:lnTo>
                <a:lnTo>
                  <a:pt x="2548382" y="284835"/>
                </a:lnTo>
                <a:lnTo>
                  <a:pt x="2549906" y="286359"/>
                </a:lnTo>
                <a:lnTo>
                  <a:pt x="2554478" y="286359"/>
                </a:lnTo>
                <a:lnTo>
                  <a:pt x="2557513" y="284835"/>
                </a:lnTo>
                <a:lnTo>
                  <a:pt x="2557513" y="271119"/>
                </a:lnTo>
                <a:lnTo>
                  <a:pt x="2554478" y="269595"/>
                </a:lnTo>
                <a:close/>
              </a:path>
              <a:path w="2557779" h="862329">
                <a:moveTo>
                  <a:pt x="2554478" y="245224"/>
                </a:moveTo>
                <a:lnTo>
                  <a:pt x="2549906" y="245224"/>
                </a:lnTo>
                <a:lnTo>
                  <a:pt x="2548382" y="246748"/>
                </a:lnTo>
                <a:lnTo>
                  <a:pt x="2548382" y="260464"/>
                </a:lnTo>
                <a:lnTo>
                  <a:pt x="2549906" y="261988"/>
                </a:lnTo>
                <a:lnTo>
                  <a:pt x="2554478" y="261988"/>
                </a:lnTo>
                <a:lnTo>
                  <a:pt x="2557513" y="260464"/>
                </a:lnTo>
                <a:lnTo>
                  <a:pt x="2557513" y="246748"/>
                </a:lnTo>
                <a:lnTo>
                  <a:pt x="2554478" y="245224"/>
                </a:lnTo>
                <a:close/>
              </a:path>
              <a:path w="2557779" h="862329">
                <a:moveTo>
                  <a:pt x="2554478" y="220865"/>
                </a:moveTo>
                <a:lnTo>
                  <a:pt x="2549906" y="220865"/>
                </a:lnTo>
                <a:lnTo>
                  <a:pt x="2548382" y="222377"/>
                </a:lnTo>
                <a:lnTo>
                  <a:pt x="2548382" y="234569"/>
                </a:lnTo>
                <a:lnTo>
                  <a:pt x="2549906" y="237617"/>
                </a:lnTo>
                <a:lnTo>
                  <a:pt x="2554478" y="237617"/>
                </a:lnTo>
                <a:lnTo>
                  <a:pt x="2557513" y="234569"/>
                </a:lnTo>
                <a:lnTo>
                  <a:pt x="2557513" y="222377"/>
                </a:lnTo>
                <a:lnTo>
                  <a:pt x="2554478" y="220865"/>
                </a:lnTo>
                <a:close/>
              </a:path>
              <a:path w="2557779" h="862329">
                <a:moveTo>
                  <a:pt x="2554478" y="196494"/>
                </a:moveTo>
                <a:lnTo>
                  <a:pt x="2549906" y="196494"/>
                </a:lnTo>
                <a:lnTo>
                  <a:pt x="2548382" y="198005"/>
                </a:lnTo>
                <a:lnTo>
                  <a:pt x="2548382" y="210197"/>
                </a:lnTo>
                <a:lnTo>
                  <a:pt x="2549906" y="211721"/>
                </a:lnTo>
                <a:lnTo>
                  <a:pt x="2554478" y="211721"/>
                </a:lnTo>
                <a:lnTo>
                  <a:pt x="2557513" y="210197"/>
                </a:lnTo>
                <a:lnTo>
                  <a:pt x="2557513" y="198005"/>
                </a:lnTo>
                <a:lnTo>
                  <a:pt x="2554478" y="196494"/>
                </a:lnTo>
                <a:close/>
              </a:path>
              <a:path w="2557779" h="862329">
                <a:moveTo>
                  <a:pt x="2554478" y="170599"/>
                </a:moveTo>
                <a:lnTo>
                  <a:pt x="2549906" y="170599"/>
                </a:lnTo>
                <a:lnTo>
                  <a:pt x="2548382" y="173647"/>
                </a:lnTo>
                <a:lnTo>
                  <a:pt x="2548382" y="185826"/>
                </a:lnTo>
                <a:lnTo>
                  <a:pt x="2549906" y="187350"/>
                </a:lnTo>
                <a:lnTo>
                  <a:pt x="2554478" y="187350"/>
                </a:lnTo>
                <a:lnTo>
                  <a:pt x="2557513" y="185826"/>
                </a:lnTo>
                <a:lnTo>
                  <a:pt x="2557513" y="173647"/>
                </a:lnTo>
                <a:lnTo>
                  <a:pt x="2554478" y="170599"/>
                </a:lnTo>
                <a:close/>
              </a:path>
              <a:path w="2557779" h="862329">
                <a:moveTo>
                  <a:pt x="2554478" y="146227"/>
                </a:moveTo>
                <a:lnTo>
                  <a:pt x="2549906" y="146227"/>
                </a:lnTo>
                <a:lnTo>
                  <a:pt x="2548382" y="147751"/>
                </a:lnTo>
                <a:lnTo>
                  <a:pt x="2548382" y="161455"/>
                </a:lnTo>
                <a:lnTo>
                  <a:pt x="2549906" y="162979"/>
                </a:lnTo>
                <a:lnTo>
                  <a:pt x="2554478" y="162979"/>
                </a:lnTo>
                <a:lnTo>
                  <a:pt x="2557513" y="161455"/>
                </a:lnTo>
                <a:lnTo>
                  <a:pt x="2557513" y="147751"/>
                </a:lnTo>
                <a:lnTo>
                  <a:pt x="2554478" y="146227"/>
                </a:lnTo>
                <a:close/>
              </a:path>
              <a:path w="2557779" h="862329">
                <a:moveTo>
                  <a:pt x="2554478" y="121856"/>
                </a:moveTo>
                <a:lnTo>
                  <a:pt x="2549906" y="121856"/>
                </a:lnTo>
                <a:lnTo>
                  <a:pt x="2548382" y="123380"/>
                </a:lnTo>
                <a:lnTo>
                  <a:pt x="2548382" y="137083"/>
                </a:lnTo>
                <a:lnTo>
                  <a:pt x="2549906" y="138607"/>
                </a:lnTo>
                <a:lnTo>
                  <a:pt x="2554478" y="138607"/>
                </a:lnTo>
                <a:lnTo>
                  <a:pt x="2557513" y="137083"/>
                </a:lnTo>
                <a:lnTo>
                  <a:pt x="2557513" y="123380"/>
                </a:lnTo>
                <a:lnTo>
                  <a:pt x="2554478" y="121856"/>
                </a:lnTo>
                <a:close/>
              </a:path>
              <a:path w="2557779" h="862329">
                <a:moveTo>
                  <a:pt x="2554478" y="97485"/>
                </a:moveTo>
                <a:lnTo>
                  <a:pt x="2549906" y="97485"/>
                </a:lnTo>
                <a:lnTo>
                  <a:pt x="2548382" y="99009"/>
                </a:lnTo>
                <a:lnTo>
                  <a:pt x="2548382" y="111188"/>
                </a:lnTo>
                <a:lnTo>
                  <a:pt x="2549906" y="114236"/>
                </a:lnTo>
                <a:lnTo>
                  <a:pt x="2554478" y="114236"/>
                </a:lnTo>
                <a:lnTo>
                  <a:pt x="2557513" y="111188"/>
                </a:lnTo>
                <a:lnTo>
                  <a:pt x="2557513" y="99009"/>
                </a:lnTo>
                <a:lnTo>
                  <a:pt x="2554478" y="97485"/>
                </a:lnTo>
                <a:close/>
              </a:path>
              <a:path w="2557779" h="862329">
                <a:moveTo>
                  <a:pt x="2554478" y="73113"/>
                </a:moveTo>
                <a:lnTo>
                  <a:pt x="2549906" y="73113"/>
                </a:lnTo>
                <a:lnTo>
                  <a:pt x="2548382" y="74637"/>
                </a:lnTo>
                <a:lnTo>
                  <a:pt x="2548382" y="86817"/>
                </a:lnTo>
                <a:lnTo>
                  <a:pt x="2549906" y="88341"/>
                </a:lnTo>
                <a:lnTo>
                  <a:pt x="2554478" y="88341"/>
                </a:lnTo>
                <a:lnTo>
                  <a:pt x="2557513" y="86817"/>
                </a:lnTo>
                <a:lnTo>
                  <a:pt x="2557513" y="74637"/>
                </a:lnTo>
                <a:lnTo>
                  <a:pt x="2554478" y="73113"/>
                </a:lnTo>
                <a:close/>
              </a:path>
              <a:path w="2557779" h="862329">
                <a:moveTo>
                  <a:pt x="2554478" y="47218"/>
                </a:moveTo>
                <a:lnTo>
                  <a:pt x="2549906" y="47218"/>
                </a:lnTo>
                <a:lnTo>
                  <a:pt x="2548382" y="50266"/>
                </a:lnTo>
                <a:lnTo>
                  <a:pt x="2548382" y="62445"/>
                </a:lnTo>
                <a:lnTo>
                  <a:pt x="2549906" y="63969"/>
                </a:lnTo>
                <a:lnTo>
                  <a:pt x="2554478" y="63969"/>
                </a:lnTo>
                <a:lnTo>
                  <a:pt x="2557513" y="62445"/>
                </a:lnTo>
                <a:lnTo>
                  <a:pt x="2557513" y="50266"/>
                </a:lnTo>
                <a:lnTo>
                  <a:pt x="2554478" y="47218"/>
                </a:lnTo>
                <a:close/>
              </a:path>
              <a:path w="2557779" h="862329">
                <a:moveTo>
                  <a:pt x="2554478" y="22847"/>
                </a:moveTo>
                <a:lnTo>
                  <a:pt x="2549906" y="22847"/>
                </a:lnTo>
                <a:lnTo>
                  <a:pt x="2548382" y="25895"/>
                </a:lnTo>
                <a:lnTo>
                  <a:pt x="2548382" y="38074"/>
                </a:lnTo>
                <a:lnTo>
                  <a:pt x="2549906" y="39598"/>
                </a:lnTo>
                <a:lnTo>
                  <a:pt x="2554478" y="39598"/>
                </a:lnTo>
                <a:lnTo>
                  <a:pt x="2557513" y="38074"/>
                </a:lnTo>
                <a:lnTo>
                  <a:pt x="2557513" y="25895"/>
                </a:lnTo>
                <a:lnTo>
                  <a:pt x="2554478" y="22847"/>
                </a:lnTo>
                <a:close/>
              </a:path>
              <a:path w="2557779" h="862329">
                <a:moveTo>
                  <a:pt x="2548382" y="4572"/>
                </a:moveTo>
                <a:lnTo>
                  <a:pt x="2548382" y="13703"/>
                </a:lnTo>
                <a:lnTo>
                  <a:pt x="2549906" y="15227"/>
                </a:lnTo>
                <a:lnTo>
                  <a:pt x="2554478" y="15227"/>
                </a:lnTo>
                <a:lnTo>
                  <a:pt x="2557513" y="13703"/>
                </a:lnTo>
                <a:lnTo>
                  <a:pt x="2557513" y="9131"/>
                </a:lnTo>
                <a:lnTo>
                  <a:pt x="2552954" y="9131"/>
                </a:lnTo>
                <a:lnTo>
                  <a:pt x="2548382" y="4572"/>
                </a:lnTo>
                <a:close/>
              </a:path>
              <a:path w="2557779" h="862329">
                <a:moveTo>
                  <a:pt x="2554478" y="0"/>
                </a:moveTo>
                <a:lnTo>
                  <a:pt x="2548382" y="0"/>
                </a:lnTo>
                <a:lnTo>
                  <a:pt x="2546858" y="1524"/>
                </a:lnTo>
                <a:lnTo>
                  <a:pt x="2546858" y="6096"/>
                </a:lnTo>
                <a:lnTo>
                  <a:pt x="2548382" y="9131"/>
                </a:lnTo>
                <a:lnTo>
                  <a:pt x="2548382" y="4572"/>
                </a:lnTo>
                <a:lnTo>
                  <a:pt x="2557513" y="4572"/>
                </a:lnTo>
                <a:lnTo>
                  <a:pt x="2557513" y="1524"/>
                </a:lnTo>
                <a:lnTo>
                  <a:pt x="2554478" y="0"/>
                </a:lnTo>
                <a:close/>
              </a:path>
              <a:path w="2557779" h="862329">
                <a:moveTo>
                  <a:pt x="2557513" y="4572"/>
                </a:moveTo>
                <a:lnTo>
                  <a:pt x="2548382" y="4572"/>
                </a:lnTo>
                <a:lnTo>
                  <a:pt x="2552954" y="9131"/>
                </a:lnTo>
                <a:lnTo>
                  <a:pt x="2557513" y="9131"/>
                </a:lnTo>
                <a:lnTo>
                  <a:pt x="2557513" y="4572"/>
                </a:lnTo>
                <a:close/>
              </a:path>
              <a:path w="2557779" h="862329">
                <a:moveTo>
                  <a:pt x="2537726" y="0"/>
                </a:moveTo>
                <a:lnTo>
                  <a:pt x="2524023" y="0"/>
                </a:lnTo>
                <a:lnTo>
                  <a:pt x="2522499" y="1524"/>
                </a:lnTo>
                <a:lnTo>
                  <a:pt x="2522499" y="6096"/>
                </a:lnTo>
                <a:lnTo>
                  <a:pt x="2524023" y="9131"/>
                </a:lnTo>
                <a:lnTo>
                  <a:pt x="2537726" y="9131"/>
                </a:lnTo>
                <a:lnTo>
                  <a:pt x="2539250" y="6096"/>
                </a:lnTo>
                <a:lnTo>
                  <a:pt x="2539250" y="1524"/>
                </a:lnTo>
                <a:lnTo>
                  <a:pt x="2537726" y="0"/>
                </a:lnTo>
                <a:close/>
              </a:path>
              <a:path w="2557779" h="862329">
                <a:moveTo>
                  <a:pt x="2511844" y="0"/>
                </a:moveTo>
                <a:lnTo>
                  <a:pt x="2499664" y="0"/>
                </a:lnTo>
                <a:lnTo>
                  <a:pt x="2498140" y="1524"/>
                </a:lnTo>
                <a:lnTo>
                  <a:pt x="2498140" y="6096"/>
                </a:lnTo>
                <a:lnTo>
                  <a:pt x="2499664" y="9131"/>
                </a:lnTo>
                <a:lnTo>
                  <a:pt x="2511844" y="9131"/>
                </a:lnTo>
                <a:lnTo>
                  <a:pt x="2514892" y="6096"/>
                </a:lnTo>
                <a:lnTo>
                  <a:pt x="2514892" y="1524"/>
                </a:lnTo>
                <a:lnTo>
                  <a:pt x="2511844" y="0"/>
                </a:lnTo>
                <a:close/>
              </a:path>
              <a:path w="2557779" h="862329">
                <a:moveTo>
                  <a:pt x="2487485" y="0"/>
                </a:moveTo>
                <a:lnTo>
                  <a:pt x="2475306" y="0"/>
                </a:lnTo>
                <a:lnTo>
                  <a:pt x="2473794" y="1524"/>
                </a:lnTo>
                <a:lnTo>
                  <a:pt x="2473794" y="6096"/>
                </a:lnTo>
                <a:lnTo>
                  <a:pt x="2475306" y="9131"/>
                </a:lnTo>
                <a:lnTo>
                  <a:pt x="2487485" y="9131"/>
                </a:lnTo>
                <a:lnTo>
                  <a:pt x="2489009" y="6096"/>
                </a:lnTo>
                <a:lnTo>
                  <a:pt x="2489009" y="1524"/>
                </a:lnTo>
                <a:lnTo>
                  <a:pt x="2487485" y="0"/>
                </a:lnTo>
                <a:close/>
              </a:path>
              <a:path w="2557779" h="862329">
                <a:moveTo>
                  <a:pt x="2463126" y="0"/>
                </a:moveTo>
                <a:lnTo>
                  <a:pt x="2450947" y="0"/>
                </a:lnTo>
                <a:lnTo>
                  <a:pt x="2447912" y="1524"/>
                </a:lnTo>
                <a:lnTo>
                  <a:pt x="2447912" y="6096"/>
                </a:lnTo>
                <a:lnTo>
                  <a:pt x="2450947" y="9131"/>
                </a:lnTo>
                <a:lnTo>
                  <a:pt x="2463126" y="9131"/>
                </a:lnTo>
                <a:lnTo>
                  <a:pt x="2464650" y="6096"/>
                </a:lnTo>
                <a:lnTo>
                  <a:pt x="2464650" y="1524"/>
                </a:lnTo>
                <a:lnTo>
                  <a:pt x="2463126" y="0"/>
                </a:lnTo>
                <a:close/>
              </a:path>
              <a:path w="2557779" h="862329">
                <a:moveTo>
                  <a:pt x="2438781" y="0"/>
                </a:moveTo>
                <a:lnTo>
                  <a:pt x="2425077" y="0"/>
                </a:lnTo>
                <a:lnTo>
                  <a:pt x="2423553" y="1524"/>
                </a:lnTo>
                <a:lnTo>
                  <a:pt x="2423553" y="6096"/>
                </a:lnTo>
                <a:lnTo>
                  <a:pt x="2425077" y="9131"/>
                </a:lnTo>
                <a:lnTo>
                  <a:pt x="2438781" y="9131"/>
                </a:lnTo>
                <a:lnTo>
                  <a:pt x="2440292" y="6096"/>
                </a:lnTo>
                <a:lnTo>
                  <a:pt x="2440292" y="1524"/>
                </a:lnTo>
                <a:lnTo>
                  <a:pt x="2438781" y="0"/>
                </a:lnTo>
                <a:close/>
              </a:path>
              <a:path w="2557779" h="862329">
                <a:moveTo>
                  <a:pt x="2414422" y="0"/>
                </a:moveTo>
                <a:lnTo>
                  <a:pt x="2400719" y="0"/>
                </a:lnTo>
                <a:lnTo>
                  <a:pt x="2399195" y="1524"/>
                </a:lnTo>
                <a:lnTo>
                  <a:pt x="2399195" y="6096"/>
                </a:lnTo>
                <a:lnTo>
                  <a:pt x="2400719" y="9131"/>
                </a:lnTo>
                <a:lnTo>
                  <a:pt x="2414422" y="9131"/>
                </a:lnTo>
                <a:lnTo>
                  <a:pt x="2415946" y="6096"/>
                </a:lnTo>
                <a:lnTo>
                  <a:pt x="2415946" y="1524"/>
                </a:lnTo>
                <a:lnTo>
                  <a:pt x="2414422" y="0"/>
                </a:lnTo>
                <a:close/>
              </a:path>
              <a:path w="2557779" h="862329">
                <a:moveTo>
                  <a:pt x="2388539" y="0"/>
                </a:moveTo>
                <a:lnTo>
                  <a:pt x="2376360" y="0"/>
                </a:lnTo>
                <a:lnTo>
                  <a:pt x="2374836" y="1524"/>
                </a:lnTo>
                <a:lnTo>
                  <a:pt x="2374836" y="6096"/>
                </a:lnTo>
                <a:lnTo>
                  <a:pt x="2376360" y="9131"/>
                </a:lnTo>
                <a:lnTo>
                  <a:pt x="2388539" y="9131"/>
                </a:lnTo>
                <a:lnTo>
                  <a:pt x="2391587" y="6096"/>
                </a:lnTo>
                <a:lnTo>
                  <a:pt x="2391587" y="1524"/>
                </a:lnTo>
                <a:lnTo>
                  <a:pt x="2388539" y="0"/>
                </a:lnTo>
                <a:close/>
              </a:path>
              <a:path w="2557779" h="862329">
                <a:moveTo>
                  <a:pt x="2364181" y="0"/>
                </a:moveTo>
                <a:lnTo>
                  <a:pt x="2352001" y="0"/>
                </a:lnTo>
                <a:lnTo>
                  <a:pt x="2350477" y="1524"/>
                </a:lnTo>
                <a:lnTo>
                  <a:pt x="2350477" y="6096"/>
                </a:lnTo>
                <a:lnTo>
                  <a:pt x="2352001" y="9131"/>
                </a:lnTo>
                <a:lnTo>
                  <a:pt x="2364181" y="9131"/>
                </a:lnTo>
                <a:lnTo>
                  <a:pt x="2365705" y="6096"/>
                </a:lnTo>
                <a:lnTo>
                  <a:pt x="2365705" y="1524"/>
                </a:lnTo>
                <a:lnTo>
                  <a:pt x="2364181" y="0"/>
                </a:lnTo>
                <a:close/>
              </a:path>
              <a:path w="2557779" h="862329">
                <a:moveTo>
                  <a:pt x="2339822" y="0"/>
                </a:moveTo>
                <a:lnTo>
                  <a:pt x="2327643" y="0"/>
                </a:lnTo>
                <a:lnTo>
                  <a:pt x="2324595" y="1524"/>
                </a:lnTo>
                <a:lnTo>
                  <a:pt x="2324595" y="6096"/>
                </a:lnTo>
                <a:lnTo>
                  <a:pt x="2327643" y="9131"/>
                </a:lnTo>
                <a:lnTo>
                  <a:pt x="2339822" y="9131"/>
                </a:lnTo>
                <a:lnTo>
                  <a:pt x="2341346" y="6096"/>
                </a:lnTo>
                <a:lnTo>
                  <a:pt x="2341346" y="1524"/>
                </a:lnTo>
                <a:lnTo>
                  <a:pt x="2339822" y="0"/>
                </a:lnTo>
                <a:close/>
              </a:path>
              <a:path w="2557779" h="862329">
                <a:moveTo>
                  <a:pt x="2315464" y="0"/>
                </a:moveTo>
                <a:lnTo>
                  <a:pt x="2301760" y="0"/>
                </a:lnTo>
                <a:lnTo>
                  <a:pt x="2300236" y="1524"/>
                </a:lnTo>
                <a:lnTo>
                  <a:pt x="2300236" y="6096"/>
                </a:lnTo>
                <a:lnTo>
                  <a:pt x="2301760" y="9131"/>
                </a:lnTo>
                <a:lnTo>
                  <a:pt x="2315464" y="9131"/>
                </a:lnTo>
                <a:lnTo>
                  <a:pt x="2316988" y="6096"/>
                </a:lnTo>
                <a:lnTo>
                  <a:pt x="2316988" y="1524"/>
                </a:lnTo>
                <a:lnTo>
                  <a:pt x="2315464" y="0"/>
                </a:lnTo>
                <a:close/>
              </a:path>
              <a:path w="2557779" h="862329">
                <a:moveTo>
                  <a:pt x="2289581" y="0"/>
                </a:moveTo>
                <a:lnTo>
                  <a:pt x="2277402" y="0"/>
                </a:lnTo>
                <a:lnTo>
                  <a:pt x="2275890" y="1524"/>
                </a:lnTo>
                <a:lnTo>
                  <a:pt x="2275890" y="6096"/>
                </a:lnTo>
                <a:lnTo>
                  <a:pt x="2277402" y="9131"/>
                </a:lnTo>
                <a:lnTo>
                  <a:pt x="2289581" y="9131"/>
                </a:lnTo>
                <a:lnTo>
                  <a:pt x="2292629" y="6096"/>
                </a:lnTo>
                <a:lnTo>
                  <a:pt x="2292629" y="1524"/>
                </a:lnTo>
                <a:lnTo>
                  <a:pt x="2289581" y="0"/>
                </a:lnTo>
                <a:close/>
              </a:path>
              <a:path w="2557779" h="862329">
                <a:moveTo>
                  <a:pt x="2265222" y="0"/>
                </a:moveTo>
                <a:lnTo>
                  <a:pt x="2253056" y="0"/>
                </a:lnTo>
                <a:lnTo>
                  <a:pt x="2251532" y="1524"/>
                </a:lnTo>
                <a:lnTo>
                  <a:pt x="2251532" y="6096"/>
                </a:lnTo>
                <a:lnTo>
                  <a:pt x="2253056" y="9131"/>
                </a:lnTo>
                <a:lnTo>
                  <a:pt x="2265222" y="9131"/>
                </a:lnTo>
                <a:lnTo>
                  <a:pt x="2266746" y="6096"/>
                </a:lnTo>
                <a:lnTo>
                  <a:pt x="2266746" y="1524"/>
                </a:lnTo>
                <a:lnTo>
                  <a:pt x="2265222" y="0"/>
                </a:lnTo>
                <a:close/>
              </a:path>
              <a:path w="2557779" h="862329">
                <a:moveTo>
                  <a:pt x="2240876" y="0"/>
                </a:moveTo>
                <a:lnTo>
                  <a:pt x="2228697" y="0"/>
                </a:lnTo>
                <a:lnTo>
                  <a:pt x="2225649" y="1524"/>
                </a:lnTo>
                <a:lnTo>
                  <a:pt x="2225649" y="6096"/>
                </a:lnTo>
                <a:lnTo>
                  <a:pt x="2228697" y="9131"/>
                </a:lnTo>
                <a:lnTo>
                  <a:pt x="2240876" y="9131"/>
                </a:lnTo>
                <a:lnTo>
                  <a:pt x="2242388" y="6096"/>
                </a:lnTo>
                <a:lnTo>
                  <a:pt x="2242388" y="1524"/>
                </a:lnTo>
                <a:lnTo>
                  <a:pt x="2240876" y="0"/>
                </a:lnTo>
                <a:close/>
              </a:path>
              <a:path w="2557779" h="862329">
                <a:moveTo>
                  <a:pt x="2216518" y="0"/>
                </a:moveTo>
                <a:lnTo>
                  <a:pt x="2202815" y="0"/>
                </a:lnTo>
                <a:lnTo>
                  <a:pt x="2201291" y="1524"/>
                </a:lnTo>
                <a:lnTo>
                  <a:pt x="2201291" y="6096"/>
                </a:lnTo>
                <a:lnTo>
                  <a:pt x="2202815" y="9131"/>
                </a:lnTo>
                <a:lnTo>
                  <a:pt x="2216518" y="9131"/>
                </a:lnTo>
                <a:lnTo>
                  <a:pt x="2218042" y="6096"/>
                </a:lnTo>
                <a:lnTo>
                  <a:pt x="2218042" y="1524"/>
                </a:lnTo>
                <a:lnTo>
                  <a:pt x="2216518" y="0"/>
                </a:lnTo>
                <a:close/>
              </a:path>
              <a:path w="2557779" h="862329">
                <a:moveTo>
                  <a:pt x="2192159" y="0"/>
                </a:moveTo>
                <a:lnTo>
                  <a:pt x="2178456" y="0"/>
                </a:lnTo>
                <a:lnTo>
                  <a:pt x="2176932" y="1524"/>
                </a:lnTo>
                <a:lnTo>
                  <a:pt x="2176932" y="6096"/>
                </a:lnTo>
                <a:lnTo>
                  <a:pt x="2178456" y="9131"/>
                </a:lnTo>
                <a:lnTo>
                  <a:pt x="2192159" y="9131"/>
                </a:lnTo>
                <a:lnTo>
                  <a:pt x="2193683" y="6096"/>
                </a:lnTo>
                <a:lnTo>
                  <a:pt x="2193683" y="1524"/>
                </a:lnTo>
                <a:lnTo>
                  <a:pt x="2192159" y="0"/>
                </a:lnTo>
                <a:close/>
              </a:path>
              <a:path w="2557779" h="862329">
                <a:moveTo>
                  <a:pt x="2166277" y="0"/>
                </a:moveTo>
                <a:lnTo>
                  <a:pt x="2154097" y="0"/>
                </a:lnTo>
                <a:lnTo>
                  <a:pt x="2152573" y="1524"/>
                </a:lnTo>
                <a:lnTo>
                  <a:pt x="2152573" y="6096"/>
                </a:lnTo>
                <a:lnTo>
                  <a:pt x="2154097" y="9131"/>
                </a:lnTo>
                <a:lnTo>
                  <a:pt x="2166277" y="9131"/>
                </a:lnTo>
                <a:lnTo>
                  <a:pt x="2169325" y="6096"/>
                </a:lnTo>
                <a:lnTo>
                  <a:pt x="2169325" y="1524"/>
                </a:lnTo>
                <a:lnTo>
                  <a:pt x="2166277" y="0"/>
                </a:lnTo>
                <a:close/>
              </a:path>
              <a:path w="2557779" h="862329">
                <a:moveTo>
                  <a:pt x="2141918" y="0"/>
                </a:moveTo>
                <a:lnTo>
                  <a:pt x="2129739" y="0"/>
                </a:lnTo>
                <a:lnTo>
                  <a:pt x="2128215" y="1524"/>
                </a:lnTo>
                <a:lnTo>
                  <a:pt x="2128215" y="6096"/>
                </a:lnTo>
                <a:lnTo>
                  <a:pt x="2129739" y="9131"/>
                </a:lnTo>
                <a:lnTo>
                  <a:pt x="2141918" y="9131"/>
                </a:lnTo>
                <a:lnTo>
                  <a:pt x="2143442" y="6096"/>
                </a:lnTo>
                <a:lnTo>
                  <a:pt x="2143442" y="1524"/>
                </a:lnTo>
                <a:lnTo>
                  <a:pt x="2141918" y="0"/>
                </a:lnTo>
                <a:close/>
              </a:path>
              <a:path w="2557779" h="862329">
                <a:moveTo>
                  <a:pt x="2117559" y="0"/>
                </a:moveTo>
                <a:lnTo>
                  <a:pt x="2105380" y="0"/>
                </a:lnTo>
                <a:lnTo>
                  <a:pt x="2102345" y="1524"/>
                </a:lnTo>
                <a:lnTo>
                  <a:pt x="2102345" y="6096"/>
                </a:lnTo>
                <a:lnTo>
                  <a:pt x="2105380" y="9131"/>
                </a:lnTo>
                <a:lnTo>
                  <a:pt x="2117559" y="9131"/>
                </a:lnTo>
                <a:lnTo>
                  <a:pt x="2119083" y="6096"/>
                </a:lnTo>
                <a:lnTo>
                  <a:pt x="2119083" y="1524"/>
                </a:lnTo>
                <a:lnTo>
                  <a:pt x="2117559" y="0"/>
                </a:lnTo>
                <a:close/>
              </a:path>
              <a:path w="2557779" h="862329">
                <a:moveTo>
                  <a:pt x="2093201" y="0"/>
                </a:moveTo>
                <a:lnTo>
                  <a:pt x="2079497" y="0"/>
                </a:lnTo>
                <a:lnTo>
                  <a:pt x="2077986" y="1524"/>
                </a:lnTo>
                <a:lnTo>
                  <a:pt x="2077986" y="6096"/>
                </a:lnTo>
                <a:lnTo>
                  <a:pt x="2079497" y="9131"/>
                </a:lnTo>
                <a:lnTo>
                  <a:pt x="2093201" y="9131"/>
                </a:lnTo>
                <a:lnTo>
                  <a:pt x="2094725" y="6096"/>
                </a:lnTo>
                <a:lnTo>
                  <a:pt x="2094725" y="1524"/>
                </a:lnTo>
                <a:lnTo>
                  <a:pt x="2093201" y="0"/>
                </a:lnTo>
                <a:close/>
              </a:path>
              <a:path w="2557779" h="862329">
                <a:moveTo>
                  <a:pt x="2068842" y="0"/>
                </a:moveTo>
                <a:lnTo>
                  <a:pt x="2055152" y="0"/>
                </a:lnTo>
                <a:lnTo>
                  <a:pt x="2053628" y="1524"/>
                </a:lnTo>
                <a:lnTo>
                  <a:pt x="2053628" y="6096"/>
                </a:lnTo>
                <a:lnTo>
                  <a:pt x="2055152" y="9131"/>
                </a:lnTo>
                <a:lnTo>
                  <a:pt x="2068842" y="9131"/>
                </a:lnTo>
                <a:lnTo>
                  <a:pt x="2070366" y="6096"/>
                </a:lnTo>
                <a:lnTo>
                  <a:pt x="2070366" y="1524"/>
                </a:lnTo>
                <a:lnTo>
                  <a:pt x="2068842" y="0"/>
                </a:lnTo>
                <a:close/>
              </a:path>
              <a:path w="2557779" h="862329">
                <a:moveTo>
                  <a:pt x="2042972" y="0"/>
                </a:moveTo>
                <a:lnTo>
                  <a:pt x="2030793" y="0"/>
                </a:lnTo>
                <a:lnTo>
                  <a:pt x="2029269" y="1524"/>
                </a:lnTo>
                <a:lnTo>
                  <a:pt x="2029269" y="6096"/>
                </a:lnTo>
                <a:lnTo>
                  <a:pt x="2030793" y="9131"/>
                </a:lnTo>
                <a:lnTo>
                  <a:pt x="2042972" y="9131"/>
                </a:lnTo>
                <a:lnTo>
                  <a:pt x="2046008" y="6096"/>
                </a:lnTo>
                <a:lnTo>
                  <a:pt x="2046008" y="1524"/>
                </a:lnTo>
                <a:lnTo>
                  <a:pt x="2042972" y="0"/>
                </a:lnTo>
                <a:close/>
              </a:path>
              <a:path w="2557779" h="862329">
                <a:moveTo>
                  <a:pt x="2018614" y="0"/>
                </a:moveTo>
                <a:lnTo>
                  <a:pt x="2006434" y="0"/>
                </a:lnTo>
                <a:lnTo>
                  <a:pt x="2004910" y="1524"/>
                </a:lnTo>
                <a:lnTo>
                  <a:pt x="2004910" y="6096"/>
                </a:lnTo>
                <a:lnTo>
                  <a:pt x="2006434" y="9131"/>
                </a:lnTo>
                <a:lnTo>
                  <a:pt x="2018614" y="9131"/>
                </a:lnTo>
                <a:lnTo>
                  <a:pt x="2020138" y="6096"/>
                </a:lnTo>
                <a:lnTo>
                  <a:pt x="2020138" y="1524"/>
                </a:lnTo>
                <a:lnTo>
                  <a:pt x="2018614" y="0"/>
                </a:lnTo>
                <a:close/>
              </a:path>
              <a:path w="2557779" h="862329">
                <a:moveTo>
                  <a:pt x="1994255" y="0"/>
                </a:moveTo>
                <a:lnTo>
                  <a:pt x="1982076" y="0"/>
                </a:lnTo>
                <a:lnTo>
                  <a:pt x="1979028" y="1524"/>
                </a:lnTo>
                <a:lnTo>
                  <a:pt x="1979028" y="6096"/>
                </a:lnTo>
                <a:lnTo>
                  <a:pt x="1982076" y="9131"/>
                </a:lnTo>
                <a:lnTo>
                  <a:pt x="1994255" y="9131"/>
                </a:lnTo>
                <a:lnTo>
                  <a:pt x="1995779" y="6096"/>
                </a:lnTo>
                <a:lnTo>
                  <a:pt x="1995779" y="1524"/>
                </a:lnTo>
                <a:lnTo>
                  <a:pt x="1994255" y="0"/>
                </a:lnTo>
                <a:close/>
              </a:path>
              <a:path w="2557779" h="862329">
                <a:moveTo>
                  <a:pt x="1969896" y="0"/>
                </a:moveTo>
                <a:lnTo>
                  <a:pt x="1956193" y="0"/>
                </a:lnTo>
                <a:lnTo>
                  <a:pt x="1954669" y="1524"/>
                </a:lnTo>
                <a:lnTo>
                  <a:pt x="1954669" y="6096"/>
                </a:lnTo>
                <a:lnTo>
                  <a:pt x="1956193" y="9131"/>
                </a:lnTo>
                <a:lnTo>
                  <a:pt x="1969896" y="9131"/>
                </a:lnTo>
                <a:lnTo>
                  <a:pt x="1971420" y="6096"/>
                </a:lnTo>
                <a:lnTo>
                  <a:pt x="1971420" y="1524"/>
                </a:lnTo>
                <a:lnTo>
                  <a:pt x="1969896" y="0"/>
                </a:lnTo>
                <a:close/>
              </a:path>
              <a:path w="2557779" h="862329">
                <a:moveTo>
                  <a:pt x="1945538" y="0"/>
                </a:moveTo>
                <a:lnTo>
                  <a:pt x="1931835" y="0"/>
                </a:lnTo>
                <a:lnTo>
                  <a:pt x="1930311" y="1524"/>
                </a:lnTo>
                <a:lnTo>
                  <a:pt x="1930311" y="6096"/>
                </a:lnTo>
                <a:lnTo>
                  <a:pt x="1931835" y="9131"/>
                </a:lnTo>
                <a:lnTo>
                  <a:pt x="1945538" y="9131"/>
                </a:lnTo>
                <a:lnTo>
                  <a:pt x="1947062" y="6096"/>
                </a:lnTo>
                <a:lnTo>
                  <a:pt x="1947062" y="1524"/>
                </a:lnTo>
                <a:lnTo>
                  <a:pt x="1945538" y="0"/>
                </a:lnTo>
                <a:close/>
              </a:path>
              <a:path w="2557779" h="862329">
                <a:moveTo>
                  <a:pt x="1919655" y="0"/>
                </a:moveTo>
                <a:lnTo>
                  <a:pt x="1907476" y="0"/>
                </a:lnTo>
                <a:lnTo>
                  <a:pt x="1905952" y="1524"/>
                </a:lnTo>
                <a:lnTo>
                  <a:pt x="1905952" y="6096"/>
                </a:lnTo>
                <a:lnTo>
                  <a:pt x="1907476" y="9131"/>
                </a:lnTo>
                <a:lnTo>
                  <a:pt x="1919655" y="9131"/>
                </a:lnTo>
                <a:lnTo>
                  <a:pt x="1922703" y="6096"/>
                </a:lnTo>
                <a:lnTo>
                  <a:pt x="1922703" y="1524"/>
                </a:lnTo>
                <a:lnTo>
                  <a:pt x="1919655" y="0"/>
                </a:lnTo>
                <a:close/>
              </a:path>
              <a:path w="2557779" h="862329">
                <a:moveTo>
                  <a:pt x="1895297" y="0"/>
                </a:moveTo>
                <a:lnTo>
                  <a:pt x="1883117" y="0"/>
                </a:lnTo>
                <a:lnTo>
                  <a:pt x="1881606" y="1524"/>
                </a:lnTo>
                <a:lnTo>
                  <a:pt x="1881606" y="6096"/>
                </a:lnTo>
                <a:lnTo>
                  <a:pt x="1883117" y="9131"/>
                </a:lnTo>
                <a:lnTo>
                  <a:pt x="1895297" y="9131"/>
                </a:lnTo>
                <a:lnTo>
                  <a:pt x="1896821" y="6096"/>
                </a:lnTo>
                <a:lnTo>
                  <a:pt x="1896821" y="1524"/>
                </a:lnTo>
                <a:lnTo>
                  <a:pt x="1895297" y="0"/>
                </a:lnTo>
                <a:close/>
              </a:path>
              <a:path w="2557779" h="862329">
                <a:moveTo>
                  <a:pt x="1870938" y="0"/>
                </a:moveTo>
                <a:lnTo>
                  <a:pt x="1858759" y="0"/>
                </a:lnTo>
                <a:lnTo>
                  <a:pt x="1855723" y="1524"/>
                </a:lnTo>
                <a:lnTo>
                  <a:pt x="1855723" y="6096"/>
                </a:lnTo>
                <a:lnTo>
                  <a:pt x="1858759" y="9131"/>
                </a:lnTo>
                <a:lnTo>
                  <a:pt x="1870938" y="9131"/>
                </a:lnTo>
                <a:lnTo>
                  <a:pt x="1872462" y="6096"/>
                </a:lnTo>
                <a:lnTo>
                  <a:pt x="1872462" y="1524"/>
                </a:lnTo>
                <a:lnTo>
                  <a:pt x="1870938" y="0"/>
                </a:lnTo>
                <a:close/>
              </a:path>
              <a:path w="2557779" h="862329">
                <a:moveTo>
                  <a:pt x="1846592" y="0"/>
                </a:moveTo>
                <a:lnTo>
                  <a:pt x="1832889" y="0"/>
                </a:lnTo>
                <a:lnTo>
                  <a:pt x="1831365" y="1524"/>
                </a:lnTo>
                <a:lnTo>
                  <a:pt x="1831365" y="6096"/>
                </a:lnTo>
                <a:lnTo>
                  <a:pt x="1832889" y="9131"/>
                </a:lnTo>
                <a:lnTo>
                  <a:pt x="1846592" y="9131"/>
                </a:lnTo>
                <a:lnTo>
                  <a:pt x="1848103" y="6096"/>
                </a:lnTo>
                <a:lnTo>
                  <a:pt x="1848103" y="1524"/>
                </a:lnTo>
                <a:lnTo>
                  <a:pt x="1846592" y="0"/>
                </a:lnTo>
                <a:close/>
              </a:path>
              <a:path w="2557779" h="862329">
                <a:moveTo>
                  <a:pt x="1822234" y="0"/>
                </a:moveTo>
                <a:lnTo>
                  <a:pt x="1808530" y="0"/>
                </a:lnTo>
                <a:lnTo>
                  <a:pt x="1807006" y="1524"/>
                </a:lnTo>
                <a:lnTo>
                  <a:pt x="1807006" y="6096"/>
                </a:lnTo>
                <a:lnTo>
                  <a:pt x="1808530" y="9131"/>
                </a:lnTo>
                <a:lnTo>
                  <a:pt x="1822234" y="9131"/>
                </a:lnTo>
                <a:lnTo>
                  <a:pt x="1823758" y="6096"/>
                </a:lnTo>
                <a:lnTo>
                  <a:pt x="1823758" y="1524"/>
                </a:lnTo>
                <a:lnTo>
                  <a:pt x="1822234" y="0"/>
                </a:lnTo>
                <a:close/>
              </a:path>
              <a:path w="2557779" h="862329">
                <a:moveTo>
                  <a:pt x="1796351" y="0"/>
                </a:moveTo>
                <a:lnTo>
                  <a:pt x="1784172" y="0"/>
                </a:lnTo>
                <a:lnTo>
                  <a:pt x="1782648" y="1524"/>
                </a:lnTo>
                <a:lnTo>
                  <a:pt x="1782648" y="6096"/>
                </a:lnTo>
                <a:lnTo>
                  <a:pt x="1784172" y="9131"/>
                </a:lnTo>
                <a:lnTo>
                  <a:pt x="1796351" y="9131"/>
                </a:lnTo>
                <a:lnTo>
                  <a:pt x="1799399" y="6096"/>
                </a:lnTo>
                <a:lnTo>
                  <a:pt x="1799399" y="1524"/>
                </a:lnTo>
                <a:lnTo>
                  <a:pt x="1796351" y="0"/>
                </a:lnTo>
                <a:close/>
              </a:path>
              <a:path w="2557779" h="862329">
                <a:moveTo>
                  <a:pt x="1771992" y="0"/>
                </a:moveTo>
                <a:lnTo>
                  <a:pt x="1759813" y="0"/>
                </a:lnTo>
                <a:lnTo>
                  <a:pt x="1758289" y="1524"/>
                </a:lnTo>
                <a:lnTo>
                  <a:pt x="1758289" y="6096"/>
                </a:lnTo>
                <a:lnTo>
                  <a:pt x="1759813" y="9131"/>
                </a:lnTo>
                <a:lnTo>
                  <a:pt x="1771992" y="9131"/>
                </a:lnTo>
                <a:lnTo>
                  <a:pt x="1773516" y="6096"/>
                </a:lnTo>
                <a:lnTo>
                  <a:pt x="1773516" y="1524"/>
                </a:lnTo>
                <a:lnTo>
                  <a:pt x="1771992" y="0"/>
                </a:lnTo>
                <a:close/>
              </a:path>
              <a:path w="2557779" h="862329">
                <a:moveTo>
                  <a:pt x="1747634" y="0"/>
                </a:moveTo>
                <a:lnTo>
                  <a:pt x="1735454" y="0"/>
                </a:lnTo>
                <a:lnTo>
                  <a:pt x="1732407" y="1524"/>
                </a:lnTo>
                <a:lnTo>
                  <a:pt x="1732407" y="6096"/>
                </a:lnTo>
                <a:lnTo>
                  <a:pt x="1735454" y="9131"/>
                </a:lnTo>
                <a:lnTo>
                  <a:pt x="1747634" y="9131"/>
                </a:lnTo>
                <a:lnTo>
                  <a:pt x="1749158" y="6096"/>
                </a:lnTo>
                <a:lnTo>
                  <a:pt x="1749158" y="1524"/>
                </a:lnTo>
                <a:lnTo>
                  <a:pt x="1747634" y="0"/>
                </a:lnTo>
                <a:close/>
              </a:path>
              <a:path w="2557779" h="862329">
                <a:moveTo>
                  <a:pt x="1723275" y="0"/>
                </a:moveTo>
                <a:lnTo>
                  <a:pt x="1709572" y="0"/>
                </a:lnTo>
                <a:lnTo>
                  <a:pt x="1708048" y="1524"/>
                </a:lnTo>
                <a:lnTo>
                  <a:pt x="1708048" y="6096"/>
                </a:lnTo>
                <a:lnTo>
                  <a:pt x="1709572" y="9131"/>
                </a:lnTo>
                <a:lnTo>
                  <a:pt x="1723275" y="9131"/>
                </a:lnTo>
                <a:lnTo>
                  <a:pt x="1724799" y="6096"/>
                </a:lnTo>
                <a:lnTo>
                  <a:pt x="1724799" y="1524"/>
                </a:lnTo>
                <a:lnTo>
                  <a:pt x="1723275" y="0"/>
                </a:lnTo>
                <a:close/>
              </a:path>
              <a:path w="2557779" h="862329">
                <a:moveTo>
                  <a:pt x="1697393" y="0"/>
                </a:moveTo>
                <a:lnTo>
                  <a:pt x="1685213" y="0"/>
                </a:lnTo>
                <a:lnTo>
                  <a:pt x="1683702" y="1524"/>
                </a:lnTo>
                <a:lnTo>
                  <a:pt x="1683702" y="6096"/>
                </a:lnTo>
                <a:lnTo>
                  <a:pt x="1685213" y="9131"/>
                </a:lnTo>
                <a:lnTo>
                  <a:pt x="1697393" y="9131"/>
                </a:lnTo>
                <a:lnTo>
                  <a:pt x="1700441" y="6096"/>
                </a:lnTo>
                <a:lnTo>
                  <a:pt x="1700441" y="1524"/>
                </a:lnTo>
                <a:lnTo>
                  <a:pt x="1697393" y="0"/>
                </a:lnTo>
                <a:close/>
              </a:path>
              <a:path w="2557779" h="862329">
                <a:moveTo>
                  <a:pt x="1673047" y="0"/>
                </a:moveTo>
                <a:lnTo>
                  <a:pt x="1660867" y="0"/>
                </a:lnTo>
                <a:lnTo>
                  <a:pt x="1659343" y="1524"/>
                </a:lnTo>
                <a:lnTo>
                  <a:pt x="1659343" y="6096"/>
                </a:lnTo>
                <a:lnTo>
                  <a:pt x="1660867" y="9131"/>
                </a:lnTo>
                <a:lnTo>
                  <a:pt x="1673047" y="9131"/>
                </a:lnTo>
                <a:lnTo>
                  <a:pt x="1674558" y="6096"/>
                </a:lnTo>
                <a:lnTo>
                  <a:pt x="1674558" y="1524"/>
                </a:lnTo>
                <a:lnTo>
                  <a:pt x="1673047" y="0"/>
                </a:lnTo>
                <a:close/>
              </a:path>
              <a:path w="2557779" h="862329">
                <a:moveTo>
                  <a:pt x="1648688" y="0"/>
                </a:moveTo>
                <a:lnTo>
                  <a:pt x="1636509" y="0"/>
                </a:lnTo>
                <a:lnTo>
                  <a:pt x="1633461" y="1524"/>
                </a:lnTo>
                <a:lnTo>
                  <a:pt x="1633461" y="6096"/>
                </a:lnTo>
                <a:lnTo>
                  <a:pt x="1636509" y="9131"/>
                </a:lnTo>
                <a:lnTo>
                  <a:pt x="1648688" y="9131"/>
                </a:lnTo>
                <a:lnTo>
                  <a:pt x="1650199" y="6096"/>
                </a:lnTo>
                <a:lnTo>
                  <a:pt x="1650199" y="1524"/>
                </a:lnTo>
                <a:lnTo>
                  <a:pt x="1648688" y="0"/>
                </a:lnTo>
                <a:close/>
              </a:path>
              <a:path w="2557779" h="862329">
                <a:moveTo>
                  <a:pt x="1624330" y="0"/>
                </a:moveTo>
                <a:lnTo>
                  <a:pt x="1610626" y="0"/>
                </a:lnTo>
                <a:lnTo>
                  <a:pt x="1609102" y="1524"/>
                </a:lnTo>
                <a:lnTo>
                  <a:pt x="1609102" y="6096"/>
                </a:lnTo>
                <a:lnTo>
                  <a:pt x="1610626" y="9131"/>
                </a:lnTo>
                <a:lnTo>
                  <a:pt x="1624330" y="9131"/>
                </a:lnTo>
                <a:lnTo>
                  <a:pt x="1625853" y="6096"/>
                </a:lnTo>
                <a:lnTo>
                  <a:pt x="1625853" y="1524"/>
                </a:lnTo>
                <a:lnTo>
                  <a:pt x="1624330" y="0"/>
                </a:lnTo>
                <a:close/>
              </a:path>
              <a:path w="2557779" h="862329">
                <a:moveTo>
                  <a:pt x="1599971" y="0"/>
                </a:moveTo>
                <a:lnTo>
                  <a:pt x="1586268" y="0"/>
                </a:lnTo>
                <a:lnTo>
                  <a:pt x="1584744" y="1524"/>
                </a:lnTo>
                <a:lnTo>
                  <a:pt x="1584744" y="6096"/>
                </a:lnTo>
                <a:lnTo>
                  <a:pt x="1586268" y="9131"/>
                </a:lnTo>
                <a:lnTo>
                  <a:pt x="1599971" y="9131"/>
                </a:lnTo>
                <a:lnTo>
                  <a:pt x="1601495" y="6096"/>
                </a:lnTo>
                <a:lnTo>
                  <a:pt x="1601495" y="1524"/>
                </a:lnTo>
                <a:lnTo>
                  <a:pt x="1599971" y="0"/>
                </a:lnTo>
                <a:close/>
              </a:path>
              <a:path w="2557779" h="862329">
                <a:moveTo>
                  <a:pt x="1574088" y="0"/>
                </a:moveTo>
                <a:lnTo>
                  <a:pt x="1561909" y="0"/>
                </a:lnTo>
                <a:lnTo>
                  <a:pt x="1560385" y="1524"/>
                </a:lnTo>
                <a:lnTo>
                  <a:pt x="1560385" y="6096"/>
                </a:lnTo>
                <a:lnTo>
                  <a:pt x="1561909" y="9131"/>
                </a:lnTo>
                <a:lnTo>
                  <a:pt x="1574088" y="9131"/>
                </a:lnTo>
                <a:lnTo>
                  <a:pt x="1577136" y="6096"/>
                </a:lnTo>
                <a:lnTo>
                  <a:pt x="1577136" y="1524"/>
                </a:lnTo>
                <a:lnTo>
                  <a:pt x="1574088" y="0"/>
                </a:lnTo>
                <a:close/>
              </a:path>
              <a:path w="2557779" h="862329">
                <a:moveTo>
                  <a:pt x="1549730" y="0"/>
                </a:moveTo>
                <a:lnTo>
                  <a:pt x="1537550" y="0"/>
                </a:lnTo>
                <a:lnTo>
                  <a:pt x="1536026" y="1524"/>
                </a:lnTo>
                <a:lnTo>
                  <a:pt x="1536026" y="6096"/>
                </a:lnTo>
                <a:lnTo>
                  <a:pt x="1537550" y="9131"/>
                </a:lnTo>
                <a:lnTo>
                  <a:pt x="1549730" y="9131"/>
                </a:lnTo>
                <a:lnTo>
                  <a:pt x="1551254" y="6096"/>
                </a:lnTo>
                <a:lnTo>
                  <a:pt x="1551254" y="1524"/>
                </a:lnTo>
                <a:lnTo>
                  <a:pt x="1549730" y="0"/>
                </a:lnTo>
                <a:close/>
              </a:path>
              <a:path w="2557779" h="862329">
                <a:moveTo>
                  <a:pt x="1525371" y="0"/>
                </a:moveTo>
                <a:lnTo>
                  <a:pt x="1513192" y="0"/>
                </a:lnTo>
                <a:lnTo>
                  <a:pt x="1510157" y="1524"/>
                </a:lnTo>
                <a:lnTo>
                  <a:pt x="1510157" y="6096"/>
                </a:lnTo>
                <a:lnTo>
                  <a:pt x="1513192" y="9131"/>
                </a:lnTo>
                <a:lnTo>
                  <a:pt x="1525371" y="9131"/>
                </a:lnTo>
                <a:lnTo>
                  <a:pt x="1526895" y="6096"/>
                </a:lnTo>
                <a:lnTo>
                  <a:pt x="1526895" y="1524"/>
                </a:lnTo>
                <a:lnTo>
                  <a:pt x="1525371" y="0"/>
                </a:lnTo>
                <a:close/>
              </a:path>
              <a:path w="2557779" h="862329">
                <a:moveTo>
                  <a:pt x="1501012" y="0"/>
                </a:moveTo>
                <a:lnTo>
                  <a:pt x="1487309" y="0"/>
                </a:lnTo>
                <a:lnTo>
                  <a:pt x="1485798" y="1524"/>
                </a:lnTo>
                <a:lnTo>
                  <a:pt x="1485798" y="6096"/>
                </a:lnTo>
                <a:lnTo>
                  <a:pt x="1487309" y="9131"/>
                </a:lnTo>
                <a:lnTo>
                  <a:pt x="1501012" y="9131"/>
                </a:lnTo>
                <a:lnTo>
                  <a:pt x="1502536" y="6096"/>
                </a:lnTo>
                <a:lnTo>
                  <a:pt x="1502536" y="1524"/>
                </a:lnTo>
                <a:lnTo>
                  <a:pt x="1501012" y="0"/>
                </a:lnTo>
                <a:close/>
              </a:path>
              <a:path w="2557779" h="862329">
                <a:moveTo>
                  <a:pt x="1476654" y="0"/>
                </a:moveTo>
                <a:lnTo>
                  <a:pt x="1462963" y="0"/>
                </a:lnTo>
                <a:lnTo>
                  <a:pt x="1461439" y="1524"/>
                </a:lnTo>
                <a:lnTo>
                  <a:pt x="1461439" y="6096"/>
                </a:lnTo>
                <a:lnTo>
                  <a:pt x="1462963" y="9131"/>
                </a:lnTo>
                <a:lnTo>
                  <a:pt x="1476654" y="9131"/>
                </a:lnTo>
                <a:lnTo>
                  <a:pt x="1478178" y="6096"/>
                </a:lnTo>
                <a:lnTo>
                  <a:pt x="1478178" y="1524"/>
                </a:lnTo>
                <a:lnTo>
                  <a:pt x="1476654" y="0"/>
                </a:lnTo>
                <a:close/>
              </a:path>
              <a:path w="2557779" h="862329">
                <a:moveTo>
                  <a:pt x="1450784" y="0"/>
                </a:moveTo>
                <a:lnTo>
                  <a:pt x="1438605" y="0"/>
                </a:lnTo>
                <a:lnTo>
                  <a:pt x="1437081" y="1524"/>
                </a:lnTo>
                <a:lnTo>
                  <a:pt x="1437081" y="6096"/>
                </a:lnTo>
                <a:lnTo>
                  <a:pt x="1438605" y="9131"/>
                </a:lnTo>
                <a:lnTo>
                  <a:pt x="1450784" y="9131"/>
                </a:lnTo>
                <a:lnTo>
                  <a:pt x="1453819" y="6096"/>
                </a:lnTo>
                <a:lnTo>
                  <a:pt x="1453819" y="1524"/>
                </a:lnTo>
                <a:lnTo>
                  <a:pt x="1450784" y="0"/>
                </a:lnTo>
                <a:close/>
              </a:path>
              <a:path w="2557779" h="862329">
                <a:moveTo>
                  <a:pt x="1426425" y="0"/>
                </a:moveTo>
                <a:lnTo>
                  <a:pt x="1414246" y="0"/>
                </a:lnTo>
                <a:lnTo>
                  <a:pt x="1412722" y="1524"/>
                </a:lnTo>
                <a:lnTo>
                  <a:pt x="1412722" y="6096"/>
                </a:lnTo>
                <a:lnTo>
                  <a:pt x="1414246" y="9131"/>
                </a:lnTo>
                <a:lnTo>
                  <a:pt x="1426425" y="9131"/>
                </a:lnTo>
                <a:lnTo>
                  <a:pt x="1427949" y="6096"/>
                </a:lnTo>
                <a:lnTo>
                  <a:pt x="1427949" y="1524"/>
                </a:lnTo>
                <a:lnTo>
                  <a:pt x="1426425" y="0"/>
                </a:lnTo>
                <a:close/>
              </a:path>
              <a:path w="2557779" h="862329">
                <a:moveTo>
                  <a:pt x="1402067" y="0"/>
                </a:moveTo>
                <a:lnTo>
                  <a:pt x="1389887" y="0"/>
                </a:lnTo>
                <a:lnTo>
                  <a:pt x="1386839" y="1524"/>
                </a:lnTo>
                <a:lnTo>
                  <a:pt x="1386839" y="6096"/>
                </a:lnTo>
                <a:lnTo>
                  <a:pt x="1389887" y="9131"/>
                </a:lnTo>
                <a:lnTo>
                  <a:pt x="1402067" y="9131"/>
                </a:lnTo>
                <a:lnTo>
                  <a:pt x="1403591" y="6096"/>
                </a:lnTo>
                <a:lnTo>
                  <a:pt x="1403591" y="1524"/>
                </a:lnTo>
                <a:lnTo>
                  <a:pt x="1402067" y="0"/>
                </a:lnTo>
                <a:close/>
              </a:path>
              <a:path w="2557779" h="862329">
                <a:moveTo>
                  <a:pt x="1377708" y="0"/>
                </a:moveTo>
                <a:lnTo>
                  <a:pt x="1364005" y="0"/>
                </a:lnTo>
                <a:lnTo>
                  <a:pt x="1362481" y="1524"/>
                </a:lnTo>
                <a:lnTo>
                  <a:pt x="1362481" y="6096"/>
                </a:lnTo>
                <a:lnTo>
                  <a:pt x="1364005" y="9131"/>
                </a:lnTo>
                <a:lnTo>
                  <a:pt x="1377708" y="9131"/>
                </a:lnTo>
                <a:lnTo>
                  <a:pt x="1379232" y="6096"/>
                </a:lnTo>
                <a:lnTo>
                  <a:pt x="1379232" y="1524"/>
                </a:lnTo>
                <a:lnTo>
                  <a:pt x="1377708" y="0"/>
                </a:lnTo>
                <a:close/>
              </a:path>
              <a:path w="2557779" h="862329">
                <a:moveTo>
                  <a:pt x="1353350" y="0"/>
                </a:moveTo>
                <a:lnTo>
                  <a:pt x="1339646" y="0"/>
                </a:lnTo>
                <a:lnTo>
                  <a:pt x="1338122" y="1524"/>
                </a:lnTo>
                <a:lnTo>
                  <a:pt x="1338122" y="6096"/>
                </a:lnTo>
                <a:lnTo>
                  <a:pt x="1339646" y="9131"/>
                </a:lnTo>
                <a:lnTo>
                  <a:pt x="1353350" y="9131"/>
                </a:lnTo>
                <a:lnTo>
                  <a:pt x="1354874" y="6096"/>
                </a:lnTo>
                <a:lnTo>
                  <a:pt x="1354874" y="1524"/>
                </a:lnTo>
                <a:lnTo>
                  <a:pt x="1353350" y="0"/>
                </a:lnTo>
                <a:close/>
              </a:path>
              <a:path w="2557779" h="862329">
                <a:moveTo>
                  <a:pt x="1327467" y="0"/>
                </a:moveTo>
                <a:lnTo>
                  <a:pt x="1315288" y="0"/>
                </a:lnTo>
                <a:lnTo>
                  <a:pt x="1313764" y="1524"/>
                </a:lnTo>
                <a:lnTo>
                  <a:pt x="1313764" y="6096"/>
                </a:lnTo>
                <a:lnTo>
                  <a:pt x="1315288" y="9131"/>
                </a:lnTo>
                <a:lnTo>
                  <a:pt x="1327467" y="9131"/>
                </a:lnTo>
                <a:lnTo>
                  <a:pt x="1330515" y="6096"/>
                </a:lnTo>
                <a:lnTo>
                  <a:pt x="1330515" y="1524"/>
                </a:lnTo>
                <a:lnTo>
                  <a:pt x="1327467" y="0"/>
                </a:lnTo>
                <a:close/>
              </a:path>
              <a:path w="2557779" h="862329">
                <a:moveTo>
                  <a:pt x="1303108" y="0"/>
                </a:moveTo>
                <a:lnTo>
                  <a:pt x="1290929" y="0"/>
                </a:lnTo>
                <a:lnTo>
                  <a:pt x="1289418" y="1524"/>
                </a:lnTo>
                <a:lnTo>
                  <a:pt x="1289418" y="6096"/>
                </a:lnTo>
                <a:lnTo>
                  <a:pt x="1290929" y="9131"/>
                </a:lnTo>
                <a:lnTo>
                  <a:pt x="1303108" y="9131"/>
                </a:lnTo>
                <a:lnTo>
                  <a:pt x="1304632" y="6096"/>
                </a:lnTo>
                <a:lnTo>
                  <a:pt x="1304632" y="1524"/>
                </a:lnTo>
                <a:lnTo>
                  <a:pt x="1303108" y="0"/>
                </a:lnTo>
                <a:close/>
              </a:path>
              <a:path w="2557779" h="862329">
                <a:moveTo>
                  <a:pt x="1278750" y="0"/>
                </a:moveTo>
                <a:lnTo>
                  <a:pt x="1266583" y="0"/>
                </a:lnTo>
                <a:lnTo>
                  <a:pt x="1263535" y="1524"/>
                </a:lnTo>
                <a:lnTo>
                  <a:pt x="1263535" y="6096"/>
                </a:lnTo>
                <a:lnTo>
                  <a:pt x="1266583" y="9131"/>
                </a:lnTo>
                <a:lnTo>
                  <a:pt x="1278750" y="9131"/>
                </a:lnTo>
                <a:lnTo>
                  <a:pt x="1280274" y="6096"/>
                </a:lnTo>
                <a:lnTo>
                  <a:pt x="1280274" y="1524"/>
                </a:lnTo>
                <a:lnTo>
                  <a:pt x="1278750" y="0"/>
                </a:lnTo>
                <a:close/>
              </a:path>
              <a:path w="2557779" h="862329">
                <a:moveTo>
                  <a:pt x="1254404" y="0"/>
                </a:moveTo>
                <a:lnTo>
                  <a:pt x="1240701" y="0"/>
                </a:lnTo>
                <a:lnTo>
                  <a:pt x="1239177" y="1524"/>
                </a:lnTo>
                <a:lnTo>
                  <a:pt x="1239177" y="6096"/>
                </a:lnTo>
                <a:lnTo>
                  <a:pt x="1240701" y="9131"/>
                </a:lnTo>
                <a:lnTo>
                  <a:pt x="1254404" y="9131"/>
                </a:lnTo>
                <a:lnTo>
                  <a:pt x="1255915" y="6096"/>
                </a:lnTo>
                <a:lnTo>
                  <a:pt x="1255915" y="1524"/>
                </a:lnTo>
                <a:lnTo>
                  <a:pt x="1254404" y="0"/>
                </a:lnTo>
                <a:close/>
              </a:path>
              <a:path w="2557779" h="862329">
                <a:moveTo>
                  <a:pt x="1230045" y="0"/>
                </a:moveTo>
                <a:lnTo>
                  <a:pt x="1216342" y="0"/>
                </a:lnTo>
                <a:lnTo>
                  <a:pt x="1214818" y="1524"/>
                </a:lnTo>
                <a:lnTo>
                  <a:pt x="1214818" y="6096"/>
                </a:lnTo>
                <a:lnTo>
                  <a:pt x="1216342" y="9131"/>
                </a:lnTo>
                <a:lnTo>
                  <a:pt x="1230045" y="9131"/>
                </a:lnTo>
                <a:lnTo>
                  <a:pt x="1231569" y="6096"/>
                </a:lnTo>
                <a:lnTo>
                  <a:pt x="1231569" y="1524"/>
                </a:lnTo>
                <a:lnTo>
                  <a:pt x="1230045" y="0"/>
                </a:lnTo>
                <a:close/>
              </a:path>
              <a:path w="2557779" h="862329">
                <a:moveTo>
                  <a:pt x="1204163" y="0"/>
                </a:moveTo>
                <a:lnTo>
                  <a:pt x="1191983" y="0"/>
                </a:lnTo>
                <a:lnTo>
                  <a:pt x="1190459" y="1524"/>
                </a:lnTo>
                <a:lnTo>
                  <a:pt x="1190459" y="6096"/>
                </a:lnTo>
                <a:lnTo>
                  <a:pt x="1191983" y="9131"/>
                </a:lnTo>
                <a:lnTo>
                  <a:pt x="1204163" y="9131"/>
                </a:lnTo>
                <a:lnTo>
                  <a:pt x="1207211" y="6096"/>
                </a:lnTo>
                <a:lnTo>
                  <a:pt x="1207211" y="1524"/>
                </a:lnTo>
                <a:lnTo>
                  <a:pt x="1204163" y="0"/>
                </a:lnTo>
                <a:close/>
              </a:path>
              <a:path w="2557779" h="862329">
                <a:moveTo>
                  <a:pt x="1179804" y="0"/>
                </a:moveTo>
                <a:lnTo>
                  <a:pt x="1167625" y="0"/>
                </a:lnTo>
                <a:lnTo>
                  <a:pt x="1166101" y="1524"/>
                </a:lnTo>
                <a:lnTo>
                  <a:pt x="1166101" y="6096"/>
                </a:lnTo>
                <a:lnTo>
                  <a:pt x="1167625" y="9131"/>
                </a:lnTo>
                <a:lnTo>
                  <a:pt x="1179804" y="9131"/>
                </a:lnTo>
                <a:lnTo>
                  <a:pt x="1181328" y="6096"/>
                </a:lnTo>
                <a:lnTo>
                  <a:pt x="1181328" y="1524"/>
                </a:lnTo>
                <a:lnTo>
                  <a:pt x="1179804" y="0"/>
                </a:lnTo>
                <a:close/>
              </a:path>
              <a:path w="2557779" h="862329">
                <a:moveTo>
                  <a:pt x="1155445" y="0"/>
                </a:moveTo>
                <a:lnTo>
                  <a:pt x="1143266" y="0"/>
                </a:lnTo>
                <a:lnTo>
                  <a:pt x="1140218" y="1524"/>
                </a:lnTo>
                <a:lnTo>
                  <a:pt x="1140218" y="6096"/>
                </a:lnTo>
                <a:lnTo>
                  <a:pt x="1143266" y="9131"/>
                </a:lnTo>
                <a:lnTo>
                  <a:pt x="1155445" y="9131"/>
                </a:lnTo>
                <a:lnTo>
                  <a:pt x="1156970" y="6096"/>
                </a:lnTo>
                <a:lnTo>
                  <a:pt x="1156970" y="1524"/>
                </a:lnTo>
                <a:lnTo>
                  <a:pt x="1155445" y="0"/>
                </a:lnTo>
                <a:close/>
              </a:path>
              <a:path w="2557779" h="862329">
                <a:moveTo>
                  <a:pt x="1131087" y="0"/>
                </a:moveTo>
                <a:lnTo>
                  <a:pt x="1117384" y="0"/>
                </a:lnTo>
                <a:lnTo>
                  <a:pt x="1115860" y="1524"/>
                </a:lnTo>
                <a:lnTo>
                  <a:pt x="1115860" y="6096"/>
                </a:lnTo>
                <a:lnTo>
                  <a:pt x="1117384" y="9131"/>
                </a:lnTo>
                <a:lnTo>
                  <a:pt x="1131087" y="9131"/>
                </a:lnTo>
                <a:lnTo>
                  <a:pt x="1132611" y="6096"/>
                </a:lnTo>
                <a:lnTo>
                  <a:pt x="1132611" y="1524"/>
                </a:lnTo>
                <a:lnTo>
                  <a:pt x="1131087" y="0"/>
                </a:lnTo>
                <a:close/>
              </a:path>
              <a:path w="2557779" h="862329">
                <a:moveTo>
                  <a:pt x="1106728" y="0"/>
                </a:moveTo>
                <a:lnTo>
                  <a:pt x="1093025" y="0"/>
                </a:lnTo>
                <a:lnTo>
                  <a:pt x="1091514" y="1524"/>
                </a:lnTo>
                <a:lnTo>
                  <a:pt x="1091514" y="6096"/>
                </a:lnTo>
                <a:lnTo>
                  <a:pt x="1093025" y="9131"/>
                </a:lnTo>
                <a:lnTo>
                  <a:pt x="1106728" y="9131"/>
                </a:lnTo>
                <a:lnTo>
                  <a:pt x="1108252" y="6096"/>
                </a:lnTo>
                <a:lnTo>
                  <a:pt x="1108252" y="1524"/>
                </a:lnTo>
                <a:lnTo>
                  <a:pt x="1106728" y="0"/>
                </a:lnTo>
                <a:close/>
              </a:path>
              <a:path w="2557779" h="862329">
                <a:moveTo>
                  <a:pt x="1080858" y="0"/>
                </a:moveTo>
                <a:lnTo>
                  <a:pt x="1068679" y="0"/>
                </a:lnTo>
                <a:lnTo>
                  <a:pt x="1067155" y="1524"/>
                </a:lnTo>
                <a:lnTo>
                  <a:pt x="1067155" y="6096"/>
                </a:lnTo>
                <a:lnTo>
                  <a:pt x="1068679" y="9131"/>
                </a:lnTo>
                <a:lnTo>
                  <a:pt x="1080858" y="9131"/>
                </a:lnTo>
                <a:lnTo>
                  <a:pt x="1083894" y="6096"/>
                </a:lnTo>
                <a:lnTo>
                  <a:pt x="1083894" y="1524"/>
                </a:lnTo>
                <a:lnTo>
                  <a:pt x="1080858" y="0"/>
                </a:lnTo>
                <a:close/>
              </a:path>
              <a:path w="2557779" h="862329">
                <a:moveTo>
                  <a:pt x="1056500" y="0"/>
                </a:moveTo>
                <a:lnTo>
                  <a:pt x="1044320" y="0"/>
                </a:lnTo>
                <a:lnTo>
                  <a:pt x="1041272" y="1524"/>
                </a:lnTo>
                <a:lnTo>
                  <a:pt x="1041272" y="6096"/>
                </a:lnTo>
                <a:lnTo>
                  <a:pt x="1044320" y="9131"/>
                </a:lnTo>
                <a:lnTo>
                  <a:pt x="1056500" y="9131"/>
                </a:lnTo>
                <a:lnTo>
                  <a:pt x="1058011" y="6096"/>
                </a:lnTo>
                <a:lnTo>
                  <a:pt x="1058011" y="1524"/>
                </a:lnTo>
                <a:lnTo>
                  <a:pt x="1056500" y="0"/>
                </a:lnTo>
                <a:close/>
              </a:path>
              <a:path w="2557779" h="862329">
                <a:moveTo>
                  <a:pt x="1032141" y="0"/>
                </a:moveTo>
                <a:lnTo>
                  <a:pt x="1018438" y="0"/>
                </a:lnTo>
                <a:lnTo>
                  <a:pt x="1016914" y="1524"/>
                </a:lnTo>
                <a:lnTo>
                  <a:pt x="1016914" y="6096"/>
                </a:lnTo>
                <a:lnTo>
                  <a:pt x="1018438" y="9131"/>
                </a:lnTo>
                <a:lnTo>
                  <a:pt x="1032141" y="9131"/>
                </a:lnTo>
                <a:lnTo>
                  <a:pt x="1033665" y="6096"/>
                </a:lnTo>
                <a:lnTo>
                  <a:pt x="1033665" y="1524"/>
                </a:lnTo>
                <a:lnTo>
                  <a:pt x="1032141" y="0"/>
                </a:lnTo>
                <a:close/>
              </a:path>
              <a:path w="2557779" h="862329">
                <a:moveTo>
                  <a:pt x="1007783" y="0"/>
                </a:moveTo>
                <a:lnTo>
                  <a:pt x="994079" y="0"/>
                </a:lnTo>
                <a:lnTo>
                  <a:pt x="992555" y="1524"/>
                </a:lnTo>
                <a:lnTo>
                  <a:pt x="992555" y="6096"/>
                </a:lnTo>
                <a:lnTo>
                  <a:pt x="994079" y="9131"/>
                </a:lnTo>
                <a:lnTo>
                  <a:pt x="1007783" y="9131"/>
                </a:lnTo>
                <a:lnTo>
                  <a:pt x="1009307" y="6096"/>
                </a:lnTo>
                <a:lnTo>
                  <a:pt x="1009307" y="1524"/>
                </a:lnTo>
                <a:lnTo>
                  <a:pt x="1007783" y="0"/>
                </a:lnTo>
                <a:close/>
              </a:path>
              <a:path w="2557779" h="862329">
                <a:moveTo>
                  <a:pt x="981900" y="0"/>
                </a:moveTo>
                <a:lnTo>
                  <a:pt x="969721" y="0"/>
                </a:lnTo>
                <a:lnTo>
                  <a:pt x="968197" y="1524"/>
                </a:lnTo>
                <a:lnTo>
                  <a:pt x="968197" y="6096"/>
                </a:lnTo>
                <a:lnTo>
                  <a:pt x="969721" y="9131"/>
                </a:lnTo>
                <a:lnTo>
                  <a:pt x="981900" y="9131"/>
                </a:lnTo>
                <a:lnTo>
                  <a:pt x="984948" y="6096"/>
                </a:lnTo>
                <a:lnTo>
                  <a:pt x="984948" y="1524"/>
                </a:lnTo>
                <a:lnTo>
                  <a:pt x="981900" y="0"/>
                </a:lnTo>
                <a:close/>
              </a:path>
              <a:path w="2557779" h="862329">
                <a:moveTo>
                  <a:pt x="957541" y="0"/>
                </a:moveTo>
                <a:lnTo>
                  <a:pt x="945362" y="0"/>
                </a:lnTo>
                <a:lnTo>
                  <a:pt x="943838" y="1524"/>
                </a:lnTo>
                <a:lnTo>
                  <a:pt x="943838" y="6096"/>
                </a:lnTo>
                <a:lnTo>
                  <a:pt x="945362" y="9131"/>
                </a:lnTo>
                <a:lnTo>
                  <a:pt x="957541" y="9131"/>
                </a:lnTo>
                <a:lnTo>
                  <a:pt x="959065" y="6096"/>
                </a:lnTo>
                <a:lnTo>
                  <a:pt x="959065" y="1524"/>
                </a:lnTo>
                <a:lnTo>
                  <a:pt x="957541" y="0"/>
                </a:lnTo>
                <a:close/>
              </a:path>
              <a:path w="2557779" h="862329">
                <a:moveTo>
                  <a:pt x="933183" y="0"/>
                </a:moveTo>
                <a:lnTo>
                  <a:pt x="921004" y="0"/>
                </a:lnTo>
                <a:lnTo>
                  <a:pt x="917968" y="1524"/>
                </a:lnTo>
                <a:lnTo>
                  <a:pt x="917968" y="6096"/>
                </a:lnTo>
                <a:lnTo>
                  <a:pt x="921004" y="9131"/>
                </a:lnTo>
                <a:lnTo>
                  <a:pt x="933183" y="9131"/>
                </a:lnTo>
                <a:lnTo>
                  <a:pt x="934707" y="6096"/>
                </a:lnTo>
                <a:lnTo>
                  <a:pt x="934707" y="1524"/>
                </a:lnTo>
                <a:lnTo>
                  <a:pt x="933183" y="0"/>
                </a:lnTo>
                <a:close/>
              </a:path>
              <a:path w="2557779" h="862329">
                <a:moveTo>
                  <a:pt x="908824" y="0"/>
                </a:moveTo>
                <a:lnTo>
                  <a:pt x="895121" y="0"/>
                </a:lnTo>
                <a:lnTo>
                  <a:pt x="893610" y="1524"/>
                </a:lnTo>
                <a:lnTo>
                  <a:pt x="893610" y="6096"/>
                </a:lnTo>
                <a:lnTo>
                  <a:pt x="895121" y="9131"/>
                </a:lnTo>
                <a:lnTo>
                  <a:pt x="908824" y="9131"/>
                </a:lnTo>
                <a:lnTo>
                  <a:pt x="910348" y="6096"/>
                </a:lnTo>
                <a:lnTo>
                  <a:pt x="910348" y="1524"/>
                </a:lnTo>
                <a:lnTo>
                  <a:pt x="908824" y="0"/>
                </a:lnTo>
                <a:close/>
              </a:path>
              <a:path w="2557779" h="862329">
                <a:moveTo>
                  <a:pt x="884466" y="0"/>
                </a:moveTo>
                <a:lnTo>
                  <a:pt x="870775" y="0"/>
                </a:lnTo>
                <a:lnTo>
                  <a:pt x="869251" y="1524"/>
                </a:lnTo>
                <a:lnTo>
                  <a:pt x="869251" y="6096"/>
                </a:lnTo>
                <a:lnTo>
                  <a:pt x="870775" y="9131"/>
                </a:lnTo>
                <a:lnTo>
                  <a:pt x="884466" y="9131"/>
                </a:lnTo>
                <a:lnTo>
                  <a:pt x="885990" y="6096"/>
                </a:lnTo>
                <a:lnTo>
                  <a:pt x="885990" y="1524"/>
                </a:lnTo>
                <a:lnTo>
                  <a:pt x="884466" y="0"/>
                </a:lnTo>
                <a:close/>
              </a:path>
              <a:path w="2557779" h="862329">
                <a:moveTo>
                  <a:pt x="858596" y="0"/>
                </a:moveTo>
                <a:lnTo>
                  <a:pt x="846416" y="0"/>
                </a:lnTo>
                <a:lnTo>
                  <a:pt x="844892" y="1524"/>
                </a:lnTo>
                <a:lnTo>
                  <a:pt x="844892" y="6096"/>
                </a:lnTo>
                <a:lnTo>
                  <a:pt x="846416" y="9131"/>
                </a:lnTo>
                <a:lnTo>
                  <a:pt x="858596" y="9131"/>
                </a:lnTo>
                <a:lnTo>
                  <a:pt x="861631" y="6096"/>
                </a:lnTo>
                <a:lnTo>
                  <a:pt x="861631" y="1524"/>
                </a:lnTo>
                <a:lnTo>
                  <a:pt x="858596" y="0"/>
                </a:lnTo>
                <a:close/>
              </a:path>
              <a:path w="2557779" h="862329">
                <a:moveTo>
                  <a:pt x="834237" y="0"/>
                </a:moveTo>
                <a:lnTo>
                  <a:pt x="822058" y="0"/>
                </a:lnTo>
                <a:lnTo>
                  <a:pt x="820534" y="1524"/>
                </a:lnTo>
                <a:lnTo>
                  <a:pt x="820534" y="6096"/>
                </a:lnTo>
                <a:lnTo>
                  <a:pt x="822058" y="9131"/>
                </a:lnTo>
                <a:lnTo>
                  <a:pt x="834237" y="9131"/>
                </a:lnTo>
                <a:lnTo>
                  <a:pt x="835761" y="6096"/>
                </a:lnTo>
                <a:lnTo>
                  <a:pt x="835761" y="1524"/>
                </a:lnTo>
                <a:lnTo>
                  <a:pt x="834237" y="0"/>
                </a:lnTo>
                <a:close/>
              </a:path>
              <a:path w="2557779" h="862329">
                <a:moveTo>
                  <a:pt x="809878" y="0"/>
                </a:moveTo>
                <a:lnTo>
                  <a:pt x="797699" y="0"/>
                </a:lnTo>
                <a:lnTo>
                  <a:pt x="794651" y="1524"/>
                </a:lnTo>
                <a:lnTo>
                  <a:pt x="794651" y="6096"/>
                </a:lnTo>
                <a:lnTo>
                  <a:pt x="797699" y="9131"/>
                </a:lnTo>
                <a:lnTo>
                  <a:pt x="809878" y="9131"/>
                </a:lnTo>
                <a:lnTo>
                  <a:pt x="811402" y="6096"/>
                </a:lnTo>
                <a:lnTo>
                  <a:pt x="811402" y="1524"/>
                </a:lnTo>
                <a:lnTo>
                  <a:pt x="809878" y="0"/>
                </a:lnTo>
                <a:close/>
              </a:path>
              <a:path w="2557779" h="862329">
                <a:moveTo>
                  <a:pt x="785520" y="0"/>
                </a:moveTo>
                <a:lnTo>
                  <a:pt x="771817" y="0"/>
                </a:lnTo>
                <a:lnTo>
                  <a:pt x="770293" y="1524"/>
                </a:lnTo>
                <a:lnTo>
                  <a:pt x="770293" y="6096"/>
                </a:lnTo>
                <a:lnTo>
                  <a:pt x="771817" y="9131"/>
                </a:lnTo>
                <a:lnTo>
                  <a:pt x="785520" y="9131"/>
                </a:lnTo>
                <a:lnTo>
                  <a:pt x="787044" y="6096"/>
                </a:lnTo>
                <a:lnTo>
                  <a:pt x="787044" y="1524"/>
                </a:lnTo>
                <a:lnTo>
                  <a:pt x="785520" y="0"/>
                </a:lnTo>
                <a:close/>
              </a:path>
              <a:path w="2557779" h="862329">
                <a:moveTo>
                  <a:pt x="761161" y="0"/>
                </a:moveTo>
                <a:lnTo>
                  <a:pt x="747458" y="0"/>
                </a:lnTo>
                <a:lnTo>
                  <a:pt x="745934" y="1524"/>
                </a:lnTo>
                <a:lnTo>
                  <a:pt x="745934" y="6096"/>
                </a:lnTo>
                <a:lnTo>
                  <a:pt x="747458" y="9131"/>
                </a:lnTo>
                <a:lnTo>
                  <a:pt x="761161" y="9131"/>
                </a:lnTo>
                <a:lnTo>
                  <a:pt x="762685" y="6096"/>
                </a:lnTo>
                <a:lnTo>
                  <a:pt x="762685" y="1524"/>
                </a:lnTo>
                <a:lnTo>
                  <a:pt x="761161" y="0"/>
                </a:lnTo>
                <a:close/>
              </a:path>
              <a:path w="2557779" h="862329">
                <a:moveTo>
                  <a:pt x="735279" y="0"/>
                </a:moveTo>
                <a:lnTo>
                  <a:pt x="723099" y="0"/>
                </a:lnTo>
                <a:lnTo>
                  <a:pt x="721575" y="1524"/>
                </a:lnTo>
                <a:lnTo>
                  <a:pt x="721575" y="6096"/>
                </a:lnTo>
                <a:lnTo>
                  <a:pt x="723099" y="9131"/>
                </a:lnTo>
                <a:lnTo>
                  <a:pt x="735279" y="9131"/>
                </a:lnTo>
                <a:lnTo>
                  <a:pt x="738327" y="6096"/>
                </a:lnTo>
                <a:lnTo>
                  <a:pt x="738327" y="1524"/>
                </a:lnTo>
                <a:lnTo>
                  <a:pt x="735279" y="0"/>
                </a:lnTo>
                <a:close/>
              </a:path>
              <a:path w="2557779" h="862329">
                <a:moveTo>
                  <a:pt x="710920" y="0"/>
                </a:moveTo>
                <a:lnTo>
                  <a:pt x="698741" y="0"/>
                </a:lnTo>
                <a:lnTo>
                  <a:pt x="697229" y="1524"/>
                </a:lnTo>
                <a:lnTo>
                  <a:pt x="697229" y="6096"/>
                </a:lnTo>
                <a:lnTo>
                  <a:pt x="698741" y="9131"/>
                </a:lnTo>
                <a:lnTo>
                  <a:pt x="710920" y="9131"/>
                </a:lnTo>
                <a:lnTo>
                  <a:pt x="712444" y="6096"/>
                </a:lnTo>
                <a:lnTo>
                  <a:pt x="712444" y="1524"/>
                </a:lnTo>
                <a:lnTo>
                  <a:pt x="710920" y="0"/>
                </a:lnTo>
                <a:close/>
              </a:path>
              <a:path w="2557779" h="862329">
                <a:moveTo>
                  <a:pt x="686561" y="0"/>
                </a:moveTo>
                <a:lnTo>
                  <a:pt x="674395" y="0"/>
                </a:lnTo>
                <a:lnTo>
                  <a:pt x="671347" y="1524"/>
                </a:lnTo>
                <a:lnTo>
                  <a:pt x="671347" y="6096"/>
                </a:lnTo>
                <a:lnTo>
                  <a:pt x="674395" y="9131"/>
                </a:lnTo>
                <a:lnTo>
                  <a:pt x="686561" y="9131"/>
                </a:lnTo>
                <a:lnTo>
                  <a:pt x="688085" y="6096"/>
                </a:lnTo>
                <a:lnTo>
                  <a:pt x="688085" y="1524"/>
                </a:lnTo>
                <a:lnTo>
                  <a:pt x="686561" y="0"/>
                </a:lnTo>
                <a:close/>
              </a:path>
              <a:path w="2557779" h="862329">
                <a:moveTo>
                  <a:pt x="662216" y="0"/>
                </a:moveTo>
                <a:lnTo>
                  <a:pt x="648512" y="0"/>
                </a:lnTo>
                <a:lnTo>
                  <a:pt x="646988" y="1524"/>
                </a:lnTo>
                <a:lnTo>
                  <a:pt x="646988" y="6096"/>
                </a:lnTo>
                <a:lnTo>
                  <a:pt x="648512" y="9131"/>
                </a:lnTo>
                <a:lnTo>
                  <a:pt x="662216" y="9131"/>
                </a:lnTo>
                <a:lnTo>
                  <a:pt x="663727" y="6096"/>
                </a:lnTo>
                <a:lnTo>
                  <a:pt x="663727" y="1524"/>
                </a:lnTo>
                <a:lnTo>
                  <a:pt x="662216" y="0"/>
                </a:lnTo>
                <a:close/>
              </a:path>
              <a:path w="2557779" h="862329">
                <a:moveTo>
                  <a:pt x="637857" y="0"/>
                </a:moveTo>
                <a:lnTo>
                  <a:pt x="624154" y="0"/>
                </a:lnTo>
                <a:lnTo>
                  <a:pt x="622630" y="1524"/>
                </a:lnTo>
                <a:lnTo>
                  <a:pt x="622630" y="6096"/>
                </a:lnTo>
                <a:lnTo>
                  <a:pt x="624154" y="9131"/>
                </a:lnTo>
                <a:lnTo>
                  <a:pt x="637857" y="9131"/>
                </a:lnTo>
                <a:lnTo>
                  <a:pt x="639381" y="6096"/>
                </a:lnTo>
                <a:lnTo>
                  <a:pt x="639381" y="1524"/>
                </a:lnTo>
                <a:lnTo>
                  <a:pt x="637857" y="0"/>
                </a:lnTo>
                <a:close/>
              </a:path>
              <a:path w="2557779" h="862329">
                <a:moveTo>
                  <a:pt x="611974" y="0"/>
                </a:moveTo>
                <a:lnTo>
                  <a:pt x="599795" y="0"/>
                </a:lnTo>
                <a:lnTo>
                  <a:pt x="598271" y="1524"/>
                </a:lnTo>
                <a:lnTo>
                  <a:pt x="598271" y="6096"/>
                </a:lnTo>
                <a:lnTo>
                  <a:pt x="599795" y="9131"/>
                </a:lnTo>
                <a:lnTo>
                  <a:pt x="611974" y="9131"/>
                </a:lnTo>
                <a:lnTo>
                  <a:pt x="615022" y="6096"/>
                </a:lnTo>
                <a:lnTo>
                  <a:pt x="615022" y="1524"/>
                </a:lnTo>
                <a:lnTo>
                  <a:pt x="611974" y="0"/>
                </a:lnTo>
                <a:close/>
              </a:path>
              <a:path w="2557779" h="862329">
                <a:moveTo>
                  <a:pt x="587616" y="0"/>
                </a:moveTo>
                <a:lnTo>
                  <a:pt x="575436" y="0"/>
                </a:lnTo>
                <a:lnTo>
                  <a:pt x="573912" y="1524"/>
                </a:lnTo>
                <a:lnTo>
                  <a:pt x="573912" y="6096"/>
                </a:lnTo>
                <a:lnTo>
                  <a:pt x="575436" y="9131"/>
                </a:lnTo>
                <a:lnTo>
                  <a:pt x="587616" y="9131"/>
                </a:lnTo>
                <a:lnTo>
                  <a:pt x="589140" y="6096"/>
                </a:lnTo>
                <a:lnTo>
                  <a:pt x="589140" y="1524"/>
                </a:lnTo>
                <a:lnTo>
                  <a:pt x="587616" y="0"/>
                </a:lnTo>
                <a:close/>
              </a:path>
              <a:path w="2557779" h="862329">
                <a:moveTo>
                  <a:pt x="563257" y="0"/>
                </a:moveTo>
                <a:lnTo>
                  <a:pt x="551078" y="0"/>
                </a:lnTo>
                <a:lnTo>
                  <a:pt x="548030" y="1524"/>
                </a:lnTo>
                <a:lnTo>
                  <a:pt x="548030" y="6096"/>
                </a:lnTo>
                <a:lnTo>
                  <a:pt x="551078" y="9131"/>
                </a:lnTo>
                <a:lnTo>
                  <a:pt x="563257" y="9131"/>
                </a:lnTo>
                <a:lnTo>
                  <a:pt x="564781" y="6096"/>
                </a:lnTo>
                <a:lnTo>
                  <a:pt x="564781" y="1524"/>
                </a:lnTo>
                <a:lnTo>
                  <a:pt x="563257" y="0"/>
                </a:lnTo>
                <a:close/>
              </a:path>
              <a:path w="2557779" h="862329">
                <a:moveTo>
                  <a:pt x="538899" y="0"/>
                </a:moveTo>
                <a:lnTo>
                  <a:pt x="525195" y="0"/>
                </a:lnTo>
                <a:lnTo>
                  <a:pt x="523671" y="1524"/>
                </a:lnTo>
                <a:lnTo>
                  <a:pt x="523671" y="6096"/>
                </a:lnTo>
                <a:lnTo>
                  <a:pt x="525195" y="9131"/>
                </a:lnTo>
                <a:lnTo>
                  <a:pt x="538899" y="9131"/>
                </a:lnTo>
                <a:lnTo>
                  <a:pt x="540423" y="6096"/>
                </a:lnTo>
                <a:lnTo>
                  <a:pt x="540423" y="1524"/>
                </a:lnTo>
                <a:lnTo>
                  <a:pt x="538899" y="0"/>
                </a:lnTo>
                <a:close/>
              </a:path>
              <a:path w="2557779" h="862329">
                <a:moveTo>
                  <a:pt x="514540" y="0"/>
                </a:moveTo>
                <a:lnTo>
                  <a:pt x="500837" y="0"/>
                </a:lnTo>
                <a:lnTo>
                  <a:pt x="499325" y="1524"/>
                </a:lnTo>
                <a:lnTo>
                  <a:pt x="499325" y="6096"/>
                </a:lnTo>
                <a:lnTo>
                  <a:pt x="500837" y="9131"/>
                </a:lnTo>
                <a:lnTo>
                  <a:pt x="514540" y="9131"/>
                </a:lnTo>
                <a:lnTo>
                  <a:pt x="516064" y="6096"/>
                </a:lnTo>
                <a:lnTo>
                  <a:pt x="516064" y="1524"/>
                </a:lnTo>
                <a:lnTo>
                  <a:pt x="514540" y="0"/>
                </a:lnTo>
                <a:close/>
              </a:path>
              <a:path w="2557779" h="862329">
                <a:moveTo>
                  <a:pt x="488670" y="0"/>
                </a:moveTo>
                <a:lnTo>
                  <a:pt x="476491" y="0"/>
                </a:lnTo>
                <a:lnTo>
                  <a:pt x="474967" y="1524"/>
                </a:lnTo>
                <a:lnTo>
                  <a:pt x="474967" y="6096"/>
                </a:lnTo>
                <a:lnTo>
                  <a:pt x="476491" y="9131"/>
                </a:lnTo>
                <a:lnTo>
                  <a:pt x="488670" y="9131"/>
                </a:lnTo>
                <a:lnTo>
                  <a:pt x="491705" y="6096"/>
                </a:lnTo>
                <a:lnTo>
                  <a:pt x="491705" y="1524"/>
                </a:lnTo>
                <a:lnTo>
                  <a:pt x="488670" y="0"/>
                </a:lnTo>
                <a:close/>
              </a:path>
              <a:path w="2557779" h="862329">
                <a:moveTo>
                  <a:pt x="464311" y="0"/>
                </a:moveTo>
                <a:lnTo>
                  <a:pt x="452132" y="0"/>
                </a:lnTo>
                <a:lnTo>
                  <a:pt x="450608" y="1524"/>
                </a:lnTo>
                <a:lnTo>
                  <a:pt x="450608" y="6096"/>
                </a:lnTo>
                <a:lnTo>
                  <a:pt x="452132" y="9131"/>
                </a:lnTo>
                <a:lnTo>
                  <a:pt x="464311" y="9131"/>
                </a:lnTo>
                <a:lnTo>
                  <a:pt x="465823" y="6096"/>
                </a:lnTo>
                <a:lnTo>
                  <a:pt x="465823" y="1524"/>
                </a:lnTo>
                <a:lnTo>
                  <a:pt x="464311" y="0"/>
                </a:lnTo>
                <a:close/>
              </a:path>
              <a:path w="2557779" h="862329">
                <a:moveTo>
                  <a:pt x="439953" y="0"/>
                </a:moveTo>
                <a:lnTo>
                  <a:pt x="427774" y="0"/>
                </a:lnTo>
                <a:lnTo>
                  <a:pt x="424726" y="1524"/>
                </a:lnTo>
                <a:lnTo>
                  <a:pt x="424726" y="6096"/>
                </a:lnTo>
                <a:lnTo>
                  <a:pt x="427774" y="9131"/>
                </a:lnTo>
                <a:lnTo>
                  <a:pt x="439953" y="9131"/>
                </a:lnTo>
                <a:lnTo>
                  <a:pt x="441477" y="6096"/>
                </a:lnTo>
                <a:lnTo>
                  <a:pt x="441477" y="1524"/>
                </a:lnTo>
                <a:lnTo>
                  <a:pt x="439953" y="0"/>
                </a:lnTo>
                <a:close/>
              </a:path>
              <a:path w="2557779" h="862329">
                <a:moveTo>
                  <a:pt x="415594" y="0"/>
                </a:moveTo>
                <a:lnTo>
                  <a:pt x="401891" y="0"/>
                </a:lnTo>
                <a:lnTo>
                  <a:pt x="400367" y="1524"/>
                </a:lnTo>
                <a:lnTo>
                  <a:pt x="400367" y="6096"/>
                </a:lnTo>
                <a:lnTo>
                  <a:pt x="401891" y="9131"/>
                </a:lnTo>
                <a:lnTo>
                  <a:pt x="415594" y="9131"/>
                </a:lnTo>
                <a:lnTo>
                  <a:pt x="417118" y="6096"/>
                </a:lnTo>
                <a:lnTo>
                  <a:pt x="417118" y="1524"/>
                </a:lnTo>
                <a:lnTo>
                  <a:pt x="415594" y="0"/>
                </a:lnTo>
                <a:close/>
              </a:path>
              <a:path w="2557779" h="862329">
                <a:moveTo>
                  <a:pt x="389712" y="0"/>
                </a:moveTo>
                <a:lnTo>
                  <a:pt x="377532" y="0"/>
                </a:lnTo>
                <a:lnTo>
                  <a:pt x="376008" y="1524"/>
                </a:lnTo>
                <a:lnTo>
                  <a:pt x="376008" y="6096"/>
                </a:lnTo>
                <a:lnTo>
                  <a:pt x="377532" y="9131"/>
                </a:lnTo>
                <a:lnTo>
                  <a:pt x="389712" y="9131"/>
                </a:lnTo>
                <a:lnTo>
                  <a:pt x="392760" y="6096"/>
                </a:lnTo>
                <a:lnTo>
                  <a:pt x="392760" y="1524"/>
                </a:lnTo>
                <a:lnTo>
                  <a:pt x="389712" y="0"/>
                </a:lnTo>
                <a:close/>
              </a:path>
              <a:path w="2557779" h="862329">
                <a:moveTo>
                  <a:pt x="365353" y="0"/>
                </a:moveTo>
                <a:lnTo>
                  <a:pt x="353174" y="0"/>
                </a:lnTo>
                <a:lnTo>
                  <a:pt x="351650" y="1524"/>
                </a:lnTo>
                <a:lnTo>
                  <a:pt x="351650" y="6096"/>
                </a:lnTo>
                <a:lnTo>
                  <a:pt x="353174" y="9131"/>
                </a:lnTo>
                <a:lnTo>
                  <a:pt x="365353" y="9131"/>
                </a:lnTo>
                <a:lnTo>
                  <a:pt x="366877" y="6096"/>
                </a:lnTo>
                <a:lnTo>
                  <a:pt x="366877" y="1524"/>
                </a:lnTo>
                <a:lnTo>
                  <a:pt x="365353" y="0"/>
                </a:lnTo>
                <a:close/>
              </a:path>
              <a:path w="2557779" h="862329">
                <a:moveTo>
                  <a:pt x="340994" y="0"/>
                </a:moveTo>
                <a:lnTo>
                  <a:pt x="328815" y="0"/>
                </a:lnTo>
                <a:lnTo>
                  <a:pt x="325780" y="1524"/>
                </a:lnTo>
                <a:lnTo>
                  <a:pt x="325780" y="6096"/>
                </a:lnTo>
                <a:lnTo>
                  <a:pt x="328815" y="9131"/>
                </a:lnTo>
                <a:lnTo>
                  <a:pt x="340994" y="9131"/>
                </a:lnTo>
                <a:lnTo>
                  <a:pt x="342518" y="6096"/>
                </a:lnTo>
                <a:lnTo>
                  <a:pt x="342518" y="1524"/>
                </a:lnTo>
                <a:lnTo>
                  <a:pt x="340994" y="0"/>
                </a:lnTo>
                <a:close/>
              </a:path>
              <a:path w="2557779" h="862329">
                <a:moveTo>
                  <a:pt x="316636" y="0"/>
                </a:moveTo>
                <a:lnTo>
                  <a:pt x="302945" y="0"/>
                </a:lnTo>
                <a:lnTo>
                  <a:pt x="301421" y="1524"/>
                </a:lnTo>
                <a:lnTo>
                  <a:pt x="301421" y="6096"/>
                </a:lnTo>
                <a:lnTo>
                  <a:pt x="302945" y="9131"/>
                </a:lnTo>
                <a:lnTo>
                  <a:pt x="316636" y="9131"/>
                </a:lnTo>
                <a:lnTo>
                  <a:pt x="318160" y="6096"/>
                </a:lnTo>
                <a:lnTo>
                  <a:pt x="318160" y="1524"/>
                </a:lnTo>
                <a:lnTo>
                  <a:pt x="316636" y="0"/>
                </a:lnTo>
                <a:close/>
              </a:path>
              <a:path w="2557779" h="862329">
                <a:moveTo>
                  <a:pt x="292277" y="0"/>
                </a:moveTo>
                <a:lnTo>
                  <a:pt x="278587" y="0"/>
                </a:lnTo>
                <a:lnTo>
                  <a:pt x="277063" y="1524"/>
                </a:lnTo>
                <a:lnTo>
                  <a:pt x="277063" y="6096"/>
                </a:lnTo>
                <a:lnTo>
                  <a:pt x="278587" y="9131"/>
                </a:lnTo>
                <a:lnTo>
                  <a:pt x="292277" y="9131"/>
                </a:lnTo>
                <a:lnTo>
                  <a:pt x="293801" y="6096"/>
                </a:lnTo>
                <a:lnTo>
                  <a:pt x="293801" y="1524"/>
                </a:lnTo>
                <a:lnTo>
                  <a:pt x="292277" y="0"/>
                </a:lnTo>
                <a:close/>
              </a:path>
              <a:path w="2557779" h="862329">
                <a:moveTo>
                  <a:pt x="266407" y="0"/>
                </a:moveTo>
                <a:lnTo>
                  <a:pt x="254228" y="0"/>
                </a:lnTo>
                <a:lnTo>
                  <a:pt x="252704" y="1524"/>
                </a:lnTo>
                <a:lnTo>
                  <a:pt x="252704" y="6096"/>
                </a:lnTo>
                <a:lnTo>
                  <a:pt x="254228" y="9131"/>
                </a:lnTo>
                <a:lnTo>
                  <a:pt x="266407" y="9131"/>
                </a:lnTo>
                <a:lnTo>
                  <a:pt x="269443" y="6096"/>
                </a:lnTo>
                <a:lnTo>
                  <a:pt x="269443" y="1524"/>
                </a:lnTo>
                <a:lnTo>
                  <a:pt x="266407" y="0"/>
                </a:lnTo>
                <a:close/>
              </a:path>
              <a:path w="2557779" h="862329">
                <a:moveTo>
                  <a:pt x="242049" y="0"/>
                </a:moveTo>
                <a:lnTo>
                  <a:pt x="229869" y="0"/>
                </a:lnTo>
                <a:lnTo>
                  <a:pt x="228345" y="1524"/>
                </a:lnTo>
                <a:lnTo>
                  <a:pt x="228345" y="6096"/>
                </a:lnTo>
                <a:lnTo>
                  <a:pt x="229869" y="9131"/>
                </a:lnTo>
                <a:lnTo>
                  <a:pt x="242049" y="9131"/>
                </a:lnTo>
                <a:lnTo>
                  <a:pt x="243573" y="6096"/>
                </a:lnTo>
                <a:lnTo>
                  <a:pt x="243573" y="1524"/>
                </a:lnTo>
                <a:lnTo>
                  <a:pt x="242049" y="0"/>
                </a:lnTo>
                <a:close/>
              </a:path>
              <a:path w="2557779" h="862329">
                <a:moveTo>
                  <a:pt x="217690" y="0"/>
                </a:moveTo>
                <a:lnTo>
                  <a:pt x="205511" y="0"/>
                </a:lnTo>
                <a:lnTo>
                  <a:pt x="202463" y="1524"/>
                </a:lnTo>
                <a:lnTo>
                  <a:pt x="202463" y="6096"/>
                </a:lnTo>
                <a:lnTo>
                  <a:pt x="205511" y="9131"/>
                </a:lnTo>
                <a:lnTo>
                  <a:pt x="217690" y="9131"/>
                </a:lnTo>
                <a:lnTo>
                  <a:pt x="219214" y="6096"/>
                </a:lnTo>
                <a:lnTo>
                  <a:pt x="219214" y="1524"/>
                </a:lnTo>
                <a:lnTo>
                  <a:pt x="217690" y="0"/>
                </a:lnTo>
                <a:close/>
              </a:path>
              <a:path w="2557779" h="862329">
                <a:moveTo>
                  <a:pt x="193332" y="0"/>
                </a:moveTo>
                <a:lnTo>
                  <a:pt x="179628" y="0"/>
                </a:lnTo>
                <a:lnTo>
                  <a:pt x="178104" y="1524"/>
                </a:lnTo>
                <a:lnTo>
                  <a:pt x="178104" y="6096"/>
                </a:lnTo>
                <a:lnTo>
                  <a:pt x="179628" y="9131"/>
                </a:lnTo>
                <a:lnTo>
                  <a:pt x="193332" y="9131"/>
                </a:lnTo>
                <a:lnTo>
                  <a:pt x="194856" y="6096"/>
                </a:lnTo>
                <a:lnTo>
                  <a:pt x="194856" y="1524"/>
                </a:lnTo>
                <a:lnTo>
                  <a:pt x="193332" y="0"/>
                </a:lnTo>
                <a:close/>
              </a:path>
              <a:path w="2557779" h="862329">
                <a:moveTo>
                  <a:pt x="168973" y="0"/>
                </a:moveTo>
                <a:lnTo>
                  <a:pt x="155270" y="0"/>
                </a:lnTo>
                <a:lnTo>
                  <a:pt x="153746" y="1524"/>
                </a:lnTo>
                <a:lnTo>
                  <a:pt x="153746" y="6096"/>
                </a:lnTo>
                <a:lnTo>
                  <a:pt x="155270" y="9131"/>
                </a:lnTo>
                <a:lnTo>
                  <a:pt x="168973" y="9131"/>
                </a:lnTo>
                <a:lnTo>
                  <a:pt x="170497" y="6096"/>
                </a:lnTo>
                <a:lnTo>
                  <a:pt x="170497" y="1524"/>
                </a:lnTo>
                <a:lnTo>
                  <a:pt x="168973" y="0"/>
                </a:lnTo>
                <a:close/>
              </a:path>
              <a:path w="2557779" h="862329">
                <a:moveTo>
                  <a:pt x="143090" y="0"/>
                </a:moveTo>
                <a:lnTo>
                  <a:pt x="130911" y="0"/>
                </a:lnTo>
                <a:lnTo>
                  <a:pt x="129387" y="1524"/>
                </a:lnTo>
                <a:lnTo>
                  <a:pt x="129387" y="6096"/>
                </a:lnTo>
                <a:lnTo>
                  <a:pt x="130911" y="9131"/>
                </a:lnTo>
                <a:lnTo>
                  <a:pt x="143090" y="9131"/>
                </a:lnTo>
                <a:lnTo>
                  <a:pt x="146138" y="6096"/>
                </a:lnTo>
                <a:lnTo>
                  <a:pt x="146138" y="1524"/>
                </a:lnTo>
                <a:lnTo>
                  <a:pt x="143090" y="0"/>
                </a:lnTo>
                <a:close/>
              </a:path>
              <a:path w="2557779" h="862329">
                <a:moveTo>
                  <a:pt x="118732" y="0"/>
                </a:moveTo>
                <a:lnTo>
                  <a:pt x="106552" y="0"/>
                </a:lnTo>
                <a:lnTo>
                  <a:pt x="105041" y="1524"/>
                </a:lnTo>
                <a:lnTo>
                  <a:pt x="105041" y="6096"/>
                </a:lnTo>
                <a:lnTo>
                  <a:pt x="106552" y="9131"/>
                </a:lnTo>
                <a:lnTo>
                  <a:pt x="118732" y="9131"/>
                </a:lnTo>
                <a:lnTo>
                  <a:pt x="120256" y="6096"/>
                </a:lnTo>
                <a:lnTo>
                  <a:pt x="120256" y="1524"/>
                </a:lnTo>
                <a:lnTo>
                  <a:pt x="118732" y="0"/>
                </a:lnTo>
                <a:close/>
              </a:path>
              <a:path w="2557779" h="862329">
                <a:moveTo>
                  <a:pt x="94373" y="0"/>
                </a:moveTo>
                <a:lnTo>
                  <a:pt x="82207" y="0"/>
                </a:lnTo>
                <a:lnTo>
                  <a:pt x="79159" y="1524"/>
                </a:lnTo>
                <a:lnTo>
                  <a:pt x="79159" y="6096"/>
                </a:lnTo>
                <a:lnTo>
                  <a:pt x="82207" y="9131"/>
                </a:lnTo>
                <a:lnTo>
                  <a:pt x="94373" y="9131"/>
                </a:lnTo>
                <a:lnTo>
                  <a:pt x="95897" y="6096"/>
                </a:lnTo>
                <a:lnTo>
                  <a:pt x="95897" y="1524"/>
                </a:lnTo>
                <a:lnTo>
                  <a:pt x="94373" y="0"/>
                </a:lnTo>
                <a:close/>
              </a:path>
              <a:path w="2557779" h="862329">
                <a:moveTo>
                  <a:pt x="70027" y="0"/>
                </a:moveTo>
                <a:lnTo>
                  <a:pt x="56324" y="0"/>
                </a:lnTo>
                <a:lnTo>
                  <a:pt x="54800" y="1524"/>
                </a:lnTo>
                <a:lnTo>
                  <a:pt x="54800" y="6096"/>
                </a:lnTo>
                <a:lnTo>
                  <a:pt x="56324" y="9131"/>
                </a:lnTo>
                <a:lnTo>
                  <a:pt x="70027" y="9131"/>
                </a:lnTo>
                <a:lnTo>
                  <a:pt x="71539" y="6096"/>
                </a:lnTo>
                <a:lnTo>
                  <a:pt x="71539" y="1524"/>
                </a:lnTo>
                <a:lnTo>
                  <a:pt x="70027" y="0"/>
                </a:lnTo>
                <a:close/>
              </a:path>
              <a:path w="2557779" h="862329">
                <a:moveTo>
                  <a:pt x="45669" y="0"/>
                </a:moveTo>
                <a:lnTo>
                  <a:pt x="31965" y="0"/>
                </a:lnTo>
                <a:lnTo>
                  <a:pt x="30441" y="1524"/>
                </a:lnTo>
                <a:lnTo>
                  <a:pt x="30441" y="6096"/>
                </a:lnTo>
                <a:lnTo>
                  <a:pt x="31965" y="9131"/>
                </a:lnTo>
                <a:lnTo>
                  <a:pt x="45669" y="9131"/>
                </a:lnTo>
                <a:lnTo>
                  <a:pt x="47193" y="6096"/>
                </a:lnTo>
                <a:lnTo>
                  <a:pt x="47193" y="1524"/>
                </a:lnTo>
                <a:lnTo>
                  <a:pt x="4566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109107" y="3451810"/>
            <a:ext cx="207469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346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297005" y="3411722"/>
            <a:ext cx="78953" cy="80682"/>
          </a:xfrm>
          <a:custGeom>
            <a:avLst/>
            <a:gdLst/>
            <a:ahLst/>
            <a:cxnLst/>
            <a:rect l="l" t="t" r="r" b="b"/>
            <a:pathLst>
              <a:path w="86994" h="88900">
                <a:moveTo>
                  <a:pt x="0" y="0"/>
                </a:moveTo>
                <a:lnTo>
                  <a:pt x="1535" y="3223"/>
                </a:lnTo>
                <a:lnTo>
                  <a:pt x="5966" y="14991"/>
                </a:lnTo>
                <a:lnTo>
                  <a:pt x="8847" y="27204"/>
                </a:lnTo>
                <a:lnTo>
                  <a:pt x="10177" y="39674"/>
                </a:lnTo>
                <a:lnTo>
                  <a:pt x="9958" y="52211"/>
                </a:lnTo>
                <a:lnTo>
                  <a:pt x="8189" y="64628"/>
                </a:lnTo>
                <a:lnTo>
                  <a:pt x="4869" y="76734"/>
                </a:lnTo>
                <a:lnTo>
                  <a:pt x="0" y="88341"/>
                </a:lnTo>
                <a:lnTo>
                  <a:pt x="86766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3979519" y="3451810"/>
            <a:ext cx="338866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2973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4297292" y="3415391"/>
            <a:ext cx="80682" cy="76648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2113" y="0"/>
                </a:moveTo>
                <a:lnTo>
                  <a:pt x="6874" y="11683"/>
                </a:lnTo>
                <a:lnTo>
                  <a:pt x="9947" y="23791"/>
                </a:lnTo>
                <a:lnTo>
                  <a:pt x="11333" y="36141"/>
                </a:lnTo>
                <a:lnTo>
                  <a:pt x="11031" y="48551"/>
                </a:lnTo>
                <a:lnTo>
                  <a:pt x="9042" y="60836"/>
                </a:lnTo>
                <a:lnTo>
                  <a:pt x="5364" y="72813"/>
                </a:lnTo>
                <a:lnTo>
                  <a:pt x="0" y="84300"/>
                </a:lnTo>
                <a:lnTo>
                  <a:pt x="88290" y="40129"/>
                </a:lnTo>
                <a:lnTo>
                  <a:pt x="2113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2487380" y="3339834"/>
            <a:ext cx="621726" cy="2253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2484614" y="3335684"/>
            <a:ext cx="627593" cy="232249"/>
          </a:xfrm>
          <a:custGeom>
            <a:avLst/>
            <a:gdLst/>
            <a:ahLst/>
            <a:cxnLst/>
            <a:rect l="l" t="t" r="r" b="b"/>
            <a:pathLst>
              <a:path w="691514" h="255904">
                <a:moveTo>
                  <a:pt x="6083" y="7619"/>
                </a:moveTo>
                <a:lnTo>
                  <a:pt x="1523" y="7619"/>
                </a:lnTo>
                <a:lnTo>
                  <a:pt x="0" y="10667"/>
                </a:lnTo>
                <a:lnTo>
                  <a:pt x="0" y="71589"/>
                </a:lnTo>
                <a:lnTo>
                  <a:pt x="1523" y="73113"/>
                </a:lnTo>
                <a:lnTo>
                  <a:pt x="6083" y="73113"/>
                </a:lnTo>
                <a:lnTo>
                  <a:pt x="7607" y="71589"/>
                </a:lnTo>
                <a:lnTo>
                  <a:pt x="7607" y="10667"/>
                </a:lnTo>
                <a:lnTo>
                  <a:pt x="6083" y="7619"/>
                </a:lnTo>
                <a:close/>
              </a:path>
              <a:path w="691514" h="255904">
                <a:moveTo>
                  <a:pt x="6083" y="106629"/>
                </a:moveTo>
                <a:lnTo>
                  <a:pt x="1523" y="106629"/>
                </a:lnTo>
                <a:lnTo>
                  <a:pt x="0" y="108153"/>
                </a:lnTo>
                <a:lnTo>
                  <a:pt x="0" y="170599"/>
                </a:lnTo>
                <a:lnTo>
                  <a:pt x="1523" y="172123"/>
                </a:lnTo>
                <a:lnTo>
                  <a:pt x="6083" y="172123"/>
                </a:lnTo>
                <a:lnTo>
                  <a:pt x="7607" y="170599"/>
                </a:lnTo>
                <a:lnTo>
                  <a:pt x="7607" y="108153"/>
                </a:lnTo>
                <a:lnTo>
                  <a:pt x="6083" y="106629"/>
                </a:lnTo>
                <a:close/>
              </a:path>
              <a:path w="691514" h="255904">
                <a:moveTo>
                  <a:pt x="6083" y="205638"/>
                </a:moveTo>
                <a:lnTo>
                  <a:pt x="1523" y="205638"/>
                </a:lnTo>
                <a:lnTo>
                  <a:pt x="0" y="207162"/>
                </a:lnTo>
                <a:lnTo>
                  <a:pt x="0" y="254380"/>
                </a:lnTo>
                <a:lnTo>
                  <a:pt x="1523" y="255904"/>
                </a:lnTo>
                <a:lnTo>
                  <a:pt x="19786" y="255904"/>
                </a:lnTo>
                <a:lnTo>
                  <a:pt x="22834" y="254380"/>
                </a:lnTo>
                <a:lnTo>
                  <a:pt x="22834" y="252856"/>
                </a:lnTo>
                <a:lnTo>
                  <a:pt x="7607" y="252856"/>
                </a:lnTo>
                <a:lnTo>
                  <a:pt x="3047" y="248284"/>
                </a:lnTo>
                <a:lnTo>
                  <a:pt x="7607" y="248284"/>
                </a:lnTo>
                <a:lnTo>
                  <a:pt x="7607" y="207162"/>
                </a:lnTo>
                <a:lnTo>
                  <a:pt x="6083" y="205638"/>
                </a:lnTo>
                <a:close/>
              </a:path>
              <a:path w="691514" h="255904">
                <a:moveTo>
                  <a:pt x="7607" y="248284"/>
                </a:moveTo>
                <a:lnTo>
                  <a:pt x="3047" y="248284"/>
                </a:lnTo>
                <a:lnTo>
                  <a:pt x="7607" y="252856"/>
                </a:lnTo>
                <a:lnTo>
                  <a:pt x="7607" y="248284"/>
                </a:lnTo>
                <a:close/>
              </a:path>
              <a:path w="691514" h="255904">
                <a:moveTo>
                  <a:pt x="19786" y="248284"/>
                </a:moveTo>
                <a:lnTo>
                  <a:pt x="7607" y="248284"/>
                </a:lnTo>
                <a:lnTo>
                  <a:pt x="7607" y="252856"/>
                </a:lnTo>
                <a:lnTo>
                  <a:pt x="22834" y="252856"/>
                </a:lnTo>
                <a:lnTo>
                  <a:pt x="22834" y="249808"/>
                </a:lnTo>
                <a:lnTo>
                  <a:pt x="19786" y="248284"/>
                </a:lnTo>
                <a:close/>
              </a:path>
              <a:path w="691514" h="255904">
                <a:moveTo>
                  <a:pt x="118744" y="248284"/>
                </a:moveTo>
                <a:lnTo>
                  <a:pt x="56324" y="248284"/>
                </a:lnTo>
                <a:lnTo>
                  <a:pt x="54800" y="249808"/>
                </a:lnTo>
                <a:lnTo>
                  <a:pt x="54800" y="254380"/>
                </a:lnTo>
                <a:lnTo>
                  <a:pt x="56324" y="255904"/>
                </a:lnTo>
                <a:lnTo>
                  <a:pt x="118744" y="255904"/>
                </a:lnTo>
                <a:lnTo>
                  <a:pt x="120256" y="254380"/>
                </a:lnTo>
                <a:lnTo>
                  <a:pt x="120256" y="249808"/>
                </a:lnTo>
                <a:lnTo>
                  <a:pt x="118744" y="248284"/>
                </a:lnTo>
                <a:close/>
              </a:path>
              <a:path w="691514" h="255904">
                <a:moveTo>
                  <a:pt x="217690" y="248284"/>
                </a:moveTo>
                <a:lnTo>
                  <a:pt x="155270" y="248284"/>
                </a:lnTo>
                <a:lnTo>
                  <a:pt x="153758" y="249808"/>
                </a:lnTo>
                <a:lnTo>
                  <a:pt x="153758" y="254380"/>
                </a:lnTo>
                <a:lnTo>
                  <a:pt x="155270" y="255904"/>
                </a:lnTo>
                <a:lnTo>
                  <a:pt x="217690" y="255904"/>
                </a:lnTo>
                <a:lnTo>
                  <a:pt x="219214" y="254380"/>
                </a:lnTo>
                <a:lnTo>
                  <a:pt x="219214" y="249808"/>
                </a:lnTo>
                <a:lnTo>
                  <a:pt x="217690" y="248284"/>
                </a:lnTo>
                <a:close/>
              </a:path>
              <a:path w="691514" h="255904">
                <a:moveTo>
                  <a:pt x="316649" y="248284"/>
                </a:moveTo>
                <a:lnTo>
                  <a:pt x="254228" y="248284"/>
                </a:lnTo>
                <a:lnTo>
                  <a:pt x="252704" y="249808"/>
                </a:lnTo>
                <a:lnTo>
                  <a:pt x="252704" y="254380"/>
                </a:lnTo>
                <a:lnTo>
                  <a:pt x="254228" y="255904"/>
                </a:lnTo>
                <a:lnTo>
                  <a:pt x="316649" y="255904"/>
                </a:lnTo>
                <a:lnTo>
                  <a:pt x="318160" y="254380"/>
                </a:lnTo>
                <a:lnTo>
                  <a:pt x="318160" y="249808"/>
                </a:lnTo>
                <a:lnTo>
                  <a:pt x="316649" y="248284"/>
                </a:lnTo>
                <a:close/>
              </a:path>
              <a:path w="691514" h="255904">
                <a:moveTo>
                  <a:pt x="415594" y="248284"/>
                </a:moveTo>
                <a:lnTo>
                  <a:pt x="353174" y="248284"/>
                </a:lnTo>
                <a:lnTo>
                  <a:pt x="351662" y="249808"/>
                </a:lnTo>
                <a:lnTo>
                  <a:pt x="351662" y="254380"/>
                </a:lnTo>
                <a:lnTo>
                  <a:pt x="353174" y="255904"/>
                </a:lnTo>
                <a:lnTo>
                  <a:pt x="415594" y="255904"/>
                </a:lnTo>
                <a:lnTo>
                  <a:pt x="417118" y="254380"/>
                </a:lnTo>
                <a:lnTo>
                  <a:pt x="417118" y="249808"/>
                </a:lnTo>
                <a:lnTo>
                  <a:pt x="415594" y="248284"/>
                </a:lnTo>
                <a:close/>
              </a:path>
              <a:path w="691514" h="255904">
                <a:moveTo>
                  <a:pt x="513029" y="248284"/>
                </a:moveTo>
                <a:lnTo>
                  <a:pt x="452132" y="248284"/>
                </a:lnTo>
                <a:lnTo>
                  <a:pt x="449084" y="249808"/>
                </a:lnTo>
                <a:lnTo>
                  <a:pt x="449084" y="254380"/>
                </a:lnTo>
                <a:lnTo>
                  <a:pt x="452132" y="255904"/>
                </a:lnTo>
                <a:lnTo>
                  <a:pt x="513029" y="255904"/>
                </a:lnTo>
                <a:lnTo>
                  <a:pt x="516064" y="254380"/>
                </a:lnTo>
                <a:lnTo>
                  <a:pt x="516064" y="249808"/>
                </a:lnTo>
                <a:lnTo>
                  <a:pt x="513029" y="248284"/>
                </a:lnTo>
                <a:close/>
              </a:path>
              <a:path w="691514" h="255904">
                <a:moveTo>
                  <a:pt x="611974" y="248284"/>
                </a:moveTo>
                <a:lnTo>
                  <a:pt x="549567" y="248284"/>
                </a:lnTo>
                <a:lnTo>
                  <a:pt x="548043" y="249808"/>
                </a:lnTo>
                <a:lnTo>
                  <a:pt x="548043" y="254380"/>
                </a:lnTo>
                <a:lnTo>
                  <a:pt x="549567" y="255904"/>
                </a:lnTo>
                <a:lnTo>
                  <a:pt x="611974" y="255904"/>
                </a:lnTo>
                <a:lnTo>
                  <a:pt x="613498" y="254380"/>
                </a:lnTo>
                <a:lnTo>
                  <a:pt x="613498" y="249808"/>
                </a:lnTo>
                <a:lnTo>
                  <a:pt x="611974" y="248284"/>
                </a:lnTo>
                <a:close/>
              </a:path>
              <a:path w="691514" h="255904">
                <a:moveTo>
                  <a:pt x="683526" y="248284"/>
                </a:moveTo>
                <a:lnTo>
                  <a:pt x="648512" y="248284"/>
                </a:lnTo>
                <a:lnTo>
                  <a:pt x="646988" y="249808"/>
                </a:lnTo>
                <a:lnTo>
                  <a:pt x="646988" y="254380"/>
                </a:lnTo>
                <a:lnTo>
                  <a:pt x="648512" y="255904"/>
                </a:lnTo>
                <a:lnTo>
                  <a:pt x="689609" y="255904"/>
                </a:lnTo>
                <a:lnTo>
                  <a:pt x="691133" y="254380"/>
                </a:lnTo>
                <a:lnTo>
                  <a:pt x="691133" y="252856"/>
                </a:lnTo>
                <a:lnTo>
                  <a:pt x="683526" y="252856"/>
                </a:lnTo>
                <a:lnTo>
                  <a:pt x="683526" y="248284"/>
                </a:lnTo>
                <a:close/>
              </a:path>
              <a:path w="691514" h="255904">
                <a:moveTo>
                  <a:pt x="689609" y="226961"/>
                </a:moveTo>
                <a:lnTo>
                  <a:pt x="685050" y="226961"/>
                </a:lnTo>
                <a:lnTo>
                  <a:pt x="683526" y="228485"/>
                </a:lnTo>
                <a:lnTo>
                  <a:pt x="683526" y="252856"/>
                </a:lnTo>
                <a:lnTo>
                  <a:pt x="688098" y="248284"/>
                </a:lnTo>
                <a:lnTo>
                  <a:pt x="691133" y="248284"/>
                </a:lnTo>
                <a:lnTo>
                  <a:pt x="691133" y="228485"/>
                </a:lnTo>
                <a:lnTo>
                  <a:pt x="689609" y="226961"/>
                </a:lnTo>
                <a:close/>
              </a:path>
              <a:path w="691514" h="255904">
                <a:moveTo>
                  <a:pt x="691133" y="248284"/>
                </a:moveTo>
                <a:lnTo>
                  <a:pt x="688098" y="248284"/>
                </a:lnTo>
                <a:lnTo>
                  <a:pt x="683526" y="252856"/>
                </a:lnTo>
                <a:lnTo>
                  <a:pt x="691133" y="252856"/>
                </a:lnTo>
                <a:lnTo>
                  <a:pt x="691133" y="248284"/>
                </a:lnTo>
                <a:close/>
              </a:path>
              <a:path w="691514" h="255904">
                <a:moveTo>
                  <a:pt x="689609" y="127952"/>
                </a:moveTo>
                <a:lnTo>
                  <a:pt x="685050" y="127952"/>
                </a:lnTo>
                <a:lnTo>
                  <a:pt x="683526" y="129476"/>
                </a:lnTo>
                <a:lnTo>
                  <a:pt x="683526" y="191922"/>
                </a:lnTo>
                <a:lnTo>
                  <a:pt x="685050" y="193446"/>
                </a:lnTo>
                <a:lnTo>
                  <a:pt x="689609" y="193446"/>
                </a:lnTo>
                <a:lnTo>
                  <a:pt x="691133" y="191922"/>
                </a:lnTo>
                <a:lnTo>
                  <a:pt x="691133" y="129476"/>
                </a:lnTo>
                <a:lnTo>
                  <a:pt x="689609" y="127952"/>
                </a:lnTo>
                <a:close/>
              </a:path>
              <a:path w="691514" h="255904">
                <a:moveTo>
                  <a:pt x="689609" y="28943"/>
                </a:moveTo>
                <a:lnTo>
                  <a:pt x="685050" y="28943"/>
                </a:lnTo>
                <a:lnTo>
                  <a:pt x="683526" y="31991"/>
                </a:lnTo>
                <a:lnTo>
                  <a:pt x="683526" y="92913"/>
                </a:lnTo>
                <a:lnTo>
                  <a:pt x="685050" y="95961"/>
                </a:lnTo>
                <a:lnTo>
                  <a:pt x="689609" y="95961"/>
                </a:lnTo>
                <a:lnTo>
                  <a:pt x="691133" y="92913"/>
                </a:lnTo>
                <a:lnTo>
                  <a:pt x="691133" y="31991"/>
                </a:lnTo>
                <a:lnTo>
                  <a:pt x="689609" y="28943"/>
                </a:lnTo>
                <a:close/>
              </a:path>
              <a:path w="691514" h="255904">
                <a:moveTo>
                  <a:pt x="678954" y="0"/>
                </a:moveTo>
                <a:lnTo>
                  <a:pt x="616546" y="0"/>
                </a:lnTo>
                <a:lnTo>
                  <a:pt x="615022" y="1523"/>
                </a:lnTo>
                <a:lnTo>
                  <a:pt x="615022" y="6095"/>
                </a:lnTo>
                <a:lnTo>
                  <a:pt x="616546" y="7619"/>
                </a:lnTo>
                <a:lnTo>
                  <a:pt x="678954" y="7619"/>
                </a:lnTo>
                <a:lnTo>
                  <a:pt x="680478" y="6095"/>
                </a:lnTo>
                <a:lnTo>
                  <a:pt x="680478" y="1523"/>
                </a:lnTo>
                <a:lnTo>
                  <a:pt x="678954" y="0"/>
                </a:lnTo>
                <a:close/>
              </a:path>
              <a:path w="691514" h="255904">
                <a:moveTo>
                  <a:pt x="580008" y="0"/>
                </a:moveTo>
                <a:lnTo>
                  <a:pt x="517588" y="0"/>
                </a:lnTo>
                <a:lnTo>
                  <a:pt x="516064" y="1523"/>
                </a:lnTo>
                <a:lnTo>
                  <a:pt x="516064" y="6095"/>
                </a:lnTo>
                <a:lnTo>
                  <a:pt x="517588" y="7619"/>
                </a:lnTo>
                <a:lnTo>
                  <a:pt x="580008" y="7619"/>
                </a:lnTo>
                <a:lnTo>
                  <a:pt x="581532" y="6095"/>
                </a:lnTo>
                <a:lnTo>
                  <a:pt x="581532" y="1523"/>
                </a:lnTo>
                <a:lnTo>
                  <a:pt x="580008" y="0"/>
                </a:lnTo>
                <a:close/>
              </a:path>
              <a:path w="691514" h="255904">
                <a:moveTo>
                  <a:pt x="481050" y="0"/>
                </a:moveTo>
                <a:lnTo>
                  <a:pt x="418642" y="0"/>
                </a:lnTo>
                <a:lnTo>
                  <a:pt x="417118" y="1523"/>
                </a:lnTo>
                <a:lnTo>
                  <a:pt x="417118" y="6095"/>
                </a:lnTo>
                <a:lnTo>
                  <a:pt x="418642" y="7619"/>
                </a:lnTo>
                <a:lnTo>
                  <a:pt x="481050" y="7619"/>
                </a:lnTo>
                <a:lnTo>
                  <a:pt x="482574" y="6095"/>
                </a:lnTo>
                <a:lnTo>
                  <a:pt x="482574" y="1523"/>
                </a:lnTo>
                <a:lnTo>
                  <a:pt x="481050" y="0"/>
                </a:lnTo>
                <a:close/>
              </a:path>
              <a:path w="691514" h="255904">
                <a:moveTo>
                  <a:pt x="382104" y="0"/>
                </a:moveTo>
                <a:lnTo>
                  <a:pt x="319684" y="0"/>
                </a:lnTo>
                <a:lnTo>
                  <a:pt x="318160" y="1523"/>
                </a:lnTo>
                <a:lnTo>
                  <a:pt x="318160" y="6095"/>
                </a:lnTo>
                <a:lnTo>
                  <a:pt x="319684" y="7619"/>
                </a:lnTo>
                <a:lnTo>
                  <a:pt x="382104" y="7619"/>
                </a:lnTo>
                <a:lnTo>
                  <a:pt x="383628" y="6095"/>
                </a:lnTo>
                <a:lnTo>
                  <a:pt x="383628" y="1523"/>
                </a:lnTo>
                <a:lnTo>
                  <a:pt x="382104" y="0"/>
                </a:lnTo>
                <a:close/>
              </a:path>
              <a:path w="691514" h="255904">
                <a:moveTo>
                  <a:pt x="283146" y="0"/>
                </a:moveTo>
                <a:lnTo>
                  <a:pt x="220738" y="0"/>
                </a:lnTo>
                <a:lnTo>
                  <a:pt x="219214" y="1523"/>
                </a:lnTo>
                <a:lnTo>
                  <a:pt x="219214" y="6095"/>
                </a:lnTo>
                <a:lnTo>
                  <a:pt x="220738" y="7619"/>
                </a:lnTo>
                <a:lnTo>
                  <a:pt x="283146" y="7619"/>
                </a:lnTo>
                <a:lnTo>
                  <a:pt x="284670" y="6095"/>
                </a:lnTo>
                <a:lnTo>
                  <a:pt x="284670" y="1523"/>
                </a:lnTo>
                <a:lnTo>
                  <a:pt x="283146" y="0"/>
                </a:lnTo>
                <a:close/>
              </a:path>
              <a:path w="691514" h="255904">
                <a:moveTo>
                  <a:pt x="184200" y="0"/>
                </a:moveTo>
                <a:lnTo>
                  <a:pt x="123304" y="0"/>
                </a:lnTo>
                <a:lnTo>
                  <a:pt x="120256" y="1523"/>
                </a:lnTo>
                <a:lnTo>
                  <a:pt x="120256" y="6095"/>
                </a:lnTo>
                <a:lnTo>
                  <a:pt x="123304" y="7619"/>
                </a:lnTo>
                <a:lnTo>
                  <a:pt x="184200" y="7619"/>
                </a:lnTo>
                <a:lnTo>
                  <a:pt x="187248" y="6095"/>
                </a:lnTo>
                <a:lnTo>
                  <a:pt x="187248" y="1523"/>
                </a:lnTo>
                <a:lnTo>
                  <a:pt x="184200" y="0"/>
                </a:lnTo>
                <a:close/>
              </a:path>
              <a:path w="691514" h="255904">
                <a:moveTo>
                  <a:pt x="86766" y="0"/>
                </a:moveTo>
                <a:lnTo>
                  <a:pt x="24358" y="0"/>
                </a:lnTo>
                <a:lnTo>
                  <a:pt x="22834" y="1523"/>
                </a:lnTo>
                <a:lnTo>
                  <a:pt x="22834" y="6095"/>
                </a:lnTo>
                <a:lnTo>
                  <a:pt x="24358" y="7619"/>
                </a:lnTo>
                <a:lnTo>
                  <a:pt x="86766" y="7619"/>
                </a:lnTo>
                <a:lnTo>
                  <a:pt x="88290" y="6095"/>
                </a:lnTo>
                <a:lnTo>
                  <a:pt x="88290" y="1523"/>
                </a:lnTo>
                <a:lnTo>
                  <a:pt x="8676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2651788" y="3406189"/>
            <a:ext cx="207237" cy="1036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2896336" y="3411722"/>
            <a:ext cx="45597" cy="787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2369941" y="3988174"/>
            <a:ext cx="2314431" cy="774551"/>
          </a:xfrm>
          <a:custGeom>
            <a:avLst/>
            <a:gdLst/>
            <a:ahLst/>
            <a:cxnLst/>
            <a:rect l="l" t="t" r="r" b="b"/>
            <a:pathLst>
              <a:path w="2550160" h="853439">
                <a:moveTo>
                  <a:pt x="0" y="852982"/>
                </a:moveTo>
                <a:lnTo>
                  <a:pt x="2549906" y="852982"/>
                </a:lnTo>
                <a:lnTo>
                  <a:pt x="2549906" y="0"/>
                </a:lnTo>
                <a:lnTo>
                  <a:pt x="0" y="0"/>
                </a:lnTo>
                <a:lnTo>
                  <a:pt x="0" y="8529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2365791" y="3984025"/>
            <a:ext cx="2321347" cy="782619"/>
          </a:xfrm>
          <a:custGeom>
            <a:avLst/>
            <a:gdLst/>
            <a:ahLst/>
            <a:cxnLst/>
            <a:rect l="l" t="t" r="r" b="b"/>
            <a:pathLst>
              <a:path w="2557779" h="862329">
                <a:moveTo>
                  <a:pt x="7607" y="7620"/>
                </a:moveTo>
                <a:lnTo>
                  <a:pt x="3047" y="7620"/>
                </a:lnTo>
                <a:lnTo>
                  <a:pt x="0" y="9144"/>
                </a:lnTo>
                <a:lnTo>
                  <a:pt x="0" y="22847"/>
                </a:lnTo>
                <a:lnTo>
                  <a:pt x="3047" y="24371"/>
                </a:lnTo>
                <a:lnTo>
                  <a:pt x="7607" y="24371"/>
                </a:lnTo>
                <a:lnTo>
                  <a:pt x="9131" y="22847"/>
                </a:lnTo>
                <a:lnTo>
                  <a:pt x="9131" y="9144"/>
                </a:lnTo>
                <a:lnTo>
                  <a:pt x="7607" y="7620"/>
                </a:lnTo>
                <a:close/>
              </a:path>
              <a:path w="2557779" h="862329">
                <a:moveTo>
                  <a:pt x="21310" y="0"/>
                </a:moveTo>
                <a:lnTo>
                  <a:pt x="9131" y="0"/>
                </a:lnTo>
                <a:lnTo>
                  <a:pt x="6095" y="1524"/>
                </a:lnTo>
                <a:lnTo>
                  <a:pt x="6095" y="6096"/>
                </a:lnTo>
                <a:lnTo>
                  <a:pt x="9131" y="7620"/>
                </a:lnTo>
                <a:lnTo>
                  <a:pt x="21310" y="7620"/>
                </a:lnTo>
                <a:lnTo>
                  <a:pt x="22834" y="6096"/>
                </a:lnTo>
                <a:lnTo>
                  <a:pt x="22834" y="1524"/>
                </a:lnTo>
                <a:lnTo>
                  <a:pt x="21310" y="0"/>
                </a:lnTo>
                <a:close/>
              </a:path>
              <a:path w="2557779" h="862329">
                <a:moveTo>
                  <a:pt x="7607" y="31991"/>
                </a:moveTo>
                <a:lnTo>
                  <a:pt x="3047" y="31991"/>
                </a:lnTo>
                <a:lnTo>
                  <a:pt x="0" y="35039"/>
                </a:lnTo>
                <a:lnTo>
                  <a:pt x="0" y="47218"/>
                </a:lnTo>
                <a:lnTo>
                  <a:pt x="3047" y="48742"/>
                </a:lnTo>
                <a:lnTo>
                  <a:pt x="7607" y="48742"/>
                </a:lnTo>
                <a:lnTo>
                  <a:pt x="9131" y="47218"/>
                </a:lnTo>
                <a:lnTo>
                  <a:pt x="9131" y="35039"/>
                </a:lnTo>
                <a:lnTo>
                  <a:pt x="7607" y="31991"/>
                </a:lnTo>
                <a:close/>
              </a:path>
              <a:path w="2557779" h="862329">
                <a:moveTo>
                  <a:pt x="7607" y="57886"/>
                </a:moveTo>
                <a:lnTo>
                  <a:pt x="3047" y="57886"/>
                </a:lnTo>
                <a:lnTo>
                  <a:pt x="0" y="59410"/>
                </a:lnTo>
                <a:lnTo>
                  <a:pt x="0" y="71589"/>
                </a:lnTo>
                <a:lnTo>
                  <a:pt x="3047" y="73113"/>
                </a:lnTo>
                <a:lnTo>
                  <a:pt x="7607" y="73113"/>
                </a:lnTo>
                <a:lnTo>
                  <a:pt x="9131" y="71589"/>
                </a:lnTo>
                <a:lnTo>
                  <a:pt x="9131" y="59410"/>
                </a:lnTo>
                <a:lnTo>
                  <a:pt x="7607" y="57886"/>
                </a:lnTo>
                <a:close/>
              </a:path>
              <a:path w="2557779" h="862329">
                <a:moveTo>
                  <a:pt x="7607" y="82257"/>
                </a:moveTo>
                <a:lnTo>
                  <a:pt x="3047" y="82257"/>
                </a:lnTo>
                <a:lnTo>
                  <a:pt x="0" y="83781"/>
                </a:lnTo>
                <a:lnTo>
                  <a:pt x="0" y="95961"/>
                </a:lnTo>
                <a:lnTo>
                  <a:pt x="3047" y="99009"/>
                </a:lnTo>
                <a:lnTo>
                  <a:pt x="7607" y="99009"/>
                </a:lnTo>
                <a:lnTo>
                  <a:pt x="9131" y="95961"/>
                </a:lnTo>
                <a:lnTo>
                  <a:pt x="9131" y="83781"/>
                </a:lnTo>
                <a:lnTo>
                  <a:pt x="7607" y="82257"/>
                </a:lnTo>
                <a:close/>
              </a:path>
              <a:path w="2557779" h="862329">
                <a:moveTo>
                  <a:pt x="7607" y="106629"/>
                </a:moveTo>
                <a:lnTo>
                  <a:pt x="3047" y="106629"/>
                </a:lnTo>
                <a:lnTo>
                  <a:pt x="0" y="108153"/>
                </a:lnTo>
                <a:lnTo>
                  <a:pt x="0" y="121856"/>
                </a:lnTo>
                <a:lnTo>
                  <a:pt x="3047" y="123380"/>
                </a:lnTo>
                <a:lnTo>
                  <a:pt x="7607" y="123380"/>
                </a:lnTo>
                <a:lnTo>
                  <a:pt x="9131" y="121856"/>
                </a:lnTo>
                <a:lnTo>
                  <a:pt x="9131" y="108153"/>
                </a:lnTo>
                <a:lnTo>
                  <a:pt x="7607" y="106629"/>
                </a:lnTo>
                <a:close/>
              </a:path>
              <a:path w="2557779" h="862329">
                <a:moveTo>
                  <a:pt x="7607" y="131000"/>
                </a:moveTo>
                <a:lnTo>
                  <a:pt x="3047" y="131000"/>
                </a:lnTo>
                <a:lnTo>
                  <a:pt x="0" y="132511"/>
                </a:lnTo>
                <a:lnTo>
                  <a:pt x="0" y="146227"/>
                </a:lnTo>
                <a:lnTo>
                  <a:pt x="3047" y="147751"/>
                </a:lnTo>
                <a:lnTo>
                  <a:pt x="7607" y="147751"/>
                </a:lnTo>
                <a:lnTo>
                  <a:pt x="9131" y="146227"/>
                </a:lnTo>
                <a:lnTo>
                  <a:pt x="9131" y="132511"/>
                </a:lnTo>
                <a:lnTo>
                  <a:pt x="7607" y="131000"/>
                </a:lnTo>
                <a:close/>
              </a:path>
              <a:path w="2557779" h="862329">
                <a:moveTo>
                  <a:pt x="7607" y="155371"/>
                </a:moveTo>
                <a:lnTo>
                  <a:pt x="3047" y="155371"/>
                </a:lnTo>
                <a:lnTo>
                  <a:pt x="0" y="158407"/>
                </a:lnTo>
                <a:lnTo>
                  <a:pt x="0" y="170599"/>
                </a:lnTo>
                <a:lnTo>
                  <a:pt x="3047" y="172123"/>
                </a:lnTo>
                <a:lnTo>
                  <a:pt x="7607" y="172123"/>
                </a:lnTo>
                <a:lnTo>
                  <a:pt x="9131" y="170599"/>
                </a:lnTo>
                <a:lnTo>
                  <a:pt x="9131" y="158407"/>
                </a:lnTo>
                <a:lnTo>
                  <a:pt x="7607" y="155371"/>
                </a:lnTo>
                <a:close/>
              </a:path>
              <a:path w="2557779" h="862329">
                <a:moveTo>
                  <a:pt x="7607" y="179730"/>
                </a:moveTo>
                <a:lnTo>
                  <a:pt x="3047" y="179730"/>
                </a:lnTo>
                <a:lnTo>
                  <a:pt x="0" y="182778"/>
                </a:lnTo>
                <a:lnTo>
                  <a:pt x="0" y="194970"/>
                </a:lnTo>
                <a:lnTo>
                  <a:pt x="3047" y="196494"/>
                </a:lnTo>
                <a:lnTo>
                  <a:pt x="7607" y="196494"/>
                </a:lnTo>
                <a:lnTo>
                  <a:pt x="9131" y="194970"/>
                </a:lnTo>
                <a:lnTo>
                  <a:pt x="9131" y="182778"/>
                </a:lnTo>
                <a:lnTo>
                  <a:pt x="7607" y="179730"/>
                </a:lnTo>
                <a:close/>
              </a:path>
              <a:path w="2557779" h="862329">
                <a:moveTo>
                  <a:pt x="7607" y="205625"/>
                </a:moveTo>
                <a:lnTo>
                  <a:pt x="3047" y="205625"/>
                </a:lnTo>
                <a:lnTo>
                  <a:pt x="0" y="207149"/>
                </a:lnTo>
                <a:lnTo>
                  <a:pt x="0" y="219341"/>
                </a:lnTo>
                <a:lnTo>
                  <a:pt x="3047" y="220865"/>
                </a:lnTo>
                <a:lnTo>
                  <a:pt x="7607" y="220865"/>
                </a:lnTo>
                <a:lnTo>
                  <a:pt x="9131" y="219341"/>
                </a:lnTo>
                <a:lnTo>
                  <a:pt x="9131" y="207149"/>
                </a:lnTo>
                <a:lnTo>
                  <a:pt x="7607" y="205625"/>
                </a:lnTo>
                <a:close/>
              </a:path>
              <a:path w="2557779" h="862329">
                <a:moveTo>
                  <a:pt x="7607" y="229997"/>
                </a:moveTo>
                <a:lnTo>
                  <a:pt x="3047" y="229997"/>
                </a:lnTo>
                <a:lnTo>
                  <a:pt x="0" y="231521"/>
                </a:lnTo>
                <a:lnTo>
                  <a:pt x="0" y="243713"/>
                </a:lnTo>
                <a:lnTo>
                  <a:pt x="3047" y="246761"/>
                </a:lnTo>
                <a:lnTo>
                  <a:pt x="7607" y="246761"/>
                </a:lnTo>
                <a:lnTo>
                  <a:pt x="9131" y="243713"/>
                </a:lnTo>
                <a:lnTo>
                  <a:pt x="9131" y="231521"/>
                </a:lnTo>
                <a:lnTo>
                  <a:pt x="7607" y="229997"/>
                </a:lnTo>
                <a:close/>
              </a:path>
              <a:path w="2557779" h="862329">
                <a:moveTo>
                  <a:pt x="7607" y="254368"/>
                </a:moveTo>
                <a:lnTo>
                  <a:pt x="3047" y="254368"/>
                </a:lnTo>
                <a:lnTo>
                  <a:pt x="0" y="255892"/>
                </a:lnTo>
                <a:lnTo>
                  <a:pt x="0" y="269608"/>
                </a:lnTo>
                <a:lnTo>
                  <a:pt x="3047" y="271132"/>
                </a:lnTo>
                <a:lnTo>
                  <a:pt x="7607" y="271132"/>
                </a:lnTo>
                <a:lnTo>
                  <a:pt x="9131" y="269608"/>
                </a:lnTo>
                <a:lnTo>
                  <a:pt x="9131" y="255892"/>
                </a:lnTo>
                <a:lnTo>
                  <a:pt x="7607" y="254368"/>
                </a:lnTo>
                <a:close/>
              </a:path>
              <a:path w="2557779" h="862329">
                <a:moveTo>
                  <a:pt x="7607" y="278739"/>
                </a:moveTo>
                <a:lnTo>
                  <a:pt x="3047" y="278739"/>
                </a:lnTo>
                <a:lnTo>
                  <a:pt x="0" y="280263"/>
                </a:lnTo>
                <a:lnTo>
                  <a:pt x="0" y="293979"/>
                </a:lnTo>
                <a:lnTo>
                  <a:pt x="3047" y="295503"/>
                </a:lnTo>
                <a:lnTo>
                  <a:pt x="7607" y="295503"/>
                </a:lnTo>
                <a:lnTo>
                  <a:pt x="9131" y="293979"/>
                </a:lnTo>
                <a:lnTo>
                  <a:pt x="9131" y="280263"/>
                </a:lnTo>
                <a:lnTo>
                  <a:pt x="7607" y="278739"/>
                </a:lnTo>
                <a:close/>
              </a:path>
              <a:path w="2557779" h="862329">
                <a:moveTo>
                  <a:pt x="7607" y="303110"/>
                </a:moveTo>
                <a:lnTo>
                  <a:pt x="3047" y="303110"/>
                </a:lnTo>
                <a:lnTo>
                  <a:pt x="0" y="306158"/>
                </a:lnTo>
                <a:lnTo>
                  <a:pt x="0" y="318350"/>
                </a:lnTo>
                <a:lnTo>
                  <a:pt x="3047" y="319874"/>
                </a:lnTo>
                <a:lnTo>
                  <a:pt x="7607" y="319874"/>
                </a:lnTo>
                <a:lnTo>
                  <a:pt x="9131" y="318350"/>
                </a:lnTo>
                <a:lnTo>
                  <a:pt x="9131" y="306158"/>
                </a:lnTo>
                <a:lnTo>
                  <a:pt x="7607" y="303110"/>
                </a:lnTo>
                <a:close/>
              </a:path>
              <a:path w="2557779" h="862329">
                <a:moveTo>
                  <a:pt x="7607" y="329006"/>
                </a:moveTo>
                <a:lnTo>
                  <a:pt x="3047" y="329006"/>
                </a:lnTo>
                <a:lnTo>
                  <a:pt x="0" y="330530"/>
                </a:lnTo>
                <a:lnTo>
                  <a:pt x="0" y="342722"/>
                </a:lnTo>
                <a:lnTo>
                  <a:pt x="3047" y="344246"/>
                </a:lnTo>
                <a:lnTo>
                  <a:pt x="7607" y="344246"/>
                </a:lnTo>
                <a:lnTo>
                  <a:pt x="9131" y="342722"/>
                </a:lnTo>
                <a:lnTo>
                  <a:pt x="9131" y="330530"/>
                </a:lnTo>
                <a:lnTo>
                  <a:pt x="7607" y="329006"/>
                </a:lnTo>
                <a:close/>
              </a:path>
              <a:path w="2557779" h="862329">
                <a:moveTo>
                  <a:pt x="7607" y="353377"/>
                </a:moveTo>
                <a:lnTo>
                  <a:pt x="3047" y="353377"/>
                </a:lnTo>
                <a:lnTo>
                  <a:pt x="0" y="354901"/>
                </a:lnTo>
                <a:lnTo>
                  <a:pt x="0" y="367093"/>
                </a:lnTo>
                <a:lnTo>
                  <a:pt x="3047" y="370128"/>
                </a:lnTo>
                <a:lnTo>
                  <a:pt x="7607" y="370128"/>
                </a:lnTo>
                <a:lnTo>
                  <a:pt x="9131" y="367093"/>
                </a:lnTo>
                <a:lnTo>
                  <a:pt x="9131" y="354901"/>
                </a:lnTo>
                <a:lnTo>
                  <a:pt x="7607" y="353377"/>
                </a:lnTo>
                <a:close/>
              </a:path>
              <a:path w="2557779" h="862329">
                <a:moveTo>
                  <a:pt x="7607" y="377748"/>
                </a:moveTo>
                <a:lnTo>
                  <a:pt x="3047" y="377748"/>
                </a:lnTo>
                <a:lnTo>
                  <a:pt x="0" y="379272"/>
                </a:lnTo>
                <a:lnTo>
                  <a:pt x="0" y="392976"/>
                </a:lnTo>
                <a:lnTo>
                  <a:pt x="3047" y="394500"/>
                </a:lnTo>
                <a:lnTo>
                  <a:pt x="7607" y="394500"/>
                </a:lnTo>
                <a:lnTo>
                  <a:pt x="9131" y="392976"/>
                </a:lnTo>
                <a:lnTo>
                  <a:pt x="9131" y="379272"/>
                </a:lnTo>
                <a:lnTo>
                  <a:pt x="7607" y="377748"/>
                </a:lnTo>
                <a:close/>
              </a:path>
              <a:path w="2557779" h="862329">
                <a:moveTo>
                  <a:pt x="7607" y="402120"/>
                </a:moveTo>
                <a:lnTo>
                  <a:pt x="3047" y="402120"/>
                </a:lnTo>
                <a:lnTo>
                  <a:pt x="0" y="403644"/>
                </a:lnTo>
                <a:lnTo>
                  <a:pt x="0" y="417347"/>
                </a:lnTo>
                <a:lnTo>
                  <a:pt x="3047" y="418871"/>
                </a:lnTo>
                <a:lnTo>
                  <a:pt x="7607" y="418871"/>
                </a:lnTo>
                <a:lnTo>
                  <a:pt x="9131" y="417347"/>
                </a:lnTo>
                <a:lnTo>
                  <a:pt x="9131" y="403644"/>
                </a:lnTo>
                <a:lnTo>
                  <a:pt x="7607" y="402120"/>
                </a:lnTo>
                <a:close/>
              </a:path>
              <a:path w="2557779" h="862329">
                <a:moveTo>
                  <a:pt x="7607" y="426491"/>
                </a:moveTo>
                <a:lnTo>
                  <a:pt x="3047" y="426491"/>
                </a:lnTo>
                <a:lnTo>
                  <a:pt x="0" y="429539"/>
                </a:lnTo>
                <a:lnTo>
                  <a:pt x="0" y="441718"/>
                </a:lnTo>
                <a:lnTo>
                  <a:pt x="3047" y="443242"/>
                </a:lnTo>
                <a:lnTo>
                  <a:pt x="7607" y="443242"/>
                </a:lnTo>
                <a:lnTo>
                  <a:pt x="9131" y="441718"/>
                </a:lnTo>
                <a:lnTo>
                  <a:pt x="9131" y="429539"/>
                </a:lnTo>
                <a:lnTo>
                  <a:pt x="7607" y="426491"/>
                </a:lnTo>
                <a:close/>
              </a:path>
              <a:path w="2557779" h="862329">
                <a:moveTo>
                  <a:pt x="7607" y="452386"/>
                </a:moveTo>
                <a:lnTo>
                  <a:pt x="3047" y="452386"/>
                </a:lnTo>
                <a:lnTo>
                  <a:pt x="0" y="453910"/>
                </a:lnTo>
                <a:lnTo>
                  <a:pt x="0" y="466090"/>
                </a:lnTo>
                <a:lnTo>
                  <a:pt x="3047" y="467614"/>
                </a:lnTo>
                <a:lnTo>
                  <a:pt x="7607" y="467614"/>
                </a:lnTo>
                <a:lnTo>
                  <a:pt x="9131" y="466090"/>
                </a:lnTo>
                <a:lnTo>
                  <a:pt x="9131" y="453910"/>
                </a:lnTo>
                <a:lnTo>
                  <a:pt x="7607" y="452386"/>
                </a:lnTo>
                <a:close/>
              </a:path>
              <a:path w="2557779" h="862329">
                <a:moveTo>
                  <a:pt x="7607" y="476758"/>
                </a:moveTo>
                <a:lnTo>
                  <a:pt x="3047" y="476758"/>
                </a:lnTo>
                <a:lnTo>
                  <a:pt x="0" y="478282"/>
                </a:lnTo>
                <a:lnTo>
                  <a:pt x="0" y="490461"/>
                </a:lnTo>
                <a:lnTo>
                  <a:pt x="3047" y="491985"/>
                </a:lnTo>
                <a:lnTo>
                  <a:pt x="7607" y="491985"/>
                </a:lnTo>
                <a:lnTo>
                  <a:pt x="9131" y="490461"/>
                </a:lnTo>
                <a:lnTo>
                  <a:pt x="9131" y="478282"/>
                </a:lnTo>
                <a:lnTo>
                  <a:pt x="7607" y="476758"/>
                </a:lnTo>
                <a:close/>
              </a:path>
              <a:path w="2557779" h="862329">
                <a:moveTo>
                  <a:pt x="7607" y="501129"/>
                </a:moveTo>
                <a:lnTo>
                  <a:pt x="3047" y="501129"/>
                </a:lnTo>
                <a:lnTo>
                  <a:pt x="0" y="502653"/>
                </a:lnTo>
                <a:lnTo>
                  <a:pt x="0" y="514832"/>
                </a:lnTo>
                <a:lnTo>
                  <a:pt x="3047" y="517880"/>
                </a:lnTo>
                <a:lnTo>
                  <a:pt x="7607" y="517880"/>
                </a:lnTo>
                <a:lnTo>
                  <a:pt x="9131" y="514832"/>
                </a:lnTo>
                <a:lnTo>
                  <a:pt x="9131" y="502653"/>
                </a:lnTo>
                <a:lnTo>
                  <a:pt x="7607" y="501129"/>
                </a:lnTo>
                <a:close/>
              </a:path>
              <a:path w="2557779" h="862329">
                <a:moveTo>
                  <a:pt x="7607" y="525500"/>
                </a:moveTo>
                <a:lnTo>
                  <a:pt x="3047" y="525500"/>
                </a:lnTo>
                <a:lnTo>
                  <a:pt x="0" y="527024"/>
                </a:lnTo>
                <a:lnTo>
                  <a:pt x="0" y="540727"/>
                </a:lnTo>
                <a:lnTo>
                  <a:pt x="3047" y="542251"/>
                </a:lnTo>
                <a:lnTo>
                  <a:pt x="7607" y="542251"/>
                </a:lnTo>
                <a:lnTo>
                  <a:pt x="9131" y="540727"/>
                </a:lnTo>
                <a:lnTo>
                  <a:pt x="9131" y="527024"/>
                </a:lnTo>
                <a:lnTo>
                  <a:pt x="7607" y="525500"/>
                </a:lnTo>
                <a:close/>
              </a:path>
              <a:path w="2557779" h="862329">
                <a:moveTo>
                  <a:pt x="7607" y="549871"/>
                </a:moveTo>
                <a:lnTo>
                  <a:pt x="3047" y="549871"/>
                </a:lnTo>
                <a:lnTo>
                  <a:pt x="0" y="551395"/>
                </a:lnTo>
                <a:lnTo>
                  <a:pt x="0" y="565099"/>
                </a:lnTo>
                <a:lnTo>
                  <a:pt x="3047" y="566623"/>
                </a:lnTo>
                <a:lnTo>
                  <a:pt x="7607" y="566623"/>
                </a:lnTo>
                <a:lnTo>
                  <a:pt x="9131" y="565099"/>
                </a:lnTo>
                <a:lnTo>
                  <a:pt x="9131" y="551395"/>
                </a:lnTo>
                <a:lnTo>
                  <a:pt x="7607" y="549871"/>
                </a:lnTo>
                <a:close/>
              </a:path>
              <a:path w="2557779" h="862329">
                <a:moveTo>
                  <a:pt x="7607" y="574243"/>
                </a:moveTo>
                <a:lnTo>
                  <a:pt x="3047" y="574243"/>
                </a:lnTo>
                <a:lnTo>
                  <a:pt x="0" y="577291"/>
                </a:lnTo>
                <a:lnTo>
                  <a:pt x="0" y="589470"/>
                </a:lnTo>
                <a:lnTo>
                  <a:pt x="3047" y="590994"/>
                </a:lnTo>
                <a:lnTo>
                  <a:pt x="7607" y="590994"/>
                </a:lnTo>
                <a:lnTo>
                  <a:pt x="9131" y="589470"/>
                </a:lnTo>
                <a:lnTo>
                  <a:pt x="9131" y="577291"/>
                </a:lnTo>
                <a:lnTo>
                  <a:pt x="7607" y="574243"/>
                </a:lnTo>
                <a:close/>
              </a:path>
              <a:path w="2557779" h="862329">
                <a:moveTo>
                  <a:pt x="7607" y="600138"/>
                </a:moveTo>
                <a:lnTo>
                  <a:pt x="3047" y="600138"/>
                </a:lnTo>
                <a:lnTo>
                  <a:pt x="0" y="601662"/>
                </a:lnTo>
                <a:lnTo>
                  <a:pt x="0" y="613841"/>
                </a:lnTo>
                <a:lnTo>
                  <a:pt x="3047" y="615365"/>
                </a:lnTo>
                <a:lnTo>
                  <a:pt x="7607" y="615365"/>
                </a:lnTo>
                <a:lnTo>
                  <a:pt x="9131" y="613841"/>
                </a:lnTo>
                <a:lnTo>
                  <a:pt x="9131" y="601662"/>
                </a:lnTo>
                <a:lnTo>
                  <a:pt x="7607" y="600138"/>
                </a:lnTo>
                <a:close/>
              </a:path>
              <a:path w="2557779" h="862329">
                <a:moveTo>
                  <a:pt x="7607" y="624509"/>
                </a:moveTo>
                <a:lnTo>
                  <a:pt x="3047" y="624509"/>
                </a:lnTo>
                <a:lnTo>
                  <a:pt x="0" y="626033"/>
                </a:lnTo>
                <a:lnTo>
                  <a:pt x="0" y="638213"/>
                </a:lnTo>
                <a:lnTo>
                  <a:pt x="3047" y="641261"/>
                </a:lnTo>
                <a:lnTo>
                  <a:pt x="7607" y="641261"/>
                </a:lnTo>
                <a:lnTo>
                  <a:pt x="9131" y="638213"/>
                </a:lnTo>
                <a:lnTo>
                  <a:pt x="9131" y="626033"/>
                </a:lnTo>
                <a:lnTo>
                  <a:pt x="7607" y="624509"/>
                </a:lnTo>
                <a:close/>
              </a:path>
              <a:path w="2557779" h="862329">
                <a:moveTo>
                  <a:pt x="7607" y="648881"/>
                </a:moveTo>
                <a:lnTo>
                  <a:pt x="3047" y="648881"/>
                </a:lnTo>
                <a:lnTo>
                  <a:pt x="0" y="650405"/>
                </a:lnTo>
                <a:lnTo>
                  <a:pt x="0" y="664108"/>
                </a:lnTo>
                <a:lnTo>
                  <a:pt x="3047" y="665632"/>
                </a:lnTo>
                <a:lnTo>
                  <a:pt x="7607" y="665632"/>
                </a:lnTo>
                <a:lnTo>
                  <a:pt x="9131" y="664108"/>
                </a:lnTo>
                <a:lnTo>
                  <a:pt x="9131" y="650405"/>
                </a:lnTo>
                <a:lnTo>
                  <a:pt x="7607" y="648881"/>
                </a:lnTo>
                <a:close/>
              </a:path>
              <a:path w="2557779" h="862329">
                <a:moveTo>
                  <a:pt x="7607" y="673252"/>
                </a:moveTo>
                <a:lnTo>
                  <a:pt x="3047" y="673252"/>
                </a:lnTo>
                <a:lnTo>
                  <a:pt x="0" y="674776"/>
                </a:lnTo>
                <a:lnTo>
                  <a:pt x="0" y="688479"/>
                </a:lnTo>
                <a:lnTo>
                  <a:pt x="3047" y="690003"/>
                </a:lnTo>
                <a:lnTo>
                  <a:pt x="7607" y="690003"/>
                </a:lnTo>
                <a:lnTo>
                  <a:pt x="9131" y="688479"/>
                </a:lnTo>
                <a:lnTo>
                  <a:pt x="9131" y="674776"/>
                </a:lnTo>
                <a:lnTo>
                  <a:pt x="7607" y="673252"/>
                </a:lnTo>
                <a:close/>
              </a:path>
              <a:path w="2557779" h="862329">
                <a:moveTo>
                  <a:pt x="7607" y="697623"/>
                </a:moveTo>
                <a:lnTo>
                  <a:pt x="3047" y="697623"/>
                </a:lnTo>
                <a:lnTo>
                  <a:pt x="0" y="700659"/>
                </a:lnTo>
                <a:lnTo>
                  <a:pt x="0" y="712851"/>
                </a:lnTo>
                <a:lnTo>
                  <a:pt x="3047" y="714375"/>
                </a:lnTo>
                <a:lnTo>
                  <a:pt x="7607" y="714375"/>
                </a:lnTo>
                <a:lnTo>
                  <a:pt x="9131" y="712851"/>
                </a:lnTo>
                <a:lnTo>
                  <a:pt x="9131" y="700659"/>
                </a:lnTo>
                <a:lnTo>
                  <a:pt x="7607" y="697623"/>
                </a:lnTo>
                <a:close/>
              </a:path>
              <a:path w="2557779" h="862329">
                <a:moveTo>
                  <a:pt x="7607" y="723506"/>
                </a:moveTo>
                <a:lnTo>
                  <a:pt x="3047" y="723506"/>
                </a:lnTo>
                <a:lnTo>
                  <a:pt x="0" y="725030"/>
                </a:lnTo>
                <a:lnTo>
                  <a:pt x="0" y="737222"/>
                </a:lnTo>
                <a:lnTo>
                  <a:pt x="3047" y="738746"/>
                </a:lnTo>
                <a:lnTo>
                  <a:pt x="7607" y="738746"/>
                </a:lnTo>
                <a:lnTo>
                  <a:pt x="9131" y="737222"/>
                </a:lnTo>
                <a:lnTo>
                  <a:pt x="9131" y="725030"/>
                </a:lnTo>
                <a:lnTo>
                  <a:pt x="7607" y="723506"/>
                </a:lnTo>
                <a:close/>
              </a:path>
              <a:path w="2557779" h="862329">
                <a:moveTo>
                  <a:pt x="7607" y="747877"/>
                </a:moveTo>
                <a:lnTo>
                  <a:pt x="3047" y="747877"/>
                </a:lnTo>
                <a:lnTo>
                  <a:pt x="0" y="749401"/>
                </a:lnTo>
                <a:lnTo>
                  <a:pt x="0" y="761593"/>
                </a:lnTo>
                <a:lnTo>
                  <a:pt x="3047" y="763117"/>
                </a:lnTo>
                <a:lnTo>
                  <a:pt x="7607" y="763117"/>
                </a:lnTo>
                <a:lnTo>
                  <a:pt x="9131" y="761593"/>
                </a:lnTo>
                <a:lnTo>
                  <a:pt x="9131" y="749401"/>
                </a:lnTo>
                <a:lnTo>
                  <a:pt x="7607" y="747877"/>
                </a:lnTo>
                <a:close/>
              </a:path>
              <a:path w="2557779" h="862329">
                <a:moveTo>
                  <a:pt x="7607" y="772248"/>
                </a:moveTo>
                <a:lnTo>
                  <a:pt x="3047" y="772248"/>
                </a:lnTo>
                <a:lnTo>
                  <a:pt x="0" y="773772"/>
                </a:lnTo>
                <a:lnTo>
                  <a:pt x="0" y="785964"/>
                </a:lnTo>
                <a:lnTo>
                  <a:pt x="3047" y="789012"/>
                </a:lnTo>
                <a:lnTo>
                  <a:pt x="7607" y="789012"/>
                </a:lnTo>
                <a:lnTo>
                  <a:pt x="9131" y="785964"/>
                </a:lnTo>
                <a:lnTo>
                  <a:pt x="9131" y="773772"/>
                </a:lnTo>
                <a:lnTo>
                  <a:pt x="7607" y="772248"/>
                </a:lnTo>
                <a:close/>
              </a:path>
              <a:path w="2557779" h="862329">
                <a:moveTo>
                  <a:pt x="7607" y="796620"/>
                </a:moveTo>
                <a:lnTo>
                  <a:pt x="3047" y="796620"/>
                </a:lnTo>
                <a:lnTo>
                  <a:pt x="0" y="798144"/>
                </a:lnTo>
                <a:lnTo>
                  <a:pt x="0" y="811860"/>
                </a:lnTo>
                <a:lnTo>
                  <a:pt x="3047" y="813384"/>
                </a:lnTo>
                <a:lnTo>
                  <a:pt x="7607" y="813384"/>
                </a:lnTo>
                <a:lnTo>
                  <a:pt x="9131" y="811860"/>
                </a:lnTo>
                <a:lnTo>
                  <a:pt x="9131" y="798144"/>
                </a:lnTo>
                <a:lnTo>
                  <a:pt x="7607" y="796620"/>
                </a:lnTo>
                <a:close/>
              </a:path>
              <a:path w="2557779" h="862329">
                <a:moveTo>
                  <a:pt x="7607" y="820991"/>
                </a:moveTo>
                <a:lnTo>
                  <a:pt x="3047" y="820991"/>
                </a:lnTo>
                <a:lnTo>
                  <a:pt x="0" y="822515"/>
                </a:lnTo>
                <a:lnTo>
                  <a:pt x="0" y="836231"/>
                </a:lnTo>
                <a:lnTo>
                  <a:pt x="3047" y="837755"/>
                </a:lnTo>
                <a:lnTo>
                  <a:pt x="7607" y="837755"/>
                </a:lnTo>
                <a:lnTo>
                  <a:pt x="9131" y="836231"/>
                </a:lnTo>
                <a:lnTo>
                  <a:pt x="9131" y="822515"/>
                </a:lnTo>
                <a:lnTo>
                  <a:pt x="7607" y="820991"/>
                </a:lnTo>
                <a:close/>
              </a:path>
              <a:path w="2557779" h="862329">
                <a:moveTo>
                  <a:pt x="7607" y="845362"/>
                </a:moveTo>
                <a:lnTo>
                  <a:pt x="3047" y="845362"/>
                </a:lnTo>
                <a:lnTo>
                  <a:pt x="0" y="848410"/>
                </a:lnTo>
                <a:lnTo>
                  <a:pt x="0" y="860602"/>
                </a:lnTo>
                <a:lnTo>
                  <a:pt x="3047" y="862126"/>
                </a:lnTo>
                <a:lnTo>
                  <a:pt x="7607" y="862126"/>
                </a:lnTo>
                <a:lnTo>
                  <a:pt x="9131" y="860602"/>
                </a:lnTo>
                <a:lnTo>
                  <a:pt x="9131" y="857554"/>
                </a:lnTo>
                <a:lnTo>
                  <a:pt x="4571" y="852982"/>
                </a:lnTo>
                <a:lnTo>
                  <a:pt x="9131" y="852982"/>
                </a:lnTo>
                <a:lnTo>
                  <a:pt x="9131" y="848410"/>
                </a:lnTo>
                <a:lnTo>
                  <a:pt x="7607" y="845362"/>
                </a:lnTo>
                <a:close/>
              </a:path>
              <a:path w="2557779" h="862329">
                <a:moveTo>
                  <a:pt x="7607" y="852982"/>
                </a:moveTo>
                <a:lnTo>
                  <a:pt x="4571" y="852982"/>
                </a:lnTo>
                <a:lnTo>
                  <a:pt x="9131" y="857554"/>
                </a:lnTo>
                <a:lnTo>
                  <a:pt x="9131" y="856030"/>
                </a:lnTo>
                <a:lnTo>
                  <a:pt x="7607" y="852982"/>
                </a:lnTo>
                <a:close/>
              </a:path>
              <a:path w="2557779" h="862329">
                <a:moveTo>
                  <a:pt x="9131" y="852982"/>
                </a:moveTo>
                <a:lnTo>
                  <a:pt x="7607" y="852982"/>
                </a:lnTo>
                <a:lnTo>
                  <a:pt x="9131" y="856030"/>
                </a:lnTo>
                <a:lnTo>
                  <a:pt x="9131" y="852982"/>
                </a:lnTo>
                <a:close/>
              </a:path>
              <a:path w="2557779" h="862329">
                <a:moveTo>
                  <a:pt x="31965" y="852982"/>
                </a:moveTo>
                <a:lnTo>
                  <a:pt x="19786" y="852982"/>
                </a:lnTo>
                <a:lnTo>
                  <a:pt x="18275" y="856030"/>
                </a:lnTo>
                <a:lnTo>
                  <a:pt x="18275" y="860602"/>
                </a:lnTo>
                <a:lnTo>
                  <a:pt x="19786" y="862126"/>
                </a:lnTo>
                <a:lnTo>
                  <a:pt x="31965" y="862126"/>
                </a:lnTo>
                <a:lnTo>
                  <a:pt x="33489" y="860602"/>
                </a:lnTo>
                <a:lnTo>
                  <a:pt x="33489" y="856030"/>
                </a:lnTo>
                <a:lnTo>
                  <a:pt x="31965" y="852982"/>
                </a:lnTo>
                <a:close/>
              </a:path>
              <a:path w="2557779" h="862329">
                <a:moveTo>
                  <a:pt x="56324" y="852982"/>
                </a:moveTo>
                <a:lnTo>
                  <a:pt x="44145" y="852982"/>
                </a:lnTo>
                <a:lnTo>
                  <a:pt x="42621" y="856030"/>
                </a:lnTo>
                <a:lnTo>
                  <a:pt x="42621" y="860602"/>
                </a:lnTo>
                <a:lnTo>
                  <a:pt x="44145" y="862126"/>
                </a:lnTo>
                <a:lnTo>
                  <a:pt x="56324" y="862126"/>
                </a:lnTo>
                <a:lnTo>
                  <a:pt x="59372" y="860602"/>
                </a:lnTo>
                <a:lnTo>
                  <a:pt x="59372" y="856030"/>
                </a:lnTo>
                <a:lnTo>
                  <a:pt x="56324" y="852982"/>
                </a:lnTo>
                <a:close/>
              </a:path>
              <a:path w="2557779" h="862329">
                <a:moveTo>
                  <a:pt x="82207" y="852982"/>
                </a:moveTo>
                <a:lnTo>
                  <a:pt x="68503" y="852982"/>
                </a:lnTo>
                <a:lnTo>
                  <a:pt x="66979" y="856030"/>
                </a:lnTo>
                <a:lnTo>
                  <a:pt x="66979" y="860602"/>
                </a:lnTo>
                <a:lnTo>
                  <a:pt x="68503" y="862126"/>
                </a:lnTo>
                <a:lnTo>
                  <a:pt x="82207" y="862126"/>
                </a:lnTo>
                <a:lnTo>
                  <a:pt x="83731" y="860602"/>
                </a:lnTo>
                <a:lnTo>
                  <a:pt x="83731" y="856030"/>
                </a:lnTo>
                <a:lnTo>
                  <a:pt x="82207" y="852982"/>
                </a:lnTo>
                <a:close/>
              </a:path>
              <a:path w="2557779" h="862329">
                <a:moveTo>
                  <a:pt x="106565" y="852982"/>
                </a:moveTo>
                <a:lnTo>
                  <a:pt x="92862" y="852982"/>
                </a:lnTo>
                <a:lnTo>
                  <a:pt x="91338" y="856030"/>
                </a:lnTo>
                <a:lnTo>
                  <a:pt x="91338" y="860602"/>
                </a:lnTo>
                <a:lnTo>
                  <a:pt x="92862" y="862126"/>
                </a:lnTo>
                <a:lnTo>
                  <a:pt x="106565" y="862126"/>
                </a:lnTo>
                <a:lnTo>
                  <a:pt x="108089" y="860602"/>
                </a:lnTo>
                <a:lnTo>
                  <a:pt x="108089" y="856030"/>
                </a:lnTo>
                <a:lnTo>
                  <a:pt x="106565" y="852982"/>
                </a:lnTo>
                <a:close/>
              </a:path>
              <a:path w="2557779" h="862329">
                <a:moveTo>
                  <a:pt x="130924" y="852982"/>
                </a:moveTo>
                <a:lnTo>
                  <a:pt x="118744" y="852982"/>
                </a:lnTo>
                <a:lnTo>
                  <a:pt x="115696" y="856030"/>
                </a:lnTo>
                <a:lnTo>
                  <a:pt x="115696" y="860602"/>
                </a:lnTo>
                <a:lnTo>
                  <a:pt x="118744" y="862126"/>
                </a:lnTo>
                <a:lnTo>
                  <a:pt x="130924" y="862126"/>
                </a:lnTo>
                <a:lnTo>
                  <a:pt x="132448" y="860602"/>
                </a:lnTo>
                <a:lnTo>
                  <a:pt x="132448" y="856030"/>
                </a:lnTo>
                <a:lnTo>
                  <a:pt x="130924" y="852982"/>
                </a:lnTo>
                <a:close/>
              </a:path>
              <a:path w="2557779" h="862329">
                <a:moveTo>
                  <a:pt x="155282" y="852982"/>
                </a:moveTo>
                <a:lnTo>
                  <a:pt x="143103" y="852982"/>
                </a:lnTo>
                <a:lnTo>
                  <a:pt x="141579" y="856030"/>
                </a:lnTo>
                <a:lnTo>
                  <a:pt x="141579" y="860602"/>
                </a:lnTo>
                <a:lnTo>
                  <a:pt x="143103" y="862126"/>
                </a:lnTo>
                <a:lnTo>
                  <a:pt x="155282" y="862126"/>
                </a:lnTo>
                <a:lnTo>
                  <a:pt x="156806" y="860602"/>
                </a:lnTo>
                <a:lnTo>
                  <a:pt x="156806" y="856030"/>
                </a:lnTo>
                <a:lnTo>
                  <a:pt x="155282" y="852982"/>
                </a:lnTo>
                <a:close/>
              </a:path>
              <a:path w="2557779" h="862329">
                <a:moveTo>
                  <a:pt x="179641" y="852982"/>
                </a:moveTo>
                <a:lnTo>
                  <a:pt x="167462" y="852982"/>
                </a:lnTo>
                <a:lnTo>
                  <a:pt x="165938" y="856030"/>
                </a:lnTo>
                <a:lnTo>
                  <a:pt x="165938" y="860602"/>
                </a:lnTo>
                <a:lnTo>
                  <a:pt x="167462" y="862126"/>
                </a:lnTo>
                <a:lnTo>
                  <a:pt x="179641" y="862126"/>
                </a:lnTo>
                <a:lnTo>
                  <a:pt x="182676" y="860602"/>
                </a:lnTo>
                <a:lnTo>
                  <a:pt x="182676" y="856030"/>
                </a:lnTo>
                <a:lnTo>
                  <a:pt x="179641" y="852982"/>
                </a:lnTo>
                <a:close/>
              </a:path>
              <a:path w="2557779" h="862329">
                <a:moveTo>
                  <a:pt x="205511" y="852982"/>
                </a:moveTo>
                <a:lnTo>
                  <a:pt x="191820" y="852982"/>
                </a:lnTo>
                <a:lnTo>
                  <a:pt x="190296" y="856030"/>
                </a:lnTo>
                <a:lnTo>
                  <a:pt x="190296" y="860602"/>
                </a:lnTo>
                <a:lnTo>
                  <a:pt x="191820" y="862126"/>
                </a:lnTo>
                <a:lnTo>
                  <a:pt x="205511" y="862126"/>
                </a:lnTo>
                <a:lnTo>
                  <a:pt x="207035" y="860602"/>
                </a:lnTo>
                <a:lnTo>
                  <a:pt x="207035" y="856030"/>
                </a:lnTo>
                <a:lnTo>
                  <a:pt x="205511" y="852982"/>
                </a:lnTo>
                <a:close/>
              </a:path>
              <a:path w="2557779" h="862329">
                <a:moveTo>
                  <a:pt x="229869" y="852982"/>
                </a:moveTo>
                <a:lnTo>
                  <a:pt x="217690" y="852982"/>
                </a:lnTo>
                <a:lnTo>
                  <a:pt x="214655" y="856030"/>
                </a:lnTo>
                <a:lnTo>
                  <a:pt x="214655" y="860602"/>
                </a:lnTo>
                <a:lnTo>
                  <a:pt x="217690" y="862126"/>
                </a:lnTo>
                <a:lnTo>
                  <a:pt x="229869" y="862126"/>
                </a:lnTo>
                <a:lnTo>
                  <a:pt x="231393" y="860602"/>
                </a:lnTo>
                <a:lnTo>
                  <a:pt x="231393" y="856030"/>
                </a:lnTo>
                <a:lnTo>
                  <a:pt x="229869" y="852982"/>
                </a:lnTo>
                <a:close/>
              </a:path>
              <a:path w="2557779" h="862329">
                <a:moveTo>
                  <a:pt x="254228" y="852982"/>
                </a:moveTo>
                <a:lnTo>
                  <a:pt x="242049" y="852982"/>
                </a:lnTo>
                <a:lnTo>
                  <a:pt x="240525" y="856030"/>
                </a:lnTo>
                <a:lnTo>
                  <a:pt x="240525" y="860602"/>
                </a:lnTo>
                <a:lnTo>
                  <a:pt x="242049" y="862126"/>
                </a:lnTo>
                <a:lnTo>
                  <a:pt x="254228" y="862126"/>
                </a:lnTo>
                <a:lnTo>
                  <a:pt x="255752" y="860602"/>
                </a:lnTo>
                <a:lnTo>
                  <a:pt x="255752" y="856030"/>
                </a:lnTo>
                <a:lnTo>
                  <a:pt x="254228" y="852982"/>
                </a:lnTo>
                <a:close/>
              </a:path>
              <a:path w="2557779" h="862329">
                <a:moveTo>
                  <a:pt x="278587" y="852982"/>
                </a:moveTo>
                <a:lnTo>
                  <a:pt x="266407" y="852982"/>
                </a:lnTo>
                <a:lnTo>
                  <a:pt x="264883" y="856030"/>
                </a:lnTo>
                <a:lnTo>
                  <a:pt x="264883" y="860602"/>
                </a:lnTo>
                <a:lnTo>
                  <a:pt x="266407" y="862126"/>
                </a:lnTo>
                <a:lnTo>
                  <a:pt x="278587" y="862126"/>
                </a:lnTo>
                <a:lnTo>
                  <a:pt x="281635" y="860602"/>
                </a:lnTo>
                <a:lnTo>
                  <a:pt x="281635" y="856030"/>
                </a:lnTo>
                <a:lnTo>
                  <a:pt x="278587" y="852982"/>
                </a:lnTo>
                <a:close/>
              </a:path>
              <a:path w="2557779" h="862329">
                <a:moveTo>
                  <a:pt x="304469" y="852982"/>
                </a:moveTo>
                <a:lnTo>
                  <a:pt x="290766" y="852982"/>
                </a:lnTo>
                <a:lnTo>
                  <a:pt x="289242" y="856030"/>
                </a:lnTo>
                <a:lnTo>
                  <a:pt x="289242" y="860602"/>
                </a:lnTo>
                <a:lnTo>
                  <a:pt x="290766" y="862126"/>
                </a:lnTo>
                <a:lnTo>
                  <a:pt x="304469" y="862126"/>
                </a:lnTo>
                <a:lnTo>
                  <a:pt x="305993" y="860602"/>
                </a:lnTo>
                <a:lnTo>
                  <a:pt x="305993" y="856030"/>
                </a:lnTo>
                <a:lnTo>
                  <a:pt x="304469" y="852982"/>
                </a:lnTo>
                <a:close/>
              </a:path>
              <a:path w="2557779" h="862329">
                <a:moveTo>
                  <a:pt x="328828" y="852982"/>
                </a:moveTo>
                <a:lnTo>
                  <a:pt x="315125" y="852982"/>
                </a:lnTo>
                <a:lnTo>
                  <a:pt x="313601" y="856030"/>
                </a:lnTo>
                <a:lnTo>
                  <a:pt x="313601" y="860602"/>
                </a:lnTo>
                <a:lnTo>
                  <a:pt x="315125" y="862126"/>
                </a:lnTo>
                <a:lnTo>
                  <a:pt x="328828" y="862126"/>
                </a:lnTo>
                <a:lnTo>
                  <a:pt x="330352" y="860602"/>
                </a:lnTo>
                <a:lnTo>
                  <a:pt x="330352" y="856030"/>
                </a:lnTo>
                <a:lnTo>
                  <a:pt x="328828" y="852982"/>
                </a:lnTo>
                <a:close/>
              </a:path>
              <a:path w="2557779" h="862329">
                <a:moveTo>
                  <a:pt x="353186" y="852982"/>
                </a:moveTo>
                <a:lnTo>
                  <a:pt x="341007" y="852982"/>
                </a:lnTo>
                <a:lnTo>
                  <a:pt x="337959" y="856030"/>
                </a:lnTo>
                <a:lnTo>
                  <a:pt x="337959" y="860602"/>
                </a:lnTo>
                <a:lnTo>
                  <a:pt x="341007" y="862126"/>
                </a:lnTo>
                <a:lnTo>
                  <a:pt x="353186" y="862126"/>
                </a:lnTo>
                <a:lnTo>
                  <a:pt x="354710" y="860602"/>
                </a:lnTo>
                <a:lnTo>
                  <a:pt x="354710" y="856030"/>
                </a:lnTo>
                <a:lnTo>
                  <a:pt x="353186" y="852982"/>
                </a:lnTo>
                <a:close/>
              </a:path>
              <a:path w="2557779" h="862329">
                <a:moveTo>
                  <a:pt x="377545" y="852982"/>
                </a:moveTo>
                <a:lnTo>
                  <a:pt x="365366" y="852982"/>
                </a:lnTo>
                <a:lnTo>
                  <a:pt x="363842" y="856030"/>
                </a:lnTo>
                <a:lnTo>
                  <a:pt x="363842" y="860602"/>
                </a:lnTo>
                <a:lnTo>
                  <a:pt x="365366" y="862126"/>
                </a:lnTo>
                <a:lnTo>
                  <a:pt x="377545" y="862126"/>
                </a:lnTo>
                <a:lnTo>
                  <a:pt x="379056" y="860602"/>
                </a:lnTo>
                <a:lnTo>
                  <a:pt x="379056" y="856030"/>
                </a:lnTo>
                <a:lnTo>
                  <a:pt x="377545" y="852982"/>
                </a:lnTo>
                <a:close/>
              </a:path>
              <a:path w="2557779" h="862329">
                <a:moveTo>
                  <a:pt x="401904" y="852982"/>
                </a:moveTo>
                <a:lnTo>
                  <a:pt x="389724" y="852982"/>
                </a:lnTo>
                <a:lnTo>
                  <a:pt x="388200" y="856030"/>
                </a:lnTo>
                <a:lnTo>
                  <a:pt x="388200" y="860602"/>
                </a:lnTo>
                <a:lnTo>
                  <a:pt x="389724" y="862126"/>
                </a:lnTo>
                <a:lnTo>
                  <a:pt x="401904" y="862126"/>
                </a:lnTo>
                <a:lnTo>
                  <a:pt x="404939" y="860602"/>
                </a:lnTo>
                <a:lnTo>
                  <a:pt x="404939" y="856030"/>
                </a:lnTo>
                <a:lnTo>
                  <a:pt x="401904" y="852982"/>
                </a:lnTo>
                <a:close/>
              </a:path>
              <a:path w="2557779" h="862329">
                <a:moveTo>
                  <a:pt x="427774" y="852982"/>
                </a:moveTo>
                <a:lnTo>
                  <a:pt x="414070" y="852982"/>
                </a:lnTo>
                <a:lnTo>
                  <a:pt x="412559" y="856030"/>
                </a:lnTo>
                <a:lnTo>
                  <a:pt x="412559" y="860602"/>
                </a:lnTo>
                <a:lnTo>
                  <a:pt x="414070" y="862126"/>
                </a:lnTo>
                <a:lnTo>
                  <a:pt x="427774" y="862126"/>
                </a:lnTo>
                <a:lnTo>
                  <a:pt x="429298" y="860602"/>
                </a:lnTo>
                <a:lnTo>
                  <a:pt x="429298" y="856030"/>
                </a:lnTo>
                <a:lnTo>
                  <a:pt x="427774" y="852982"/>
                </a:lnTo>
                <a:close/>
              </a:path>
              <a:path w="2557779" h="862329">
                <a:moveTo>
                  <a:pt x="452132" y="852982"/>
                </a:moveTo>
                <a:lnTo>
                  <a:pt x="438429" y="852982"/>
                </a:lnTo>
                <a:lnTo>
                  <a:pt x="436918" y="856030"/>
                </a:lnTo>
                <a:lnTo>
                  <a:pt x="436918" y="860602"/>
                </a:lnTo>
                <a:lnTo>
                  <a:pt x="438429" y="862126"/>
                </a:lnTo>
                <a:lnTo>
                  <a:pt x="452132" y="862126"/>
                </a:lnTo>
                <a:lnTo>
                  <a:pt x="453656" y="860602"/>
                </a:lnTo>
                <a:lnTo>
                  <a:pt x="453656" y="856030"/>
                </a:lnTo>
                <a:lnTo>
                  <a:pt x="452132" y="852982"/>
                </a:lnTo>
                <a:close/>
              </a:path>
              <a:path w="2557779" h="862329">
                <a:moveTo>
                  <a:pt x="476491" y="852982"/>
                </a:moveTo>
                <a:lnTo>
                  <a:pt x="464311" y="852982"/>
                </a:lnTo>
                <a:lnTo>
                  <a:pt x="461263" y="856030"/>
                </a:lnTo>
                <a:lnTo>
                  <a:pt x="461263" y="860602"/>
                </a:lnTo>
                <a:lnTo>
                  <a:pt x="464311" y="862126"/>
                </a:lnTo>
                <a:lnTo>
                  <a:pt x="476491" y="862126"/>
                </a:lnTo>
                <a:lnTo>
                  <a:pt x="478015" y="860602"/>
                </a:lnTo>
                <a:lnTo>
                  <a:pt x="478015" y="856030"/>
                </a:lnTo>
                <a:lnTo>
                  <a:pt x="476491" y="852982"/>
                </a:lnTo>
                <a:close/>
              </a:path>
              <a:path w="2557779" h="862329">
                <a:moveTo>
                  <a:pt x="500849" y="852982"/>
                </a:moveTo>
                <a:lnTo>
                  <a:pt x="488670" y="852982"/>
                </a:lnTo>
                <a:lnTo>
                  <a:pt x="487146" y="856030"/>
                </a:lnTo>
                <a:lnTo>
                  <a:pt x="487146" y="860602"/>
                </a:lnTo>
                <a:lnTo>
                  <a:pt x="488670" y="862126"/>
                </a:lnTo>
                <a:lnTo>
                  <a:pt x="500849" y="862126"/>
                </a:lnTo>
                <a:lnTo>
                  <a:pt x="502373" y="860602"/>
                </a:lnTo>
                <a:lnTo>
                  <a:pt x="502373" y="856030"/>
                </a:lnTo>
                <a:lnTo>
                  <a:pt x="500849" y="852982"/>
                </a:lnTo>
                <a:close/>
              </a:path>
              <a:path w="2557779" h="862329">
                <a:moveTo>
                  <a:pt x="525208" y="852982"/>
                </a:moveTo>
                <a:lnTo>
                  <a:pt x="513029" y="852982"/>
                </a:lnTo>
                <a:lnTo>
                  <a:pt x="511505" y="856030"/>
                </a:lnTo>
                <a:lnTo>
                  <a:pt x="511505" y="860602"/>
                </a:lnTo>
                <a:lnTo>
                  <a:pt x="513029" y="862126"/>
                </a:lnTo>
                <a:lnTo>
                  <a:pt x="525208" y="862126"/>
                </a:lnTo>
                <a:lnTo>
                  <a:pt x="528256" y="860602"/>
                </a:lnTo>
                <a:lnTo>
                  <a:pt x="528256" y="856030"/>
                </a:lnTo>
                <a:lnTo>
                  <a:pt x="525208" y="852982"/>
                </a:lnTo>
                <a:close/>
              </a:path>
              <a:path w="2557779" h="862329">
                <a:moveTo>
                  <a:pt x="551091" y="852982"/>
                </a:moveTo>
                <a:lnTo>
                  <a:pt x="537387" y="852982"/>
                </a:lnTo>
                <a:lnTo>
                  <a:pt x="535863" y="856030"/>
                </a:lnTo>
                <a:lnTo>
                  <a:pt x="535863" y="860602"/>
                </a:lnTo>
                <a:lnTo>
                  <a:pt x="537387" y="862126"/>
                </a:lnTo>
                <a:lnTo>
                  <a:pt x="551091" y="862126"/>
                </a:lnTo>
                <a:lnTo>
                  <a:pt x="552615" y="860602"/>
                </a:lnTo>
                <a:lnTo>
                  <a:pt x="552615" y="856030"/>
                </a:lnTo>
                <a:lnTo>
                  <a:pt x="551091" y="852982"/>
                </a:lnTo>
                <a:close/>
              </a:path>
              <a:path w="2557779" h="862329">
                <a:moveTo>
                  <a:pt x="575449" y="852982"/>
                </a:moveTo>
                <a:lnTo>
                  <a:pt x="561746" y="852982"/>
                </a:lnTo>
                <a:lnTo>
                  <a:pt x="560222" y="856030"/>
                </a:lnTo>
                <a:lnTo>
                  <a:pt x="560222" y="860602"/>
                </a:lnTo>
                <a:lnTo>
                  <a:pt x="561746" y="862126"/>
                </a:lnTo>
                <a:lnTo>
                  <a:pt x="575449" y="862126"/>
                </a:lnTo>
                <a:lnTo>
                  <a:pt x="576960" y="860602"/>
                </a:lnTo>
                <a:lnTo>
                  <a:pt x="576960" y="856030"/>
                </a:lnTo>
                <a:lnTo>
                  <a:pt x="575449" y="852982"/>
                </a:lnTo>
                <a:close/>
              </a:path>
              <a:path w="2557779" h="862329">
                <a:moveTo>
                  <a:pt x="599795" y="852982"/>
                </a:moveTo>
                <a:lnTo>
                  <a:pt x="587629" y="852982"/>
                </a:lnTo>
                <a:lnTo>
                  <a:pt x="584580" y="856030"/>
                </a:lnTo>
                <a:lnTo>
                  <a:pt x="584580" y="860602"/>
                </a:lnTo>
                <a:lnTo>
                  <a:pt x="587629" y="862126"/>
                </a:lnTo>
                <a:lnTo>
                  <a:pt x="599795" y="862126"/>
                </a:lnTo>
                <a:lnTo>
                  <a:pt x="601319" y="860602"/>
                </a:lnTo>
                <a:lnTo>
                  <a:pt x="601319" y="856030"/>
                </a:lnTo>
                <a:lnTo>
                  <a:pt x="599795" y="852982"/>
                </a:lnTo>
                <a:close/>
              </a:path>
              <a:path w="2557779" h="862329">
                <a:moveTo>
                  <a:pt x="624154" y="852982"/>
                </a:moveTo>
                <a:lnTo>
                  <a:pt x="611974" y="852982"/>
                </a:lnTo>
                <a:lnTo>
                  <a:pt x="610463" y="856030"/>
                </a:lnTo>
                <a:lnTo>
                  <a:pt x="610463" y="860602"/>
                </a:lnTo>
                <a:lnTo>
                  <a:pt x="611974" y="862126"/>
                </a:lnTo>
                <a:lnTo>
                  <a:pt x="624154" y="862126"/>
                </a:lnTo>
                <a:lnTo>
                  <a:pt x="625678" y="860602"/>
                </a:lnTo>
                <a:lnTo>
                  <a:pt x="625678" y="856030"/>
                </a:lnTo>
                <a:lnTo>
                  <a:pt x="624154" y="852982"/>
                </a:lnTo>
                <a:close/>
              </a:path>
              <a:path w="2557779" h="862329">
                <a:moveTo>
                  <a:pt x="648512" y="852982"/>
                </a:moveTo>
                <a:lnTo>
                  <a:pt x="636333" y="852982"/>
                </a:lnTo>
                <a:lnTo>
                  <a:pt x="634809" y="856030"/>
                </a:lnTo>
                <a:lnTo>
                  <a:pt x="634809" y="860602"/>
                </a:lnTo>
                <a:lnTo>
                  <a:pt x="636333" y="862126"/>
                </a:lnTo>
                <a:lnTo>
                  <a:pt x="648512" y="862126"/>
                </a:lnTo>
                <a:lnTo>
                  <a:pt x="651560" y="860602"/>
                </a:lnTo>
                <a:lnTo>
                  <a:pt x="651560" y="856030"/>
                </a:lnTo>
                <a:lnTo>
                  <a:pt x="648512" y="852982"/>
                </a:lnTo>
                <a:close/>
              </a:path>
              <a:path w="2557779" h="862329">
                <a:moveTo>
                  <a:pt x="674395" y="852982"/>
                </a:moveTo>
                <a:lnTo>
                  <a:pt x="660692" y="852982"/>
                </a:lnTo>
                <a:lnTo>
                  <a:pt x="659168" y="856030"/>
                </a:lnTo>
                <a:lnTo>
                  <a:pt x="659168" y="860602"/>
                </a:lnTo>
                <a:lnTo>
                  <a:pt x="660692" y="862126"/>
                </a:lnTo>
                <a:lnTo>
                  <a:pt x="674395" y="862126"/>
                </a:lnTo>
                <a:lnTo>
                  <a:pt x="675919" y="860602"/>
                </a:lnTo>
                <a:lnTo>
                  <a:pt x="675919" y="856030"/>
                </a:lnTo>
                <a:lnTo>
                  <a:pt x="674395" y="852982"/>
                </a:lnTo>
                <a:close/>
              </a:path>
              <a:path w="2557779" h="862329">
                <a:moveTo>
                  <a:pt x="698754" y="852982"/>
                </a:moveTo>
                <a:lnTo>
                  <a:pt x="685050" y="852982"/>
                </a:lnTo>
                <a:lnTo>
                  <a:pt x="683526" y="856030"/>
                </a:lnTo>
                <a:lnTo>
                  <a:pt x="683526" y="860602"/>
                </a:lnTo>
                <a:lnTo>
                  <a:pt x="685050" y="862126"/>
                </a:lnTo>
                <a:lnTo>
                  <a:pt x="698754" y="862126"/>
                </a:lnTo>
                <a:lnTo>
                  <a:pt x="700277" y="860602"/>
                </a:lnTo>
                <a:lnTo>
                  <a:pt x="700277" y="856030"/>
                </a:lnTo>
                <a:lnTo>
                  <a:pt x="698754" y="852982"/>
                </a:lnTo>
                <a:close/>
              </a:path>
              <a:path w="2557779" h="862329">
                <a:moveTo>
                  <a:pt x="723112" y="852982"/>
                </a:moveTo>
                <a:lnTo>
                  <a:pt x="710933" y="852982"/>
                </a:lnTo>
                <a:lnTo>
                  <a:pt x="707885" y="856030"/>
                </a:lnTo>
                <a:lnTo>
                  <a:pt x="707885" y="860602"/>
                </a:lnTo>
                <a:lnTo>
                  <a:pt x="710933" y="862126"/>
                </a:lnTo>
                <a:lnTo>
                  <a:pt x="723112" y="862126"/>
                </a:lnTo>
                <a:lnTo>
                  <a:pt x="724636" y="860602"/>
                </a:lnTo>
                <a:lnTo>
                  <a:pt x="724636" y="856030"/>
                </a:lnTo>
                <a:lnTo>
                  <a:pt x="723112" y="852982"/>
                </a:lnTo>
                <a:close/>
              </a:path>
              <a:path w="2557779" h="862329">
                <a:moveTo>
                  <a:pt x="747471" y="852982"/>
                </a:moveTo>
                <a:lnTo>
                  <a:pt x="735291" y="852982"/>
                </a:lnTo>
                <a:lnTo>
                  <a:pt x="733767" y="856030"/>
                </a:lnTo>
                <a:lnTo>
                  <a:pt x="733767" y="860602"/>
                </a:lnTo>
                <a:lnTo>
                  <a:pt x="735291" y="862126"/>
                </a:lnTo>
                <a:lnTo>
                  <a:pt x="747471" y="862126"/>
                </a:lnTo>
                <a:lnTo>
                  <a:pt x="748995" y="860602"/>
                </a:lnTo>
                <a:lnTo>
                  <a:pt x="748995" y="856030"/>
                </a:lnTo>
                <a:lnTo>
                  <a:pt x="747471" y="852982"/>
                </a:lnTo>
                <a:close/>
              </a:path>
              <a:path w="2557779" h="862329">
                <a:moveTo>
                  <a:pt x="771829" y="852982"/>
                </a:moveTo>
                <a:lnTo>
                  <a:pt x="759650" y="852982"/>
                </a:lnTo>
                <a:lnTo>
                  <a:pt x="758126" y="856030"/>
                </a:lnTo>
                <a:lnTo>
                  <a:pt x="758126" y="860602"/>
                </a:lnTo>
                <a:lnTo>
                  <a:pt x="759650" y="862126"/>
                </a:lnTo>
                <a:lnTo>
                  <a:pt x="771829" y="862126"/>
                </a:lnTo>
                <a:lnTo>
                  <a:pt x="774865" y="860602"/>
                </a:lnTo>
                <a:lnTo>
                  <a:pt x="774865" y="856030"/>
                </a:lnTo>
                <a:lnTo>
                  <a:pt x="771829" y="852982"/>
                </a:lnTo>
                <a:close/>
              </a:path>
              <a:path w="2557779" h="862329">
                <a:moveTo>
                  <a:pt x="797699" y="852982"/>
                </a:moveTo>
                <a:lnTo>
                  <a:pt x="784009" y="852982"/>
                </a:lnTo>
                <a:lnTo>
                  <a:pt x="782485" y="856030"/>
                </a:lnTo>
                <a:lnTo>
                  <a:pt x="782485" y="860602"/>
                </a:lnTo>
                <a:lnTo>
                  <a:pt x="784009" y="862126"/>
                </a:lnTo>
                <a:lnTo>
                  <a:pt x="797699" y="862126"/>
                </a:lnTo>
                <a:lnTo>
                  <a:pt x="799223" y="860602"/>
                </a:lnTo>
                <a:lnTo>
                  <a:pt x="799223" y="856030"/>
                </a:lnTo>
                <a:lnTo>
                  <a:pt x="797699" y="852982"/>
                </a:lnTo>
                <a:close/>
              </a:path>
              <a:path w="2557779" h="862329">
                <a:moveTo>
                  <a:pt x="822058" y="852982"/>
                </a:moveTo>
                <a:lnTo>
                  <a:pt x="809879" y="852982"/>
                </a:lnTo>
                <a:lnTo>
                  <a:pt x="806843" y="856030"/>
                </a:lnTo>
                <a:lnTo>
                  <a:pt x="806843" y="860602"/>
                </a:lnTo>
                <a:lnTo>
                  <a:pt x="809879" y="862126"/>
                </a:lnTo>
                <a:lnTo>
                  <a:pt x="822058" y="862126"/>
                </a:lnTo>
                <a:lnTo>
                  <a:pt x="823582" y="860602"/>
                </a:lnTo>
                <a:lnTo>
                  <a:pt x="823582" y="856030"/>
                </a:lnTo>
                <a:lnTo>
                  <a:pt x="822058" y="852982"/>
                </a:lnTo>
                <a:close/>
              </a:path>
              <a:path w="2557779" h="862329">
                <a:moveTo>
                  <a:pt x="846416" y="852982"/>
                </a:moveTo>
                <a:lnTo>
                  <a:pt x="834237" y="852982"/>
                </a:lnTo>
                <a:lnTo>
                  <a:pt x="831202" y="856030"/>
                </a:lnTo>
                <a:lnTo>
                  <a:pt x="831202" y="860602"/>
                </a:lnTo>
                <a:lnTo>
                  <a:pt x="834237" y="862126"/>
                </a:lnTo>
                <a:lnTo>
                  <a:pt x="846416" y="862126"/>
                </a:lnTo>
                <a:lnTo>
                  <a:pt x="847940" y="860602"/>
                </a:lnTo>
                <a:lnTo>
                  <a:pt x="847940" y="856030"/>
                </a:lnTo>
                <a:lnTo>
                  <a:pt x="846416" y="852982"/>
                </a:lnTo>
                <a:close/>
              </a:path>
              <a:path w="2557779" h="862329">
                <a:moveTo>
                  <a:pt x="870775" y="852982"/>
                </a:moveTo>
                <a:lnTo>
                  <a:pt x="858596" y="852982"/>
                </a:lnTo>
                <a:lnTo>
                  <a:pt x="857072" y="856030"/>
                </a:lnTo>
                <a:lnTo>
                  <a:pt x="857072" y="860602"/>
                </a:lnTo>
                <a:lnTo>
                  <a:pt x="858596" y="862126"/>
                </a:lnTo>
                <a:lnTo>
                  <a:pt x="870775" y="862126"/>
                </a:lnTo>
                <a:lnTo>
                  <a:pt x="873823" y="860602"/>
                </a:lnTo>
                <a:lnTo>
                  <a:pt x="873823" y="856030"/>
                </a:lnTo>
                <a:lnTo>
                  <a:pt x="870775" y="852982"/>
                </a:lnTo>
                <a:close/>
              </a:path>
              <a:path w="2557779" h="862329">
                <a:moveTo>
                  <a:pt x="896658" y="852982"/>
                </a:moveTo>
                <a:lnTo>
                  <a:pt x="882954" y="852982"/>
                </a:lnTo>
                <a:lnTo>
                  <a:pt x="881430" y="856030"/>
                </a:lnTo>
                <a:lnTo>
                  <a:pt x="881430" y="860602"/>
                </a:lnTo>
                <a:lnTo>
                  <a:pt x="882954" y="862126"/>
                </a:lnTo>
                <a:lnTo>
                  <a:pt x="896658" y="862126"/>
                </a:lnTo>
                <a:lnTo>
                  <a:pt x="898182" y="860602"/>
                </a:lnTo>
                <a:lnTo>
                  <a:pt x="898182" y="856030"/>
                </a:lnTo>
                <a:lnTo>
                  <a:pt x="896658" y="852982"/>
                </a:lnTo>
                <a:close/>
              </a:path>
              <a:path w="2557779" h="862329">
                <a:moveTo>
                  <a:pt x="921016" y="852982"/>
                </a:moveTo>
                <a:lnTo>
                  <a:pt x="907313" y="852982"/>
                </a:lnTo>
                <a:lnTo>
                  <a:pt x="905789" y="856030"/>
                </a:lnTo>
                <a:lnTo>
                  <a:pt x="905789" y="860602"/>
                </a:lnTo>
                <a:lnTo>
                  <a:pt x="907313" y="862126"/>
                </a:lnTo>
                <a:lnTo>
                  <a:pt x="921016" y="862126"/>
                </a:lnTo>
                <a:lnTo>
                  <a:pt x="922540" y="860602"/>
                </a:lnTo>
                <a:lnTo>
                  <a:pt x="922540" y="856030"/>
                </a:lnTo>
                <a:lnTo>
                  <a:pt x="921016" y="852982"/>
                </a:lnTo>
                <a:close/>
              </a:path>
              <a:path w="2557779" h="862329">
                <a:moveTo>
                  <a:pt x="945375" y="852982"/>
                </a:moveTo>
                <a:lnTo>
                  <a:pt x="933195" y="852982"/>
                </a:lnTo>
                <a:lnTo>
                  <a:pt x="930147" y="856030"/>
                </a:lnTo>
                <a:lnTo>
                  <a:pt x="930147" y="860602"/>
                </a:lnTo>
                <a:lnTo>
                  <a:pt x="933195" y="862126"/>
                </a:lnTo>
                <a:lnTo>
                  <a:pt x="945375" y="862126"/>
                </a:lnTo>
                <a:lnTo>
                  <a:pt x="946899" y="860602"/>
                </a:lnTo>
                <a:lnTo>
                  <a:pt x="946899" y="856030"/>
                </a:lnTo>
                <a:lnTo>
                  <a:pt x="945375" y="852982"/>
                </a:lnTo>
                <a:close/>
              </a:path>
              <a:path w="2557779" h="862329">
                <a:moveTo>
                  <a:pt x="969733" y="852982"/>
                </a:moveTo>
                <a:lnTo>
                  <a:pt x="957554" y="852982"/>
                </a:lnTo>
                <a:lnTo>
                  <a:pt x="956030" y="856030"/>
                </a:lnTo>
                <a:lnTo>
                  <a:pt x="956030" y="860602"/>
                </a:lnTo>
                <a:lnTo>
                  <a:pt x="957554" y="862126"/>
                </a:lnTo>
                <a:lnTo>
                  <a:pt x="969733" y="862126"/>
                </a:lnTo>
                <a:lnTo>
                  <a:pt x="971245" y="860602"/>
                </a:lnTo>
                <a:lnTo>
                  <a:pt x="971245" y="856030"/>
                </a:lnTo>
                <a:lnTo>
                  <a:pt x="969733" y="852982"/>
                </a:lnTo>
                <a:close/>
              </a:path>
              <a:path w="2557779" h="862329">
                <a:moveTo>
                  <a:pt x="994079" y="852982"/>
                </a:moveTo>
                <a:lnTo>
                  <a:pt x="981913" y="852982"/>
                </a:lnTo>
                <a:lnTo>
                  <a:pt x="980389" y="856030"/>
                </a:lnTo>
                <a:lnTo>
                  <a:pt x="980389" y="860602"/>
                </a:lnTo>
                <a:lnTo>
                  <a:pt x="981913" y="862126"/>
                </a:lnTo>
                <a:lnTo>
                  <a:pt x="994079" y="862126"/>
                </a:lnTo>
                <a:lnTo>
                  <a:pt x="997127" y="860602"/>
                </a:lnTo>
                <a:lnTo>
                  <a:pt x="997127" y="856030"/>
                </a:lnTo>
                <a:lnTo>
                  <a:pt x="994079" y="852982"/>
                </a:lnTo>
                <a:close/>
              </a:path>
              <a:path w="2557779" h="862329">
                <a:moveTo>
                  <a:pt x="1019962" y="852982"/>
                </a:moveTo>
                <a:lnTo>
                  <a:pt x="1006259" y="852982"/>
                </a:lnTo>
                <a:lnTo>
                  <a:pt x="1004747" y="856030"/>
                </a:lnTo>
                <a:lnTo>
                  <a:pt x="1004747" y="860602"/>
                </a:lnTo>
                <a:lnTo>
                  <a:pt x="1006259" y="862126"/>
                </a:lnTo>
                <a:lnTo>
                  <a:pt x="1019962" y="862126"/>
                </a:lnTo>
                <a:lnTo>
                  <a:pt x="1021486" y="860602"/>
                </a:lnTo>
                <a:lnTo>
                  <a:pt x="1021486" y="856030"/>
                </a:lnTo>
                <a:lnTo>
                  <a:pt x="1019962" y="852982"/>
                </a:lnTo>
                <a:close/>
              </a:path>
              <a:path w="2557779" h="862329">
                <a:moveTo>
                  <a:pt x="1044320" y="852982"/>
                </a:moveTo>
                <a:lnTo>
                  <a:pt x="1030617" y="852982"/>
                </a:lnTo>
                <a:lnTo>
                  <a:pt x="1029093" y="856030"/>
                </a:lnTo>
                <a:lnTo>
                  <a:pt x="1029093" y="860602"/>
                </a:lnTo>
                <a:lnTo>
                  <a:pt x="1030617" y="862126"/>
                </a:lnTo>
                <a:lnTo>
                  <a:pt x="1044320" y="862126"/>
                </a:lnTo>
                <a:lnTo>
                  <a:pt x="1045844" y="860602"/>
                </a:lnTo>
                <a:lnTo>
                  <a:pt x="1045844" y="856030"/>
                </a:lnTo>
                <a:lnTo>
                  <a:pt x="1044320" y="852982"/>
                </a:lnTo>
                <a:close/>
              </a:path>
              <a:path w="2557779" h="862329">
                <a:moveTo>
                  <a:pt x="1068679" y="852982"/>
                </a:moveTo>
                <a:lnTo>
                  <a:pt x="1056500" y="852982"/>
                </a:lnTo>
                <a:lnTo>
                  <a:pt x="1053452" y="856030"/>
                </a:lnTo>
                <a:lnTo>
                  <a:pt x="1053452" y="860602"/>
                </a:lnTo>
                <a:lnTo>
                  <a:pt x="1056500" y="862126"/>
                </a:lnTo>
                <a:lnTo>
                  <a:pt x="1068679" y="862126"/>
                </a:lnTo>
                <a:lnTo>
                  <a:pt x="1070203" y="860602"/>
                </a:lnTo>
                <a:lnTo>
                  <a:pt x="1070203" y="856030"/>
                </a:lnTo>
                <a:lnTo>
                  <a:pt x="1068679" y="852982"/>
                </a:lnTo>
                <a:close/>
              </a:path>
              <a:path w="2557779" h="862329">
                <a:moveTo>
                  <a:pt x="1093038" y="852982"/>
                </a:moveTo>
                <a:lnTo>
                  <a:pt x="1080858" y="852982"/>
                </a:lnTo>
                <a:lnTo>
                  <a:pt x="1079334" y="856030"/>
                </a:lnTo>
                <a:lnTo>
                  <a:pt x="1079334" y="860602"/>
                </a:lnTo>
                <a:lnTo>
                  <a:pt x="1080858" y="862126"/>
                </a:lnTo>
                <a:lnTo>
                  <a:pt x="1093038" y="862126"/>
                </a:lnTo>
                <a:lnTo>
                  <a:pt x="1094562" y="860602"/>
                </a:lnTo>
                <a:lnTo>
                  <a:pt x="1094562" y="856030"/>
                </a:lnTo>
                <a:lnTo>
                  <a:pt x="1093038" y="852982"/>
                </a:lnTo>
                <a:close/>
              </a:path>
              <a:path w="2557779" h="862329">
                <a:moveTo>
                  <a:pt x="1117396" y="852982"/>
                </a:moveTo>
                <a:lnTo>
                  <a:pt x="1105217" y="852982"/>
                </a:lnTo>
                <a:lnTo>
                  <a:pt x="1103693" y="856030"/>
                </a:lnTo>
                <a:lnTo>
                  <a:pt x="1103693" y="860602"/>
                </a:lnTo>
                <a:lnTo>
                  <a:pt x="1105217" y="862126"/>
                </a:lnTo>
                <a:lnTo>
                  <a:pt x="1117396" y="862126"/>
                </a:lnTo>
                <a:lnTo>
                  <a:pt x="1120444" y="860602"/>
                </a:lnTo>
                <a:lnTo>
                  <a:pt x="1120444" y="856030"/>
                </a:lnTo>
                <a:lnTo>
                  <a:pt x="1117396" y="852982"/>
                </a:lnTo>
                <a:close/>
              </a:path>
              <a:path w="2557779" h="862329">
                <a:moveTo>
                  <a:pt x="1143279" y="852982"/>
                </a:moveTo>
                <a:lnTo>
                  <a:pt x="1129576" y="852982"/>
                </a:lnTo>
                <a:lnTo>
                  <a:pt x="1128052" y="856030"/>
                </a:lnTo>
                <a:lnTo>
                  <a:pt x="1128052" y="860602"/>
                </a:lnTo>
                <a:lnTo>
                  <a:pt x="1129576" y="862126"/>
                </a:lnTo>
                <a:lnTo>
                  <a:pt x="1143279" y="862126"/>
                </a:lnTo>
                <a:lnTo>
                  <a:pt x="1144803" y="860602"/>
                </a:lnTo>
                <a:lnTo>
                  <a:pt x="1144803" y="856030"/>
                </a:lnTo>
                <a:lnTo>
                  <a:pt x="1143279" y="852982"/>
                </a:lnTo>
                <a:close/>
              </a:path>
              <a:path w="2557779" h="862329">
                <a:moveTo>
                  <a:pt x="1167638" y="852982"/>
                </a:moveTo>
                <a:lnTo>
                  <a:pt x="1153934" y="852982"/>
                </a:lnTo>
                <a:lnTo>
                  <a:pt x="1152410" y="856030"/>
                </a:lnTo>
                <a:lnTo>
                  <a:pt x="1152410" y="860602"/>
                </a:lnTo>
                <a:lnTo>
                  <a:pt x="1153934" y="862126"/>
                </a:lnTo>
                <a:lnTo>
                  <a:pt x="1167638" y="862126"/>
                </a:lnTo>
                <a:lnTo>
                  <a:pt x="1169149" y="860602"/>
                </a:lnTo>
                <a:lnTo>
                  <a:pt x="1169149" y="856030"/>
                </a:lnTo>
                <a:lnTo>
                  <a:pt x="1167638" y="852982"/>
                </a:lnTo>
                <a:close/>
              </a:path>
              <a:path w="2557779" h="862329">
                <a:moveTo>
                  <a:pt x="1191983" y="852982"/>
                </a:moveTo>
                <a:lnTo>
                  <a:pt x="1179817" y="852982"/>
                </a:lnTo>
                <a:lnTo>
                  <a:pt x="1176769" y="856030"/>
                </a:lnTo>
                <a:lnTo>
                  <a:pt x="1176769" y="860602"/>
                </a:lnTo>
                <a:lnTo>
                  <a:pt x="1179817" y="862126"/>
                </a:lnTo>
                <a:lnTo>
                  <a:pt x="1191983" y="862126"/>
                </a:lnTo>
                <a:lnTo>
                  <a:pt x="1193507" y="860602"/>
                </a:lnTo>
                <a:lnTo>
                  <a:pt x="1193507" y="856030"/>
                </a:lnTo>
                <a:lnTo>
                  <a:pt x="1191983" y="852982"/>
                </a:lnTo>
                <a:close/>
              </a:path>
              <a:path w="2557779" h="862329">
                <a:moveTo>
                  <a:pt x="1216342" y="852982"/>
                </a:moveTo>
                <a:lnTo>
                  <a:pt x="1204163" y="852982"/>
                </a:lnTo>
                <a:lnTo>
                  <a:pt x="1202651" y="856030"/>
                </a:lnTo>
                <a:lnTo>
                  <a:pt x="1202651" y="860602"/>
                </a:lnTo>
                <a:lnTo>
                  <a:pt x="1204163" y="862126"/>
                </a:lnTo>
                <a:lnTo>
                  <a:pt x="1216342" y="862126"/>
                </a:lnTo>
                <a:lnTo>
                  <a:pt x="1217866" y="860602"/>
                </a:lnTo>
                <a:lnTo>
                  <a:pt x="1217866" y="856030"/>
                </a:lnTo>
                <a:lnTo>
                  <a:pt x="1216342" y="852982"/>
                </a:lnTo>
                <a:close/>
              </a:path>
              <a:path w="2557779" h="862329">
                <a:moveTo>
                  <a:pt x="1240701" y="852982"/>
                </a:moveTo>
                <a:lnTo>
                  <a:pt x="1228521" y="852982"/>
                </a:lnTo>
                <a:lnTo>
                  <a:pt x="1226997" y="856030"/>
                </a:lnTo>
                <a:lnTo>
                  <a:pt x="1226997" y="860602"/>
                </a:lnTo>
                <a:lnTo>
                  <a:pt x="1228521" y="862126"/>
                </a:lnTo>
                <a:lnTo>
                  <a:pt x="1240701" y="862126"/>
                </a:lnTo>
                <a:lnTo>
                  <a:pt x="1243749" y="860602"/>
                </a:lnTo>
                <a:lnTo>
                  <a:pt x="1243749" y="856030"/>
                </a:lnTo>
                <a:lnTo>
                  <a:pt x="1240701" y="852982"/>
                </a:lnTo>
                <a:close/>
              </a:path>
              <a:path w="2557779" h="862329">
                <a:moveTo>
                  <a:pt x="1266583" y="852982"/>
                </a:moveTo>
                <a:lnTo>
                  <a:pt x="1252880" y="852982"/>
                </a:lnTo>
                <a:lnTo>
                  <a:pt x="1251356" y="856030"/>
                </a:lnTo>
                <a:lnTo>
                  <a:pt x="1251356" y="860602"/>
                </a:lnTo>
                <a:lnTo>
                  <a:pt x="1252880" y="862126"/>
                </a:lnTo>
                <a:lnTo>
                  <a:pt x="1266583" y="862126"/>
                </a:lnTo>
                <a:lnTo>
                  <a:pt x="1268107" y="860602"/>
                </a:lnTo>
                <a:lnTo>
                  <a:pt x="1268107" y="856030"/>
                </a:lnTo>
                <a:lnTo>
                  <a:pt x="1266583" y="852982"/>
                </a:lnTo>
                <a:close/>
              </a:path>
              <a:path w="2557779" h="862329">
                <a:moveTo>
                  <a:pt x="1290942" y="852982"/>
                </a:moveTo>
                <a:lnTo>
                  <a:pt x="1277239" y="852982"/>
                </a:lnTo>
                <a:lnTo>
                  <a:pt x="1275714" y="856030"/>
                </a:lnTo>
                <a:lnTo>
                  <a:pt x="1275714" y="860602"/>
                </a:lnTo>
                <a:lnTo>
                  <a:pt x="1277239" y="862126"/>
                </a:lnTo>
                <a:lnTo>
                  <a:pt x="1290942" y="862126"/>
                </a:lnTo>
                <a:lnTo>
                  <a:pt x="1292466" y="860602"/>
                </a:lnTo>
                <a:lnTo>
                  <a:pt x="1292466" y="856030"/>
                </a:lnTo>
                <a:lnTo>
                  <a:pt x="1290942" y="852982"/>
                </a:lnTo>
                <a:close/>
              </a:path>
              <a:path w="2557779" h="862329">
                <a:moveTo>
                  <a:pt x="1315300" y="852982"/>
                </a:moveTo>
                <a:lnTo>
                  <a:pt x="1303121" y="852982"/>
                </a:lnTo>
                <a:lnTo>
                  <a:pt x="1300073" y="856030"/>
                </a:lnTo>
                <a:lnTo>
                  <a:pt x="1300073" y="860602"/>
                </a:lnTo>
                <a:lnTo>
                  <a:pt x="1303121" y="862126"/>
                </a:lnTo>
                <a:lnTo>
                  <a:pt x="1315300" y="862126"/>
                </a:lnTo>
                <a:lnTo>
                  <a:pt x="1316824" y="860602"/>
                </a:lnTo>
                <a:lnTo>
                  <a:pt x="1316824" y="856030"/>
                </a:lnTo>
                <a:lnTo>
                  <a:pt x="1315300" y="852982"/>
                </a:lnTo>
                <a:close/>
              </a:path>
              <a:path w="2557779" h="862329">
                <a:moveTo>
                  <a:pt x="1339659" y="852982"/>
                </a:moveTo>
                <a:lnTo>
                  <a:pt x="1327480" y="852982"/>
                </a:lnTo>
                <a:lnTo>
                  <a:pt x="1325956" y="856030"/>
                </a:lnTo>
                <a:lnTo>
                  <a:pt x="1325956" y="860602"/>
                </a:lnTo>
                <a:lnTo>
                  <a:pt x="1327480" y="862126"/>
                </a:lnTo>
                <a:lnTo>
                  <a:pt x="1339659" y="862126"/>
                </a:lnTo>
                <a:lnTo>
                  <a:pt x="1341183" y="860602"/>
                </a:lnTo>
                <a:lnTo>
                  <a:pt x="1341183" y="856030"/>
                </a:lnTo>
                <a:lnTo>
                  <a:pt x="1339659" y="852982"/>
                </a:lnTo>
                <a:close/>
              </a:path>
              <a:path w="2557779" h="862329">
                <a:moveTo>
                  <a:pt x="1364018" y="852982"/>
                </a:moveTo>
                <a:lnTo>
                  <a:pt x="1351838" y="852982"/>
                </a:lnTo>
                <a:lnTo>
                  <a:pt x="1350314" y="856030"/>
                </a:lnTo>
                <a:lnTo>
                  <a:pt x="1350314" y="860602"/>
                </a:lnTo>
                <a:lnTo>
                  <a:pt x="1351838" y="862126"/>
                </a:lnTo>
                <a:lnTo>
                  <a:pt x="1364018" y="862126"/>
                </a:lnTo>
                <a:lnTo>
                  <a:pt x="1367053" y="860602"/>
                </a:lnTo>
                <a:lnTo>
                  <a:pt x="1367053" y="856030"/>
                </a:lnTo>
                <a:lnTo>
                  <a:pt x="1364018" y="852982"/>
                </a:lnTo>
                <a:close/>
              </a:path>
              <a:path w="2557779" h="862329">
                <a:moveTo>
                  <a:pt x="1389888" y="852982"/>
                </a:moveTo>
                <a:lnTo>
                  <a:pt x="1376197" y="852982"/>
                </a:lnTo>
                <a:lnTo>
                  <a:pt x="1374673" y="856030"/>
                </a:lnTo>
                <a:lnTo>
                  <a:pt x="1374673" y="860602"/>
                </a:lnTo>
                <a:lnTo>
                  <a:pt x="1376197" y="862126"/>
                </a:lnTo>
                <a:lnTo>
                  <a:pt x="1389888" y="862126"/>
                </a:lnTo>
                <a:lnTo>
                  <a:pt x="1391411" y="860602"/>
                </a:lnTo>
                <a:lnTo>
                  <a:pt x="1391411" y="856030"/>
                </a:lnTo>
                <a:lnTo>
                  <a:pt x="1389888" y="852982"/>
                </a:lnTo>
                <a:close/>
              </a:path>
              <a:path w="2557779" h="862329">
                <a:moveTo>
                  <a:pt x="1414246" y="852982"/>
                </a:moveTo>
                <a:lnTo>
                  <a:pt x="1400543" y="852982"/>
                </a:lnTo>
                <a:lnTo>
                  <a:pt x="1399032" y="856030"/>
                </a:lnTo>
                <a:lnTo>
                  <a:pt x="1399032" y="860602"/>
                </a:lnTo>
                <a:lnTo>
                  <a:pt x="1400543" y="862126"/>
                </a:lnTo>
                <a:lnTo>
                  <a:pt x="1414246" y="862126"/>
                </a:lnTo>
                <a:lnTo>
                  <a:pt x="1415770" y="860602"/>
                </a:lnTo>
                <a:lnTo>
                  <a:pt x="1415770" y="856030"/>
                </a:lnTo>
                <a:lnTo>
                  <a:pt x="1414246" y="852982"/>
                </a:lnTo>
                <a:close/>
              </a:path>
              <a:path w="2557779" h="862329">
                <a:moveTo>
                  <a:pt x="1438605" y="852982"/>
                </a:moveTo>
                <a:lnTo>
                  <a:pt x="1426425" y="852982"/>
                </a:lnTo>
                <a:lnTo>
                  <a:pt x="1423390" y="856030"/>
                </a:lnTo>
                <a:lnTo>
                  <a:pt x="1423390" y="860602"/>
                </a:lnTo>
                <a:lnTo>
                  <a:pt x="1426425" y="862126"/>
                </a:lnTo>
                <a:lnTo>
                  <a:pt x="1438605" y="862126"/>
                </a:lnTo>
                <a:lnTo>
                  <a:pt x="1440129" y="860602"/>
                </a:lnTo>
                <a:lnTo>
                  <a:pt x="1440129" y="856030"/>
                </a:lnTo>
                <a:lnTo>
                  <a:pt x="1438605" y="852982"/>
                </a:lnTo>
                <a:close/>
              </a:path>
              <a:path w="2557779" h="862329">
                <a:moveTo>
                  <a:pt x="1462963" y="852982"/>
                </a:moveTo>
                <a:lnTo>
                  <a:pt x="1450784" y="852982"/>
                </a:lnTo>
                <a:lnTo>
                  <a:pt x="1449260" y="856030"/>
                </a:lnTo>
                <a:lnTo>
                  <a:pt x="1449260" y="860602"/>
                </a:lnTo>
                <a:lnTo>
                  <a:pt x="1450784" y="862126"/>
                </a:lnTo>
                <a:lnTo>
                  <a:pt x="1462963" y="862126"/>
                </a:lnTo>
                <a:lnTo>
                  <a:pt x="1466011" y="860602"/>
                </a:lnTo>
                <a:lnTo>
                  <a:pt x="1466011" y="856030"/>
                </a:lnTo>
                <a:lnTo>
                  <a:pt x="1462963" y="852982"/>
                </a:lnTo>
                <a:close/>
              </a:path>
              <a:path w="2557779" h="862329">
                <a:moveTo>
                  <a:pt x="1487322" y="852982"/>
                </a:moveTo>
                <a:lnTo>
                  <a:pt x="1475143" y="852982"/>
                </a:lnTo>
                <a:lnTo>
                  <a:pt x="1473619" y="856030"/>
                </a:lnTo>
                <a:lnTo>
                  <a:pt x="1473619" y="860602"/>
                </a:lnTo>
                <a:lnTo>
                  <a:pt x="1475143" y="862126"/>
                </a:lnTo>
                <a:lnTo>
                  <a:pt x="1487322" y="862126"/>
                </a:lnTo>
                <a:lnTo>
                  <a:pt x="1490370" y="860602"/>
                </a:lnTo>
                <a:lnTo>
                  <a:pt x="1490370" y="856030"/>
                </a:lnTo>
                <a:lnTo>
                  <a:pt x="1487322" y="852982"/>
                </a:lnTo>
                <a:close/>
              </a:path>
              <a:path w="2557779" h="862329">
                <a:moveTo>
                  <a:pt x="1513205" y="852982"/>
                </a:moveTo>
                <a:lnTo>
                  <a:pt x="1499501" y="852982"/>
                </a:lnTo>
                <a:lnTo>
                  <a:pt x="1497977" y="856030"/>
                </a:lnTo>
                <a:lnTo>
                  <a:pt x="1497977" y="860602"/>
                </a:lnTo>
                <a:lnTo>
                  <a:pt x="1499501" y="862126"/>
                </a:lnTo>
                <a:lnTo>
                  <a:pt x="1513205" y="862126"/>
                </a:lnTo>
                <a:lnTo>
                  <a:pt x="1514729" y="860602"/>
                </a:lnTo>
                <a:lnTo>
                  <a:pt x="1514729" y="856030"/>
                </a:lnTo>
                <a:lnTo>
                  <a:pt x="1513205" y="852982"/>
                </a:lnTo>
                <a:close/>
              </a:path>
              <a:path w="2557779" h="862329">
                <a:moveTo>
                  <a:pt x="1537563" y="852982"/>
                </a:moveTo>
                <a:lnTo>
                  <a:pt x="1525384" y="852982"/>
                </a:lnTo>
                <a:lnTo>
                  <a:pt x="1522336" y="856030"/>
                </a:lnTo>
                <a:lnTo>
                  <a:pt x="1522336" y="860602"/>
                </a:lnTo>
                <a:lnTo>
                  <a:pt x="1525384" y="862126"/>
                </a:lnTo>
                <a:lnTo>
                  <a:pt x="1537563" y="862126"/>
                </a:lnTo>
                <a:lnTo>
                  <a:pt x="1539087" y="860602"/>
                </a:lnTo>
                <a:lnTo>
                  <a:pt x="1539087" y="856030"/>
                </a:lnTo>
                <a:lnTo>
                  <a:pt x="1537563" y="852982"/>
                </a:lnTo>
                <a:close/>
              </a:path>
              <a:path w="2557779" h="862329">
                <a:moveTo>
                  <a:pt x="1561922" y="852982"/>
                </a:moveTo>
                <a:lnTo>
                  <a:pt x="1549742" y="852982"/>
                </a:lnTo>
                <a:lnTo>
                  <a:pt x="1548218" y="856030"/>
                </a:lnTo>
                <a:lnTo>
                  <a:pt x="1548218" y="860602"/>
                </a:lnTo>
                <a:lnTo>
                  <a:pt x="1549742" y="862126"/>
                </a:lnTo>
                <a:lnTo>
                  <a:pt x="1561922" y="862126"/>
                </a:lnTo>
                <a:lnTo>
                  <a:pt x="1563433" y="860602"/>
                </a:lnTo>
                <a:lnTo>
                  <a:pt x="1563433" y="856030"/>
                </a:lnTo>
                <a:lnTo>
                  <a:pt x="1561922" y="852982"/>
                </a:lnTo>
                <a:close/>
              </a:path>
              <a:path w="2557779" h="862329">
                <a:moveTo>
                  <a:pt x="1586268" y="852982"/>
                </a:moveTo>
                <a:lnTo>
                  <a:pt x="1574101" y="852982"/>
                </a:lnTo>
                <a:lnTo>
                  <a:pt x="1572577" y="856030"/>
                </a:lnTo>
                <a:lnTo>
                  <a:pt x="1572577" y="860602"/>
                </a:lnTo>
                <a:lnTo>
                  <a:pt x="1574101" y="862126"/>
                </a:lnTo>
                <a:lnTo>
                  <a:pt x="1586268" y="862126"/>
                </a:lnTo>
                <a:lnTo>
                  <a:pt x="1589316" y="860602"/>
                </a:lnTo>
                <a:lnTo>
                  <a:pt x="1589316" y="856030"/>
                </a:lnTo>
                <a:lnTo>
                  <a:pt x="1586268" y="852982"/>
                </a:lnTo>
                <a:close/>
              </a:path>
              <a:path w="2557779" h="862329">
                <a:moveTo>
                  <a:pt x="1612150" y="852982"/>
                </a:moveTo>
                <a:lnTo>
                  <a:pt x="1598447" y="852982"/>
                </a:lnTo>
                <a:lnTo>
                  <a:pt x="1596936" y="856030"/>
                </a:lnTo>
                <a:lnTo>
                  <a:pt x="1596936" y="860602"/>
                </a:lnTo>
                <a:lnTo>
                  <a:pt x="1598447" y="862126"/>
                </a:lnTo>
                <a:lnTo>
                  <a:pt x="1612150" y="862126"/>
                </a:lnTo>
                <a:lnTo>
                  <a:pt x="1613674" y="860602"/>
                </a:lnTo>
                <a:lnTo>
                  <a:pt x="1613674" y="856030"/>
                </a:lnTo>
                <a:lnTo>
                  <a:pt x="1612150" y="852982"/>
                </a:lnTo>
                <a:close/>
              </a:path>
              <a:path w="2557779" h="862329">
                <a:moveTo>
                  <a:pt x="1636509" y="852982"/>
                </a:moveTo>
                <a:lnTo>
                  <a:pt x="1622806" y="852982"/>
                </a:lnTo>
                <a:lnTo>
                  <a:pt x="1621282" y="856030"/>
                </a:lnTo>
                <a:lnTo>
                  <a:pt x="1621282" y="860602"/>
                </a:lnTo>
                <a:lnTo>
                  <a:pt x="1622806" y="862126"/>
                </a:lnTo>
                <a:lnTo>
                  <a:pt x="1636509" y="862126"/>
                </a:lnTo>
                <a:lnTo>
                  <a:pt x="1638033" y="860602"/>
                </a:lnTo>
                <a:lnTo>
                  <a:pt x="1638033" y="856030"/>
                </a:lnTo>
                <a:lnTo>
                  <a:pt x="1636509" y="852982"/>
                </a:lnTo>
                <a:close/>
              </a:path>
              <a:path w="2557779" h="862329">
                <a:moveTo>
                  <a:pt x="1660867" y="852982"/>
                </a:moveTo>
                <a:lnTo>
                  <a:pt x="1648688" y="852982"/>
                </a:lnTo>
                <a:lnTo>
                  <a:pt x="1645640" y="856030"/>
                </a:lnTo>
                <a:lnTo>
                  <a:pt x="1645640" y="860602"/>
                </a:lnTo>
                <a:lnTo>
                  <a:pt x="1648688" y="862126"/>
                </a:lnTo>
                <a:lnTo>
                  <a:pt x="1660867" y="862126"/>
                </a:lnTo>
                <a:lnTo>
                  <a:pt x="1662391" y="860602"/>
                </a:lnTo>
                <a:lnTo>
                  <a:pt x="1662391" y="856030"/>
                </a:lnTo>
                <a:lnTo>
                  <a:pt x="1660867" y="852982"/>
                </a:lnTo>
                <a:close/>
              </a:path>
              <a:path w="2557779" h="862329">
                <a:moveTo>
                  <a:pt x="1685226" y="852982"/>
                </a:moveTo>
                <a:lnTo>
                  <a:pt x="1673047" y="852982"/>
                </a:lnTo>
                <a:lnTo>
                  <a:pt x="1671523" y="856030"/>
                </a:lnTo>
                <a:lnTo>
                  <a:pt x="1671523" y="860602"/>
                </a:lnTo>
                <a:lnTo>
                  <a:pt x="1673047" y="862126"/>
                </a:lnTo>
                <a:lnTo>
                  <a:pt x="1685226" y="862126"/>
                </a:lnTo>
                <a:lnTo>
                  <a:pt x="1686750" y="860602"/>
                </a:lnTo>
                <a:lnTo>
                  <a:pt x="1686750" y="856030"/>
                </a:lnTo>
                <a:lnTo>
                  <a:pt x="1685226" y="852982"/>
                </a:lnTo>
                <a:close/>
              </a:path>
              <a:path w="2557779" h="862329">
                <a:moveTo>
                  <a:pt x="1709585" y="852982"/>
                </a:moveTo>
                <a:lnTo>
                  <a:pt x="1697405" y="852982"/>
                </a:lnTo>
                <a:lnTo>
                  <a:pt x="1695881" y="856030"/>
                </a:lnTo>
                <a:lnTo>
                  <a:pt x="1695881" y="860602"/>
                </a:lnTo>
                <a:lnTo>
                  <a:pt x="1697405" y="862126"/>
                </a:lnTo>
                <a:lnTo>
                  <a:pt x="1709585" y="862126"/>
                </a:lnTo>
                <a:lnTo>
                  <a:pt x="1712633" y="860602"/>
                </a:lnTo>
                <a:lnTo>
                  <a:pt x="1712633" y="856030"/>
                </a:lnTo>
                <a:lnTo>
                  <a:pt x="1709585" y="852982"/>
                </a:lnTo>
                <a:close/>
              </a:path>
              <a:path w="2557779" h="862329">
                <a:moveTo>
                  <a:pt x="1735467" y="852982"/>
                </a:moveTo>
                <a:lnTo>
                  <a:pt x="1721764" y="852982"/>
                </a:lnTo>
                <a:lnTo>
                  <a:pt x="1720240" y="856030"/>
                </a:lnTo>
                <a:lnTo>
                  <a:pt x="1720240" y="860602"/>
                </a:lnTo>
                <a:lnTo>
                  <a:pt x="1721764" y="862126"/>
                </a:lnTo>
                <a:lnTo>
                  <a:pt x="1735467" y="862126"/>
                </a:lnTo>
                <a:lnTo>
                  <a:pt x="1736978" y="860602"/>
                </a:lnTo>
                <a:lnTo>
                  <a:pt x="1736978" y="856030"/>
                </a:lnTo>
                <a:lnTo>
                  <a:pt x="1735467" y="852982"/>
                </a:lnTo>
                <a:close/>
              </a:path>
              <a:path w="2557779" h="862329">
                <a:moveTo>
                  <a:pt x="1759826" y="852982"/>
                </a:moveTo>
                <a:lnTo>
                  <a:pt x="1746122" y="852982"/>
                </a:lnTo>
                <a:lnTo>
                  <a:pt x="1744599" y="856030"/>
                </a:lnTo>
                <a:lnTo>
                  <a:pt x="1744599" y="860602"/>
                </a:lnTo>
                <a:lnTo>
                  <a:pt x="1746122" y="862126"/>
                </a:lnTo>
                <a:lnTo>
                  <a:pt x="1759826" y="862126"/>
                </a:lnTo>
                <a:lnTo>
                  <a:pt x="1761337" y="860602"/>
                </a:lnTo>
                <a:lnTo>
                  <a:pt x="1761337" y="856030"/>
                </a:lnTo>
                <a:lnTo>
                  <a:pt x="1759826" y="852982"/>
                </a:lnTo>
                <a:close/>
              </a:path>
              <a:path w="2557779" h="862329">
                <a:moveTo>
                  <a:pt x="1784172" y="852982"/>
                </a:moveTo>
                <a:lnTo>
                  <a:pt x="1771992" y="852982"/>
                </a:lnTo>
                <a:lnTo>
                  <a:pt x="1768957" y="856030"/>
                </a:lnTo>
                <a:lnTo>
                  <a:pt x="1768957" y="860602"/>
                </a:lnTo>
                <a:lnTo>
                  <a:pt x="1771992" y="862126"/>
                </a:lnTo>
                <a:lnTo>
                  <a:pt x="1784172" y="862126"/>
                </a:lnTo>
                <a:lnTo>
                  <a:pt x="1785696" y="860602"/>
                </a:lnTo>
                <a:lnTo>
                  <a:pt x="1785696" y="856030"/>
                </a:lnTo>
                <a:lnTo>
                  <a:pt x="1784172" y="852982"/>
                </a:lnTo>
                <a:close/>
              </a:path>
              <a:path w="2557779" h="862329">
                <a:moveTo>
                  <a:pt x="1808530" y="852982"/>
                </a:moveTo>
                <a:lnTo>
                  <a:pt x="1796351" y="852982"/>
                </a:lnTo>
                <a:lnTo>
                  <a:pt x="1794840" y="856030"/>
                </a:lnTo>
                <a:lnTo>
                  <a:pt x="1794840" y="860602"/>
                </a:lnTo>
                <a:lnTo>
                  <a:pt x="1796351" y="862126"/>
                </a:lnTo>
                <a:lnTo>
                  <a:pt x="1808530" y="862126"/>
                </a:lnTo>
                <a:lnTo>
                  <a:pt x="1810054" y="860602"/>
                </a:lnTo>
                <a:lnTo>
                  <a:pt x="1810054" y="856030"/>
                </a:lnTo>
                <a:lnTo>
                  <a:pt x="1808530" y="852982"/>
                </a:lnTo>
                <a:close/>
              </a:path>
              <a:path w="2557779" h="862329">
                <a:moveTo>
                  <a:pt x="1832889" y="852982"/>
                </a:moveTo>
                <a:lnTo>
                  <a:pt x="1820710" y="852982"/>
                </a:lnTo>
                <a:lnTo>
                  <a:pt x="1819186" y="856030"/>
                </a:lnTo>
                <a:lnTo>
                  <a:pt x="1819186" y="860602"/>
                </a:lnTo>
                <a:lnTo>
                  <a:pt x="1820710" y="862126"/>
                </a:lnTo>
                <a:lnTo>
                  <a:pt x="1832889" y="862126"/>
                </a:lnTo>
                <a:lnTo>
                  <a:pt x="1835937" y="860602"/>
                </a:lnTo>
                <a:lnTo>
                  <a:pt x="1835937" y="856030"/>
                </a:lnTo>
                <a:lnTo>
                  <a:pt x="1832889" y="852982"/>
                </a:lnTo>
                <a:close/>
              </a:path>
              <a:path w="2557779" h="862329">
                <a:moveTo>
                  <a:pt x="1858771" y="852982"/>
                </a:moveTo>
                <a:lnTo>
                  <a:pt x="1845068" y="852982"/>
                </a:lnTo>
                <a:lnTo>
                  <a:pt x="1843544" y="856030"/>
                </a:lnTo>
                <a:lnTo>
                  <a:pt x="1843544" y="860602"/>
                </a:lnTo>
                <a:lnTo>
                  <a:pt x="1845068" y="862126"/>
                </a:lnTo>
                <a:lnTo>
                  <a:pt x="1858771" y="862126"/>
                </a:lnTo>
                <a:lnTo>
                  <a:pt x="1860295" y="860602"/>
                </a:lnTo>
                <a:lnTo>
                  <a:pt x="1860295" y="856030"/>
                </a:lnTo>
                <a:lnTo>
                  <a:pt x="1858771" y="852982"/>
                </a:lnTo>
                <a:close/>
              </a:path>
              <a:path w="2557779" h="862329">
                <a:moveTo>
                  <a:pt x="1883130" y="852982"/>
                </a:moveTo>
                <a:lnTo>
                  <a:pt x="1869427" y="852982"/>
                </a:lnTo>
                <a:lnTo>
                  <a:pt x="1867903" y="856030"/>
                </a:lnTo>
                <a:lnTo>
                  <a:pt x="1867903" y="860602"/>
                </a:lnTo>
                <a:lnTo>
                  <a:pt x="1869427" y="862126"/>
                </a:lnTo>
                <a:lnTo>
                  <a:pt x="1883130" y="862126"/>
                </a:lnTo>
                <a:lnTo>
                  <a:pt x="1884654" y="860602"/>
                </a:lnTo>
                <a:lnTo>
                  <a:pt x="1884654" y="856030"/>
                </a:lnTo>
                <a:lnTo>
                  <a:pt x="1883130" y="852982"/>
                </a:lnTo>
                <a:close/>
              </a:path>
              <a:path w="2557779" h="862329">
                <a:moveTo>
                  <a:pt x="1907489" y="852982"/>
                </a:moveTo>
                <a:lnTo>
                  <a:pt x="1895309" y="852982"/>
                </a:lnTo>
                <a:lnTo>
                  <a:pt x="1892261" y="856030"/>
                </a:lnTo>
                <a:lnTo>
                  <a:pt x="1892261" y="860602"/>
                </a:lnTo>
                <a:lnTo>
                  <a:pt x="1895309" y="862126"/>
                </a:lnTo>
                <a:lnTo>
                  <a:pt x="1907489" y="862126"/>
                </a:lnTo>
                <a:lnTo>
                  <a:pt x="1909013" y="860602"/>
                </a:lnTo>
                <a:lnTo>
                  <a:pt x="1909013" y="856030"/>
                </a:lnTo>
                <a:lnTo>
                  <a:pt x="1907489" y="852982"/>
                </a:lnTo>
                <a:close/>
              </a:path>
              <a:path w="2557779" h="862329">
                <a:moveTo>
                  <a:pt x="1931847" y="852982"/>
                </a:moveTo>
                <a:lnTo>
                  <a:pt x="1919668" y="852982"/>
                </a:lnTo>
                <a:lnTo>
                  <a:pt x="1918144" y="856030"/>
                </a:lnTo>
                <a:lnTo>
                  <a:pt x="1918144" y="860602"/>
                </a:lnTo>
                <a:lnTo>
                  <a:pt x="1919668" y="862126"/>
                </a:lnTo>
                <a:lnTo>
                  <a:pt x="1931847" y="862126"/>
                </a:lnTo>
                <a:lnTo>
                  <a:pt x="1933371" y="860602"/>
                </a:lnTo>
                <a:lnTo>
                  <a:pt x="1933371" y="856030"/>
                </a:lnTo>
                <a:lnTo>
                  <a:pt x="1931847" y="852982"/>
                </a:lnTo>
                <a:close/>
              </a:path>
              <a:path w="2557779" h="862329">
                <a:moveTo>
                  <a:pt x="1956206" y="852982"/>
                </a:moveTo>
                <a:lnTo>
                  <a:pt x="1944027" y="852982"/>
                </a:lnTo>
                <a:lnTo>
                  <a:pt x="1942503" y="856030"/>
                </a:lnTo>
                <a:lnTo>
                  <a:pt x="1942503" y="860602"/>
                </a:lnTo>
                <a:lnTo>
                  <a:pt x="1944027" y="862126"/>
                </a:lnTo>
                <a:lnTo>
                  <a:pt x="1956206" y="862126"/>
                </a:lnTo>
                <a:lnTo>
                  <a:pt x="1959241" y="860602"/>
                </a:lnTo>
                <a:lnTo>
                  <a:pt x="1959241" y="856030"/>
                </a:lnTo>
                <a:lnTo>
                  <a:pt x="1956206" y="852982"/>
                </a:lnTo>
                <a:close/>
              </a:path>
              <a:path w="2557779" h="862329">
                <a:moveTo>
                  <a:pt x="1982076" y="852982"/>
                </a:moveTo>
                <a:lnTo>
                  <a:pt x="1968385" y="852982"/>
                </a:lnTo>
                <a:lnTo>
                  <a:pt x="1966861" y="856030"/>
                </a:lnTo>
                <a:lnTo>
                  <a:pt x="1966861" y="860602"/>
                </a:lnTo>
                <a:lnTo>
                  <a:pt x="1968385" y="862126"/>
                </a:lnTo>
                <a:lnTo>
                  <a:pt x="1982076" y="862126"/>
                </a:lnTo>
                <a:lnTo>
                  <a:pt x="1983600" y="860602"/>
                </a:lnTo>
                <a:lnTo>
                  <a:pt x="1983600" y="856030"/>
                </a:lnTo>
                <a:lnTo>
                  <a:pt x="1982076" y="852982"/>
                </a:lnTo>
                <a:close/>
              </a:path>
              <a:path w="2557779" h="862329">
                <a:moveTo>
                  <a:pt x="2006434" y="852982"/>
                </a:moveTo>
                <a:lnTo>
                  <a:pt x="1992731" y="852982"/>
                </a:lnTo>
                <a:lnTo>
                  <a:pt x="1991220" y="856030"/>
                </a:lnTo>
                <a:lnTo>
                  <a:pt x="1991220" y="860602"/>
                </a:lnTo>
                <a:lnTo>
                  <a:pt x="1992731" y="862126"/>
                </a:lnTo>
                <a:lnTo>
                  <a:pt x="2006434" y="862126"/>
                </a:lnTo>
                <a:lnTo>
                  <a:pt x="2007958" y="860602"/>
                </a:lnTo>
                <a:lnTo>
                  <a:pt x="2007958" y="856030"/>
                </a:lnTo>
                <a:lnTo>
                  <a:pt x="2006434" y="852982"/>
                </a:lnTo>
                <a:close/>
              </a:path>
              <a:path w="2557779" h="862329">
                <a:moveTo>
                  <a:pt x="2030793" y="852982"/>
                </a:moveTo>
                <a:lnTo>
                  <a:pt x="2018614" y="852982"/>
                </a:lnTo>
                <a:lnTo>
                  <a:pt x="2015578" y="856030"/>
                </a:lnTo>
                <a:lnTo>
                  <a:pt x="2015578" y="860602"/>
                </a:lnTo>
                <a:lnTo>
                  <a:pt x="2018614" y="862126"/>
                </a:lnTo>
                <a:lnTo>
                  <a:pt x="2030793" y="862126"/>
                </a:lnTo>
                <a:lnTo>
                  <a:pt x="2032317" y="860602"/>
                </a:lnTo>
                <a:lnTo>
                  <a:pt x="2032317" y="856030"/>
                </a:lnTo>
                <a:lnTo>
                  <a:pt x="2030793" y="852982"/>
                </a:lnTo>
                <a:close/>
              </a:path>
              <a:path w="2557779" h="862329">
                <a:moveTo>
                  <a:pt x="2055152" y="852982"/>
                </a:moveTo>
                <a:lnTo>
                  <a:pt x="2042972" y="852982"/>
                </a:lnTo>
                <a:lnTo>
                  <a:pt x="2041448" y="856030"/>
                </a:lnTo>
                <a:lnTo>
                  <a:pt x="2041448" y="860602"/>
                </a:lnTo>
                <a:lnTo>
                  <a:pt x="2042972" y="862126"/>
                </a:lnTo>
                <a:lnTo>
                  <a:pt x="2055152" y="862126"/>
                </a:lnTo>
                <a:lnTo>
                  <a:pt x="2056676" y="860602"/>
                </a:lnTo>
                <a:lnTo>
                  <a:pt x="2056676" y="856030"/>
                </a:lnTo>
                <a:lnTo>
                  <a:pt x="2055152" y="852982"/>
                </a:lnTo>
                <a:close/>
              </a:path>
              <a:path w="2557779" h="862329">
                <a:moveTo>
                  <a:pt x="2079510" y="852982"/>
                </a:moveTo>
                <a:lnTo>
                  <a:pt x="2067331" y="852982"/>
                </a:lnTo>
                <a:lnTo>
                  <a:pt x="2065807" y="856030"/>
                </a:lnTo>
                <a:lnTo>
                  <a:pt x="2065807" y="860602"/>
                </a:lnTo>
                <a:lnTo>
                  <a:pt x="2067331" y="862126"/>
                </a:lnTo>
                <a:lnTo>
                  <a:pt x="2079510" y="862126"/>
                </a:lnTo>
                <a:lnTo>
                  <a:pt x="2082558" y="860602"/>
                </a:lnTo>
                <a:lnTo>
                  <a:pt x="2082558" y="856030"/>
                </a:lnTo>
                <a:lnTo>
                  <a:pt x="2079510" y="852982"/>
                </a:lnTo>
                <a:close/>
              </a:path>
              <a:path w="2557779" h="862329">
                <a:moveTo>
                  <a:pt x="2105393" y="852982"/>
                </a:moveTo>
                <a:lnTo>
                  <a:pt x="2091689" y="852982"/>
                </a:lnTo>
                <a:lnTo>
                  <a:pt x="2090165" y="856030"/>
                </a:lnTo>
                <a:lnTo>
                  <a:pt x="2090165" y="860602"/>
                </a:lnTo>
                <a:lnTo>
                  <a:pt x="2091689" y="862126"/>
                </a:lnTo>
                <a:lnTo>
                  <a:pt x="2105393" y="862126"/>
                </a:lnTo>
                <a:lnTo>
                  <a:pt x="2106917" y="860602"/>
                </a:lnTo>
                <a:lnTo>
                  <a:pt x="2106917" y="856030"/>
                </a:lnTo>
                <a:lnTo>
                  <a:pt x="2105393" y="852982"/>
                </a:lnTo>
                <a:close/>
              </a:path>
              <a:path w="2557779" h="862329">
                <a:moveTo>
                  <a:pt x="2129751" y="852982"/>
                </a:moveTo>
                <a:lnTo>
                  <a:pt x="2117572" y="852982"/>
                </a:lnTo>
                <a:lnTo>
                  <a:pt x="2114524" y="856030"/>
                </a:lnTo>
                <a:lnTo>
                  <a:pt x="2114524" y="860602"/>
                </a:lnTo>
                <a:lnTo>
                  <a:pt x="2117572" y="862126"/>
                </a:lnTo>
                <a:lnTo>
                  <a:pt x="2129751" y="862126"/>
                </a:lnTo>
                <a:lnTo>
                  <a:pt x="2131275" y="860602"/>
                </a:lnTo>
                <a:lnTo>
                  <a:pt x="2131275" y="856030"/>
                </a:lnTo>
                <a:lnTo>
                  <a:pt x="2129751" y="852982"/>
                </a:lnTo>
                <a:close/>
              </a:path>
              <a:path w="2557779" h="862329">
                <a:moveTo>
                  <a:pt x="2154110" y="852982"/>
                </a:moveTo>
                <a:lnTo>
                  <a:pt x="2141931" y="852982"/>
                </a:lnTo>
                <a:lnTo>
                  <a:pt x="2140407" y="856030"/>
                </a:lnTo>
                <a:lnTo>
                  <a:pt x="2140407" y="860602"/>
                </a:lnTo>
                <a:lnTo>
                  <a:pt x="2141931" y="862126"/>
                </a:lnTo>
                <a:lnTo>
                  <a:pt x="2154110" y="862126"/>
                </a:lnTo>
                <a:lnTo>
                  <a:pt x="2155621" y="860602"/>
                </a:lnTo>
                <a:lnTo>
                  <a:pt x="2155621" y="856030"/>
                </a:lnTo>
                <a:lnTo>
                  <a:pt x="2154110" y="852982"/>
                </a:lnTo>
                <a:close/>
              </a:path>
              <a:path w="2557779" h="862329">
                <a:moveTo>
                  <a:pt x="2178456" y="852982"/>
                </a:moveTo>
                <a:lnTo>
                  <a:pt x="2166289" y="852982"/>
                </a:lnTo>
                <a:lnTo>
                  <a:pt x="2164765" y="856030"/>
                </a:lnTo>
                <a:lnTo>
                  <a:pt x="2164765" y="860602"/>
                </a:lnTo>
                <a:lnTo>
                  <a:pt x="2166289" y="862126"/>
                </a:lnTo>
                <a:lnTo>
                  <a:pt x="2178456" y="862126"/>
                </a:lnTo>
                <a:lnTo>
                  <a:pt x="2181504" y="860602"/>
                </a:lnTo>
                <a:lnTo>
                  <a:pt x="2181504" y="856030"/>
                </a:lnTo>
                <a:lnTo>
                  <a:pt x="2178456" y="852982"/>
                </a:lnTo>
                <a:close/>
              </a:path>
              <a:path w="2557779" h="862329">
                <a:moveTo>
                  <a:pt x="2204339" y="852982"/>
                </a:moveTo>
                <a:lnTo>
                  <a:pt x="2190635" y="852982"/>
                </a:lnTo>
                <a:lnTo>
                  <a:pt x="2189124" y="856030"/>
                </a:lnTo>
                <a:lnTo>
                  <a:pt x="2189124" y="860602"/>
                </a:lnTo>
                <a:lnTo>
                  <a:pt x="2190635" y="862126"/>
                </a:lnTo>
                <a:lnTo>
                  <a:pt x="2204339" y="862126"/>
                </a:lnTo>
                <a:lnTo>
                  <a:pt x="2205863" y="860602"/>
                </a:lnTo>
                <a:lnTo>
                  <a:pt x="2205863" y="856030"/>
                </a:lnTo>
                <a:lnTo>
                  <a:pt x="2204339" y="852982"/>
                </a:lnTo>
                <a:close/>
              </a:path>
              <a:path w="2557779" h="862329">
                <a:moveTo>
                  <a:pt x="2228697" y="852982"/>
                </a:moveTo>
                <a:lnTo>
                  <a:pt x="2214994" y="852982"/>
                </a:lnTo>
                <a:lnTo>
                  <a:pt x="2213470" y="856030"/>
                </a:lnTo>
                <a:lnTo>
                  <a:pt x="2213470" y="860602"/>
                </a:lnTo>
                <a:lnTo>
                  <a:pt x="2214994" y="862126"/>
                </a:lnTo>
                <a:lnTo>
                  <a:pt x="2228697" y="862126"/>
                </a:lnTo>
                <a:lnTo>
                  <a:pt x="2230221" y="860602"/>
                </a:lnTo>
                <a:lnTo>
                  <a:pt x="2230221" y="856030"/>
                </a:lnTo>
                <a:lnTo>
                  <a:pt x="2228697" y="852982"/>
                </a:lnTo>
                <a:close/>
              </a:path>
              <a:path w="2557779" h="862329">
                <a:moveTo>
                  <a:pt x="2253056" y="852982"/>
                </a:moveTo>
                <a:lnTo>
                  <a:pt x="2240876" y="852982"/>
                </a:lnTo>
                <a:lnTo>
                  <a:pt x="2237828" y="856030"/>
                </a:lnTo>
                <a:lnTo>
                  <a:pt x="2237828" y="860602"/>
                </a:lnTo>
                <a:lnTo>
                  <a:pt x="2240876" y="862126"/>
                </a:lnTo>
                <a:lnTo>
                  <a:pt x="2253056" y="862126"/>
                </a:lnTo>
                <a:lnTo>
                  <a:pt x="2254580" y="860602"/>
                </a:lnTo>
                <a:lnTo>
                  <a:pt x="2254580" y="856030"/>
                </a:lnTo>
                <a:lnTo>
                  <a:pt x="2253056" y="852982"/>
                </a:lnTo>
                <a:close/>
              </a:path>
              <a:path w="2557779" h="862329">
                <a:moveTo>
                  <a:pt x="2277414" y="852982"/>
                </a:moveTo>
                <a:lnTo>
                  <a:pt x="2265235" y="852982"/>
                </a:lnTo>
                <a:lnTo>
                  <a:pt x="2263711" y="856030"/>
                </a:lnTo>
                <a:lnTo>
                  <a:pt x="2263711" y="860602"/>
                </a:lnTo>
                <a:lnTo>
                  <a:pt x="2265235" y="862126"/>
                </a:lnTo>
                <a:lnTo>
                  <a:pt x="2277414" y="862126"/>
                </a:lnTo>
                <a:lnTo>
                  <a:pt x="2278938" y="860602"/>
                </a:lnTo>
                <a:lnTo>
                  <a:pt x="2278938" y="856030"/>
                </a:lnTo>
                <a:lnTo>
                  <a:pt x="2277414" y="852982"/>
                </a:lnTo>
                <a:close/>
              </a:path>
              <a:path w="2557779" h="862329">
                <a:moveTo>
                  <a:pt x="2301773" y="852982"/>
                </a:moveTo>
                <a:lnTo>
                  <a:pt x="2289594" y="852982"/>
                </a:lnTo>
                <a:lnTo>
                  <a:pt x="2288070" y="856030"/>
                </a:lnTo>
                <a:lnTo>
                  <a:pt x="2288070" y="860602"/>
                </a:lnTo>
                <a:lnTo>
                  <a:pt x="2289594" y="862126"/>
                </a:lnTo>
                <a:lnTo>
                  <a:pt x="2301773" y="862126"/>
                </a:lnTo>
                <a:lnTo>
                  <a:pt x="2304821" y="860602"/>
                </a:lnTo>
                <a:lnTo>
                  <a:pt x="2304821" y="856030"/>
                </a:lnTo>
                <a:lnTo>
                  <a:pt x="2301773" y="852982"/>
                </a:lnTo>
                <a:close/>
              </a:path>
              <a:path w="2557779" h="862329">
                <a:moveTo>
                  <a:pt x="2327656" y="852982"/>
                </a:moveTo>
                <a:lnTo>
                  <a:pt x="2313952" y="852982"/>
                </a:lnTo>
                <a:lnTo>
                  <a:pt x="2312428" y="856030"/>
                </a:lnTo>
                <a:lnTo>
                  <a:pt x="2312428" y="860602"/>
                </a:lnTo>
                <a:lnTo>
                  <a:pt x="2313952" y="862126"/>
                </a:lnTo>
                <a:lnTo>
                  <a:pt x="2327656" y="862126"/>
                </a:lnTo>
                <a:lnTo>
                  <a:pt x="2329167" y="860602"/>
                </a:lnTo>
                <a:lnTo>
                  <a:pt x="2329167" y="856030"/>
                </a:lnTo>
                <a:lnTo>
                  <a:pt x="2327656" y="852982"/>
                </a:lnTo>
                <a:close/>
              </a:path>
              <a:path w="2557779" h="862329">
                <a:moveTo>
                  <a:pt x="2352014" y="852982"/>
                </a:moveTo>
                <a:lnTo>
                  <a:pt x="2338311" y="852982"/>
                </a:lnTo>
                <a:lnTo>
                  <a:pt x="2336787" y="856030"/>
                </a:lnTo>
                <a:lnTo>
                  <a:pt x="2336787" y="860602"/>
                </a:lnTo>
                <a:lnTo>
                  <a:pt x="2338311" y="862126"/>
                </a:lnTo>
                <a:lnTo>
                  <a:pt x="2352014" y="862126"/>
                </a:lnTo>
                <a:lnTo>
                  <a:pt x="2353525" y="860602"/>
                </a:lnTo>
                <a:lnTo>
                  <a:pt x="2353525" y="856030"/>
                </a:lnTo>
                <a:lnTo>
                  <a:pt x="2352014" y="852982"/>
                </a:lnTo>
                <a:close/>
              </a:path>
              <a:path w="2557779" h="862329">
                <a:moveTo>
                  <a:pt x="2376360" y="852982"/>
                </a:moveTo>
                <a:lnTo>
                  <a:pt x="2364181" y="852982"/>
                </a:lnTo>
                <a:lnTo>
                  <a:pt x="2361145" y="856030"/>
                </a:lnTo>
                <a:lnTo>
                  <a:pt x="2361145" y="860602"/>
                </a:lnTo>
                <a:lnTo>
                  <a:pt x="2364181" y="862126"/>
                </a:lnTo>
                <a:lnTo>
                  <a:pt x="2376360" y="862126"/>
                </a:lnTo>
                <a:lnTo>
                  <a:pt x="2377884" y="860602"/>
                </a:lnTo>
                <a:lnTo>
                  <a:pt x="2377884" y="856030"/>
                </a:lnTo>
                <a:lnTo>
                  <a:pt x="2376360" y="852982"/>
                </a:lnTo>
                <a:close/>
              </a:path>
              <a:path w="2557779" h="862329">
                <a:moveTo>
                  <a:pt x="2400719" y="852982"/>
                </a:moveTo>
                <a:lnTo>
                  <a:pt x="2388539" y="852982"/>
                </a:lnTo>
                <a:lnTo>
                  <a:pt x="2387028" y="856030"/>
                </a:lnTo>
                <a:lnTo>
                  <a:pt x="2387028" y="860602"/>
                </a:lnTo>
                <a:lnTo>
                  <a:pt x="2388539" y="862126"/>
                </a:lnTo>
                <a:lnTo>
                  <a:pt x="2400719" y="862126"/>
                </a:lnTo>
                <a:lnTo>
                  <a:pt x="2402243" y="860602"/>
                </a:lnTo>
                <a:lnTo>
                  <a:pt x="2402243" y="856030"/>
                </a:lnTo>
                <a:lnTo>
                  <a:pt x="2400719" y="852982"/>
                </a:lnTo>
                <a:close/>
              </a:path>
              <a:path w="2557779" h="862329">
                <a:moveTo>
                  <a:pt x="2425077" y="852982"/>
                </a:moveTo>
                <a:lnTo>
                  <a:pt x="2412898" y="852982"/>
                </a:lnTo>
                <a:lnTo>
                  <a:pt x="2411374" y="856030"/>
                </a:lnTo>
                <a:lnTo>
                  <a:pt x="2411374" y="860602"/>
                </a:lnTo>
                <a:lnTo>
                  <a:pt x="2412898" y="862126"/>
                </a:lnTo>
                <a:lnTo>
                  <a:pt x="2425077" y="862126"/>
                </a:lnTo>
                <a:lnTo>
                  <a:pt x="2428125" y="860602"/>
                </a:lnTo>
                <a:lnTo>
                  <a:pt x="2428125" y="856030"/>
                </a:lnTo>
                <a:lnTo>
                  <a:pt x="2425077" y="852982"/>
                </a:lnTo>
                <a:close/>
              </a:path>
              <a:path w="2557779" h="862329">
                <a:moveTo>
                  <a:pt x="2450960" y="852982"/>
                </a:moveTo>
                <a:lnTo>
                  <a:pt x="2437257" y="852982"/>
                </a:lnTo>
                <a:lnTo>
                  <a:pt x="2435733" y="856030"/>
                </a:lnTo>
                <a:lnTo>
                  <a:pt x="2435733" y="860602"/>
                </a:lnTo>
                <a:lnTo>
                  <a:pt x="2437257" y="862126"/>
                </a:lnTo>
                <a:lnTo>
                  <a:pt x="2450960" y="862126"/>
                </a:lnTo>
                <a:lnTo>
                  <a:pt x="2452484" y="860602"/>
                </a:lnTo>
                <a:lnTo>
                  <a:pt x="2452484" y="856030"/>
                </a:lnTo>
                <a:lnTo>
                  <a:pt x="2450960" y="852982"/>
                </a:lnTo>
                <a:close/>
              </a:path>
              <a:path w="2557779" h="862329">
                <a:moveTo>
                  <a:pt x="2475318" y="852982"/>
                </a:moveTo>
                <a:lnTo>
                  <a:pt x="2461615" y="852982"/>
                </a:lnTo>
                <a:lnTo>
                  <a:pt x="2460091" y="856030"/>
                </a:lnTo>
                <a:lnTo>
                  <a:pt x="2460091" y="860602"/>
                </a:lnTo>
                <a:lnTo>
                  <a:pt x="2461615" y="862126"/>
                </a:lnTo>
                <a:lnTo>
                  <a:pt x="2475318" y="862126"/>
                </a:lnTo>
                <a:lnTo>
                  <a:pt x="2476842" y="860602"/>
                </a:lnTo>
                <a:lnTo>
                  <a:pt x="2476842" y="856030"/>
                </a:lnTo>
                <a:lnTo>
                  <a:pt x="2475318" y="852982"/>
                </a:lnTo>
                <a:close/>
              </a:path>
              <a:path w="2557779" h="862329">
                <a:moveTo>
                  <a:pt x="2499677" y="852982"/>
                </a:moveTo>
                <a:lnTo>
                  <a:pt x="2487498" y="852982"/>
                </a:lnTo>
                <a:lnTo>
                  <a:pt x="2484450" y="856030"/>
                </a:lnTo>
                <a:lnTo>
                  <a:pt x="2484450" y="860602"/>
                </a:lnTo>
                <a:lnTo>
                  <a:pt x="2487498" y="862126"/>
                </a:lnTo>
                <a:lnTo>
                  <a:pt x="2499677" y="862126"/>
                </a:lnTo>
                <a:lnTo>
                  <a:pt x="2501201" y="860602"/>
                </a:lnTo>
                <a:lnTo>
                  <a:pt x="2501201" y="856030"/>
                </a:lnTo>
                <a:lnTo>
                  <a:pt x="2499677" y="852982"/>
                </a:lnTo>
                <a:close/>
              </a:path>
              <a:path w="2557779" h="862329">
                <a:moveTo>
                  <a:pt x="2524036" y="852982"/>
                </a:moveTo>
                <a:lnTo>
                  <a:pt x="2511856" y="852982"/>
                </a:lnTo>
                <a:lnTo>
                  <a:pt x="2510332" y="856030"/>
                </a:lnTo>
                <a:lnTo>
                  <a:pt x="2510332" y="860602"/>
                </a:lnTo>
                <a:lnTo>
                  <a:pt x="2511856" y="862126"/>
                </a:lnTo>
                <a:lnTo>
                  <a:pt x="2524036" y="862126"/>
                </a:lnTo>
                <a:lnTo>
                  <a:pt x="2525560" y="860602"/>
                </a:lnTo>
                <a:lnTo>
                  <a:pt x="2525560" y="856030"/>
                </a:lnTo>
                <a:lnTo>
                  <a:pt x="2524036" y="852982"/>
                </a:lnTo>
                <a:close/>
              </a:path>
              <a:path w="2557779" h="862329">
                <a:moveTo>
                  <a:pt x="2548394" y="852982"/>
                </a:moveTo>
                <a:lnTo>
                  <a:pt x="2536215" y="852982"/>
                </a:lnTo>
                <a:lnTo>
                  <a:pt x="2534691" y="856030"/>
                </a:lnTo>
                <a:lnTo>
                  <a:pt x="2534691" y="860602"/>
                </a:lnTo>
                <a:lnTo>
                  <a:pt x="2536215" y="862126"/>
                </a:lnTo>
                <a:lnTo>
                  <a:pt x="2548394" y="862126"/>
                </a:lnTo>
                <a:lnTo>
                  <a:pt x="2551430" y="860602"/>
                </a:lnTo>
                <a:lnTo>
                  <a:pt x="2551430" y="856030"/>
                </a:lnTo>
                <a:lnTo>
                  <a:pt x="2548394" y="852982"/>
                </a:lnTo>
                <a:close/>
              </a:path>
              <a:path w="2557779" h="862329">
                <a:moveTo>
                  <a:pt x="2556002" y="836231"/>
                </a:moveTo>
                <a:lnTo>
                  <a:pt x="2551430" y="836231"/>
                </a:lnTo>
                <a:lnTo>
                  <a:pt x="2549906" y="837755"/>
                </a:lnTo>
                <a:lnTo>
                  <a:pt x="2549906" y="851458"/>
                </a:lnTo>
                <a:lnTo>
                  <a:pt x="2551430" y="852982"/>
                </a:lnTo>
                <a:lnTo>
                  <a:pt x="2556002" y="852982"/>
                </a:lnTo>
                <a:lnTo>
                  <a:pt x="2557526" y="851458"/>
                </a:lnTo>
                <a:lnTo>
                  <a:pt x="2557526" y="837755"/>
                </a:lnTo>
                <a:lnTo>
                  <a:pt x="2556002" y="836231"/>
                </a:lnTo>
                <a:close/>
              </a:path>
              <a:path w="2557779" h="862329">
                <a:moveTo>
                  <a:pt x="2556002" y="811860"/>
                </a:moveTo>
                <a:lnTo>
                  <a:pt x="2551430" y="811860"/>
                </a:lnTo>
                <a:lnTo>
                  <a:pt x="2549906" y="813384"/>
                </a:lnTo>
                <a:lnTo>
                  <a:pt x="2549906" y="825563"/>
                </a:lnTo>
                <a:lnTo>
                  <a:pt x="2551430" y="828611"/>
                </a:lnTo>
                <a:lnTo>
                  <a:pt x="2556002" y="828611"/>
                </a:lnTo>
                <a:lnTo>
                  <a:pt x="2557526" y="825563"/>
                </a:lnTo>
                <a:lnTo>
                  <a:pt x="2557526" y="813384"/>
                </a:lnTo>
                <a:lnTo>
                  <a:pt x="2556002" y="811860"/>
                </a:lnTo>
                <a:close/>
              </a:path>
              <a:path w="2557779" h="862329">
                <a:moveTo>
                  <a:pt x="2556002" y="787488"/>
                </a:moveTo>
                <a:lnTo>
                  <a:pt x="2551430" y="787488"/>
                </a:lnTo>
                <a:lnTo>
                  <a:pt x="2549906" y="789012"/>
                </a:lnTo>
                <a:lnTo>
                  <a:pt x="2549906" y="801192"/>
                </a:lnTo>
                <a:lnTo>
                  <a:pt x="2551430" y="802716"/>
                </a:lnTo>
                <a:lnTo>
                  <a:pt x="2556002" y="802716"/>
                </a:lnTo>
                <a:lnTo>
                  <a:pt x="2557526" y="801192"/>
                </a:lnTo>
                <a:lnTo>
                  <a:pt x="2557526" y="789012"/>
                </a:lnTo>
                <a:lnTo>
                  <a:pt x="2556002" y="787488"/>
                </a:lnTo>
                <a:close/>
              </a:path>
              <a:path w="2557779" h="862329">
                <a:moveTo>
                  <a:pt x="2556002" y="761593"/>
                </a:moveTo>
                <a:lnTo>
                  <a:pt x="2551430" y="761593"/>
                </a:lnTo>
                <a:lnTo>
                  <a:pt x="2549906" y="764641"/>
                </a:lnTo>
                <a:lnTo>
                  <a:pt x="2549906" y="776820"/>
                </a:lnTo>
                <a:lnTo>
                  <a:pt x="2551430" y="778344"/>
                </a:lnTo>
                <a:lnTo>
                  <a:pt x="2556002" y="778344"/>
                </a:lnTo>
                <a:lnTo>
                  <a:pt x="2557526" y="776820"/>
                </a:lnTo>
                <a:lnTo>
                  <a:pt x="2557526" y="764641"/>
                </a:lnTo>
                <a:lnTo>
                  <a:pt x="2556002" y="761593"/>
                </a:lnTo>
                <a:close/>
              </a:path>
              <a:path w="2557779" h="862329">
                <a:moveTo>
                  <a:pt x="2556002" y="737222"/>
                </a:moveTo>
                <a:lnTo>
                  <a:pt x="2551430" y="737222"/>
                </a:lnTo>
                <a:lnTo>
                  <a:pt x="2549906" y="738746"/>
                </a:lnTo>
                <a:lnTo>
                  <a:pt x="2549906" y="752449"/>
                </a:lnTo>
                <a:lnTo>
                  <a:pt x="2551430" y="753973"/>
                </a:lnTo>
                <a:lnTo>
                  <a:pt x="2556002" y="753973"/>
                </a:lnTo>
                <a:lnTo>
                  <a:pt x="2557526" y="752449"/>
                </a:lnTo>
                <a:lnTo>
                  <a:pt x="2557526" y="738746"/>
                </a:lnTo>
                <a:lnTo>
                  <a:pt x="2556002" y="737222"/>
                </a:lnTo>
                <a:close/>
              </a:path>
              <a:path w="2557779" h="862329">
                <a:moveTo>
                  <a:pt x="2556002" y="712851"/>
                </a:moveTo>
                <a:lnTo>
                  <a:pt x="2551430" y="712851"/>
                </a:lnTo>
                <a:lnTo>
                  <a:pt x="2549906" y="714375"/>
                </a:lnTo>
                <a:lnTo>
                  <a:pt x="2549906" y="728078"/>
                </a:lnTo>
                <a:lnTo>
                  <a:pt x="2551430" y="729602"/>
                </a:lnTo>
                <a:lnTo>
                  <a:pt x="2556002" y="729602"/>
                </a:lnTo>
                <a:lnTo>
                  <a:pt x="2557526" y="728078"/>
                </a:lnTo>
                <a:lnTo>
                  <a:pt x="2557526" y="714375"/>
                </a:lnTo>
                <a:lnTo>
                  <a:pt x="2556002" y="712851"/>
                </a:lnTo>
                <a:close/>
              </a:path>
              <a:path w="2557779" h="862329">
                <a:moveTo>
                  <a:pt x="2556002" y="688479"/>
                </a:moveTo>
                <a:lnTo>
                  <a:pt x="2551430" y="688479"/>
                </a:lnTo>
                <a:lnTo>
                  <a:pt x="2549906" y="690003"/>
                </a:lnTo>
                <a:lnTo>
                  <a:pt x="2549906" y="702183"/>
                </a:lnTo>
                <a:lnTo>
                  <a:pt x="2551430" y="705231"/>
                </a:lnTo>
                <a:lnTo>
                  <a:pt x="2556002" y="705231"/>
                </a:lnTo>
                <a:lnTo>
                  <a:pt x="2557526" y="702183"/>
                </a:lnTo>
                <a:lnTo>
                  <a:pt x="2557526" y="690003"/>
                </a:lnTo>
                <a:lnTo>
                  <a:pt x="2556002" y="688479"/>
                </a:lnTo>
                <a:close/>
              </a:path>
              <a:path w="2557779" h="862329">
                <a:moveTo>
                  <a:pt x="2556002" y="664108"/>
                </a:moveTo>
                <a:lnTo>
                  <a:pt x="2551430" y="664108"/>
                </a:lnTo>
                <a:lnTo>
                  <a:pt x="2549906" y="665632"/>
                </a:lnTo>
                <a:lnTo>
                  <a:pt x="2549906" y="677811"/>
                </a:lnTo>
                <a:lnTo>
                  <a:pt x="2551430" y="679335"/>
                </a:lnTo>
                <a:lnTo>
                  <a:pt x="2556002" y="679335"/>
                </a:lnTo>
                <a:lnTo>
                  <a:pt x="2557526" y="677811"/>
                </a:lnTo>
                <a:lnTo>
                  <a:pt x="2557526" y="665632"/>
                </a:lnTo>
                <a:lnTo>
                  <a:pt x="2556002" y="664108"/>
                </a:lnTo>
                <a:close/>
              </a:path>
              <a:path w="2557779" h="862329">
                <a:moveTo>
                  <a:pt x="2556002" y="638213"/>
                </a:moveTo>
                <a:lnTo>
                  <a:pt x="2551430" y="638213"/>
                </a:lnTo>
                <a:lnTo>
                  <a:pt x="2549906" y="641261"/>
                </a:lnTo>
                <a:lnTo>
                  <a:pt x="2549906" y="653440"/>
                </a:lnTo>
                <a:lnTo>
                  <a:pt x="2551430" y="654964"/>
                </a:lnTo>
                <a:lnTo>
                  <a:pt x="2556002" y="654964"/>
                </a:lnTo>
                <a:lnTo>
                  <a:pt x="2557526" y="653440"/>
                </a:lnTo>
                <a:lnTo>
                  <a:pt x="2557526" y="641261"/>
                </a:lnTo>
                <a:lnTo>
                  <a:pt x="2556002" y="638213"/>
                </a:lnTo>
                <a:close/>
              </a:path>
              <a:path w="2557779" h="862329">
                <a:moveTo>
                  <a:pt x="2556002" y="613841"/>
                </a:moveTo>
                <a:lnTo>
                  <a:pt x="2551430" y="613841"/>
                </a:lnTo>
                <a:lnTo>
                  <a:pt x="2549906" y="615365"/>
                </a:lnTo>
                <a:lnTo>
                  <a:pt x="2549906" y="629069"/>
                </a:lnTo>
                <a:lnTo>
                  <a:pt x="2551430" y="630593"/>
                </a:lnTo>
                <a:lnTo>
                  <a:pt x="2556002" y="630593"/>
                </a:lnTo>
                <a:lnTo>
                  <a:pt x="2557526" y="629069"/>
                </a:lnTo>
                <a:lnTo>
                  <a:pt x="2557526" y="615365"/>
                </a:lnTo>
                <a:lnTo>
                  <a:pt x="2556002" y="613841"/>
                </a:lnTo>
                <a:close/>
              </a:path>
              <a:path w="2557779" h="862329">
                <a:moveTo>
                  <a:pt x="2556002" y="589470"/>
                </a:moveTo>
                <a:lnTo>
                  <a:pt x="2551430" y="589470"/>
                </a:lnTo>
                <a:lnTo>
                  <a:pt x="2549906" y="590994"/>
                </a:lnTo>
                <a:lnTo>
                  <a:pt x="2549906" y="604697"/>
                </a:lnTo>
                <a:lnTo>
                  <a:pt x="2551430" y="606221"/>
                </a:lnTo>
                <a:lnTo>
                  <a:pt x="2556002" y="606221"/>
                </a:lnTo>
                <a:lnTo>
                  <a:pt x="2557526" y="604697"/>
                </a:lnTo>
                <a:lnTo>
                  <a:pt x="2557526" y="590994"/>
                </a:lnTo>
                <a:lnTo>
                  <a:pt x="2556002" y="589470"/>
                </a:lnTo>
                <a:close/>
              </a:path>
              <a:path w="2557779" h="862329">
                <a:moveTo>
                  <a:pt x="2556002" y="565099"/>
                </a:moveTo>
                <a:lnTo>
                  <a:pt x="2551430" y="565099"/>
                </a:lnTo>
                <a:lnTo>
                  <a:pt x="2549906" y="566623"/>
                </a:lnTo>
                <a:lnTo>
                  <a:pt x="2549906" y="578815"/>
                </a:lnTo>
                <a:lnTo>
                  <a:pt x="2551430" y="581850"/>
                </a:lnTo>
                <a:lnTo>
                  <a:pt x="2556002" y="581850"/>
                </a:lnTo>
                <a:lnTo>
                  <a:pt x="2557526" y="578815"/>
                </a:lnTo>
                <a:lnTo>
                  <a:pt x="2557526" y="566623"/>
                </a:lnTo>
                <a:lnTo>
                  <a:pt x="2556002" y="565099"/>
                </a:lnTo>
                <a:close/>
              </a:path>
              <a:path w="2557779" h="862329">
                <a:moveTo>
                  <a:pt x="2556002" y="540727"/>
                </a:moveTo>
                <a:lnTo>
                  <a:pt x="2551430" y="540727"/>
                </a:lnTo>
                <a:lnTo>
                  <a:pt x="2549906" y="542251"/>
                </a:lnTo>
                <a:lnTo>
                  <a:pt x="2549906" y="554443"/>
                </a:lnTo>
                <a:lnTo>
                  <a:pt x="2551430" y="557479"/>
                </a:lnTo>
                <a:lnTo>
                  <a:pt x="2556002" y="557479"/>
                </a:lnTo>
                <a:lnTo>
                  <a:pt x="2557526" y="554443"/>
                </a:lnTo>
                <a:lnTo>
                  <a:pt x="2557526" y="542251"/>
                </a:lnTo>
                <a:lnTo>
                  <a:pt x="2556002" y="540727"/>
                </a:lnTo>
                <a:close/>
              </a:path>
              <a:path w="2557779" h="862329">
                <a:moveTo>
                  <a:pt x="2556002" y="516356"/>
                </a:moveTo>
                <a:lnTo>
                  <a:pt x="2551430" y="516356"/>
                </a:lnTo>
                <a:lnTo>
                  <a:pt x="2549906" y="517880"/>
                </a:lnTo>
                <a:lnTo>
                  <a:pt x="2549906" y="530072"/>
                </a:lnTo>
                <a:lnTo>
                  <a:pt x="2551430" y="531596"/>
                </a:lnTo>
                <a:lnTo>
                  <a:pt x="2556002" y="531596"/>
                </a:lnTo>
                <a:lnTo>
                  <a:pt x="2557526" y="530072"/>
                </a:lnTo>
                <a:lnTo>
                  <a:pt x="2557526" y="517880"/>
                </a:lnTo>
                <a:lnTo>
                  <a:pt x="2556002" y="516356"/>
                </a:lnTo>
                <a:close/>
              </a:path>
              <a:path w="2557779" h="862329">
                <a:moveTo>
                  <a:pt x="2556002" y="490461"/>
                </a:moveTo>
                <a:lnTo>
                  <a:pt x="2551430" y="490461"/>
                </a:lnTo>
                <a:lnTo>
                  <a:pt x="2549906" y="493509"/>
                </a:lnTo>
                <a:lnTo>
                  <a:pt x="2549906" y="505701"/>
                </a:lnTo>
                <a:lnTo>
                  <a:pt x="2551430" y="507225"/>
                </a:lnTo>
                <a:lnTo>
                  <a:pt x="2556002" y="507225"/>
                </a:lnTo>
                <a:lnTo>
                  <a:pt x="2557526" y="505701"/>
                </a:lnTo>
                <a:lnTo>
                  <a:pt x="2557526" y="493509"/>
                </a:lnTo>
                <a:lnTo>
                  <a:pt x="2556002" y="490461"/>
                </a:lnTo>
                <a:close/>
              </a:path>
              <a:path w="2557779" h="862329">
                <a:moveTo>
                  <a:pt x="2556002" y="466090"/>
                </a:moveTo>
                <a:lnTo>
                  <a:pt x="2551430" y="466090"/>
                </a:lnTo>
                <a:lnTo>
                  <a:pt x="2549906" y="467614"/>
                </a:lnTo>
                <a:lnTo>
                  <a:pt x="2549906" y="481330"/>
                </a:lnTo>
                <a:lnTo>
                  <a:pt x="2551430" y="482854"/>
                </a:lnTo>
                <a:lnTo>
                  <a:pt x="2556002" y="482854"/>
                </a:lnTo>
                <a:lnTo>
                  <a:pt x="2557526" y="481330"/>
                </a:lnTo>
                <a:lnTo>
                  <a:pt x="2557526" y="467614"/>
                </a:lnTo>
                <a:lnTo>
                  <a:pt x="2556002" y="466090"/>
                </a:lnTo>
                <a:close/>
              </a:path>
              <a:path w="2557779" h="862329">
                <a:moveTo>
                  <a:pt x="2556002" y="441718"/>
                </a:moveTo>
                <a:lnTo>
                  <a:pt x="2551430" y="441718"/>
                </a:lnTo>
                <a:lnTo>
                  <a:pt x="2549906" y="443242"/>
                </a:lnTo>
                <a:lnTo>
                  <a:pt x="2549906" y="456958"/>
                </a:lnTo>
                <a:lnTo>
                  <a:pt x="2551430" y="458482"/>
                </a:lnTo>
                <a:lnTo>
                  <a:pt x="2556002" y="458482"/>
                </a:lnTo>
                <a:lnTo>
                  <a:pt x="2557526" y="456958"/>
                </a:lnTo>
                <a:lnTo>
                  <a:pt x="2557526" y="443242"/>
                </a:lnTo>
                <a:lnTo>
                  <a:pt x="2556002" y="441718"/>
                </a:lnTo>
                <a:close/>
              </a:path>
              <a:path w="2557779" h="862329">
                <a:moveTo>
                  <a:pt x="2556002" y="417347"/>
                </a:moveTo>
                <a:lnTo>
                  <a:pt x="2551430" y="417347"/>
                </a:lnTo>
                <a:lnTo>
                  <a:pt x="2549906" y="418871"/>
                </a:lnTo>
                <a:lnTo>
                  <a:pt x="2549906" y="431063"/>
                </a:lnTo>
                <a:lnTo>
                  <a:pt x="2551430" y="434111"/>
                </a:lnTo>
                <a:lnTo>
                  <a:pt x="2556002" y="434111"/>
                </a:lnTo>
                <a:lnTo>
                  <a:pt x="2557526" y="431063"/>
                </a:lnTo>
                <a:lnTo>
                  <a:pt x="2557526" y="418871"/>
                </a:lnTo>
                <a:lnTo>
                  <a:pt x="2556002" y="417347"/>
                </a:lnTo>
                <a:close/>
              </a:path>
              <a:path w="2557779" h="862329">
                <a:moveTo>
                  <a:pt x="2556002" y="392976"/>
                </a:moveTo>
                <a:lnTo>
                  <a:pt x="2551430" y="392976"/>
                </a:lnTo>
                <a:lnTo>
                  <a:pt x="2549906" y="394500"/>
                </a:lnTo>
                <a:lnTo>
                  <a:pt x="2549906" y="406692"/>
                </a:lnTo>
                <a:lnTo>
                  <a:pt x="2551430" y="408216"/>
                </a:lnTo>
                <a:lnTo>
                  <a:pt x="2556002" y="408216"/>
                </a:lnTo>
                <a:lnTo>
                  <a:pt x="2557526" y="406692"/>
                </a:lnTo>
                <a:lnTo>
                  <a:pt x="2557526" y="394500"/>
                </a:lnTo>
                <a:lnTo>
                  <a:pt x="2556002" y="392976"/>
                </a:lnTo>
                <a:close/>
              </a:path>
              <a:path w="2557779" h="862329">
                <a:moveTo>
                  <a:pt x="2556002" y="367093"/>
                </a:moveTo>
                <a:lnTo>
                  <a:pt x="2551430" y="367093"/>
                </a:lnTo>
                <a:lnTo>
                  <a:pt x="2549906" y="370128"/>
                </a:lnTo>
                <a:lnTo>
                  <a:pt x="2549906" y="382320"/>
                </a:lnTo>
                <a:lnTo>
                  <a:pt x="2551430" y="383844"/>
                </a:lnTo>
                <a:lnTo>
                  <a:pt x="2556002" y="383844"/>
                </a:lnTo>
                <a:lnTo>
                  <a:pt x="2557526" y="382320"/>
                </a:lnTo>
                <a:lnTo>
                  <a:pt x="2557526" y="370128"/>
                </a:lnTo>
                <a:lnTo>
                  <a:pt x="2556002" y="367093"/>
                </a:lnTo>
                <a:close/>
              </a:path>
              <a:path w="2557779" h="862329">
                <a:moveTo>
                  <a:pt x="2556002" y="342722"/>
                </a:moveTo>
                <a:lnTo>
                  <a:pt x="2551430" y="342722"/>
                </a:lnTo>
                <a:lnTo>
                  <a:pt x="2549906" y="344246"/>
                </a:lnTo>
                <a:lnTo>
                  <a:pt x="2549906" y="357949"/>
                </a:lnTo>
                <a:lnTo>
                  <a:pt x="2551430" y="359473"/>
                </a:lnTo>
                <a:lnTo>
                  <a:pt x="2556002" y="359473"/>
                </a:lnTo>
                <a:lnTo>
                  <a:pt x="2557526" y="357949"/>
                </a:lnTo>
                <a:lnTo>
                  <a:pt x="2557526" y="344246"/>
                </a:lnTo>
                <a:lnTo>
                  <a:pt x="2556002" y="342722"/>
                </a:lnTo>
                <a:close/>
              </a:path>
              <a:path w="2557779" h="862329">
                <a:moveTo>
                  <a:pt x="2556002" y="318350"/>
                </a:moveTo>
                <a:lnTo>
                  <a:pt x="2551430" y="318350"/>
                </a:lnTo>
                <a:lnTo>
                  <a:pt x="2549906" y="319874"/>
                </a:lnTo>
                <a:lnTo>
                  <a:pt x="2549906" y="333578"/>
                </a:lnTo>
                <a:lnTo>
                  <a:pt x="2551430" y="335102"/>
                </a:lnTo>
                <a:lnTo>
                  <a:pt x="2556002" y="335102"/>
                </a:lnTo>
                <a:lnTo>
                  <a:pt x="2557526" y="333578"/>
                </a:lnTo>
                <a:lnTo>
                  <a:pt x="2557526" y="319874"/>
                </a:lnTo>
                <a:lnTo>
                  <a:pt x="2556002" y="318350"/>
                </a:lnTo>
                <a:close/>
              </a:path>
              <a:path w="2557779" h="862329">
                <a:moveTo>
                  <a:pt x="2556002" y="293979"/>
                </a:moveTo>
                <a:lnTo>
                  <a:pt x="2551430" y="293979"/>
                </a:lnTo>
                <a:lnTo>
                  <a:pt x="2549906" y="295503"/>
                </a:lnTo>
                <a:lnTo>
                  <a:pt x="2549906" y="307682"/>
                </a:lnTo>
                <a:lnTo>
                  <a:pt x="2551430" y="310730"/>
                </a:lnTo>
                <a:lnTo>
                  <a:pt x="2556002" y="310730"/>
                </a:lnTo>
                <a:lnTo>
                  <a:pt x="2557526" y="307682"/>
                </a:lnTo>
                <a:lnTo>
                  <a:pt x="2557526" y="295503"/>
                </a:lnTo>
                <a:lnTo>
                  <a:pt x="2556002" y="293979"/>
                </a:lnTo>
                <a:close/>
              </a:path>
              <a:path w="2557779" h="862329">
                <a:moveTo>
                  <a:pt x="2556002" y="269608"/>
                </a:moveTo>
                <a:lnTo>
                  <a:pt x="2551430" y="269608"/>
                </a:lnTo>
                <a:lnTo>
                  <a:pt x="2549906" y="271132"/>
                </a:lnTo>
                <a:lnTo>
                  <a:pt x="2549906" y="283311"/>
                </a:lnTo>
                <a:lnTo>
                  <a:pt x="2551430" y="286359"/>
                </a:lnTo>
                <a:lnTo>
                  <a:pt x="2556002" y="286359"/>
                </a:lnTo>
                <a:lnTo>
                  <a:pt x="2557526" y="283311"/>
                </a:lnTo>
                <a:lnTo>
                  <a:pt x="2557526" y="271132"/>
                </a:lnTo>
                <a:lnTo>
                  <a:pt x="2556002" y="269608"/>
                </a:lnTo>
                <a:close/>
              </a:path>
              <a:path w="2557779" h="862329">
                <a:moveTo>
                  <a:pt x="2556002" y="245237"/>
                </a:moveTo>
                <a:lnTo>
                  <a:pt x="2551430" y="245237"/>
                </a:lnTo>
                <a:lnTo>
                  <a:pt x="2549906" y="246761"/>
                </a:lnTo>
                <a:lnTo>
                  <a:pt x="2549906" y="258940"/>
                </a:lnTo>
                <a:lnTo>
                  <a:pt x="2551430" y="260464"/>
                </a:lnTo>
                <a:lnTo>
                  <a:pt x="2556002" y="260464"/>
                </a:lnTo>
                <a:lnTo>
                  <a:pt x="2557526" y="258940"/>
                </a:lnTo>
                <a:lnTo>
                  <a:pt x="2557526" y="246761"/>
                </a:lnTo>
                <a:lnTo>
                  <a:pt x="2556002" y="245237"/>
                </a:lnTo>
                <a:close/>
              </a:path>
              <a:path w="2557779" h="862329">
                <a:moveTo>
                  <a:pt x="2556002" y="219341"/>
                </a:moveTo>
                <a:lnTo>
                  <a:pt x="2551430" y="219341"/>
                </a:lnTo>
                <a:lnTo>
                  <a:pt x="2549906" y="222389"/>
                </a:lnTo>
                <a:lnTo>
                  <a:pt x="2549906" y="234569"/>
                </a:lnTo>
                <a:lnTo>
                  <a:pt x="2551430" y="236093"/>
                </a:lnTo>
                <a:lnTo>
                  <a:pt x="2556002" y="236093"/>
                </a:lnTo>
                <a:lnTo>
                  <a:pt x="2557526" y="234569"/>
                </a:lnTo>
                <a:lnTo>
                  <a:pt x="2557526" y="222389"/>
                </a:lnTo>
                <a:lnTo>
                  <a:pt x="2556002" y="219341"/>
                </a:lnTo>
                <a:close/>
              </a:path>
              <a:path w="2557779" h="862329">
                <a:moveTo>
                  <a:pt x="2556002" y="194970"/>
                </a:moveTo>
                <a:lnTo>
                  <a:pt x="2551430" y="194970"/>
                </a:lnTo>
                <a:lnTo>
                  <a:pt x="2549906" y="196494"/>
                </a:lnTo>
                <a:lnTo>
                  <a:pt x="2549906" y="210197"/>
                </a:lnTo>
                <a:lnTo>
                  <a:pt x="2551430" y="211721"/>
                </a:lnTo>
                <a:lnTo>
                  <a:pt x="2556002" y="211721"/>
                </a:lnTo>
                <a:lnTo>
                  <a:pt x="2557526" y="210197"/>
                </a:lnTo>
                <a:lnTo>
                  <a:pt x="2557526" y="196494"/>
                </a:lnTo>
                <a:lnTo>
                  <a:pt x="2556002" y="194970"/>
                </a:lnTo>
                <a:close/>
              </a:path>
              <a:path w="2557779" h="862329">
                <a:moveTo>
                  <a:pt x="2556002" y="170599"/>
                </a:moveTo>
                <a:lnTo>
                  <a:pt x="2551430" y="170599"/>
                </a:lnTo>
                <a:lnTo>
                  <a:pt x="2549906" y="172123"/>
                </a:lnTo>
                <a:lnTo>
                  <a:pt x="2549906" y="185826"/>
                </a:lnTo>
                <a:lnTo>
                  <a:pt x="2551430" y="187350"/>
                </a:lnTo>
                <a:lnTo>
                  <a:pt x="2556002" y="187350"/>
                </a:lnTo>
                <a:lnTo>
                  <a:pt x="2557526" y="185826"/>
                </a:lnTo>
                <a:lnTo>
                  <a:pt x="2557526" y="172123"/>
                </a:lnTo>
                <a:lnTo>
                  <a:pt x="2556002" y="170599"/>
                </a:lnTo>
                <a:close/>
              </a:path>
              <a:path w="2557779" h="862329">
                <a:moveTo>
                  <a:pt x="2556002" y="146227"/>
                </a:moveTo>
                <a:lnTo>
                  <a:pt x="2551430" y="146227"/>
                </a:lnTo>
                <a:lnTo>
                  <a:pt x="2549906" y="147751"/>
                </a:lnTo>
                <a:lnTo>
                  <a:pt x="2549906" y="159931"/>
                </a:lnTo>
                <a:lnTo>
                  <a:pt x="2551430" y="162979"/>
                </a:lnTo>
                <a:lnTo>
                  <a:pt x="2556002" y="162979"/>
                </a:lnTo>
                <a:lnTo>
                  <a:pt x="2557526" y="159931"/>
                </a:lnTo>
                <a:lnTo>
                  <a:pt x="2557526" y="147751"/>
                </a:lnTo>
                <a:lnTo>
                  <a:pt x="2556002" y="146227"/>
                </a:lnTo>
                <a:close/>
              </a:path>
              <a:path w="2557779" h="862329">
                <a:moveTo>
                  <a:pt x="2556002" y="121856"/>
                </a:moveTo>
                <a:lnTo>
                  <a:pt x="2551430" y="121856"/>
                </a:lnTo>
                <a:lnTo>
                  <a:pt x="2549906" y="123380"/>
                </a:lnTo>
                <a:lnTo>
                  <a:pt x="2549906" y="135559"/>
                </a:lnTo>
                <a:lnTo>
                  <a:pt x="2551430" y="137083"/>
                </a:lnTo>
                <a:lnTo>
                  <a:pt x="2556002" y="137083"/>
                </a:lnTo>
                <a:lnTo>
                  <a:pt x="2557526" y="135559"/>
                </a:lnTo>
                <a:lnTo>
                  <a:pt x="2557526" y="123380"/>
                </a:lnTo>
                <a:lnTo>
                  <a:pt x="2556002" y="121856"/>
                </a:lnTo>
                <a:close/>
              </a:path>
              <a:path w="2557779" h="862329">
                <a:moveTo>
                  <a:pt x="2556002" y="95961"/>
                </a:moveTo>
                <a:lnTo>
                  <a:pt x="2551430" y="95961"/>
                </a:lnTo>
                <a:lnTo>
                  <a:pt x="2549906" y="99009"/>
                </a:lnTo>
                <a:lnTo>
                  <a:pt x="2549906" y="111188"/>
                </a:lnTo>
                <a:lnTo>
                  <a:pt x="2551430" y="112712"/>
                </a:lnTo>
                <a:lnTo>
                  <a:pt x="2556002" y="112712"/>
                </a:lnTo>
                <a:lnTo>
                  <a:pt x="2557526" y="111188"/>
                </a:lnTo>
                <a:lnTo>
                  <a:pt x="2557526" y="99009"/>
                </a:lnTo>
                <a:lnTo>
                  <a:pt x="2556002" y="95961"/>
                </a:lnTo>
                <a:close/>
              </a:path>
              <a:path w="2557779" h="862329">
                <a:moveTo>
                  <a:pt x="2556002" y="71589"/>
                </a:moveTo>
                <a:lnTo>
                  <a:pt x="2551430" y="71589"/>
                </a:lnTo>
                <a:lnTo>
                  <a:pt x="2549906" y="73113"/>
                </a:lnTo>
                <a:lnTo>
                  <a:pt x="2549906" y="86817"/>
                </a:lnTo>
                <a:lnTo>
                  <a:pt x="2551430" y="88341"/>
                </a:lnTo>
                <a:lnTo>
                  <a:pt x="2556002" y="88341"/>
                </a:lnTo>
                <a:lnTo>
                  <a:pt x="2557526" y="86817"/>
                </a:lnTo>
                <a:lnTo>
                  <a:pt x="2557526" y="73113"/>
                </a:lnTo>
                <a:lnTo>
                  <a:pt x="2556002" y="71589"/>
                </a:lnTo>
                <a:close/>
              </a:path>
              <a:path w="2557779" h="862329">
                <a:moveTo>
                  <a:pt x="2556002" y="47218"/>
                </a:moveTo>
                <a:lnTo>
                  <a:pt x="2551430" y="47218"/>
                </a:lnTo>
                <a:lnTo>
                  <a:pt x="2549906" y="48742"/>
                </a:lnTo>
                <a:lnTo>
                  <a:pt x="2549906" y="62445"/>
                </a:lnTo>
                <a:lnTo>
                  <a:pt x="2551430" y="63969"/>
                </a:lnTo>
                <a:lnTo>
                  <a:pt x="2556002" y="63969"/>
                </a:lnTo>
                <a:lnTo>
                  <a:pt x="2557526" y="62445"/>
                </a:lnTo>
                <a:lnTo>
                  <a:pt x="2557526" y="48742"/>
                </a:lnTo>
                <a:lnTo>
                  <a:pt x="2556002" y="47218"/>
                </a:lnTo>
                <a:close/>
              </a:path>
              <a:path w="2557779" h="862329">
                <a:moveTo>
                  <a:pt x="2556002" y="22847"/>
                </a:moveTo>
                <a:lnTo>
                  <a:pt x="2551430" y="22847"/>
                </a:lnTo>
                <a:lnTo>
                  <a:pt x="2549906" y="24371"/>
                </a:lnTo>
                <a:lnTo>
                  <a:pt x="2549906" y="36563"/>
                </a:lnTo>
                <a:lnTo>
                  <a:pt x="2551430" y="39598"/>
                </a:lnTo>
                <a:lnTo>
                  <a:pt x="2556002" y="39598"/>
                </a:lnTo>
                <a:lnTo>
                  <a:pt x="2557526" y="36563"/>
                </a:lnTo>
                <a:lnTo>
                  <a:pt x="2557526" y="24371"/>
                </a:lnTo>
                <a:lnTo>
                  <a:pt x="2556002" y="22847"/>
                </a:lnTo>
                <a:close/>
              </a:path>
              <a:path w="2557779" h="862329">
                <a:moveTo>
                  <a:pt x="2549906" y="4572"/>
                </a:moveTo>
                <a:lnTo>
                  <a:pt x="2549906" y="12192"/>
                </a:lnTo>
                <a:lnTo>
                  <a:pt x="2551430" y="15227"/>
                </a:lnTo>
                <a:lnTo>
                  <a:pt x="2556002" y="15227"/>
                </a:lnTo>
                <a:lnTo>
                  <a:pt x="2557526" y="12192"/>
                </a:lnTo>
                <a:lnTo>
                  <a:pt x="2557526" y="7620"/>
                </a:lnTo>
                <a:lnTo>
                  <a:pt x="2554478" y="7620"/>
                </a:lnTo>
                <a:lnTo>
                  <a:pt x="2549906" y="4572"/>
                </a:lnTo>
                <a:close/>
              </a:path>
              <a:path w="2557779" h="862329">
                <a:moveTo>
                  <a:pt x="2556002" y="0"/>
                </a:moveTo>
                <a:lnTo>
                  <a:pt x="2549906" y="0"/>
                </a:lnTo>
                <a:lnTo>
                  <a:pt x="2548394" y="1524"/>
                </a:lnTo>
                <a:lnTo>
                  <a:pt x="2548394" y="6096"/>
                </a:lnTo>
                <a:lnTo>
                  <a:pt x="2549906" y="7620"/>
                </a:lnTo>
                <a:lnTo>
                  <a:pt x="2549906" y="4572"/>
                </a:lnTo>
                <a:lnTo>
                  <a:pt x="2557526" y="4572"/>
                </a:lnTo>
                <a:lnTo>
                  <a:pt x="2557526" y="1524"/>
                </a:lnTo>
                <a:lnTo>
                  <a:pt x="2556002" y="0"/>
                </a:lnTo>
                <a:close/>
              </a:path>
              <a:path w="2557779" h="862329">
                <a:moveTo>
                  <a:pt x="2557526" y="4572"/>
                </a:moveTo>
                <a:lnTo>
                  <a:pt x="2549906" y="4572"/>
                </a:lnTo>
                <a:lnTo>
                  <a:pt x="2554478" y="7620"/>
                </a:lnTo>
                <a:lnTo>
                  <a:pt x="2557526" y="7620"/>
                </a:lnTo>
                <a:lnTo>
                  <a:pt x="2557526" y="4572"/>
                </a:lnTo>
                <a:close/>
              </a:path>
              <a:path w="2557779" h="862329">
                <a:moveTo>
                  <a:pt x="2537739" y="0"/>
                </a:moveTo>
                <a:lnTo>
                  <a:pt x="2525560" y="0"/>
                </a:lnTo>
                <a:lnTo>
                  <a:pt x="2524036" y="1524"/>
                </a:lnTo>
                <a:lnTo>
                  <a:pt x="2524036" y="6096"/>
                </a:lnTo>
                <a:lnTo>
                  <a:pt x="2525560" y="7620"/>
                </a:lnTo>
                <a:lnTo>
                  <a:pt x="2537739" y="7620"/>
                </a:lnTo>
                <a:lnTo>
                  <a:pt x="2539250" y="6096"/>
                </a:lnTo>
                <a:lnTo>
                  <a:pt x="2539250" y="1524"/>
                </a:lnTo>
                <a:lnTo>
                  <a:pt x="2537739" y="0"/>
                </a:lnTo>
                <a:close/>
              </a:path>
              <a:path w="2557779" h="862329">
                <a:moveTo>
                  <a:pt x="2513380" y="0"/>
                </a:moveTo>
                <a:lnTo>
                  <a:pt x="2501201" y="0"/>
                </a:lnTo>
                <a:lnTo>
                  <a:pt x="2498153" y="1524"/>
                </a:lnTo>
                <a:lnTo>
                  <a:pt x="2498153" y="6096"/>
                </a:lnTo>
                <a:lnTo>
                  <a:pt x="2501201" y="7620"/>
                </a:lnTo>
                <a:lnTo>
                  <a:pt x="2513380" y="7620"/>
                </a:lnTo>
                <a:lnTo>
                  <a:pt x="2514892" y="6096"/>
                </a:lnTo>
                <a:lnTo>
                  <a:pt x="2514892" y="1524"/>
                </a:lnTo>
                <a:lnTo>
                  <a:pt x="2513380" y="0"/>
                </a:lnTo>
                <a:close/>
              </a:path>
              <a:path w="2557779" h="862329">
                <a:moveTo>
                  <a:pt x="2489022" y="0"/>
                </a:moveTo>
                <a:lnTo>
                  <a:pt x="2475318" y="0"/>
                </a:lnTo>
                <a:lnTo>
                  <a:pt x="2473794" y="1524"/>
                </a:lnTo>
                <a:lnTo>
                  <a:pt x="2473794" y="6096"/>
                </a:lnTo>
                <a:lnTo>
                  <a:pt x="2475318" y="7620"/>
                </a:lnTo>
                <a:lnTo>
                  <a:pt x="2489022" y="7620"/>
                </a:lnTo>
                <a:lnTo>
                  <a:pt x="2490546" y="6096"/>
                </a:lnTo>
                <a:lnTo>
                  <a:pt x="2490546" y="1524"/>
                </a:lnTo>
                <a:lnTo>
                  <a:pt x="2489022" y="0"/>
                </a:lnTo>
                <a:close/>
              </a:path>
              <a:path w="2557779" h="862329">
                <a:moveTo>
                  <a:pt x="2464663" y="0"/>
                </a:moveTo>
                <a:lnTo>
                  <a:pt x="2450960" y="0"/>
                </a:lnTo>
                <a:lnTo>
                  <a:pt x="2449436" y="1524"/>
                </a:lnTo>
                <a:lnTo>
                  <a:pt x="2449436" y="6096"/>
                </a:lnTo>
                <a:lnTo>
                  <a:pt x="2450960" y="7620"/>
                </a:lnTo>
                <a:lnTo>
                  <a:pt x="2464663" y="7620"/>
                </a:lnTo>
                <a:lnTo>
                  <a:pt x="2466187" y="6096"/>
                </a:lnTo>
                <a:lnTo>
                  <a:pt x="2466187" y="1524"/>
                </a:lnTo>
                <a:lnTo>
                  <a:pt x="2464663" y="0"/>
                </a:lnTo>
                <a:close/>
              </a:path>
              <a:path w="2557779" h="862329">
                <a:moveTo>
                  <a:pt x="2438781" y="0"/>
                </a:moveTo>
                <a:lnTo>
                  <a:pt x="2426601" y="0"/>
                </a:lnTo>
                <a:lnTo>
                  <a:pt x="2425077" y="1524"/>
                </a:lnTo>
                <a:lnTo>
                  <a:pt x="2425077" y="6096"/>
                </a:lnTo>
                <a:lnTo>
                  <a:pt x="2426601" y="7620"/>
                </a:lnTo>
                <a:lnTo>
                  <a:pt x="2438781" y="7620"/>
                </a:lnTo>
                <a:lnTo>
                  <a:pt x="2441829" y="6096"/>
                </a:lnTo>
                <a:lnTo>
                  <a:pt x="2441829" y="1524"/>
                </a:lnTo>
                <a:lnTo>
                  <a:pt x="2438781" y="0"/>
                </a:lnTo>
                <a:close/>
              </a:path>
              <a:path w="2557779" h="862329">
                <a:moveTo>
                  <a:pt x="2414422" y="0"/>
                </a:moveTo>
                <a:lnTo>
                  <a:pt x="2402243" y="0"/>
                </a:lnTo>
                <a:lnTo>
                  <a:pt x="2400719" y="1524"/>
                </a:lnTo>
                <a:lnTo>
                  <a:pt x="2400719" y="6096"/>
                </a:lnTo>
                <a:lnTo>
                  <a:pt x="2402243" y="7620"/>
                </a:lnTo>
                <a:lnTo>
                  <a:pt x="2414422" y="7620"/>
                </a:lnTo>
                <a:lnTo>
                  <a:pt x="2415946" y="6096"/>
                </a:lnTo>
                <a:lnTo>
                  <a:pt x="2415946" y="1524"/>
                </a:lnTo>
                <a:lnTo>
                  <a:pt x="2414422" y="0"/>
                </a:lnTo>
                <a:close/>
              </a:path>
              <a:path w="2557779" h="862329">
                <a:moveTo>
                  <a:pt x="2390063" y="0"/>
                </a:moveTo>
                <a:lnTo>
                  <a:pt x="2377884" y="0"/>
                </a:lnTo>
                <a:lnTo>
                  <a:pt x="2374849" y="1524"/>
                </a:lnTo>
                <a:lnTo>
                  <a:pt x="2374849" y="6096"/>
                </a:lnTo>
                <a:lnTo>
                  <a:pt x="2377884" y="7620"/>
                </a:lnTo>
                <a:lnTo>
                  <a:pt x="2390063" y="7620"/>
                </a:lnTo>
                <a:lnTo>
                  <a:pt x="2391587" y="6096"/>
                </a:lnTo>
                <a:lnTo>
                  <a:pt x="2391587" y="1524"/>
                </a:lnTo>
                <a:lnTo>
                  <a:pt x="2390063" y="0"/>
                </a:lnTo>
                <a:close/>
              </a:path>
              <a:path w="2557779" h="862329">
                <a:moveTo>
                  <a:pt x="2365705" y="0"/>
                </a:moveTo>
                <a:lnTo>
                  <a:pt x="2352014" y="0"/>
                </a:lnTo>
                <a:lnTo>
                  <a:pt x="2350490" y="1524"/>
                </a:lnTo>
                <a:lnTo>
                  <a:pt x="2350490" y="6096"/>
                </a:lnTo>
                <a:lnTo>
                  <a:pt x="2352014" y="7620"/>
                </a:lnTo>
                <a:lnTo>
                  <a:pt x="2365705" y="7620"/>
                </a:lnTo>
                <a:lnTo>
                  <a:pt x="2367229" y="6096"/>
                </a:lnTo>
                <a:lnTo>
                  <a:pt x="2367229" y="1524"/>
                </a:lnTo>
                <a:lnTo>
                  <a:pt x="2365705" y="0"/>
                </a:lnTo>
                <a:close/>
              </a:path>
              <a:path w="2557779" h="862329">
                <a:moveTo>
                  <a:pt x="2339835" y="0"/>
                </a:moveTo>
                <a:lnTo>
                  <a:pt x="2327656" y="0"/>
                </a:lnTo>
                <a:lnTo>
                  <a:pt x="2326132" y="1524"/>
                </a:lnTo>
                <a:lnTo>
                  <a:pt x="2326132" y="6096"/>
                </a:lnTo>
                <a:lnTo>
                  <a:pt x="2327656" y="7620"/>
                </a:lnTo>
                <a:lnTo>
                  <a:pt x="2339835" y="7620"/>
                </a:lnTo>
                <a:lnTo>
                  <a:pt x="2342870" y="6096"/>
                </a:lnTo>
                <a:lnTo>
                  <a:pt x="2342870" y="1524"/>
                </a:lnTo>
                <a:lnTo>
                  <a:pt x="2339835" y="0"/>
                </a:lnTo>
                <a:close/>
              </a:path>
              <a:path w="2557779" h="862329">
                <a:moveTo>
                  <a:pt x="2315476" y="0"/>
                </a:moveTo>
                <a:lnTo>
                  <a:pt x="2303297" y="0"/>
                </a:lnTo>
                <a:lnTo>
                  <a:pt x="2301773" y="1524"/>
                </a:lnTo>
                <a:lnTo>
                  <a:pt x="2301773" y="6096"/>
                </a:lnTo>
                <a:lnTo>
                  <a:pt x="2303297" y="7620"/>
                </a:lnTo>
                <a:lnTo>
                  <a:pt x="2315476" y="7620"/>
                </a:lnTo>
                <a:lnTo>
                  <a:pt x="2318512" y="6096"/>
                </a:lnTo>
                <a:lnTo>
                  <a:pt x="2318512" y="1524"/>
                </a:lnTo>
                <a:lnTo>
                  <a:pt x="2315476" y="0"/>
                </a:lnTo>
                <a:close/>
              </a:path>
              <a:path w="2557779" h="862329">
                <a:moveTo>
                  <a:pt x="2291118" y="0"/>
                </a:moveTo>
                <a:lnTo>
                  <a:pt x="2278938" y="0"/>
                </a:lnTo>
                <a:lnTo>
                  <a:pt x="2275890" y="1524"/>
                </a:lnTo>
                <a:lnTo>
                  <a:pt x="2275890" y="6096"/>
                </a:lnTo>
                <a:lnTo>
                  <a:pt x="2278938" y="7620"/>
                </a:lnTo>
                <a:lnTo>
                  <a:pt x="2291118" y="7620"/>
                </a:lnTo>
                <a:lnTo>
                  <a:pt x="2292642" y="6096"/>
                </a:lnTo>
                <a:lnTo>
                  <a:pt x="2292642" y="1524"/>
                </a:lnTo>
                <a:lnTo>
                  <a:pt x="2291118" y="0"/>
                </a:lnTo>
                <a:close/>
              </a:path>
              <a:path w="2557779" h="862329">
                <a:moveTo>
                  <a:pt x="2266759" y="0"/>
                </a:moveTo>
                <a:lnTo>
                  <a:pt x="2253056" y="0"/>
                </a:lnTo>
                <a:lnTo>
                  <a:pt x="2251532" y="1524"/>
                </a:lnTo>
                <a:lnTo>
                  <a:pt x="2251532" y="6096"/>
                </a:lnTo>
                <a:lnTo>
                  <a:pt x="2253056" y="7620"/>
                </a:lnTo>
                <a:lnTo>
                  <a:pt x="2266759" y="7620"/>
                </a:lnTo>
                <a:lnTo>
                  <a:pt x="2268283" y="6096"/>
                </a:lnTo>
                <a:lnTo>
                  <a:pt x="2268283" y="1524"/>
                </a:lnTo>
                <a:lnTo>
                  <a:pt x="2266759" y="0"/>
                </a:lnTo>
                <a:close/>
              </a:path>
              <a:path w="2557779" h="862329">
                <a:moveTo>
                  <a:pt x="2242400" y="0"/>
                </a:moveTo>
                <a:lnTo>
                  <a:pt x="2228697" y="0"/>
                </a:lnTo>
                <a:lnTo>
                  <a:pt x="2227173" y="1524"/>
                </a:lnTo>
                <a:lnTo>
                  <a:pt x="2227173" y="6096"/>
                </a:lnTo>
                <a:lnTo>
                  <a:pt x="2228697" y="7620"/>
                </a:lnTo>
                <a:lnTo>
                  <a:pt x="2242400" y="7620"/>
                </a:lnTo>
                <a:lnTo>
                  <a:pt x="2243924" y="6096"/>
                </a:lnTo>
                <a:lnTo>
                  <a:pt x="2243924" y="1524"/>
                </a:lnTo>
                <a:lnTo>
                  <a:pt x="2242400" y="0"/>
                </a:lnTo>
                <a:close/>
              </a:path>
              <a:path w="2557779" h="862329">
                <a:moveTo>
                  <a:pt x="2216518" y="0"/>
                </a:moveTo>
                <a:lnTo>
                  <a:pt x="2204339" y="0"/>
                </a:lnTo>
                <a:lnTo>
                  <a:pt x="2202815" y="1524"/>
                </a:lnTo>
                <a:lnTo>
                  <a:pt x="2202815" y="6096"/>
                </a:lnTo>
                <a:lnTo>
                  <a:pt x="2204339" y="7620"/>
                </a:lnTo>
                <a:lnTo>
                  <a:pt x="2216518" y="7620"/>
                </a:lnTo>
                <a:lnTo>
                  <a:pt x="2219566" y="6096"/>
                </a:lnTo>
                <a:lnTo>
                  <a:pt x="2219566" y="1524"/>
                </a:lnTo>
                <a:lnTo>
                  <a:pt x="2216518" y="0"/>
                </a:lnTo>
                <a:close/>
              </a:path>
              <a:path w="2557779" h="862329">
                <a:moveTo>
                  <a:pt x="2192159" y="0"/>
                </a:moveTo>
                <a:lnTo>
                  <a:pt x="2179980" y="0"/>
                </a:lnTo>
                <a:lnTo>
                  <a:pt x="2178456" y="1524"/>
                </a:lnTo>
                <a:lnTo>
                  <a:pt x="2178456" y="6096"/>
                </a:lnTo>
                <a:lnTo>
                  <a:pt x="2179980" y="7620"/>
                </a:lnTo>
                <a:lnTo>
                  <a:pt x="2192159" y="7620"/>
                </a:lnTo>
                <a:lnTo>
                  <a:pt x="2193683" y="6096"/>
                </a:lnTo>
                <a:lnTo>
                  <a:pt x="2193683" y="1524"/>
                </a:lnTo>
                <a:lnTo>
                  <a:pt x="2192159" y="0"/>
                </a:lnTo>
                <a:close/>
              </a:path>
              <a:path w="2557779" h="862329">
                <a:moveTo>
                  <a:pt x="2167801" y="0"/>
                </a:moveTo>
                <a:lnTo>
                  <a:pt x="2155621" y="0"/>
                </a:lnTo>
                <a:lnTo>
                  <a:pt x="2152586" y="1524"/>
                </a:lnTo>
                <a:lnTo>
                  <a:pt x="2152586" y="6096"/>
                </a:lnTo>
                <a:lnTo>
                  <a:pt x="2155621" y="7620"/>
                </a:lnTo>
                <a:lnTo>
                  <a:pt x="2167801" y="7620"/>
                </a:lnTo>
                <a:lnTo>
                  <a:pt x="2169325" y="6096"/>
                </a:lnTo>
                <a:lnTo>
                  <a:pt x="2169325" y="1524"/>
                </a:lnTo>
                <a:lnTo>
                  <a:pt x="2167801" y="0"/>
                </a:lnTo>
                <a:close/>
              </a:path>
              <a:path w="2557779" h="862329">
                <a:moveTo>
                  <a:pt x="2143455" y="0"/>
                </a:moveTo>
                <a:lnTo>
                  <a:pt x="2129751" y="0"/>
                </a:lnTo>
                <a:lnTo>
                  <a:pt x="2128227" y="1524"/>
                </a:lnTo>
                <a:lnTo>
                  <a:pt x="2128227" y="6096"/>
                </a:lnTo>
                <a:lnTo>
                  <a:pt x="2129751" y="7620"/>
                </a:lnTo>
                <a:lnTo>
                  <a:pt x="2143455" y="7620"/>
                </a:lnTo>
                <a:lnTo>
                  <a:pt x="2144966" y="6096"/>
                </a:lnTo>
                <a:lnTo>
                  <a:pt x="2144966" y="1524"/>
                </a:lnTo>
                <a:lnTo>
                  <a:pt x="2143455" y="0"/>
                </a:lnTo>
                <a:close/>
              </a:path>
              <a:path w="2557779" h="862329">
                <a:moveTo>
                  <a:pt x="2119096" y="0"/>
                </a:moveTo>
                <a:lnTo>
                  <a:pt x="2105393" y="0"/>
                </a:lnTo>
                <a:lnTo>
                  <a:pt x="2103869" y="1524"/>
                </a:lnTo>
                <a:lnTo>
                  <a:pt x="2103869" y="6096"/>
                </a:lnTo>
                <a:lnTo>
                  <a:pt x="2105393" y="7620"/>
                </a:lnTo>
                <a:lnTo>
                  <a:pt x="2119096" y="7620"/>
                </a:lnTo>
                <a:lnTo>
                  <a:pt x="2120607" y="6096"/>
                </a:lnTo>
                <a:lnTo>
                  <a:pt x="2120607" y="1524"/>
                </a:lnTo>
                <a:lnTo>
                  <a:pt x="2119096" y="0"/>
                </a:lnTo>
                <a:close/>
              </a:path>
              <a:path w="2557779" h="862329">
                <a:moveTo>
                  <a:pt x="2093214" y="0"/>
                </a:moveTo>
                <a:lnTo>
                  <a:pt x="2081034" y="0"/>
                </a:lnTo>
                <a:lnTo>
                  <a:pt x="2079510" y="1524"/>
                </a:lnTo>
                <a:lnTo>
                  <a:pt x="2079510" y="6096"/>
                </a:lnTo>
                <a:lnTo>
                  <a:pt x="2081034" y="7620"/>
                </a:lnTo>
                <a:lnTo>
                  <a:pt x="2093214" y="7620"/>
                </a:lnTo>
                <a:lnTo>
                  <a:pt x="2096262" y="6096"/>
                </a:lnTo>
                <a:lnTo>
                  <a:pt x="2096262" y="1524"/>
                </a:lnTo>
                <a:lnTo>
                  <a:pt x="2093214" y="0"/>
                </a:lnTo>
                <a:close/>
              </a:path>
              <a:path w="2557779" h="862329">
                <a:moveTo>
                  <a:pt x="2068855" y="0"/>
                </a:moveTo>
                <a:lnTo>
                  <a:pt x="2056676" y="0"/>
                </a:lnTo>
                <a:lnTo>
                  <a:pt x="2055152" y="1524"/>
                </a:lnTo>
                <a:lnTo>
                  <a:pt x="2055152" y="6096"/>
                </a:lnTo>
                <a:lnTo>
                  <a:pt x="2056676" y="7620"/>
                </a:lnTo>
                <a:lnTo>
                  <a:pt x="2068855" y="7620"/>
                </a:lnTo>
                <a:lnTo>
                  <a:pt x="2070379" y="6096"/>
                </a:lnTo>
                <a:lnTo>
                  <a:pt x="2070379" y="1524"/>
                </a:lnTo>
                <a:lnTo>
                  <a:pt x="2068855" y="0"/>
                </a:lnTo>
                <a:close/>
              </a:path>
              <a:path w="2557779" h="862329">
                <a:moveTo>
                  <a:pt x="2044496" y="0"/>
                </a:moveTo>
                <a:lnTo>
                  <a:pt x="2032317" y="0"/>
                </a:lnTo>
                <a:lnTo>
                  <a:pt x="2029269" y="1524"/>
                </a:lnTo>
                <a:lnTo>
                  <a:pt x="2029269" y="6096"/>
                </a:lnTo>
                <a:lnTo>
                  <a:pt x="2032317" y="7620"/>
                </a:lnTo>
                <a:lnTo>
                  <a:pt x="2044496" y="7620"/>
                </a:lnTo>
                <a:lnTo>
                  <a:pt x="2046020" y="6096"/>
                </a:lnTo>
                <a:lnTo>
                  <a:pt x="2046020" y="1524"/>
                </a:lnTo>
                <a:lnTo>
                  <a:pt x="2044496" y="0"/>
                </a:lnTo>
                <a:close/>
              </a:path>
              <a:path w="2557779" h="862329">
                <a:moveTo>
                  <a:pt x="2020138" y="0"/>
                </a:moveTo>
                <a:lnTo>
                  <a:pt x="2006434" y="0"/>
                </a:lnTo>
                <a:lnTo>
                  <a:pt x="2004910" y="1524"/>
                </a:lnTo>
                <a:lnTo>
                  <a:pt x="2004910" y="6096"/>
                </a:lnTo>
                <a:lnTo>
                  <a:pt x="2006434" y="7620"/>
                </a:lnTo>
                <a:lnTo>
                  <a:pt x="2020138" y="7620"/>
                </a:lnTo>
                <a:lnTo>
                  <a:pt x="2021662" y="6096"/>
                </a:lnTo>
                <a:lnTo>
                  <a:pt x="2021662" y="1524"/>
                </a:lnTo>
                <a:lnTo>
                  <a:pt x="2020138" y="0"/>
                </a:lnTo>
                <a:close/>
              </a:path>
              <a:path w="2557779" h="862329">
                <a:moveTo>
                  <a:pt x="1995779" y="0"/>
                </a:moveTo>
                <a:lnTo>
                  <a:pt x="1982076" y="0"/>
                </a:lnTo>
                <a:lnTo>
                  <a:pt x="1980564" y="1524"/>
                </a:lnTo>
                <a:lnTo>
                  <a:pt x="1980564" y="6096"/>
                </a:lnTo>
                <a:lnTo>
                  <a:pt x="1982076" y="7620"/>
                </a:lnTo>
                <a:lnTo>
                  <a:pt x="1995779" y="7620"/>
                </a:lnTo>
                <a:lnTo>
                  <a:pt x="1997303" y="6096"/>
                </a:lnTo>
                <a:lnTo>
                  <a:pt x="1997303" y="1524"/>
                </a:lnTo>
                <a:lnTo>
                  <a:pt x="1995779" y="0"/>
                </a:lnTo>
                <a:close/>
              </a:path>
              <a:path w="2557779" h="862329">
                <a:moveTo>
                  <a:pt x="1969896" y="0"/>
                </a:moveTo>
                <a:lnTo>
                  <a:pt x="1957717" y="0"/>
                </a:lnTo>
                <a:lnTo>
                  <a:pt x="1956206" y="1524"/>
                </a:lnTo>
                <a:lnTo>
                  <a:pt x="1956206" y="6096"/>
                </a:lnTo>
                <a:lnTo>
                  <a:pt x="1957717" y="7620"/>
                </a:lnTo>
                <a:lnTo>
                  <a:pt x="1969896" y="7620"/>
                </a:lnTo>
                <a:lnTo>
                  <a:pt x="1972945" y="6096"/>
                </a:lnTo>
                <a:lnTo>
                  <a:pt x="1972945" y="1524"/>
                </a:lnTo>
                <a:lnTo>
                  <a:pt x="1969896" y="0"/>
                </a:lnTo>
                <a:close/>
              </a:path>
              <a:path w="2557779" h="862329">
                <a:moveTo>
                  <a:pt x="1945551" y="0"/>
                </a:moveTo>
                <a:lnTo>
                  <a:pt x="1933371" y="0"/>
                </a:lnTo>
                <a:lnTo>
                  <a:pt x="1931847" y="1524"/>
                </a:lnTo>
                <a:lnTo>
                  <a:pt x="1931847" y="6096"/>
                </a:lnTo>
                <a:lnTo>
                  <a:pt x="1933371" y="7620"/>
                </a:lnTo>
                <a:lnTo>
                  <a:pt x="1945551" y="7620"/>
                </a:lnTo>
                <a:lnTo>
                  <a:pt x="1947062" y="6096"/>
                </a:lnTo>
                <a:lnTo>
                  <a:pt x="1947062" y="1524"/>
                </a:lnTo>
                <a:lnTo>
                  <a:pt x="1945551" y="0"/>
                </a:lnTo>
                <a:close/>
              </a:path>
              <a:path w="2557779" h="862329">
                <a:moveTo>
                  <a:pt x="1921192" y="0"/>
                </a:moveTo>
                <a:lnTo>
                  <a:pt x="1909013" y="0"/>
                </a:lnTo>
                <a:lnTo>
                  <a:pt x="1905965" y="1524"/>
                </a:lnTo>
                <a:lnTo>
                  <a:pt x="1905965" y="6096"/>
                </a:lnTo>
                <a:lnTo>
                  <a:pt x="1909013" y="7620"/>
                </a:lnTo>
                <a:lnTo>
                  <a:pt x="1921192" y="7620"/>
                </a:lnTo>
                <a:lnTo>
                  <a:pt x="1922716" y="6096"/>
                </a:lnTo>
                <a:lnTo>
                  <a:pt x="1922716" y="1524"/>
                </a:lnTo>
                <a:lnTo>
                  <a:pt x="1921192" y="0"/>
                </a:lnTo>
                <a:close/>
              </a:path>
              <a:path w="2557779" h="862329">
                <a:moveTo>
                  <a:pt x="1896833" y="0"/>
                </a:moveTo>
                <a:lnTo>
                  <a:pt x="1883130" y="0"/>
                </a:lnTo>
                <a:lnTo>
                  <a:pt x="1881606" y="1524"/>
                </a:lnTo>
                <a:lnTo>
                  <a:pt x="1881606" y="6096"/>
                </a:lnTo>
                <a:lnTo>
                  <a:pt x="1883130" y="7620"/>
                </a:lnTo>
                <a:lnTo>
                  <a:pt x="1896833" y="7620"/>
                </a:lnTo>
                <a:lnTo>
                  <a:pt x="1898357" y="6096"/>
                </a:lnTo>
                <a:lnTo>
                  <a:pt x="1898357" y="1524"/>
                </a:lnTo>
                <a:lnTo>
                  <a:pt x="1896833" y="0"/>
                </a:lnTo>
                <a:close/>
              </a:path>
              <a:path w="2557779" h="862329">
                <a:moveTo>
                  <a:pt x="1872475" y="0"/>
                </a:moveTo>
                <a:lnTo>
                  <a:pt x="1858771" y="0"/>
                </a:lnTo>
                <a:lnTo>
                  <a:pt x="1857247" y="1524"/>
                </a:lnTo>
                <a:lnTo>
                  <a:pt x="1857247" y="6096"/>
                </a:lnTo>
                <a:lnTo>
                  <a:pt x="1858771" y="7620"/>
                </a:lnTo>
                <a:lnTo>
                  <a:pt x="1872475" y="7620"/>
                </a:lnTo>
                <a:lnTo>
                  <a:pt x="1873999" y="6096"/>
                </a:lnTo>
                <a:lnTo>
                  <a:pt x="1873999" y="1524"/>
                </a:lnTo>
                <a:lnTo>
                  <a:pt x="1872475" y="0"/>
                </a:lnTo>
                <a:close/>
              </a:path>
              <a:path w="2557779" h="862329">
                <a:moveTo>
                  <a:pt x="1846592" y="0"/>
                </a:moveTo>
                <a:lnTo>
                  <a:pt x="1834413" y="0"/>
                </a:lnTo>
                <a:lnTo>
                  <a:pt x="1832889" y="1524"/>
                </a:lnTo>
                <a:lnTo>
                  <a:pt x="1832889" y="6096"/>
                </a:lnTo>
                <a:lnTo>
                  <a:pt x="1834413" y="7620"/>
                </a:lnTo>
                <a:lnTo>
                  <a:pt x="1846592" y="7620"/>
                </a:lnTo>
                <a:lnTo>
                  <a:pt x="1849640" y="6096"/>
                </a:lnTo>
                <a:lnTo>
                  <a:pt x="1849640" y="1524"/>
                </a:lnTo>
                <a:lnTo>
                  <a:pt x="1846592" y="0"/>
                </a:lnTo>
                <a:close/>
              </a:path>
              <a:path w="2557779" h="862329">
                <a:moveTo>
                  <a:pt x="1822234" y="0"/>
                </a:moveTo>
                <a:lnTo>
                  <a:pt x="1810054" y="0"/>
                </a:lnTo>
                <a:lnTo>
                  <a:pt x="1808530" y="1524"/>
                </a:lnTo>
                <a:lnTo>
                  <a:pt x="1808530" y="6096"/>
                </a:lnTo>
                <a:lnTo>
                  <a:pt x="1810054" y="7620"/>
                </a:lnTo>
                <a:lnTo>
                  <a:pt x="1822234" y="7620"/>
                </a:lnTo>
                <a:lnTo>
                  <a:pt x="1823758" y="6096"/>
                </a:lnTo>
                <a:lnTo>
                  <a:pt x="1823758" y="1524"/>
                </a:lnTo>
                <a:lnTo>
                  <a:pt x="1822234" y="0"/>
                </a:lnTo>
                <a:close/>
              </a:path>
              <a:path w="2557779" h="862329">
                <a:moveTo>
                  <a:pt x="1797875" y="0"/>
                </a:moveTo>
                <a:lnTo>
                  <a:pt x="1785696" y="0"/>
                </a:lnTo>
                <a:lnTo>
                  <a:pt x="1782660" y="1524"/>
                </a:lnTo>
                <a:lnTo>
                  <a:pt x="1782660" y="6096"/>
                </a:lnTo>
                <a:lnTo>
                  <a:pt x="1785696" y="7620"/>
                </a:lnTo>
                <a:lnTo>
                  <a:pt x="1797875" y="7620"/>
                </a:lnTo>
                <a:lnTo>
                  <a:pt x="1799399" y="6096"/>
                </a:lnTo>
                <a:lnTo>
                  <a:pt x="1799399" y="1524"/>
                </a:lnTo>
                <a:lnTo>
                  <a:pt x="1797875" y="0"/>
                </a:lnTo>
                <a:close/>
              </a:path>
              <a:path w="2557779" h="862329">
                <a:moveTo>
                  <a:pt x="1773516" y="0"/>
                </a:moveTo>
                <a:lnTo>
                  <a:pt x="1759826" y="0"/>
                </a:lnTo>
                <a:lnTo>
                  <a:pt x="1758302" y="1524"/>
                </a:lnTo>
                <a:lnTo>
                  <a:pt x="1758302" y="6096"/>
                </a:lnTo>
                <a:lnTo>
                  <a:pt x="1759826" y="7620"/>
                </a:lnTo>
                <a:lnTo>
                  <a:pt x="1773516" y="7620"/>
                </a:lnTo>
                <a:lnTo>
                  <a:pt x="1775040" y="6096"/>
                </a:lnTo>
                <a:lnTo>
                  <a:pt x="1775040" y="1524"/>
                </a:lnTo>
                <a:lnTo>
                  <a:pt x="1773516" y="0"/>
                </a:lnTo>
                <a:close/>
              </a:path>
              <a:path w="2557779" h="862329">
                <a:moveTo>
                  <a:pt x="1749158" y="0"/>
                </a:moveTo>
                <a:lnTo>
                  <a:pt x="1735467" y="0"/>
                </a:lnTo>
                <a:lnTo>
                  <a:pt x="1733943" y="1524"/>
                </a:lnTo>
                <a:lnTo>
                  <a:pt x="1733943" y="6096"/>
                </a:lnTo>
                <a:lnTo>
                  <a:pt x="1735467" y="7620"/>
                </a:lnTo>
                <a:lnTo>
                  <a:pt x="1749158" y="7620"/>
                </a:lnTo>
                <a:lnTo>
                  <a:pt x="1750682" y="6096"/>
                </a:lnTo>
                <a:lnTo>
                  <a:pt x="1750682" y="1524"/>
                </a:lnTo>
                <a:lnTo>
                  <a:pt x="1749158" y="0"/>
                </a:lnTo>
                <a:close/>
              </a:path>
              <a:path w="2557779" h="862329">
                <a:moveTo>
                  <a:pt x="1723288" y="0"/>
                </a:moveTo>
                <a:lnTo>
                  <a:pt x="1711109" y="0"/>
                </a:lnTo>
                <a:lnTo>
                  <a:pt x="1709585" y="1524"/>
                </a:lnTo>
                <a:lnTo>
                  <a:pt x="1709585" y="6096"/>
                </a:lnTo>
                <a:lnTo>
                  <a:pt x="1711109" y="7620"/>
                </a:lnTo>
                <a:lnTo>
                  <a:pt x="1723288" y="7620"/>
                </a:lnTo>
                <a:lnTo>
                  <a:pt x="1726323" y="6096"/>
                </a:lnTo>
                <a:lnTo>
                  <a:pt x="1726323" y="1524"/>
                </a:lnTo>
                <a:lnTo>
                  <a:pt x="1723288" y="0"/>
                </a:lnTo>
                <a:close/>
              </a:path>
              <a:path w="2557779" h="862329">
                <a:moveTo>
                  <a:pt x="1698929" y="0"/>
                </a:moveTo>
                <a:lnTo>
                  <a:pt x="1686750" y="0"/>
                </a:lnTo>
                <a:lnTo>
                  <a:pt x="1683702" y="1524"/>
                </a:lnTo>
                <a:lnTo>
                  <a:pt x="1683702" y="6096"/>
                </a:lnTo>
                <a:lnTo>
                  <a:pt x="1686750" y="7620"/>
                </a:lnTo>
                <a:lnTo>
                  <a:pt x="1698929" y="7620"/>
                </a:lnTo>
                <a:lnTo>
                  <a:pt x="1700453" y="6096"/>
                </a:lnTo>
                <a:lnTo>
                  <a:pt x="1700453" y="1524"/>
                </a:lnTo>
                <a:lnTo>
                  <a:pt x="1698929" y="0"/>
                </a:lnTo>
                <a:close/>
              </a:path>
              <a:path w="2557779" h="862329">
                <a:moveTo>
                  <a:pt x="1674571" y="0"/>
                </a:moveTo>
                <a:lnTo>
                  <a:pt x="1660867" y="0"/>
                </a:lnTo>
                <a:lnTo>
                  <a:pt x="1659343" y="1524"/>
                </a:lnTo>
                <a:lnTo>
                  <a:pt x="1659343" y="6096"/>
                </a:lnTo>
                <a:lnTo>
                  <a:pt x="1660867" y="7620"/>
                </a:lnTo>
                <a:lnTo>
                  <a:pt x="1674571" y="7620"/>
                </a:lnTo>
                <a:lnTo>
                  <a:pt x="1676095" y="6096"/>
                </a:lnTo>
                <a:lnTo>
                  <a:pt x="1676095" y="1524"/>
                </a:lnTo>
                <a:lnTo>
                  <a:pt x="1674571" y="0"/>
                </a:lnTo>
                <a:close/>
              </a:path>
              <a:path w="2557779" h="862329">
                <a:moveTo>
                  <a:pt x="1650212" y="0"/>
                </a:moveTo>
                <a:lnTo>
                  <a:pt x="1636509" y="0"/>
                </a:lnTo>
                <a:lnTo>
                  <a:pt x="1634985" y="1524"/>
                </a:lnTo>
                <a:lnTo>
                  <a:pt x="1634985" y="6096"/>
                </a:lnTo>
                <a:lnTo>
                  <a:pt x="1636509" y="7620"/>
                </a:lnTo>
                <a:lnTo>
                  <a:pt x="1650212" y="7620"/>
                </a:lnTo>
                <a:lnTo>
                  <a:pt x="1651736" y="6096"/>
                </a:lnTo>
                <a:lnTo>
                  <a:pt x="1651736" y="1524"/>
                </a:lnTo>
                <a:lnTo>
                  <a:pt x="1650212" y="0"/>
                </a:lnTo>
                <a:close/>
              </a:path>
              <a:path w="2557779" h="862329">
                <a:moveTo>
                  <a:pt x="1624330" y="0"/>
                </a:moveTo>
                <a:lnTo>
                  <a:pt x="1612150" y="0"/>
                </a:lnTo>
                <a:lnTo>
                  <a:pt x="1610626" y="1524"/>
                </a:lnTo>
                <a:lnTo>
                  <a:pt x="1610626" y="6096"/>
                </a:lnTo>
                <a:lnTo>
                  <a:pt x="1612150" y="7620"/>
                </a:lnTo>
                <a:lnTo>
                  <a:pt x="1624330" y="7620"/>
                </a:lnTo>
                <a:lnTo>
                  <a:pt x="1627377" y="6096"/>
                </a:lnTo>
                <a:lnTo>
                  <a:pt x="1627377" y="1524"/>
                </a:lnTo>
                <a:lnTo>
                  <a:pt x="1624330" y="0"/>
                </a:lnTo>
                <a:close/>
              </a:path>
              <a:path w="2557779" h="862329">
                <a:moveTo>
                  <a:pt x="1599971" y="0"/>
                </a:moveTo>
                <a:lnTo>
                  <a:pt x="1587792" y="0"/>
                </a:lnTo>
                <a:lnTo>
                  <a:pt x="1586268" y="1524"/>
                </a:lnTo>
                <a:lnTo>
                  <a:pt x="1586268" y="6096"/>
                </a:lnTo>
                <a:lnTo>
                  <a:pt x="1587792" y="7620"/>
                </a:lnTo>
                <a:lnTo>
                  <a:pt x="1599971" y="7620"/>
                </a:lnTo>
                <a:lnTo>
                  <a:pt x="1601495" y="6096"/>
                </a:lnTo>
                <a:lnTo>
                  <a:pt x="1601495" y="1524"/>
                </a:lnTo>
                <a:lnTo>
                  <a:pt x="1599971" y="0"/>
                </a:lnTo>
                <a:close/>
              </a:path>
              <a:path w="2557779" h="862329">
                <a:moveTo>
                  <a:pt x="1575612" y="0"/>
                </a:moveTo>
                <a:lnTo>
                  <a:pt x="1563433" y="0"/>
                </a:lnTo>
                <a:lnTo>
                  <a:pt x="1560398" y="1524"/>
                </a:lnTo>
                <a:lnTo>
                  <a:pt x="1560398" y="6096"/>
                </a:lnTo>
                <a:lnTo>
                  <a:pt x="1563433" y="7620"/>
                </a:lnTo>
                <a:lnTo>
                  <a:pt x="1575612" y="7620"/>
                </a:lnTo>
                <a:lnTo>
                  <a:pt x="1577136" y="6096"/>
                </a:lnTo>
                <a:lnTo>
                  <a:pt x="1577136" y="1524"/>
                </a:lnTo>
                <a:lnTo>
                  <a:pt x="1575612" y="0"/>
                </a:lnTo>
                <a:close/>
              </a:path>
              <a:path w="2557779" h="862329">
                <a:moveTo>
                  <a:pt x="1551266" y="0"/>
                </a:moveTo>
                <a:lnTo>
                  <a:pt x="1537563" y="0"/>
                </a:lnTo>
                <a:lnTo>
                  <a:pt x="1536039" y="1524"/>
                </a:lnTo>
                <a:lnTo>
                  <a:pt x="1536039" y="6096"/>
                </a:lnTo>
                <a:lnTo>
                  <a:pt x="1537563" y="7620"/>
                </a:lnTo>
                <a:lnTo>
                  <a:pt x="1551266" y="7620"/>
                </a:lnTo>
                <a:lnTo>
                  <a:pt x="1552778" y="6096"/>
                </a:lnTo>
                <a:lnTo>
                  <a:pt x="1552778" y="1524"/>
                </a:lnTo>
                <a:lnTo>
                  <a:pt x="1551266" y="0"/>
                </a:lnTo>
                <a:close/>
              </a:path>
              <a:path w="2557779" h="862329">
                <a:moveTo>
                  <a:pt x="1526908" y="0"/>
                </a:moveTo>
                <a:lnTo>
                  <a:pt x="1513205" y="0"/>
                </a:lnTo>
                <a:lnTo>
                  <a:pt x="1511681" y="1524"/>
                </a:lnTo>
                <a:lnTo>
                  <a:pt x="1511681" y="6096"/>
                </a:lnTo>
                <a:lnTo>
                  <a:pt x="1513205" y="7620"/>
                </a:lnTo>
                <a:lnTo>
                  <a:pt x="1526908" y="7620"/>
                </a:lnTo>
                <a:lnTo>
                  <a:pt x="1528419" y="6096"/>
                </a:lnTo>
                <a:lnTo>
                  <a:pt x="1528419" y="1524"/>
                </a:lnTo>
                <a:lnTo>
                  <a:pt x="1526908" y="0"/>
                </a:lnTo>
                <a:close/>
              </a:path>
              <a:path w="2557779" h="862329">
                <a:moveTo>
                  <a:pt x="1501025" y="0"/>
                </a:moveTo>
                <a:lnTo>
                  <a:pt x="1488846" y="0"/>
                </a:lnTo>
                <a:lnTo>
                  <a:pt x="1487322" y="1524"/>
                </a:lnTo>
                <a:lnTo>
                  <a:pt x="1487322" y="6096"/>
                </a:lnTo>
                <a:lnTo>
                  <a:pt x="1488846" y="7620"/>
                </a:lnTo>
                <a:lnTo>
                  <a:pt x="1501025" y="7620"/>
                </a:lnTo>
                <a:lnTo>
                  <a:pt x="1504073" y="6096"/>
                </a:lnTo>
                <a:lnTo>
                  <a:pt x="1504073" y="1524"/>
                </a:lnTo>
                <a:lnTo>
                  <a:pt x="1501025" y="0"/>
                </a:lnTo>
                <a:close/>
              </a:path>
              <a:path w="2557779" h="862329">
                <a:moveTo>
                  <a:pt x="1476667" y="0"/>
                </a:moveTo>
                <a:lnTo>
                  <a:pt x="1464487" y="0"/>
                </a:lnTo>
                <a:lnTo>
                  <a:pt x="1462963" y="1524"/>
                </a:lnTo>
                <a:lnTo>
                  <a:pt x="1462963" y="6096"/>
                </a:lnTo>
                <a:lnTo>
                  <a:pt x="1464487" y="7620"/>
                </a:lnTo>
                <a:lnTo>
                  <a:pt x="1476667" y="7620"/>
                </a:lnTo>
                <a:lnTo>
                  <a:pt x="1478191" y="6096"/>
                </a:lnTo>
                <a:lnTo>
                  <a:pt x="1478191" y="1524"/>
                </a:lnTo>
                <a:lnTo>
                  <a:pt x="1476667" y="0"/>
                </a:lnTo>
                <a:close/>
              </a:path>
              <a:path w="2557779" h="862329">
                <a:moveTo>
                  <a:pt x="1452308" y="0"/>
                </a:moveTo>
                <a:lnTo>
                  <a:pt x="1440129" y="0"/>
                </a:lnTo>
                <a:lnTo>
                  <a:pt x="1437081" y="1524"/>
                </a:lnTo>
                <a:lnTo>
                  <a:pt x="1437081" y="6096"/>
                </a:lnTo>
                <a:lnTo>
                  <a:pt x="1440129" y="7620"/>
                </a:lnTo>
                <a:lnTo>
                  <a:pt x="1452308" y="7620"/>
                </a:lnTo>
                <a:lnTo>
                  <a:pt x="1453832" y="6096"/>
                </a:lnTo>
                <a:lnTo>
                  <a:pt x="1453832" y="1524"/>
                </a:lnTo>
                <a:lnTo>
                  <a:pt x="1452308" y="0"/>
                </a:lnTo>
                <a:close/>
              </a:path>
              <a:path w="2557779" h="862329">
                <a:moveTo>
                  <a:pt x="1427949" y="0"/>
                </a:moveTo>
                <a:lnTo>
                  <a:pt x="1414246" y="0"/>
                </a:lnTo>
                <a:lnTo>
                  <a:pt x="1412722" y="1524"/>
                </a:lnTo>
                <a:lnTo>
                  <a:pt x="1412722" y="6096"/>
                </a:lnTo>
                <a:lnTo>
                  <a:pt x="1414246" y="7620"/>
                </a:lnTo>
                <a:lnTo>
                  <a:pt x="1427949" y="7620"/>
                </a:lnTo>
                <a:lnTo>
                  <a:pt x="1429473" y="6096"/>
                </a:lnTo>
                <a:lnTo>
                  <a:pt x="1429473" y="1524"/>
                </a:lnTo>
                <a:lnTo>
                  <a:pt x="1427949" y="0"/>
                </a:lnTo>
                <a:close/>
              </a:path>
              <a:path w="2557779" h="862329">
                <a:moveTo>
                  <a:pt x="1403591" y="0"/>
                </a:moveTo>
                <a:lnTo>
                  <a:pt x="1389888" y="0"/>
                </a:lnTo>
                <a:lnTo>
                  <a:pt x="1388376" y="1524"/>
                </a:lnTo>
                <a:lnTo>
                  <a:pt x="1388376" y="6096"/>
                </a:lnTo>
                <a:lnTo>
                  <a:pt x="1389888" y="7620"/>
                </a:lnTo>
                <a:lnTo>
                  <a:pt x="1403591" y="7620"/>
                </a:lnTo>
                <a:lnTo>
                  <a:pt x="1405115" y="6096"/>
                </a:lnTo>
                <a:lnTo>
                  <a:pt x="1405115" y="1524"/>
                </a:lnTo>
                <a:lnTo>
                  <a:pt x="1403591" y="0"/>
                </a:lnTo>
                <a:close/>
              </a:path>
              <a:path w="2557779" h="862329">
                <a:moveTo>
                  <a:pt x="1377708" y="0"/>
                </a:moveTo>
                <a:lnTo>
                  <a:pt x="1365529" y="0"/>
                </a:lnTo>
                <a:lnTo>
                  <a:pt x="1364018" y="1524"/>
                </a:lnTo>
                <a:lnTo>
                  <a:pt x="1364018" y="6096"/>
                </a:lnTo>
                <a:lnTo>
                  <a:pt x="1365529" y="7620"/>
                </a:lnTo>
                <a:lnTo>
                  <a:pt x="1377708" y="7620"/>
                </a:lnTo>
                <a:lnTo>
                  <a:pt x="1380756" y="6096"/>
                </a:lnTo>
                <a:lnTo>
                  <a:pt x="1380756" y="1524"/>
                </a:lnTo>
                <a:lnTo>
                  <a:pt x="1377708" y="0"/>
                </a:lnTo>
                <a:close/>
              </a:path>
              <a:path w="2557779" h="862329">
                <a:moveTo>
                  <a:pt x="1353362" y="0"/>
                </a:moveTo>
                <a:lnTo>
                  <a:pt x="1341183" y="0"/>
                </a:lnTo>
                <a:lnTo>
                  <a:pt x="1339659" y="1524"/>
                </a:lnTo>
                <a:lnTo>
                  <a:pt x="1339659" y="6096"/>
                </a:lnTo>
                <a:lnTo>
                  <a:pt x="1341183" y="7620"/>
                </a:lnTo>
                <a:lnTo>
                  <a:pt x="1353362" y="7620"/>
                </a:lnTo>
                <a:lnTo>
                  <a:pt x="1354874" y="6096"/>
                </a:lnTo>
                <a:lnTo>
                  <a:pt x="1354874" y="1524"/>
                </a:lnTo>
                <a:lnTo>
                  <a:pt x="1353362" y="0"/>
                </a:lnTo>
                <a:close/>
              </a:path>
              <a:path w="2557779" h="862329">
                <a:moveTo>
                  <a:pt x="1329004" y="0"/>
                </a:moveTo>
                <a:lnTo>
                  <a:pt x="1316824" y="0"/>
                </a:lnTo>
                <a:lnTo>
                  <a:pt x="1313776" y="1524"/>
                </a:lnTo>
                <a:lnTo>
                  <a:pt x="1313776" y="6096"/>
                </a:lnTo>
                <a:lnTo>
                  <a:pt x="1316824" y="7620"/>
                </a:lnTo>
                <a:lnTo>
                  <a:pt x="1329004" y="7620"/>
                </a:lnTo>
                <a:lnTo>
                  <a:pt x="1330528" y="6096"/>
                </a:lnTo>
                <a:lnTo>
                  <a:pt x="1330528" y="1524"/>
                </a:lnTo>
                <a:lnTo>
                  <a:pt x="1329004" y="0"/>
                </a:lnTo>
                <a:close/>
              </a:path>
              <a:path w="2557779" h="862329">
                <a:moveTo>
                  <a:pt x="1304645" y="0"/>
                </a:moveTo>
                <a:lnTo>
                  <a:pt x="1290942" y="0"/>
                </a:lnTo>
                <a:lnTo>
                  <a:pt x="1289418" y="1524"/>
                </a:lnTo>
                <a:lnTo>
                  <a:pt x="1289418" y="6096"/>
                </a:lnTo>
                <a:lnTo>
                  <a:pt x="1290942" y="7620"/>
                </a:lnTo>
                <a:lnTo>
                  <a:pt x="1304645" y="7620"/>
                </a:lnTo>
                <a:lnTo>
                  <a:pt x="1306169" y="6096"/>
                </a:lnTo>
                <a:lnTo>
                  <a:pt x="1306169" y="1524"/>
                </a:lnTo>
                <a:lnTo>
                  <a:pt x="1304645" y="0"/>
                </a:lnTo>
                <a:close/>
              </a:path>
              <a:path w="2557779" h="862329">
                <a:moveTo>
                  <a:pt x="1280286" y="0"/>
                </a:moveTo>
                <a:lnTo>
                  <a:pt x="1266583" y="0"/>
                </a:lnTo>
                <a:lnTo>
                  <a:pt x="1265059" y="1524"/>
                </a:lnTo>
                <a:lnTo>
                  <a:pt x="1265059" y="6096"/>
                </a:lnTo>
                <a:lnTo>
                  <a:pt x="1266583" y="7620"/>
                </a:lnTo>
                <a:lnTo>
                  <a:pt x="1280286" y="7620"/>
                </a:lnTo>
                <a:lnTo>
                  <a:pt x="1281811" y="6096"/>
                </a:lnTo>
                <a:lnTo>
                  <a:pt x="1281811" y="1524"/>
                </a:lnTo>
                <a:lnTo>
                  <a:pt x="1280286" y="0"/>
                </a:lnTo>
                <a:close/>
              </a:path>
              <a:path w="2557779" h="862329">
                <a:moveTo>
                  <a:pt x="1254404" y="0"/>
                </a:moveTo>
                <a:lnTo>
                  <a:pt x="1242225" y="0"/>
                </a:lnTo>
                <a:lnTo>
                  <a:pt x="1240701" y="1524"/>
                </a:lnTo>
                <a:lnTo>
                  <a:pt x="1240701" y="6096"/>
                </a:lnTo>
                <a:lnTo>
                  <a:pt x="1242225" y="7620"/>
                </a:lnTo>
                <a:lnTo>
                  <a:pt x="1254404" y="7620"/>
                </a:lnTo>
                <a:lnTo>
                  <a:pt x="1257452" y="6096"/>
                </a:lnTo>
                <a:lnTo>
                  <a:pt x="1257452" y="1524"/>
                </a:lnTo>
                <a:lnTo>
                  <a:pt x="1254404" y="0"/>
                </a:lnTo>
                <a:close/>
              </a:path>
              <a:path w="2557779" h="862329">
                <a:moveTo>
                  <a:pt x="1230045" y="0"/>
                </a:moveTo>
                <a:lnTo>
                  <a:pt x="1217866" y="0"/>
                </a:lnTo>
                <a:lnTo>
                  <a:pt x="1216342" y="1524"/>
                </a:lnTo>
                <a:lnTo>
                  <a:pt x="1216342" y="6096"/>
                </a:lnTo>
                <a:lnTo>
                  <a:pt x="1217866" y="7620"/>
                </a:lnTo>
                <a:lnTo>
                  <a:pt x="1230045" y="7620"/>
                </a:lnTo>
                <a:lnTo>
                  <a:pt x="1231569" y="6096"/>
                </a:lnTo>
                <a:lnTo>
                  <a:pt x="1231569" y="1524"/>
                </a:lnTo>
                <a:lnTo>
                  <a:pt x="1230045" y="0"/>
                </a:lnTo>
                <a:close/>
              </a:path>
              <a:path w="2557779" h="862329">
                <a:moveTo>
                  <a:pt x="1205687" y="0"/>
                </a:moveTo>
                <a:lnTo>
                  <a:pt x="1193507" y="0"/>
                </a:lnTo>
                <a:lnTo>
                  <a:pt x="1190472" y="1524"/>
                </a:lnTo>
                <a:lnTo>
                  <a:pt x="1190472" y="6096"/>
                </a:lnTo>
                <a:lnTo>
                  <a:pt x="1193507" y="7620"/>
                </a:lnTo>
                <a:lnTo>
                  <a:pt x="1205687" y="7620"/>
                </a:lnTo>
                <a:lnTo>
                  <a:pt x="1207211" y="6096"/>
                </a:lnTo>
                <a:lnTo>
                  <a:pt x="1207211" y="1524"/>
                </a:lnTo>
                <a:lnTo>
                  <a:pt x="1205687" y="0"/>
                </a:lnTo>
                <a:close/>
              </a:path>
              <a:path w="2557779" h="862329">
                <a:moveTo>
                  <a:pt x="1181328" y="0"/>
                </a:moveTo>
                <a:lnTo>
                  <a:pt x="1167638" y="0"/>
                </a:lnTo>
                <a:lnTo>
                  <a:pt x="1166114" y="1524"/>
                </a:lnTo>
                <a:lnTo>
                  <a:pt x="1166114" y="6096"/>
                </a:lnTo>
                <a:lnTo>
                  <a:pt x="1167638" y="7620"/>
                </a:lnTo>
                <a:lnTo>
                  <a:pt x="1181328" y="7620"/>
                </a:lnTo>
                <a:lnTo>
                  <a:pt x="1182852" y="6096"/>
                </a:lnTo>
                <a:lnTo>
                  <a:pt x="1182852" y="1524"/>
                </a:lnTo>
                <a:lnTo>
                  <a:pt x="1181328" y="0"/>
                </a:lnTo>
                <a:close/>
              </a:path>
              <a:path w="2557779" h="862329">
                <a:moveTo>
                  <a:pt x="1156970" y="0"/>
                </a:moveTo>
                <a:lnTo>
                  <a:pt x="1143279" y="0"/>
                </a:lnTo>
                <a:lnTo>
                  <a:pt x="1141755" y="1524"/>
                </a:lnTo>
                <a:lnTo>
                  <a:pt x="1141755" y="6096"/>
                </a:lnTo>
                <a:lnTo>
                  <a:pt x="1143279" y="7620"/>
                </a:lnTo>
                <a:lnTo>
                  <a:pt x="1156970" y="7620"/>
                </a:lnTo>
                <a:lnTo>
                  <a:pt x="1158494" y="6096"/>
                </a:lnTo>
                <a:lnTo>
                  <a:pt x="1158494" y="1524"/>
                </a:lnTo>
                <a:lnTo>
                  <a:pt x="1156970" y="0"/>
                </a:lnTo>
                <a:close/>
              </a:path>
              <a:path w="2557779" h="862329">
                <a:moveTo>
                  <a:pt x="1131100" y="0"/>
                </a:moveTo>
                <a:lnTo>
                  <a:pt x="1118920" y="0"/>
                </a:lnTo>
                <a:lnTo>
                  <a:pt x="1117396" y="1524"/>
                </a:lnTo>
                <a:lnTo>
                  <a:pt x="1117396" y="6096"/>
                </a:lnTo>
                <a:lnTo>
                  <a:pt x="1118920" y="7620"/>
                </a:lnTo>
                <a:lnTo>
                  <a:pt x="1131100" y="7620"/>
                </a:lnTo>
                <a:lnTo>
                  <a:pt x="1134135" y="6096"/>
                </a:lnTo>
                <a:lnTo>
                  <a:pt x="1134135" y="1524"/>
                </a:lnTo>
                <a:lnTo>
                  <a:pt x="1131100" y="0"/>
                </a:lnTo>
                <a:close/>
              </a:path>
              <a:path w="2557779" h="862329">
                <a:moveTo>
                  <a:pt x="1106741" y="0"/>
                </a:moveTo>
                <a:lnTo>
                  <a:pt x="1094562" y="0"/>
                </a:lnTo>
                <a:lnTo>
                  <a:pt x="1093038" y="1524"/>
                </a:lnTo>
                <a:lnTo>
                  <a:pt x="1093038" y="6096"/>
                </a:lnTo>
                <a:lnTo>
                  <a:pt x="1094562" y="7620"/>
                </a:lnTo>
                <a:lnTo>
                  <a:pt x="1106741" y="7620"/>
                </a:lnTo>
                <a:lnTo>
                  <a:pt x="1108265" y="6096"/>
                </a:lnTo>
                <a:lnTo>
                  <a:pt x="1108265" y="1524"/>
                </a:lnTo>
                <a:lnTo>
                  <a:pt x="1106741" y="0"/>
                </a:lnTo>
                <a:close/>
              </a:path>
              <a:path w="2557779" h="862329">
                <a:moveTo>
                  <a:pt x="1082382" y="0"/>
                </a:moveTo>
                <a:lnTo>
                  <a:pt x="1070203" y="0"/>
                </a:lnTo>
                <a:lnTo>
                  <a:pt x="1067155" y="1524"/>
                </a:lnTo>
                <a:lnTo>
                  <a:pt x="1067155" y="6096"/>
                </a:lnTo>
                <a:lnTo>
                  <a:pt x="1070203" y="7620"/>
                </a:lnTo>
                <a:lnTo>
                  <a:pt x="1082382" y="7620"/>
                </a:lnTo>
                <a:lnTo>
                  <a:pt x="1083906" y="6096"/>
                </a:lnTo>
                <a:lnTo>
                  <a:pt x="1083906" y="1524"/>
                </a:lnTo>
                <a:lnTo>
                  <a:pt x="1082382" y="0"/>
                </a:lnTo>
                <a:close/>
              </a:path>
              <a:path w="2557779" h="862329">
                <a:moveTo>
                  <a:pt x="1058024" y="0"/>
                </a:moveTo>
                <a:lnTo>
                  <a:pt x="1044320" y="0"/>
                </a:lnTo>
                <a:lnTo>
                  <a:pt x="1042797" y="1524"/>
                </a:lnTo>
                <a:lnTo>
                  <a:pt x="1042797" y="6096"/>
                </a:lnTo>
                <a:lnTo>
                  <a:pt x="1044320" y="7620"/>
                </a:lnTo>
                <a:lnTo>
                  <a:pt x="1058024" y="7620"/>
                </a:lnTo>
                <a:lnTo>
                  <a:pt x="1059548" y="6096"/>
                </a:lnTo>
                <a:lnTo>
                  <a:pt x="1059548" y="1524"/>
                </a:lnTo>
                <a:lnTo>
                  <a:pt x="1058024" y="0"/>
                </a:lnTo>
                <a:close/>
              </a:path>
              <a:path w="2557779" h="862329">
                <a:moveTo>
                  <a:pt x="1032141" y="0"/>
                </a:moveTo>
                <a:lnTo>
                  <a:pt x="1019962" y="0"/>
                </a:lnTo>
                <a:lnTo>
                  <a:pt x="1018438" y="1524"/>
                </a:lnTo>
                <a:lnTo>
                  <a:pt x="1018438" y="6096"/>
                </a:lnTo>
                <a:lnTo>
                  <a:pt x="1019962" y="7620"/>
                </a:lnTo>
                <a:lnTo>
                  <a:pt x="1032141" y="7620"/>
                </a:lnTo>
                <a:lnTo>
                  <a:pt x="1035189" y="6096"/>
                </a:lnTo>
                <a:lnTo>
                  <a:pt x="1035189" y="1524"/>
                </a:lnTo>
                <a:lnTo>
                  <a:pt x="1032141" y="0"/>
                </a:lnTo>
                <a:close/>
              </a:path>
              <a:path w="2557779" h="862329">
                <a:moveTo>
                  <a:pt x="1007783" y="0"/>
                </a:moveTo>
                <a:lnTo>
                  <a:pt x="995603" y="0"/>
                </a:lnTo>
                <a:lnTo>
                  <a:pt x="994079" y="1524"/>
                </a:lnTo>
                <a:lnTo>
                  <a:pt x="994079" y="6096"/>
                </a:lnTo>
                <a:lnTo>
                  <a:pt x="995603" y="7620"/>
                </a:lnTo>
                <a:lnTo>
                  <a:pt x="1007783" y="7620"/>
                </a:lnTo>
                <a:lnTo>
                  <a:pt x="1009307" y="6096"/>
                </a:lnTo>
                <a:lnTo>
                  <a:pt x="1009307" y="1524"/>
                </a:lnTo>
                <a:lnTo>
                  <a:pt x="1007783" y="0"/>
                </a:lnTo>
                <a:close/>
              </a:path>
              <a:path w="2557779" h="862329">
                <a:moveTo>
                  <a:pt x="983424" y="0"/>
                </a:moveTo>
                <a:lnTo>
                  <a:pt x="971245" y="0"/>
                </a:lnTo>
                <a:lnTo>
                  <a:pt x="968209" y="1524"/>
                </a:lnTo>
                <a:lnTo>
                  <a:pt x="968209" y="6096"/>
                </a:lnTo>
                <a:lnTo>
                  <a:pt x="971245" y="7620"/>
                </a:lnTo>
                <a:lnTo>
                  <a:pt x="983424" y="7620"/>
                </a:lnTo>
                <a:lnTo>
                  <a:pt x="984948" y="6096"/>
                </a:lnTo>
                <a:lnTo>
                  <a:pt x="984948" y="1524"/>
                </a:lnTo>
                <a:lnTo>
                  <a:pt x="983424" y="0"/>
                </a:lnTo>
                <a:close/>
              </a:path>
              <a:path w="2557779" h="862329">
                <a:moveTo>
                  <a:pt x="959078" y="0"/>
                </a:moveTo>
                <a:lnTo>
                  <a:pt x="945375" y="0"/>
                </a:lnTo>
                <a:lnTo>
                  <a:pt x="943851" y="1524"/>
                </a:lnTo>
                <a:lnTo>
                  <a:pt x="943851" y="6096"/>
                </a:lnTo>
                <a:lnTo>
                  <a:pt x="945375" y="7620"/>
                </a:lnTo>
                <a:lnTo>
                  <a:pt x="959078" y="7620"/>
                </a:lnTo>
                <a:lnTo>
                  <a:pt x="960589" y="6096"/>
                </a:lnTo>
                <a:lnTo>
                  <a:pt x="960589" y="1524"/>
                </a:lnTo>
                <a:lnTo>
                  <a:pt x="959078" y="0"/>
                </a:lnTo>
                <a:close/>
              </a:path>
              <a:path w="2557779" h="862329">
                <a:moveTo>
                  <a:pt x="934719" y="0"/>
                </a:moveTo>
                <a:lnTo>
                  <a:pt x="921016" y="0"/>
                </a:lnTo>
                <a:lnTo>
                  <a:pt x="919492" y="1524"/>
                </a:lnTo>
                <a:lnTo>
                  <a:pt x="919492" y="6096"/>
                </a:lnTo>
                <a:lnTo>
                  <a:pt x="921016" y="7620"/>
                </a:lnTo>
                <a:lnTo>
                  <a:pt x="934719" y="7620"/>
                </a:lnTo>
                <a:lnTo>
                  <a:pt x="936231" y="6096"/>
                </a:lnTo>
                <a:lnTo>
                  <a:pt x="936231" y="1524"/>
                </a:lnTo>
                <a:lnTo>
                  <a:pt x="934719" y="0"/>
                </a:lnTo>
                <a:close/>
              </a:path>
              <a:path w="2557779" h="862329">
                <a:moveTo>
                  <a:pt x="908837" y="0"/>
                </a:moveTo>
                <a:lnTo>
                  <a:pt x="896658" y="0"/>
                </a:lnTo>
                <a:lnTo>
                  <a:pt x="895134" y="1524"/>
                </a:lnTo>
                <a:lnTo>
                  <a:pt x="895134" y="6096"/>
                </a:lnTo>
                <a:lnTo>
                  <a:pt x="896658" y="7620"/>
                </a:lnTo>
                <a:lnTo>
                  <a:pt x="908837" y="7620"/>
                </a:lnTo>
                <a:lnTo>
                  <a:pt x="911885" y="6096"/>
                </a:lnTo>
                <a:lnTo>
                  <a:pt x="911885" y="1524"/>
                </a:lnTo>
                <a:lnTo>
                  <a:pt x="908837" y="0"/>
                </a:lnTo>
                <a:close/>
              </a:path>
              <a:path w="2557779" h="862329">
                <a:moveTo>
                  <a:pt x="884478" y="0"/>
                </a:moveTo>
                <a:lnTo>
                  <a:pt x="872299" y="0"/>
                </a:lnTo>
                <a:lnTo>
                  <a:pt x="870775" y="1524"/>
                </a:lnTo>
                <a:lnTo>
                  <a:pt x="870775" y="6096"/>
                </a:lnTo>
                <a:lnTo>
                  <a:pt x="872299" y="7620"/>
                </a:lnTo>
                <a:lnTo>
                  <a:pt x="884478" y="7620"/>
                </a:lnTo>
                <a:lnTo>
                  <a:pt x="886002" y="6096"/>
                </a:lnTo>
                <a:lnTo>
                  <a:pt x="886002" y="1524"/>
                </a:lnTo>
                <a:lnTo>
                  <a:pt x="884478" y="0"/>
                </a:lnTo>
                <a:close/>
              </a:path>
              <a:path w="2557779" h="862329">
                <a:moveTo>
                  <a:pt x="860120" y="0"/>
                </a:moveTo>
                <a:lnTo>
                  <a:pt x="847940" y="0"/>
                </a:lnTo>
                <a:lnTo>
                  <a:pt x="844892" y="1524"/>
                </a:lnTo>
                <a:lnTo>
                  <a:pt x="844892" y="6096"/>
                </a:lnTo>
                <a:lnTo>
                  <a:pt x="847940" y="7620"/>
                </a:lnTo>
                <a:lnTo>
                  <a:pt x="860120" y="7620"/>
                </a:lnTo>
                <a:lnTo>
                  <a:pt x="861644" y="6096"/>
                </a:lnTo>
                <a:lnTo>
                  <a:pt x="861644" y="1524"/>
                </a:lnTo>
                <a:lnTo>
                  <a:pt x="860120" y="0"/>
                </a:lnTo>
                <a:close/>
              </a:path>
              <a:path w="2557779" h="862329">
                <a:moveTo>
                  <a:pt x="835761" y="0"/>
                </a:moveTo>
                <a:lnTo>
                  <a:pt x="822058" y="0"/>
                </a:lnTo>
                <a:lnTo>
                  <a:pt x="820534" y="1524"/>
                </a:lnTo>
                <a:lnTo>
                  <a:pt x="820534" y="6096"/>
                </a:lnTo>
                <a:lnTo>
                  <a:pt x="822058" y="7620"/>
                </a:lnTo>
                <a:lnTo>
                  <a:pt x="835761" y="7620"/>
                </a:lnTo>
                <a:lnTo>
                  <a:pt x="837285" y="6096"/>
                </a:lnTo>
                <a:lnTo>
                  <a:pt x="837285" y="1524"/>
                </a:lnTo>
                <a:lnTo>
                  <a:pt x="835761" y="0"/>
                </a:lnTo>
                <a:close/>
              </a:path>
              <a:path w="2557779" h="862329">
                <a:moveTo>
                  <a:pt x="811402" y="0"/>
                </a:moveTo>
                <a:lnTo>
                  <a:pt x="797699" y="0"/>
                </a:lnTo>
                <a:lnTo>
                  <a:pt x="796188" y="1524"/>
                </a:lnTo>
                <a:lnTo>
                  <a:pt x="796188" y="6096"/>
                </a:lnTo>
                <a:lnTo>
                  <a:pt x="797699" y="7620"/>
                </a:lnTo>
                <a:lnTo>
                  <a:pt x="811402" y="7620"/>
                </a:lnTo>
                <a:lnTo>
                  <a:pt x="812926" y="6096"/>
                </a:lnTo>
                <a:lnTo>
                  <a:pt x="812926" y="1524"/>
                </a:lnTo>
                <a:lnTo>
                  <a:pt x="811402" y="0"/>
                </a:lnTo>
                <a:close/>
              </a:path>
              <a:path w="2557779" h="862329">
                <a:moveTo>
                  <a:pt x="785520" y="0"/>
                </a:moveTo>
                <a:lnTo>
                  <a:pt x="773353" y="0"/>
                </a:lnTo>
                <a:lnTo>
                  <a:pt x="771829" y="1524"/>
                </a:lnTo>
                <a:lnTo>
                  <a:pt x="771829" y="6096"/>
                </a:lnTo>
                <a:lnTo>
                  <a:pt x="773353" y="7620"/>
                </a:lnTo>
                <a:lnTo>
                  <a:pt x="785520" y="7620"/>
                </a:lnTo>
                <a:lnTo>
                  <a:pt x="788568" y="6096"/>
                </a:lnTo>
                <a:lnTo>
                  <a:pt x="788568" y="1524"/>
                </a:lnTo>
                <a:lnTo>
                  <a:pt x="785520" y="0"/>
                </a:lnTo>
                <a:close/>
              </a:path>
              <a:path w="2557779" h="862329">
                <a:moveTo>
                  <a:pt x="761174" y="0"/>
                </a:moveTo>
                <a:lnTo>
                  <a:pt x="748995" y="0"/>
                </a:lnTo>
                <a:lnTo>
                  <a:pt x="747471" y="1524"/>
                </a:lnTo>
                <a:lnTo>
                  <a:pt x="747471" y="6096"/>
                </a:lnTo>
                <a:lnTo>
                  <a:pt x="748995" y="7620"/>
                </a:lnTo>
                <a:lnTo>
                  <a:pt x="761174" y="7620"/>
                </a:lnTo>
                <a:lnTo>
                  <a:pt x="762685" y="6096"/>
                </a:lnTo>
                <a:lnTo>
                  <a:pt x="762685" y="1524"/>
                </a:lnTo>
                <a:lnTo>
                  <a:pt x="761174" y="0"/>
                </a:lnTo>
                <a:close/>
              </a:path>
              <a:path w="2557779" h="862329">
                <a:moveTo>
                  <a:pt x="736815" y="0"/>
                </a:moveTo>
                <a:lnTo>
                  <a:pt x="724636" y="0"/>
                </a:lnTo>
                <a:lnTo>
                  <a:pt x="721588" y="1524"/>
                </a:lnTo>
                <a:lnTo>
                  <a:pt x="721588" y="6096"/>
                </a:lnTo>
                <a:lnTo>
                  <a:pt x="724636" y="7620"/>
                </a:lnTo>
                <a:lnTo>
                  <a:pt x="736815" y="7620"/>
                </a:lnTo>
                <a:lnTo>
                  <a:pt x="738339" y="6096"/>
                </a:lnTo>
                <a:lnTo>
                  <a:pt x="738339" y="1524"/>
                </a:lnTo>
                <a:lnTo>
                  <a:pt x="736815" y="0"/>
                </a:lnTo>
                <a:close/>
              </a:path>
              <a:path w="2557779" h="862329">
                <a:moveTo>
                  <a:pt x="712457" y="0"/>
                </a:moveTo>
                <a:lnTo>
                  <a:pt x="698754" y="0"/>
                </a:lnTo>
                <a:lnTo>
                  <a:pt x="697229" y="1524"/>
                </a:lnTo>
                <a:lnTo>
                  <a:pt x="697229" y="6096"/>
                </a:lnTo>
                <a:lnTo>
                  <a:pt x="698754" y="7620"/>
                </a:lnTo>
                <a:lnTo>
                  <a:pt x="712457" y="7620"/>
                </a:lnTo>
                <a:lnTo>
                  <a:pt x="713981" y="6096"/>
                </a:lnTo>
                <a:lnTo>
                  <a:pt x="713981" y="1524"/>
                </a:lnTo>
                <a:lnTo>
                  <a:pt x="712457" y="0"/>
                </a:lnTo>
                <a:close/>
              </a:path>
              <a:path w="2557779" h="862329">
                <a:moveTo>
                  <a:pt x="688098" y="0"/>
                </a:moveTo>
                <a:lnTo>
                  <a:pt x="674395" y="0"/>
                </a:lnTo>
                <a:lnTo>
                  <a:pt x="672871" y="1524"/>
                </a:lnTo>
                <a:lnTo>
                  <a:pt x="672871" y="6096"/>
                </a:lnTo>
                <a:lnTo>
                  <a:pt x="674395" y="7620"/>
                </a:lnTo>
                <a:lnTo>
                  <a:pt x="688098" y="7620"/>
                </a:lnTo>
                <a:lnTo>
                  <a:pt x="689622" y="6096"/>
                </a:lnTo>
                <a:lnTo>
                  <a:pt x="689622" y="1524"/>
                </a:lnTo>
                <a:lnTo>
                  <a:pt x="688098" y="0"/>
                </a:lnTo>
                <a:close/>
              </a:path>
              <a:path w="2557779" h="862329">
                <a:moveTo>
                  <a:pt x="662216" y="0"/>
                </a:moveTo>
                <a:lnTo>
                  <a:pt x="650036" y="0"/>
                </a:lnTo>
                <a:lnTo>
                  <a:pt x="648512" y="1524"/>
                </a:lnTo>
                <a:lnTo>
                  <a:pt x="648512" y="6096"/>
                </a:lnTo>
                <a:lnTo>
                  <a:pt x="650036" y="7620"/>
                </a:lnTo>
                <a:lnTo>
                  <a:pt x="662216" y="7620"/>
                </a:lnTo>
                <a:lnTo>
                  <a:pt x="665264" y="6096"/>
                </a:lnTo>
                <a:lnTo>
                  <a:pt x="665264" y="1524"/>
                </a:lnTo>
                <a:lnTo>
                  <a:pt x="662216" y="0"/>
                </a:lnTo>
                <a:close/>
              </a:path>
              <a:path w="2557779" h="862329">
                <a:moveTo>
                  <a:pt x="637857" y="0"/>
                </a:moveTo>
                <a:lnTo>
                  <a:pt x="625678" y="0"/>
                </a:lnTo>
                <a:lnTo>
                  <a:pt x="624154" y="1524"/>
                </a:lnTo>
                <a:lnTo>
                  <a:pt x="624154" y="6096"/>
                </a:lnTo>
                <a:lnTo>
                  <a:pt x="625678" y="7620"/>
                </a:lnTo>
                <a:lnTo>
                  <a:pt x="637857" y="7620"/>
                </a:lnTo>
                <a:lnTo>
                  <a:pt x="639381" y="6096"/>
                </a:lnTo>
                <a:lnTo>
                  <a:pt x="639381" y="1524"/>
                </a:lnTo>
                <a:lnTo>
                  <a:pt x="637857" y="0"/>
                </a:lnTo>
                <a:close/>
              </a:path>
              <a:path w="2557779" h="862329">
                <a:moveTo>
                  <a:pt x="613498" y="0"/>
                </a:moveTo>
                <a:lnTo>
                  <a:pt x="601319" y="0"/>
                </a:lnTo>
                <a:lnTo>
                  <a:pt x="598284" y="1524"/>
                </a:lnTo>
                <a:lnTo>
                  <a:pt x="598284" y="6096"/>
                </a:lnTo>
                <a:lnTo>
                  <a:pt x="601319" y="7620"/>
                </a:lnTo>
                <a:lnTo>
                  <a:pt x="613498" y="7620"/>
                </a:lnTo>
                <a:lnTo>
                  <a:pt x="615022" y="6096"/>
                </a:lnTo>
                <a:lnTo>
                  <a:pt x="615022" y="1524"/>
                </a:lnTo>
                <a:lnTo>
                  <a:pt x="613498" y="0"/>
                </a:lnTo>
                <a:close/>
              </a:path>
              <a:path w="2557779" h="862329">
                <a:moveTo>
                  <a:pt x="589140" y="0"/>
                </a:moveTo>
                <a:lnTo>
                  <a:pt x="575449" y="0"/>
                </a:lnTo>
                <a:lnTo>
                  <a:pt x="573925" y="1524"/>
                </a:lnTo>
                <a:lnTo>
                  <a:pt x="573925" y="6096"/>
                </a:lnTo>
                <a:lnTo>
                  <a:pt x="575449" y="7620"/>
                </a:lnTo>
                <a:lnTo>
                  <a:pt x="589140" y="7620"/>
                </a:lnTo>
                <a:lnTo>
                  <a:pt x="590664" y="6096"/>
                </a:lnTo>
                <a:lnTo>
                  <a:pt x="590664" y="1524"/>
                </a:lnTo>
                <a:lnTo>
                  <a:pt x="589140" y="0"/>
                </a:lnTo>
                <a:close/>
              </a:path>
              <a:path w="2557779" h="862329">
                <a:moveTo>
                  <a:pt x="564781" y="0"/>
                </a:moveTo>
                <a:lnTo>
                  <a:pt x="551091" y="0"/>
                </a:lnTo>
                <a:lnTo>
                  <a:pt x="549567" y="1524"/>
                </a:lnTo>
                <a:lnTo>
                  <a:pt x="549567" y="6096"/>
                </a:lnTo>
                <a:lnTo>
                  <a:pt x="551091" y="7620"/>
                </a:lnTo>
                <a:lnTo>
                  <a:pt x="564781" y="7620"/>
                </a:lnTo>
                <a:lnTo>
                  <a:pt x="566305" y="6096"/>
                </a:lnTo>
                <a:lnTo>
                  <a:pt x="566305" y="1524"/>
                </a:lnTo>
                <a:lnTo>
                  <a:pt x="564781" y="0"/>
                </a:lnTo>
                <a:close/>
              </a:path>
              <a:path w="2557779" h="862329">
                <a:moveTo>
                  <a:pt x="538911" y="0"/>
                </a:moveTo>
                <a:lnTo>
                  <a:pt x="526732" y="0"/>
                </a:lnTo>
                <a:lnTo>
                  <a:pt x="525208" y="1524"/>
                </a:lnTo>
                <a:lnTo>
                  <a:pt x="525208" y="6096"/>
                </a:lnTo>
                <a:lnTo>
                  <a:pt x="526732" y="7620"/>
                </a:lnTo>
                <a:lnTo>
                  <a:pt x="538911" y="7620"/>
                </a:lnTo>
                <a:lnTo>
                  <a:pt x="541947" y="6096"/>
                </a:lnTo>
                <a:lnTo>
                  <a:pt x="541947" y="1524"/>
                </a:lnTo>
                <a:lnTo>
                  <a:pt x="538911" y="0"/>
                </a:lnTo>
                <a:close/>
              </a:path>
              <a:path w="2557779" h="862329">
                <a:moveTo>
                  <a:pt x="514553" y="0"/>
                </a:moveTo>
                <a:lnTo>
                  <a:pt x="502373" y="0"/>
                </a:lnTo>
                <a:lnTo>
                  <a:pt x="500849" y="1524"/>
                </a:lnTo>
                <a:lnTo>
                  <a:pt x="500849" y="6096"/>
                </a:lnTo>
                <a:lnTo>
                  <a:pt x="502373" y="7620"/>
                </a:lnTo>
                <a:lnTo>
                  <a:pt x="514553" y="7620"/>
                </a:lnTo>
                <a:lnTo>
                  <a:pt x="516077" y="6096"/>
                </a:lnTo>
                <a:lnTo>
                  <a:pt x="516077" y="1524"/>
                </a:lnTo>
                <a:lnTo>
                  <a:pt x="514553" y="0"/>
                </a:lnTo>
                <a:close/>
              </a:path>
              <a:path w="2557779" h="862329">
                <a:moveTo>
                  <a:pt x="490194" y="0"/>
                </a:moveTo>
                <a:lnTo>
                  <a:pt x="478015" y="0"/>
                </a:lnTo>
                <a:lnTo>
                  <a:pt x="474967" y="1524"/>
                </a:lnTo>
                <a:lnTo>
                  <a:pt x="474967" y="6096"/>
                </a:lnTo>
                <a:lnTo>
                  <a:pt x="478015" y="7620"/>
                </a:lnTo>
                <a:lnTo>
                  <a:pt x="490194" y="7620"/>
                </a:lnTo>
                <a:lnTo>
                  <a:pt x="491718" y="6096"/>
                </a:lnTo>
                <a:lnTo>
                  <a:pt x="491718" y="1524"/>
                </a:lnTo>
                <a:lnTo>
                  <a:pt x="490194" y="0"/>
                </a:lnTo>
                <a:close/>
              </a:path>
              <a:path w="2557779" h="862329">
                <a:moveTo>
                  <a:pt x="465835" y="0"/>
                </a:moveTo>
                <a:lnTo>
                  <a:pt x="452132" y="0"/>
                </a:lnTo>
                <a:lnTo>
                  <a:pt x="450608" y="1524"/>
                </a:lnTo>
                <a:lnTo>
                  <a:pt x="450608" y="6096"/>
                </a:lnTo>
                <a:lnTo>
                  <a:pt x="452132" y="7620"/>
                </a:lnTo>
                <a:lnTo>
                  <a:pt x="465835" y="7620"/>
                </a:lnTo>
                <a:lnTo>
                  <a:pt x="467359" y="6096"/>
                </a:lnTo>
                <a:lnTo>
                  <a:pt x="467359" y="1524"/>
                </a:lnTo>
                <a:lnTo>
                  <a:pt x="465835" y="0"/>
                </a:lnTo>
                <a:close/>
              </a:path>
              <a:path w="2557779" h="862329">
                <a:moveTo>
                  <a:pt x="439953" y="0"/>
                </a:moveTo>
                <a:lnTo>
                  <a:pt x="427774" y="0"/>
                </a:lnTo>
                <a:lnTo>
                  <a:pt x="426250" y="1524"/>
                </a:lnTo>
                <a:lnTo>
                  <a:pt x="426250" y="6096"/>
                </a:lnTo>
                <a:lnTo>
                  <a:pt x="427774" y="7620"/>
                </a:lnTo>
                <a:lnTo>
                  <a:pt x="439953" y="7620"/>
                </a:lnTo>
                <a:lnTo>
                  <a:pt x="443001" y="6096"/>
                </a:lnTo>
                <a:lnTo>
                  <a:pt x="443001" y="1524"/>
                </a:lnTo>
                <a:lnTo>
                  <a:pt x="439953" y="0"/>
                </a:lnTo>
                <a:close/>
              </a:path>
              <a:path w="2557779" h="862329">
                <a:moveTo>
                  <a:pt x="415594" y="0"/>
                </a:moveTo>
                <a:lnTo>
                  <a:pt x="403415" y="0"/>
                </a:lnTo>
                <a:lnTo>
                  <a:pt x="401904" y="1524"/>
                </a:lnTo>
                <a:lnTo>
                  <a:pt x="401904" y="6096"/>
                </a:lnTo>
                <a:lnTo>
                  <a:pt x="403415" y="7620"/>
                </a:lnTo>
                <a:lnTo>
                  <a:pt x="415594" y="7620"/>
                </a:lnTo>
                <a:lnTo>
                  <a:pt x="417118" y="6096"/>
                </a:lnTo>
                <a:lnTo>
                  <a:pt x="417118" y="1524"/>
                </a:lnTo>
                <a:lnTo>
                  <a:pt x="415594" y="0"/>
                </a:lnTo>
                <a:close/>
              </a:path>
              <a:path w="2557779" h="862329">
                <a:moveTo>
                  <a:pt x="391236" y="0"/>
                </a:moveTo>
                <a:lnTo>
                  <a:pt x="379056" y="0"/>
                </a:lnTo>
                <a:lnTo>
                  <a:pt x="376021" y="1524"/>
                </a:lnTo>
                <a:lnTo>
                  <a:pt x="376021" y="6096"/>
                </a:lnTo>
                <a:lnTo>
                  <a:pt x="379056" y="7620"/>
                </a:lnTo>
                <a:lnTo>
                  <a:pt x="391236" y="7620"/>
                </a:lnTo>
                <a:lnTo>
                  <a:pt x="392760" y="6096"/>
                </a:lnTo>
                <a:lnTo>
                  <a:pt x="392760" y="1524"/>
                </a:lnTo>
                <a:lnTo>
                  <a:pt x="391236" y="0"/>
                </a:lnTo>
                <a:close/>
              </a:path>
              <a:path w="2557779" h="862329">
                <a:moveTo>
                  <a:pt x="366890" y="0"/>
                </a:moveTo>
                <a:lnTo>
                  <a:pt x="353186" y="0"/>
                </a:lnTo>
                <a:lnTo>
                  <a:pt x="351662" y="1524"/>
                </a:lnTo>
                <a:lnTo>
                  <a:pt x="351662" y="6096"/>
                </a:lnTo>
                <a:lnTo>
                  <a:pt x="353186" y="7620"/>
                </a:lnTo>
                <a:lnTo>
                  <a:pt x="366890" y="7620"/>
                </a:lnTo>
                <a:lnTo>
                  <a:pt x="368401" y="6096"/>
                </a:lnTo>
                <a:lnTo>
                  <a:pt x="368401" y="1524"/>
                </a:lnTo>
                <a:lnTo>
                  <a:pt x="366890" y="0"/>
                </a:lnTo>
                <a:close/>
              </a:path>
              <a:path w="2557779" h="862329">
                <a:moveTo>
                  <a:pt x="342531" y="0"/>
                </a:moveTo>
                <a:lnTo>
                  <a:pt x="328828" y="0"/>
                </a:lnTo>
                <a:lnTo>
                  <a:pt x="327304" y="1524"/>
                </a:lnTo>
                <a:lnTo>
                  <a:pt x="327304" y="6096"/>
                </a:lnTo>
                <a:lnTo>
                  <a:pt x="328828" y="7620"/>
                </a:lnTo>
                <a:lnTo>
                  <a:pt x="342531" y="7620"/>
                </a:lnTo>
                <a:lnTo>
                  <a:pt x="344042" y="6096"/>
                </a:lnTo>
                <a:lnTo>
                  <a:pt x="344042" y="1524"/>
                </a:lnTo>
                <a:lnTo>
                  <a:pt x="342531" y="0"/>
                </a:lnTo>
                <a:close/>
              </a:path>
              <a:path w="2557779" h="862329">
                <a:moveTo>
                  <a:pt x="316649" y="0"/>
                </a:moveTo>
                <a:lnTo>
                  <a:pt x="304469" y="0"/>
                </a:lnTo>
                <a:lnTo>
                  <a:pt x="302945" y="1524"/>
                </a:lnTo>
                <a:lnTo>
                  <a:pt x="302945" y="6096"/>
                </a:lnTo>
                <a:lnTo>
                  <a:pt x="304469" y="7620"/>
                </a:lnTo>
                <a:lnTo>
                  <a:pt x="316649" y="7620"/>
                </a:lnTo>
                <a:lnTo>
                  <a:pt x="319697" y="6096"/>
                </a:lnTo>
                <a:lnTo>
                  <a:pt x="319697" y="1524"/>
                </a:lnTo>
                <a:lnTo>
                  <a:pt x="316649" y="0"/>
                </a:lnTo>
                <a:close/>
              </a:path>
              <a:path w="2557779" h="862329">
                <a:moveTo>
                  <a:pt x="292290" y="0"/>
                </a:moveTo>
                <a:lnTo>
                  <a:pt x="280111" y="0"/>
                </a:lnTo>
                <a:lnTo>
                  <a:pt x="278587" y="1524"/>
                </a:lnTo>
                <a:lnTo>
                  <a:pt x="278587" y="6096"/>
                </a:lnTo>
                <a:lnTo>
                  <a:pt x="280111" y="7620"/>
                </a:lnTo>
                <a:lnTo>
                  <a:pt x="292290" y="7620"/>
                </a:lnTo>
                <a:lnTo>
                  <a:pt x="293814" y="6096"/>
                </a:lnTo>
                <a:lnTo>
                  <a:pt x="293814" y="1524"/>
                </a:lnTo>
                <a:lnTo>
                  <a:pt x="292290" y="0"/>
                </a:lnTo>
                <a:close/>
              </a:path>
              <a:path w="2557779" h="862329">
                <a:moveTo>
                  <a:pt x="267931" y="0"/>
                </a:moveTo>
                <a:lnTo>
                  <a:pt x="255752" y="0"/>
                </a:lnTo>
                <a:lnTo>
                  <a:pt x="252704" y="1524"/>
                </a:lnTo>
                <a:lnTo>
                  <a:pt x="252704" y="6096"/>
                </a:lnTo>
                <a:lnTo>
                  <a:pt x="255752" y="7620"/>
                </a:lnTo>
                <a:lnTo>
                  <a:pt x="267931" y="7620"/>
                </a:lnTo>
                <a:lnTo>
                  <a:pt x="269455" y="6096"/>
                </a:lnTo>
                <a:lnTo>
                  <a:pt x="269455" y="1524"/>
                </a:lnTo>
                <a:lnTo>
                  <a:pt x="267931" y="0"/>
                </a:lnTo>
                <a:close/>
              </a:path>
              <a:path w="2557779" h="862329">
                <a:moveTo>
                  <a:pt x="243573" y="0"/>
                </a:moveTo>
                <a:lnTo>
                  <a:pt x="229869" y="0"/>
                </a:lnTo>
                <a:lnTo>
                  <a:pt x="228345" y="1524"/>
                </a:lnTo>
                <a:lnTo>
                  <a:pt x="228345" y="6096"/>
                </a:lnTo>
                <a:lnTo>
                  <a:pt x="229869" y="7620"/>
                </a:lnTo>
                <a:lnTo>
                  <a:pt x="243573" y="7620"/>
                </a:lnTo>
                <a:lnTo>
                  <a:pt x="245097" y="6096"/>
                </a:lnTo>
                <a:lnTo>
                  <a:pt x="245097" y="1524"/>
                </a:lnTo>
                <a:lnTo>
                  <a:pt x="243573" y="0"/>
                </a:lnTo>
                <a:close/>
              </a:path>
              <a:path w="2557779" h="862329">
                <a:moveTo>
                  <a:pt x="219214" y="0"/>
                </a:moveTo>
                <a:lnTo>
                  <a:pt x="205511" y="0"/>
                </a:lnTo>
                <a:lnTo>
                  <a:pt x="204000" y="1524"/>
                </a:lnTo>
                <a:lnTo>
                  <a:pt x="204000" y="6096"/>
                </a:lnTo>
                <a:lnTo>
                  <a:pt x="205511" y="7620"/>
                </a:lnTo>
                <a:lnTo>
                  <a:pt x="219214" y="7620"/>
                </a:lnTo>
                <a:lnTo>
                  <a:pt x="220738" y="6096"/>
                </a:lnTo>
                <a:lnTo>
                  <a:pt x="220738" y="1524"/>
                </a:lnTo>
                <a:lnTo>
                  <a:pt x="219214" y="0"/>
                </a:lnTo>
                <a:close/>
              </a:path>
              <a:path w="2557779" h="862329">
                <a:moveTo>
                  <a:pt x="193332" y="0"/>
                </a:moveTo>
                <a:lnTo>
                  <a:pt x="181165" y="0"/>
                </a:lnTo>
                <a:lnTo>
                  <a:pt x="179641" y="1524"/>
                </a:lnTo>
                <a:lnTo>
                  <a:pt x="179641" y="6096"/>
                </a:lnTo>
                <a:lnTo>
                  <a:pt x="181165" y="7620"/>
                </a:lnTo>
                <a:lnTo>
                  <a:pt x="193332" y="7620"/>
                </a:lnTo>
                <a:lnTo>
                  <a:pt x="196380" y="6096"/>
                </a:lnTo>
                <a:lnTo>
                  <a:pt x="196380" y="1524"/>
                </a:lnTo>
                <a:lnTo>
                  <a:pt x="193332" y="0"/>
                </a:lnTo>
                <a:close/>
              </a:path>
              <a:path w="2557779" h="862329">
                <a:moveTo>
                  <a:pt x="168986" y="0"/>
                </a:moveTo>
                <a:lnTo>
                  <a:pt x="156806" y="0"/>
                </a:lnTo>
                <a:lnTo>
                  <a:pt x="155282" y="1524"/>
                </a:lnTo>
                <a:lnTo>
                  <a:pt x="155282" y="6096"/>
                </a:lnTo>
                <a:lnTo>
                  <a:pt x="156806" y="7620"/>
                </a:lnTo>
                <a:lnTo>
                  <a:pt x="168986" y="7620"/>
                </a:lnTo>
                <a:lnTo>
                  <a:pt x="170497" y="6096"/>
                </a:lnTo>
                <a:lnTo>
                  <a:pt x="170497" y="1524"/>
                </a:lnTo>
                <a:lnTo>
                  <a:pt x="168986" y="0"/>
                </a:lnTo>
                <a:close/>
              </a:path>
              <a:path w="2557779" h="862329">
                <a:moveTo>
                  <a:pt x="144627" y="0"/>
                </a:moveTo>
                <a:lnTo>
                  <a:pt x="132448" y="0"/>
                </a:lnTo>
                <a:lnTo>
                  <a:pt x="129400" y="1524"/>
                </a:lnTo>
                <a:lnTo>
                  <a:pt x="129400" y="6096"/>
                </a:lnTo>
                <a:lnTo>
                  <a:pt x="132448" y="7620"/>
                </a:lnTo>
                <a:lnTo>
                  <a:pt x="144627" y="7620"/>
                </a:lnTo>
                <a:lnTo>
                  <a:pt x="146151" y="6096"/>
                </a:lnTo>
                <a:lnTo>
                  <a:pt x="146151" y="1524"/>
                </a:lnTo>
                <a:lnTo>
                  <a:pt x="144627" y="0"/>
                </a:lnTo>
                <a:close/>
              </a:path>
              <a:path w="2557779" h="862329">
                <a:moveTo>
                  <a:pt x="120268" y="0"/>
                </a:moveTo>
                <a:lnTo>
                  <a:pt x="106565" y="0"/>
                </a:lnTo>
                <a:lnTo>
                  <a:pt x="105041" y="1524"/>
                </a:lnTo>
                <a:lnTo>
                  <a:pt x="105041" y="6096"/>
                </a:lnTo>
                <a:lnTo>
                  <a:pt x="106565" y="7620"/>
                </a:lnTo>
                <a:lnTo>
                  <a:pt x="120268" y="7620"/>
                </a:lnTo>
                <a:lnTo>
                  <a:pt x="121792" y="6096"/>
                </a:lnTo>
                <a:lnTo>
                  <a:pt x="121792" y="1524"/>
                </a:lnTo>
                <a:lnTo>
                  <a:pt x="120268" y="0"/>
                </a:lnTo>
                <a:close/>
              </a:path>
              <a:path w="2557779" h="862329">
                <a:moveTo>
                  <a:pt x="95910" y="0"/>
                </a:moveTo>
                <a:lnTo>
                  <a:pt x="82207" y="0"/>
                </a:lnTo>
                <a:lnTo>
                  <a:pt x="80683" y="1524"/>
                </a:lnTo>
                <a:lnTo>
                  <a:pt x="80683" y="6096"/>
                </a:lnTo>
                <a:lnTo>
                  <a:pt x="82207" y="7620"/>
                </a:lnTo>
                <a:lnTo>
                  <a:pt x="95910" y="7620"/>
                </a:lnTo>
                <a:lnTo>
                  <a:pt x="97434" y="6096"/>
                </a:lnTo>
                <a:lnTo>
                  <a:pt x="97434" y="1524"/>
                </a:lnTo>
                <a:lnTo>
                  <a:pt x="95910" y="0"/>
                </a:lnTo>
                <a:close/>
              </a:path>
              <a:path w="2557779" h="862329">
                <a:moveTo>
                  <a:pt x="70027" y="0"/>
                </a:moveTo>
                <a:lnTo>
                  <a:pt x="57848" y="0"/>
                </a:lnTo>
                <a:lnTo>
                  <a:pt x="56324" y="1524"/>
                </a:lnTo>
                <a:lnTo>
                  <a:pt x="56324" y="6096"/>
                </a:lnTo>
                <a:lnTo>
                  <a:pt x="57848" y="7620"/>
                </a:lnTo>
                <a:lnTo>
                  <a:pt x="70027" y="7620"/>
                </a:lnTo>
                <a:lnTo>
                  <a:pt x="73075" y="6096"/>
                </a:lnTo>
                <a:lnTo>
                  <a:pt x="73075" y="1524"/>
                </a:lnTo>
                <a:lnTo>
                  <a:pt x="70027" y="0"/>
                </a:lnTo>
                <a:close/>
              </a:path>
              <a:path w="2557779" h="862329">
                <a:moveTo>
                  <a:pt x="45669" y="0"/>
                </a:moveTo>
                <a:lnTo>
                  <a:pt x="33489" y="0"/>
                </a:lnTo>
                <a:lnTo>
                  <a:pt x="31965" y="1524"/>
                </a:lnTo>
                <a:lnTo>
                  <a:pt x="31965" y="6096"/>
                </a:lnTo>
                <a:lnTo>
                  <a:pt x="33489" y="7620"/>
                </a:lnTo>
                <a:lnTo>
                  <a:pt x="45669" y="7620"/>
                </a:lnTo>
                <a:lnTo>
                  <a:pt x="47193" y="6096"/>
                </a:lnTo>
                <a:lnTo>
                  <a:pt x="47193" y="1524"/>
                </a:lnTo>
                <a:lnTo>
                  <a:pt x="4566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3103574" y="4368327"/>
            <a:ext cx="207469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346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3291472" y="4331159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5" y="0"/>
                </a:moveTo>
                <a:lnTo>
                  <a:pt x="5966" y="11658"/>
                </a:lnTo>
                <a:lnTo>
                  <a:pt x="8847" y="23681"/>
                </a:lnTo>
                <a:lnTo>
                  <a:pt x="10177" y="35950"/>
                </a:lnTo>
                <a:lnTo>
                  <a:pt x="9958" y="48348"/>
                </a:lnTo>
                <a:lnTo>
                  <a:pt x="8189" y="60755"/>
                </a:lnTo>
                <a:lnTo>
                  <a:pt x="4869" y="73053"/>
                </a:lnTo>
                <a:lnTo>
                  <a:pt x="0" y="85123"/>
                </a:lnTo>
                <a:lnTo>
                  <a:pt x="88303" y="40953"/>
                </a:lnTo>
                <a:lnTo>
                  <a:pt x="153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3973986" y="4368327"/>
            <a:ext cx="338866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2973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4293143" y="4328239"/>
            <a:ext cx="80682" cy="80682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0"/>
                </a:moveTo>
                <a:lnTo>
                  <a:pt x="1535" y="3217"/>
                </a:lnTo>
                <a:lnTo>
                  <a:pt x="5966" y="14875"/>
                </a:lnTo>
                <a:lnTo>
                  <a:pt x="8847" y="26898"/>
                </a:lnTo>
                <a:lnTo>
                  <a:pt x="10177" y="39168"/>
                </a:lnTo>
                <a:lnTo>
                  <a:pt x="9958" y="51565"/>
                </a:lnTo>
                <a:lnTo>
                  <a:pt x="8189" y="63972"/>
                </a:lnTo>
                <a:lnTo>
                  <a:pt x="4869" y="76270"/>
                </a:lnTo>
                <a:lnTo>
                  <a:pt x="0" y="88341"/>
                </a:lnTo>
                <a:lnTo>
                  <a:pt x="88303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2483230" y="4254968"/>
            <a:ext cx="620343" cy="22533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2479081" y="4252213"/>
            <a:ext cx="628746" cy="232249"/>
          </a:xfrm>
          <a:custGeom>
            <a:avLst/>
            <a:gdLst/>
            <a:ahLst/>
            <a:cxnLst/>
            <a:rect l="l" t="t" r="r" b="b"/>
            <a:pathLst>
              <a:path w="692785" h="255904">
                <a:moveTo>
                  <a:pt x="6095" y="7607"/>
                </a:moveTo>
                <a:lnTo>
                  <a:pt x="1523" y="7607"/>
                </a:lnTo>
                <a:lnTo>
                  <a:pt x="0" y="9131"/>
                </a:lnTo>
                <a:lnTo>
                  <a:pt x="0" y="71589"/>
                </a:lnTo>
                <a:lnTo>
                  <a:pt x="1523" y="73101"/>
                </a:lnTo>
                <a:lnTo>
                  <a:pt x="6095" y="73101"/>
                </a:lnTo>
                <a:lnTo>
                  <a:pt x="9143" y="71589"/>
                </a:lnTo>
                <a:lnTo>
                  <a:pt x="9143" y="9131"/>
                </a:lnTo>
                <a:lnTo>
                  <a:pt x="6095" y="7607"/>
                </a:lnTo>
                <a:close/>
              </a:path>
              <a:path w="692785" h="255904">
                <a:moveTo>
                  <a:pt x="6095" y="106616"/>
                </a:moveTo>
                <a:lnTo>
                  <a:pt x="1523" y="106616"/>
                </a:lnTo>
                <a:lnTo>
                  <a:pt x="0" y="108140"/>
                </a:lnTo>
                <a:lnTo>
                  <a:pt x="0" y="170586"/>
                </a:lnTo>
                <a:lnTo>
                  <a:pt x="1523" y="172110"/>
                </a:lnTo>
                <a:lnTo>
                  <a:pt x="6095" y="172110"/>
                </a:lnTo>
                <a:lnTo>
                  <a:pt x="9143" y="170586"/>
                </a:lnTo>
                <a:lnTo>
                  <a:pt x="9143" y="108140"/>
                </a:lnTo>
                <a:lnTo>
                  <a:pt x="6095" y="106616"/>
                </a:lnTo>
                <a:close/>
              </a:path>
              <a:path w="692785" h="255904">
                <a:moveTo>
                  <a:pt x="6095" y="204101"/>
                </a:moveTo>
                <a:lnTo>
                  <a:pt x="1523" y="204101"/>
                </a:lnTo>
                <a:lnTo>
                  <a:pt x="0" y="207149"/>
                </a:lnTo>
                <a:lnTo>
                  <a:pt x="0" y="254368"/>
                </a:lnTo>
                <a:lnTo>
                  <a:pt x="1523" y="255892"/>
                </a:lnTo>
                <a:lnTo>
                  <a:pt x="21323" y="255892"/>
                </a:lnTo>
                <a:lnTo>
                  <a:pt x="22834" y="254368"/>
                </a:lnTo>
                <a:lnTo>
                  <a:pt x="22834" y="251320"/>
                </a:lnTo>
                <a:lnTo>
                  <a:pt x="9143" y="251320"/>
                </a:lnTo>
                <a:lnTo>
                  <a:pt x="4571" y="248272"/>
                </a:lnTo>
                <a:lnTo>
                  <a:pt x="9143" y="248272"/>
                </a:lnTo>
                <a:lnTo>
                  <a:pt x="9143" y="207149"/>
                </a:lnTo>
                <a:lnTo>
                  <a:pt x="6095" y="204101"/>
                </a:lnTo>
                <a:close/>
              </a:path>
              <a:path w="692785" h="255904">
                <a:moveTo>
                  <a:pt x="9143" y="248272"/>
                </a:moveTo>
                <a:lnTo>
                  <a:pt x="4571" y="248272"/>
                </a:lnTo>
                <a:lnTo>
                  <a:pt x="9143" y="251320"/>
                </a:lnTo>
                <a:lnTo>
                  <a:pt x="9143" y="248272"/>
                </a:lnTo>
                <a:close/>
              </a:path>
              <a:path w="692785" h="255904">
                <a:moveTo>
                  <a:pt x="21323" y="248272"/>
                </a:moveTo>
                <a:lnTo>
                  <a:pt x="9143" y="248272"/>
                </a:lnTo>
                <a:lnTo>
                  <a:pt x="9143" y="251320"/>
                </a:lnTo>
                <a:lnTo>
                  <a:pt x="22834" y="251320"/>
                </a:lnTo>
                <a:lnTo>
                  <a:pt x="22834" y="249796"/>
                </a:lnTo>
                <a:lnTo>
                  <a:pt x="21323" y="248272"/>
                </a:lnTo>
                <a:close/>
              </a:path>
              <a:path w="692785" h="255904">
                <a:moveTo>
                  <a:pt x="120268" y="248272"/>
                </a:moveTo>
                <a:lnTo>
                  <a:pt x="57848" y="248272"/>
                </a:lnTo>
                <a:lnTo>
                  <a:pt x="56337" y="249796"/>
                </a:lnTo>
                <a:lnTo>
                  <a:pt x="56337" y="254368"/>
                </a:lnTo>
                <a:lnTo>
                  <a:pt x="57848" y="255892"/>
                </a:lnTo>
                <a:lnTo>
                  <a:pt x="120268" y="255892"/>
                </a:lnTo>
                <a:lnTo>
                  <a:pt x="121792" y="254368"/>
                </a:lnTo>
                <a:lnTo>
                  <a:pt x="121792" y="249796"/>
                </a:lnTo>
                <a:lnTo>
                  <a:pt x="120268" y="248272"/>
                </a:lnTo>
                <a:close/>
              </a:path>
              <a:path w="692785" h="255904">
                <a:moveTo>
                  <a:pt x="219214" y="248272"/>
                </a:moveTo>
                <a:lnTo>
                  <a:pt x="156806" y="248272"/>
                </a:lnTo>
                <a:lnTo>
                  <a:pt x="155282" y="249796"/>
                </a:lnTo>
                <a:lnTo>
                  <a:pt x="155282" y="254368"/>
                </a:lnTo>
                <a:lnTo>
                  <a:pt x="156806" y="255892"/>
                </a:lnTo>
                <a:lnTo>
                  <a:pt x="219214" y="255892"/>
                </a:lnTo>
                <a:lnTo>
                  <a:pt x="220738" y="254368"/>
                </a:lnTo>
                <a:lnTo>
                  <a:pt x="220738" y="249796"/>
                </a:lnTo>
                <a:lnTo>
                  <a:pt x="219214" y="248272"/>
                </a:lnTo>
                <a:close/>
              </a:path>
              <a:path w="692785" h="255904">
                <a:moveTo>
                  <a:pt x="316649" y="248272"/>
                </a:moveTo>
                <a:lnTo>
                  <a:pt x="255752" y="248272"/>
                </a:lnTo>
                <a:lnTo>
                  <a:pt x="252717" y="249796"/>
                </a:lnTo>
                <a:lnTo>
                  <a:pt x="252717" y="254368"/>
                </a:lnTo>
                <a:lnTo>
                  <a:pt x="255752" y="255892"/>
                </a:lnTo>
                <a:lnTo>
                  <a:pt x="316649" y="255892"/>
                </a:lnTo>
                <a:lnTo>
                  <a:pt x="319697" y="254368"/>
                </a:lnTo>
                <a:lnTo>
                  <a:pt x="319697" y="249796"/>
                </a:lnTo>
                <a:lnTo>
                  <a:pt x="316649" y="248272"/>
                </a:lnTo>
                <a:close/>
              </a:path>
              <a:path w="692785" h="255904">
                <a:moveTo>
                  <a:pt x="415607" y="248272"/>
                </a:moveTo>
                <a:lnTo>
                  <a:pt x="353187" y="248272"/>
                </a:lnTo>
                <a:lnTo>
                  <a:pt x="351663" y="249796"/>
                </a:lnTo>
                <a:lnTo>
                  <a:pt x="351663" y="254368"/>
                </a:lnTo>
                <a:lnTo>
                  <a:pt x="353187" y="255892"/>
                </a:lnTo>
                <a:lnTo>
                  <a:pt x="415607" y="255892"/>
                </a:lnTo>
                <a:lnTo>
                  <a:pt x="417118" y="254368"/>
                </a:lnTo>
                <a:lnTo>
                  <a:pt x="417118" y="249796"/>
                </a:lnTo>
                <a:lnTo>
                  <a:pt x="415607" y="248272"/>
                </a:lnTo>
                <a:close/>
              </a:path>
              <a:path w="692785" h="255904">
                <a:moveTo>
                  <a:pt x="514553" y="248272"/>
                </a:moveTo>
                <a:lnTo>
                  <a:pt x="452132" y="248272"/>
                </a:lnTo>
                <a:lnTo>
                  <a:pt x="450621" y="249796"/>
                </a:lnTo>
                <a:lnTo>
                  <a:pt x="450621" y="254368"/>
                </a:lnTo>
                <a:lnTo>
                  <a:pt x="452132" y="255892"/>
                </a:lnTo>
                <a:lnTo>
                  <a:pt x="514553" y="255892"/>
                </a:lnTo>
                <a:lnTo>
                  <a:pt x="516077" y="254368"/>
                </a:lnTo>
                <a:lnTo>
                  <a:pt x="516077" y="249796"/>
                </a:lnTo>
                <a:lnTo>
                  <a:pt x="514553" y="248272"/>
                </a:lnTo>
                <a:close/>
              </a:path>
              <a:path w="692785" h="255904">
                <a:moveTo>
                  <a:pt x="613511" y="248272"/>
                </a:moveTo>
                <a:lnTo>
                  <a:pt x="551091" y="248272"/>
                </a:lnTo>
                <a:lnTo>
                  <a:pt x="549567" y="249796"/>
                </a:lnTo>
                <a:lnTo>
                  <a:pt x="549567" y="254368"/>
                </a:lnTo>
                <a:lnTo>
                  <a:pt x="551091" y="255892"/>
                </a:lnTo>
                <a:lnTo>
                  <a:pt x="613511" y="255892"/>
                </a:lnTo>
                <a:lnTo>
                  <a:pt x="615022" y="254368"/>
                </a:lnTo>
                <a:lnTo>
                  <a:pt x="615022" y="249796"/>
                </a:lnTo>
                <a:lnTo>
                  <a:pt x="613511" y="248272"/>
                </a:lnTo>
                <a:close/>
              </a:path>
              <a:path w="692785" h="255904">
                <a:moveTo>
                  <a:pt x="683539" y="248272"/>
                </a:moveTo>
                <a:lnTo>
                  <a:pt x="650036" y="248272"/>
                </a:lnTo>
                <a:lnTo>
                  <a:pt x="648525" y="249796"/>
                </a:lnTo>
                <a:lnTo>
                  <a:pt x="648525" y="254368"/>
                </a:lnTo>
                <a:lnTo>
                  <a:pt x="650036" y="255892"/>
                </a:lnTo>
                <a:lnTo>
                  <a:pt x="691146" y="255892"/>
                </a:lnTo>
                <a:lnTo>
                  <a:pt x="692670" y="254368"/>
                </a:lnTo>
                <a:lnTo>
                  <a:pt x="692670" y="251320"/>
                </a:lnTo>
                <a:lnTo>
                  <a:pt x="683539" y="251320"/>
                </a:lnTo>
                <a:lnTo>
                  <a:pt x="683539" y="248272"/>
                </a:lnTo>
                <a:close/>
              </a:path>
              <a:path w="692785" h="255904">
                <a:moveTo>
                  <a:pt x="691146" y="226948"/>
                </a:moveTo>
                <a:lnTo>
                  <a:pt x="686574" y="226948"/>
                </a:lnTo>
                <a:lnTo>
                  <a:pt x="683539" y="228472"/>
                </a:lnTo>
                <a:lnTo>
                  <a:pt x="683539" y="251320"/>
                </a:lnTo>
                <a:lnTo>
                  <a:pt x="688098" y="248272"/>
                </a:lnTo>
                <a:lnTo>
                  <a:pt x="692670" y="248272"/>
                </a:lnTo>
                <a:lnTo>
                  <a:pt x="692670" y="228472"/>
                </a:lnTo>
                <a:lnTo>
                  <a:pt x="691146" y="226948"/>
                </a:lnTo>
                <a:close/>
              </a:path>
              <a:path w="692785" h="255904">
                <a:moveTo>
                  <a:pt x="692670" y="248272"/>
                </a:moveTo>
                <a:lnTo>
                  <a:pt x="688098" y="248272"/>
                </a:lnTo>
                <a:lnTo>
                  <a:pt x="683539" y="251320"/>
                </a:lnTo>
                <a:lnTo>
                  <a:pt x="692670" y="251320"/>
                </a:lnTo>
                <a:lnTo>
                  <a:pt x="692670" y="248272"/>
                </a:lnTo>
                <a:close/>
              </a:path>
              <a:path w="692785" h="255904">
                <a:moveTo>
                  <a:pt x="691146" y="127939"/>
                </a:moveTo>
                <a:lnTo>
                  <a:pt x="686574" y="127939"/>
                </a:lnTo>
                <a:lnTo>
                  <a:pt x="683539" y="129463"/>
                </a:lnTo>
                <a:lnTo>
                  <a:pt x="683539" y="191909"/>
                </a:lnTo>
                <a:lnTo>
                  <a:pt x="686574" y="193433"/>
                </a:lnTo>
                <a:lnTo>
                  <a:pt x="691146" y="193433"/>
                </a:lnTo>
                <a:lnTo>
                  <a:pt x="692670" y="191909"/>
                </a:lnTo>
                <a:lnTo>
                  <a:pt x="692670" y="129463"/>
                </a:lnTo>
                <a:lnTo>
                  <a:pt x="691146" y="127939"/>
                </a:lnTo>
                <a:close/>
              </a:path>
              <a:path w="692785" h="255904">
                <a:moveTo>
                  <a:pt x="691146" y="28930"/>
                </a:moveTo>
                <a:lnTo>
                  <a:pt x="686574" y="28930"/>
                </a:lnTo>
                <a:lnTo>
                  <a:pt x="683539" y="30454"/>
                </a:lnTo>
                <a:lnTo>
                  <a:pt x="683539" y="92913"/>
                </a:lnTo>
                <a:lnTo>
                  <a:pt x="686574" y="94437"/>
                </a:lnTo>
                <a:lnTo>
                  <a:pt x="691146" y="94437"/>
                </a:lnTo>
                <a:lnTo>
                  <a:pt x="692670" y="92913"/>
                </a:lnTo>
                <a:lnTo>
                  <a:pt x="692670" y="30454"/>
                </a:lnTo>
                <a:lnTo>
                  <a:pt x="691146" y="28930"/>
                </a:lnTo>
                <a:close/>
              </a:path>
              <a:path w="692785" h="255904">
                <a:moveTo>
                  <a:pt x="678967" y="0"/>
                </a:moveTo>
                <a:lnTo>
                  <a:pt x="616546" y="0"/>
                </a:lnTo>
                <a:lnTo>
                  <a:pt x="615022" y="1523"/>
                </a:lnTo>
                <a:lnTo>
                  <a:pt x="615022" y="6083"/>
                </a:lnTo>
                <a:lnTo>
                  <a:pt x="616546" y="7607"/>
                </a:lnTo>
                <a:lnTo>
                  <a:pt x="678967" y="7607"/>
                </a:lnTo>
                <a:lnTo>
                  <a:pt x="680491" y="6083"/>
                </a:lnTo>
                <a:lnTo>
                  <a:pt x="680491" y="1523"/>
                </a:lnTo>
                <a:lnTo>
                  <a:pt x="678967" y="0"/>
                </a:lnTo>
                <a:close/>
              </a:path>
              <a:path w="692785" h="255904">
                <a:moveTo>
                  <a:pt x="580009" y="0"/>
                </a:moveTo>
                <a:lnTo>
                  <a:pt x="519125" y="0"/>
                </a:lnTo>
                <a:lnTo>
                  <a:pt x="516077" y="1523"/>
                </a:lnTo>
                <a:lnTo>
                  <a:pt x="516077" y="6083"/>
                </a:lnTo>
                <a:lnTo>
                  <a:pt x="519125" y="7607"/>
                </a:lnTo>
                <a:lnTo>
                  <a:pt x="580009" y="7607"/>
                </a:lnTo>
                <a:lnTo>
                  <a:pt x="583057" y="6083"/>
                </a:lnTo>
                <a:lnTo>
                  <a:pt x="583057" y="1523"/>
                </a:lnTo>
                <a:lnTo>
                  <a:pt x="580009" y="0"/>
                </a:lnTo>
                <a:close/>
              </a:path>
              <a:path w="692785" h="255904">
                <a:moveTo>
                  <a:pt x="481063" y="0"/>
                </a:moveTo>
                <a:lnTo>
                  <a:pt x="420166" y="0"/>
                </a:lnTo>
                <a:lnTo>
                  <a:pt x="417118" y="1523"/>
                </a:lnTo>
                <a:lnTo>
                  <a:pt x="417118" y="6083"/>
                </a:lnTo>
                <a:lnTo>
                  <a:pt x="420166" y="7607"/>
                </a:lnTo>
                <a:lnTo>
                  <a:pt x="481063" y="7607"/>
                </a:lnTo>
                <a:lnTo>
                  <a:pt x="484111" y="6083"/>
                </a:lnTo>
                <a:lnTo>
                  <a:pt x="484111" y="1523"/>
                </a:lnTo>
                <a:lnTo>
                  <a:pt x="481063" y="0"/>
                </a:lnTo>
                <a:close/>
              </a:path>
              <a:path w="692785" h="255904">
                <a:moveTo>
                  <a:pt x="383628" y="0"/>
                </a:moveTo>
                <a:lnTo>
                  <a:pt x="321221" y="0"/>
                </a:lnTo>
                <a:lnTo>
                  <a:pt x="319697" y="1523"/>
                </a:lnTo>
                <a:lnTo>
                  <a:pt x="319697" y="6083"/>
                </a:lnTo>
                <a:lnTo>
                  <a:pt x="321221" y="7607"/>
                </a:lnTo>
                <a:lnTo>
                  <a:pt x="383628" y="7607"/>
                </a:lnTo>
                <a:lnTo>
                  <a:pt x="385152" y="6083"/>
                </a:lnTo>
                <a:lnTo>
                  <a:pt x="385152" y="1523"/>
                </a:lnTo>
                <a:lnTo>
                  <a:pt x="383628" y="0"/>
                </a:lnTo>
                <a:close/>
              </a:path>
              <a:path w="692785" h="255904">
                <a:moveTo>
                  <a:pt x="284683" y="0"/>
                </a:moveTo>
                <a:lnTo>
                  <a:pt x="222262" y="0"/>
                </a:lnTo>
                <a:lnTo>
                  <a:pt x="220738" y="1523"/>
                </a:lnTo>
                <a:lnTo>
                  <a:pt x="220738" y="6083"/>
                </a:lnTo>
                <a:lnTo>
                  <a:pt x="222262" y="7607"/>
                </a:lnTo>
                <a:lnTo>
                  <a:pt x="284683" y="7607"/>
                </a:lnTo>
                <a:lnTo>
                  <a:pt x="286207" y="6083"/>
                </a:lnTo>
                <a:lnTo>
                  <a:pt x="286207" y="1523"/>
                </a:lnTo>
                <a:lnTo>
                  <a:pt x="284683" y="0"/>
                </a:lnTo>
                <a:close/>
              </a:path>
              <a:path w="692785" h="255904">
                <a:moveTo>
                  <a:pt x="185724" y="0"/>
                </a:moveTo>
                <a:lnTo>
                  <a:pt x="123316" y="0"/>
                </a:lnTo>
                <a:lnTo>
                  <a:pt x="121792" y="1523"/>
                </a:lnTo>
                <a:lnTo>
                  <a:pt x="121792" y="6083"/>
                </a:lnTo>
                <a:lnTo>
                  <a:pt x="123316" y="7607"/>
                </a:lnTo>
                <a:lnTo>
                  <a:pt x="185724" y="7607"/>
                </a:lnTo>
                <a:lnTo>
                  <a:pt x="187248" y="6083"/>
                </a:lnTo>
                <a:lnTo>
                  <a:pt x="187248" y="1523"/>
                </a:lnTo>
                <a:lnTo>
                  <a:pt x="185724" y="0"/>
                </a:lnTo>
                <a:close/>
              </a:path>
              <a:path w="692785" h="255904">
                <a:moveTo>
                  <a:pt x="86779" y="0"/>
                </a:moveTo>
                <a:lnTo>
                  <a:pt x="24358" y="0"/>
                </a:lnTo>
                <a:lnTo>
                  <a:pt x="22834" y="1523"/>
                </a:lnTo>
                <a:lnTo>
                  <a:pt x="22834" y="6083"/>
                </a:lnTo>
                <a:lnTo>
                  <a:pt x="24358" y="7607"/>
                </a:lnTo>
                <a:lnTo>
                  <a:pt x="86779" y="7607"/>
                </a:lnTo>
                <a:lnTo>
                  <a:pt x="88303" y="6083"/>
                </a:lnTo>
                <a:lnTo>
                  <a:pt x="88303" y="1523"/>
                </a:lnTo>
                <a:lnTo>
                  <a:pt x="8677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2646266" y="4321335"/>
            <a:ext cx="207237" cy="10367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2889420" y="4326856"/>
            <a:ext cx="49734" cy="7879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5261654" y="3071646"/>
            <a:ext cx="2821577" cy="775703"/>
          </a:xfrm>
          <a:custGeom>
            <a:avLst/>
            <a:gdLst/>
            <a:ahLst/>
            <a:cxnLst/>
            <a:rect l="l" t="t" r="r" b="b"/>
            <a:pathLst>
              <a:path w="3108959" h="854710">
                <a:moveTo>
                  <a:pt x="0" y="854506"/>
                </a:moveTo>
                <a:lnTo>
                  <a:pt x="3108604" y="854506"/>
                </a:lnTo>
                <a:lnTo>
                  <a:pt x="3108604" y="0"/>
                </a:lnTo>
                <a:lnTo>
                  <a:pt x="0" y="0"/>
                </a:lnTo>
                <a:lnTo>
                  <a:pt x="0" y="8545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5257516" y="3067508"/>
            <a:ext cx="2829645" cy="782619"/>
          </a:xfrm>
          <a:custGeom>
            <a:avLst/>
            <a:gdLst/>
            <a:ahLst/>
            <a:cxnLst/>
            <a:rect l="l" t="t" r="r" b="b"/>
            <a:pathLst>
              <a:path w="3117850" h="862329">
                <a:moveTo>
                  <a:pt x="7607" y="9131"/>
                </a:moveTo>
                <a:lnTo>
                  <a:pt x="3035" y="9131"/>
                </a:lnTo>
                <a:lnTo>
                  <a:pt x="0" y="10655"/>
                </a:lnTo>
                <a:lnTo>
                  <a:pt x="0" y="22847"/>
                </a:lnTo>
                <a:lnTo>
                  <a:pt x="3035" y="24371"/>
                </a:lnTo>
                <a:lnTo>
                  <a:pt x="7607" y="24371"/>
                </a:lnTo>
                <a:lnTo>
                  <a:pt x="9131" y="22847"/>
                </a:lnTo>
                <a:lnTo>
                  <a:pt x="9131" y="10655"/>
                </a:lnTo>
                <a:lnTo>
                  <a:pt x="7607" y="9131"/>
                </a:lnTo>
                <a:close/>
              </a:path>
              <a:path w="3117850" h="862329">
                <a:moveTo>
                  <a:pt x="7607" y="33502"/>
                </a:moveTo>
                <a:lnTo>
                  <a:pt x="3035" y="33502"/>
                </a:lnTo>
                <a:lnTo>
                  <a:pt x="0" y="35026"/>
                </a:lnTo>
                <a:lnTo>
                  <a:pt x="0" y="47218"/>
                </a:lnTo>
                <a:lnTo>
                  <a:pt x="3035" y="50266"/>
                </a:lnTo>
                <a:lnTo>
                  <a:pt x="7607" y="50266"/>
                </a:lnTo>
                <a:lnTo>
                  <a:pt x="9131" y="47218"/>
                </a:lnTo>
                <a:lnTo>
                  <a:pt x="9131" y="35026"/>
                </a:lnTo>
                <a:lnTo>
                  <a:pt x="7607" y="33502"/>
                </a:lnTo>
                <a:close/>
              </a:path>
              <a:path w="3117850" h="862329">
                <a:moveTo>
                  <a:pt x="7607" y="57873"/>
                </a:moveTo>
                <a:lnTo>
                  <a:pt x="3035" y="57873"/>
                </a:lnTo>
                <a:lnTo>
                  <a:pt x="0" y="59397"/>
                </a:lnTo>
                <a:lnTo>
                  <a:pt x="0" y="73113"/>
                </a:lnTo>
                <a:lnTo>
                  <a:pt x="3035" y="74637"/>
                </a:lnTo>
                <a:lnTo>
                  <a:pt x="7607" y="74637"/>
                </a:lnTo>
                <a:lnTo>
                  <a:pt x="9131" y="73113"/>
                </a:lnTo>
                <a:lnTo>
                  <a:pt x="9131" y="59397"/>
                </a:lnTo>
                <a:lnTo>
                  <a:pt x="7607" y="57873"/>
                </a:lnTo>
                <a:close/>
              </a:path>
              <a:path w="3117850" h="862329">
                <a:moveTo>
                  <a:pt x="7607" y="82245"/>
                </a:moveTo>
                <a:lnTo>
                  <a:pt x="3035" y="82245"/>
                </a:lnTo>
                <a:lnTo>
                  <a:pt x="0" y="83769"/>
                </a:lnTo>
                <a:lnTo>
                  <a:pt x="0" y="97485"/>
                </a:lnTo>
                <a:lnTo>
                  <a:pt x="3035" y="99009"/>
                </a:lnTo>
                <a:lnTo>
                  <a:pt x="7607" y="99009"/>
                </a:lnTo>
                <a:lnTo>
                  <a:pt x="9131" y="97485"/>
                </a:lnTo>
                <a:lnTo>
                  <a:pt x="9131" y="83769"/>
                </a:lnTo>
                <a:lnTo>
                  <a:pt x="7607" y="82245"/>
                </a:lnTo>
                <a:close/>
              </a:path>
              <a:path w="3117850" h="862329">
                <a:moveTo>
                  <a:pt x="7607" y="106616"/>
                </a:moveTo>
                <a:lnTo>
                  <a:pt x="3035" y="106616"/>
                </a:lnTo>
                <a:lnTo>
                  <a:pt x="0" y="109664"/>
                </a:lnTo>
                <a:lnTo>
                  <a:pt x="0" y="121856"/>
                </a:lnTo>
                <a:lnTo>
                  <a:pt x="3035" y="123380"/>
                </a:lnTo>
                <a:lnTo>
                  <a:pt x="7607" y="123380"/>
                </a:lnTo>
                <a:lnTo>
                  <a:pt x="9131" y="121856"/>
                </a:lnTo>
                <a:lnTo>
                  <a:pt x="9131" y="109664"/>
                </a:lnTo>
                <a:lnTo>
                  <a:pt x="7607" y="106616"/>
                </a:lnTo>
                <a:close/>
              </a:path>
              <a:path w="3117850" h="862329">
                <a:moveTo>
                  <a:pt x="7607" y="132511"/>
                </a:moveTo>
                <a:lnTo>
                  <a:pt x="3035" y="132511"/>
                </a:lnTo>
                <a:lnTo>
                  <a:pt x="0" y="134035"/>
                </a:lnTo>
                <a:lnTo>
                  <a:pt x="0" y="146227"/>
                </a:lnTo>
                <a:lnTo>
                  <a:pt x="3035" y="147751"/>
                </a:lnTo>
                <a:lnTo>
                  <a:pt x="7607" y="147751"/>
                </a:lnTo>
                <a:lnTo>
                  <a:pt x="9131" y="146227"/>
                </a:lnTo>
                <a:lnTo>
                  <a:pt x="9131" y="134035"/>
                </a:lnTo>
                <a:lnTo>
                  <a:pt x="7607" y="132511"/>
                </a:lnTo>
                <a:close/>
              </a:path>
              <a:path w="3117850" h="862329">
                <a:moveTo>
                  <a:pt x="7607" y="156883"/>
                </a:moveTo>
                <a:lnTo>
                  <a:pt x="3035" y="156883"/>
                </a:lnTo>
                <a:lnTo>
                  <a:pt x="0" y="158407"/>
                </a:lnTo>
                <a:lnTo>
                  <a:pt x="0" y="170599"/>
                </a:lnTo>
                <a:lnTo>
                  <a:pt x="3035" y="172123"/>
                </a:lnTo>
                <a:lnTo>
                  <a:pt x="7607" y="172123"/>
                </a:lnTo>
                <a:lnTo>
                  <a:pt x="9131" y="170599"/>
                </a:lnTo>
                <a:lnTo>
                  <a:pt x="9131" y="158407"/>
                </a:lnTo>
                <a:lnTo>
                  <a:pt x="7607" y="156883"/>
                </a:lnTo>
                <a:close/>
              </a:path>
              <a:path w="3117850" h="862329">
                <a:moveTo>
                  <a:pt x="7607" y="181254"/>
                </a:moveTo>
                <a:lnTo>
                  <a:pt x="3035" y="181254"/>
                </a:lnTo>
                <a:lnTo>
                  <a:pt x="0" y="182778"/>
                </a:lnTo>
                <a:lnTo>
                  <a:pt x="0" y="194970"/>
                </a:lnTo>
                <a:lnTo>
                  <a:pt x="3035" y="198005"/>
                </a:lnTo>
                <a:lnTo>
                  <a:pt x="7607" y="198005"/>
                </a:lnTo>
                <a:lnTo>
                  <a:pt x="9131" y="194970"/>
                </a:lnTo>
                <a:lnTo>
                  <a:pt x="9131" y="182778"/>
                </a:lnTo>
                <a:lnTo>
                  <a:pt x="7607" y="181254"/>
                </a:lnTo>
                <a:close/>
              </a:path>
              <a:path w="3117850" h="862329">
                <a:moveTo>
                  <a:pt x="7607" y="205625"/>
                </a:moveTo>
                <a:lnTo>
                  <a:pt x="3035" y="205625"/>
                </a:lnTo>
                <a:lnTo>
                  <a:pt x="0" y="207149"/>
                </a:lnTo>
                <a:lnTo>
                  <a:pt x="0" y="220865"/>
                </a:lnTo>
                <a:lnTo>
                  <a:pt x="3035" y="222377"/>
                </a:lnTo>
                <a:lnTo>
                  <a:pt x="7607" y="222377"/>
                </a:lnTo>
                <a:lnTo>
                  <a:pt x="9131" y="220865"/>
                </a:lnTo>
                <a:lnTo>
                  <a:pt x="9131" y="207149"/>
                </a:lnTo>
                <a:lnTo>
                  <a:pt x="7607" y="205625"/>
                </a:lnTo>
                <a:close/>
              </a:path>
              <a:path w="3117850" h="862329">
                <a:moveTo>
                  <a:pt x="7607" y="229997"/>
                </a:moveTo>
                <a:lnTo>
                  <a:pt x="3035" y="229997"/>
                </a:lnTo>
                <a:lnTo>
                  <a:pt x="0" y="231521"/>
                </a:lnTo>
                <a:lnTo>
                  <a:pt x="0" y="245224"/>
                </a:lnTo>
                <a:lnTo>
                  <a:pt x="3035" y="246748"/>
                </a:lnTo>
                <a:lnTo>
                  <a:pt x="7607" y="246748"/>
                </a:lnTo>
                <a:lnTo>
                  <a:pt x="9131" y="245224"/>
                </a:lnTo>
                <a:lnTo>
                  <a:pt x="9131" y="231521"/>
                </a:lnTo>
                <a:lnTo>
                  <a:pt x="7607" y="229997"/>
                </a:lnTo>
                <a:close/>
              </a:path>
              <a:path w="3117850" h="862329">
                <a:moveTo>
                  <a:pt x="7607" y="254368"/>
                </a:moveTo>
                <a:lnTo>
                  <a:pt x="3035" y="254368"/>
                </a:lnTo>
                <a:lnTo>
                  <a:pt x="0" y="257416"/>
                </a:lnTo>
                <a:lnTo>
                  <a:pt x="0" y="269595"/>
                </a:lnTo>
                <a:lnTo>
                  <a:pt x="3035" y="271119"/>
                </a:lnTo>
                <a:lnTo>
                  <a:pt x="7607" y="271119"/>
                </a:lnTo>
                <a:lnTo>
                  <a:pt x="9131" y="269595"/>
                </a:lnTo>
                <a:lnTo>
                  <a:pt x="9131" y="257416"/>
                </a:lnTo>
                <a:lnTo>
                  <a:pt x="7607" y="254368"/>
                </a:lnTo>
                <a:close/>
              </a:path>
              <a:path w="3117850" h="862329">
                <a:moveTo>
                  <a:pt x="7607" y="280263"/>
                </a:moveTo>
                <a:lnTo>
                  <a:pt x="3035" y="280263"/>
                </a:lnTo>
                <a:lnTo>
                  <a:pt x="0" y="281787"/>
                </a:lnTo>
                <a:lnTo>
                  <a:pt x="0" y="293966"/>
                </a:lnTo>
                <a:lnTo>
                  <a:pt x="3035" y="295490"/>
                </a:lnTo>
                <a:lnTo>
                  <a:pt x="7607" y="295490"/>
                </a:lnTo>
                <a:lnTo>
                  <a:pt x="9131" y="293966"/>
                </a:lnTo>
                <a:lnTo>
                  <a:pt x="9131" y="281787"/>
                </a:lnTo>
                <a:lnTo>
                  <a:pt x="7607" y="280263"/>
                </a:lnTo>
                <a:close/>
              </a:path>
              <a:path w="3117850" h="862329">
                <a:moveTo>
                  <a:pt x="7607" y="304634"/>
                </a:moveTo>
                <a:lnTo>
                  <a:pt x="3035" y="304634"/>
                </a:lnTo>
                <a:lnTo>
                  <a:pt x="0" y="306158"/>
                </a:lnTo>
                <a:lnTo>
                  <a:pt x="0" y="318338"/>
                </a:lnTo>
                <a:lnTo>
                  <a:pt x="3035" y="321386"/>
                </a:lnTo>
                <a:lnTo>
                  <a:pt x="7607" y="321386"/>
                </a:lnTo>
                <a:lnTo>
                  <a:pt x="9131" y="318338"/>
                </a:lnTo>
                <a:lnTo>
                  <a:pt x="9131" y="306158"/>
                </a:lnTo>
                <a:lnTo>
                  <a:pt x="7607" y="304634"/>
                </a:lnTo>
                <a:close/>
              </a:path>
              <a:path w="3117850" h="862329">
                <a:moveTo>
                  <a:pt x="7607" y="329006"/>
                </a:moveTo>
                <a:lnTo>
                  <a:pt x="3035" y="329006"/>
                </a:lnTo>
                <a:lnTo>
                  <a:pt x="0" y="330530"/>
                </a:lnTo>
                <a:lnTo>
                  <a:pt x="0" y="344233"/>
                </a:lnTo>
                <a:lnTo>
                  <a:pt x="3035" y="345757"/>
                </a:lnTo>
                <a:lnTo>
                  <a:pt x="7607" y="345757"/>
                </a:lnTo>
                <a:lnTo>
                  <a:pt x="9131" y="344233"/>
                </a:lnTo>
                <a:lnTo>
                  <a:pt x="9131" y="330530"/>
                </a:lnTo>
                <a:lnTo>
                  <a:pt x="7607" y="329006"/>
                </a:lnTo>
                <a:close/>
              </a:path>
              <a:path w="3117850" h="862329">
                <a:moveTo>
                  <a:pt x="7607" y="353377"/>
                </a:moveTo>
                <a:lnTo>
                  <a:pt x="3035" y="353377"/>
                </a:lnTo>
                <a:lnTo>
                  <a:pt x="0" y="354901"/>
                </a:lnTo>
                <a:lnTo>
                  <a:pt x="0" y="368604"/>
                </a:lnTo>
                <a:lnTo>
                  <a:pt x="3035" y="370128"/>
                </a:lnTo>
                <a:lnTo>
                  <a:pt x="7607" y="370128"/>
                </a:lnTo>
                <a:lnTo>
                  <a:pt x="9131" y="368604"/>
                </a:lnTo>
                <a:lnTo>
                  <a:pt x="9131" y="354901"/>
                </a:lnTo>
                <a:lnTo>
                  <a:pt x="7607" y="353377"/>
                </a:lnTo>
                <a:close/>
              </a:path>
              <a:path w="3117850" h="862329">
                <a:moveTo>
                  <a:pt x="7607" y="377748"/>
                </a:moveTo>
                <a:lnTo>
                  <a:pt x="3035" y="377748"/>
                </a:lnTo>
                <a:lnTo>
                  <a:pt x="0" y="380796"/>
                </a:lnTo>
                <a:lnTo>
                  <a:pt x="0" y="392976"/>
                </a:lnTo>
                <a:lnTo>
                  <a:pt x="3035" y="394500"/>
                </a:lnTo>
                <a:lnTo>
                  <a:pt x="7607" y="394500"/>
                </a:lnTo>
                <a:lnTo>
                  <a:pt x="9131" y="392976"/>
                </a:lnTo>
                <a:lnTo>
                  <a:pt x="9131" y="380796"/>
                </a:lnTo>
                <a:lnTo>
                  <a:pt x="7607" y="377748"/>
                </a:lnTo>
                <a:close/>
              </a:path>
              <a:path w="3117850" h="862329">
                <a:moveTo>
                  <a:pt x="7607" y="403644"/>
                </a:moveTo>
                <a:lnTo>
                  <a:pt x="3035" y="403644"/>
                </a:lnTo>
                <a:lnTo>
                  <a:pt x="0" y="405168"/>
                </a:lnTo>
                <a:lnTo>
                  <a:pt x="0" y="417347"/>
                </a:lnTo>
                <a:lnTo>
                  <a:pt x="3035" y="418871"/>
                </a:lnTo>
                <a:lnTo>
                  <a:pt x="7607" y="418871"/>
                </a:lnTo>
                <a:lnTo>
                  <a:pt x="9131" y="417347"/>
                </a:lnTo>
                <a:lnTo>
                  <a:pt x="9131" y="405168"/>
                </a:lnTo>
                <a:lnTo>
                  <a:pt x="7607" y="403644"/>
                </a:lnTo>
                <a:close/>
              </a:path>
              <a:path w="3117850" h="862329">
                <a:moveTo>
                  <a:pt x="7607" y="428015"/>
                </a:moveTo>
                <a:lnTo>
                  <a:pt x="3035" y="428015"/>
                </a:lnTo>
                <a:lnTo>
                  <a:pt x="0" y="429539"/>
                </a:lnTo>
                <a:lnTo>
                  <a:pt x="0" y="441718"/>
                </a:lnTo>
                <a:lnTo>
                  <a:pt x="3035" y="444766"/>
                </a:lnTo>
                <a:lnTo>
                  <a:pt x="7607" y="444766"/>
                </a:lnTo>
                <a:lnTo>
                  <a:pt x="9131" y="441718"/>
                </a:lnTo>
                <a:lnTo>
                  <a:pt x="9131" y="429539"/>
                </a:lnTo>
                <a:lnTo>
                  <a:pt x="7607" y="428015"/>
                </a:lnTo>
                <a:close/>
              </a:path>
              <a:path w="3117850" h="862329">
                <a:moveTo>
                  <a:pt x="7607" y="452386"/>
                </a:moveTo>
                <a:lnTo>
                  <a:pt x="3035" y="452386"/>
                </a:lnTo>
                <a:lnTo>
                  <a:pt x="0" y="453910"/>
                </a:lnTo>
                <a:lnTo>
                  <a:pt x="0" y="466090"/>
                </a:lnTo>
                <a:lnTo>
                  <a:pt x="3035" y="469138"/>
                </a:lnTo>
                <a:lnTo>
                  <a:pt x="7607" y="469138"/>
                </a:lnTo>
                <a:lnTo>
                  <a:pt x="9131" y="466090"/>
                </a:lnTo>
                <a:lnTo>
                  <a:pt x="9131" y="453910"/>
                </a:lnTo>
                <a:lnTo>
                  <a:pt x="7607" y="452386"/>
                </a:lnTo>
                <a:close/>
              </a:path>
              <a:path w="3117850" h="862329">
                <a:moveTo>
                  <a:pt x="7607" y="476758"/>
                </a:moveTo>
                <a:lnTo>
                  <a:pt x="3035" y="476758"/>
                </a:lnTo>
                <a:lnTo>
                  <a:pt x="0" y="478282"/>
                </a:lnTo>
                <a:lnTo>
                  <a:pt x="0" y="491985"/>
                </a:lnTo>
                <a:lnTo>
                  <a:pt x="3035" y="493509"/>
                </a:lnTo>
                <a:lnTo>
                  <a:pt x="7607" y="493509"/>
                </a:lnTo>
                <a:lnTo>
                  <a:pt x="9131" y="491985"/>
                </a:lnTo>
                <a:lnTo>
                  <a:pt x="9131" y="478282"/>
                </a:lnTo>
                <a:lnTo>
                  <a:pt x="7607" y="476758"/>
                </a:lnTo>
                <a:close/>
              </a:path>
              <a:path w="3117850" h="862329">
                <a:moveTo>
                  <a:pt x="7607" y="501129"/>
                </a:moveTo>
                <a:lnTo>
                  <a:pt x="3035" y="501129"/>
                </a:lnTo>
                <a:lnTo>
                  <a:pt x="0" y="502653"/>
                </a:lnTo>
                <a:lnTo>
                  <a:pt x="0" y="516356"/>
                </a:lnTo>
                <a:lnTo>
                  <a:pt x="3035" y="517880"/>
                </a:lnTo>
                <a:lnTo>
                  <a:pt x="7607" y="517880"/>
                </a:lnTo>
                <a:lnTo>
                  <a:pt x="9131" y="516356"/>
                </a:lnTo>
                <a:lnTo>
                  <a:pt x="9131" y="502653"/>
                </a:lnTo>
                <a:lnTo>
                  <a:pt x="7607" y="501129"/>
                </a:lnTo>
                <a:close/>
              </a:path>
              <a:path w="3117850" h="862329">
                <a:moveTo>
                  <a:pt x="7607" y="525500"/>
                </a:moveTo>
                <a:lnTo>
                  <a:pt x="3035" y="525500"/>
                </a:lnTo>
                <a:lnTo>
                  <a:pt x="0" y="528535"/>
                </a:lnTo>
                <a:lnTo>
                  <a:pt x="0" y="540727"/>
                </a:lnTo>
                <a:lnTo>
                  <a:pt x="3035" y="542251"/>
                </a:lnTo>
                <a:lnTo>
                  <a:pt x="7607" y="542251"/>
                </a:lnTo>
                <a:lnTo>
                  <a:pt x="9131" y="540727"/>
                </a:lnTo>
                <a:lnTo>
                  <a:pt x="9131" y="528535"/>
                </a:lnTo>
                <a:lnTo>
                  <a:pt x="7607" y="525500"/>
                </a:lnTo>
                <a:close/>
              </a:path>
              <a:path w="3117850" h="862329">
                <a:moveTo>
                  <a:pt x="7607" y="551395"/>
                </a:moveTo>
                <a:lnTo>
                  <a:pt x="3035" y="551395"/>
                </a:lnTo>
                <a:lnTo>
                  <a:pt x="0" y="552907"/>
                </a:lnTo>
                <a:lnTo>
                  <a:pt x="0" y="565099"/>
                </a:lnTo>
                <a:lnTo>
                  <a:pt x="3035" y="566623"/>
                </a:lnTo>
                <a:lnTo>
                  <a:pt x="7607" y="566623"/>
                </a:lnTo>
                <a:lnTo>
                  <a:pt x="9131" y="565099"/>
                </a:lnTo>
                <a:lnTo>
                  <a:pt x="9131" y="552907"/>
                </a:lnTo>
                <a:lnTo>
                  <a:pt x="7607" y="551395"/>
                </a:lnTo>
                <a:close/>
              </a:path>
              <a:path w="3117850" h="862329">
                <a:moveTo>
                  <a:pt x="7607" y="575754"/>
                </a:moveTo>
                <a:lnTo>
                  <a:pt x="3035" y="575754"/>
                </a:lnTo>
                <a:lnTo>
                  <a:pt x="0" y="577278"/>
                </a:lnTo>
                <a:lnTo>
                  <a:pt x="0" y="589470"/>
                </a:lnTo>
                <a:lnTo>
                  <a:pt x="3035" y="592518"/>
                </a:lnTo>
                <a:lnTo>
                  <a:pt x="7607" y="592518"/>
                </a:lnTo>
                <a:lnTo>
                  <a:pt x="9131" y="589470"/>
                </a:lnTo>
                <a:lnTo>
                  <a:pt x="9131" y="577278"/>
                </a:lnTo>
                <a:lnTo>
                  <a:pt x="7607" y="575754"/>
                </a:lnTo>
                <a:close/>
              </a:path>
              <a:path w="3117850" h="862329">
                <a:moveTo>
                  <a:pt x="7607" y="600125"/>
                </a:moveTo>
                <a:lnTo>
                  <a:pt x="3035" y="600125"/>
                </a:lnTo>
                <a:lnTo>
                  <a:pt x="0" y="601649"/>
                </a:lnTo>
                <a:lnTo>
                  <a:pt x="0" y="615365"/>
                </a:lnTo>
                <a:lnTo>
                  <a:pt x="3035" y="616889"/>
                </a:lnTo>
                <a:lnTo>
                  <a:pt x="7607" y="616889"/>
                </a:lnTo>
                <a:lnTo>
                  <a:pt x="9131" y="615365"/>
                </a:lnTo>
                <a:lnTo>
                  <a:pt x="9131" y="601649"/>
                </a:lnTo>
                <a:lnTo>
                  <a:pt x="7607" y="600125"/>
                </a:lnTo>
                <a:close/>
              </a:path>
              <a:path w="3117850" h="862329">
                <a:moveTo>
                  <a:pt x="7607" y="624497"/>
                </a:moveTo>
                <a:lnTo>
                  <a:pt x="3035" y="624497"/>
                </a:lnTo>
                <a:lnTo>
                  <a:pt x="0" y="626021"/>
                </a:lnTo>
                <a:lnTo>
                  <a:pt x="0" y="639737"/>
                </a:lnTo>
                <a:lnTo>
                  <a:pt x="3035" y="641261"/>
                </a:lnTo>
                <a:lnTo>
                  <a:pt x="7607" y="641261"/>
                </a:lnTo>
                <a:lnTo>
                  <a:pt x="9131" y="639737"/>
                </a:lnTo>
                <a:lnTo>
                  <a:pt x="9131" y="626021"/>
                </a:lnTo>
                <a:lnTo>
                  <a:pt x="7607" y="624497"/>
                </a:lnTo>
                <a:close/>
              </a:path>
              <a:path w="3117850" h="862329">
                <a:moveTo>
                  <a:pt x="7607" y="648868"/>
                </a:moveTo>
                <a:lnTo>
                  <a:pt x="3035" y="648868"/>
                </a:lnTo>
                <a:lnTo>
                  <a:pt x="0" y="651916"/>
                </a:lnTo>
                <a:lnTo>
                  <a:pt x="0" y="664108"/>
                </a:lnTo>
                <a:lnTo>
                  <a:pt x="3035" y="665632"/>
                </a:lnTo>
                <a:lnTo>
                  <a:pt x="7607" y="665632"/>
                </a:lnTo>
                <a:lnTo>
                  <a:pt x="9131" y="664108"/>
                </a:lnTo>
                <a:lnTo>
                  <a:pt x="9131" y="651916"/>
                </a:lnTo>
                <a:lnTo>
                  <a:pt x="7607" y="648868"/>
                </a:lnTo>
                <a:close/>
              </a:path>
              <a:path w="3117850" h="862329">
                <a:moveTo>
                  <a:pt x="7607" y="674763"/>
                </a:moveTo>
                <a:lnTo>
                  <a:pt x="3035" y="674763"/>
                </a:lnTo>
                <a:lnTo>
                  <a:pt x="0" y="676287"/>
                </a:lnTo>
                <a:lnTo>
                  <a:pt x="0" y="688479"/>
                </a:lnTo>
                <a:lnTo>
                  <a:pt x="3035" y="690003"/>
                </a:lnTo>
                <a:lnTo>
                  <a:pt x="7607" y="690003"/>
                </a:lnTo>
                <a:lnTo>
                  <a:pt x="9131" y="688479"/>
                </a:lnTo>
                <a:lnTo>
                  <a:pt x="9131" y="676287"/>
                </a:lnTo>
                <a:lnTo>
                  <a:pt x="7607" y="674763"/>
                </a:lnTo>
                <a:close/>
              </a:path>
              <a:path w="3117850" h="862329">
                <a:moveTo>
                  <a:pt x="7607" y="699135"/>
                </a:moveTo>
                <a:lnTo>
                  <a:pt x="3035" y="699135"/>
                </a:lnTo>
                <a:lnTo>
                  <a:pt x="0" y="700659"/>
                </a:lnTo>
                <a:lnTo>
                  <a:pt x="0" y="712851"/>
                </a:lnTo>
                <a:lnTo>
                  <a:pt x="3035" y="715899"/>
                </a:lnTo>
                <a:lnTo>
                  <a:pt x="7607" y="715899"/>
                </a:lnTo>
                <a:lnTo>
                  <a:pt x="9131" y="712851"/>
                </a:lnTo>
                <a:lnTo>
                  <a:pt x="9131" y="700659"/>
                </a:lnTo>
                <a:lnTo>
                  <a:pt x="7607" y="699135"/>
                </a:lnTo>
                <a:close/>
              </a:path>
              <a:path w="3117850" h="862329">
                <a:moveTo>
                  <a:pt x="7607" y="723506"/>
                </a:moveTo>
                <a:lnTo>
                  <a:pt x="3035" y="723506"/>
                </a:lnTo>
                <a:lnTo>
                  <a:pt x="0" y="725030"/>
                </a:lnTo>
                <a:lnTo>
                  <a:pt x="0" y="737222"/>
                </a:lnTo>
                <a:lnTo>
                  <a:pt x="3035" y="740270"/>
                </a:lnTo>
                <a:lnTo>
                  <a:pt x="7607" y="740270"/>
                </a:lnTo>
                <a:lnTo>
                  <a:pt x="9131" y="737222"/>
                </a:lnTo>
                <a:lnTo>
                  <a:pt x="9131" y="725030"/>
                </a:lnTo>
                <a:lnTo>
                  <a:pt x="7607" y="723506"/>
                </a:lnTo>
                <a:close/>
              </a:path>
              <a:path w="3117850" h="862329">
                <a:moveTo>
                  <a:pt x="7607" y="747877"/>
                </a:moveTo>
                <a:lnTo>
                  <a:pt x="3035" y="747877"/>
                </a:lnTo>
                <a:lnTo>
                  <a:pt x="0" y="749401"/>
                </a:lnTo>
                <a:lnTo>
                  <a:pt x="0" y="763117"/>
                </a:lnTo>
                <a:lnTo>
                  <a:pt x="3035" y="764628"/>
                </a:lnTo>
                <a:lnTo>
                  <a:pt x="7607" y="764628"/>
                </a:lnTo>
                <a:lnTo>
                  <a:pt x="9131" y="763117"/>
                </a:lnTo>
                <a:lnTo>
                  <a:pt x="9131" y="749401"/>
                </a:lnTo>
                <a:lnTo>
                  <a:pt x="7607" y="747877"/>
                </a:lnTo>
                <a:close/>
              </a:path>
              <a:path w="3117850" h="862329">
                <a:moveTo>
                  <a:pt x="7607" y="772248"/>
                </a:moveTo>
                <a:lnTo>
                  <a:pt x="3035" y="772248"/>
                </a:lnTo>
                <a:lnTo>
                  <a:pt x="0" y="773772"/>
                </a:lnTo>
                <a:lnTo>
                  <a:pt x="0" y="787488"/>
                </a:lnTo>
                <a:lnTo>
                  <a:pt x="3035" y="789000"/>
                </a:lnTo>
                <a:lnTo>
                  <a:pt x="7607" y="789000"/>
                </a:lnTo>
                <a:lnTo>
                  <a:pt x="9131" y="787488"/>
                </a:lnTo>
                <a:lnTo>
                  <a:pt x="9131" y="773772"/>
                </a:lnTo>
                <a:lnTo>
                  <a:pt x="7607" y="772248"/>
                </a:lnTo>
                <a:close/>
              </a:path>
              <a:path w="3117850" h="862329">
                <a:moveTo>
                  <a:pt x="7607" y="796620"/>
                </a:moveTo>
                <a:lnTo>
                  <a:pt x="3035" y="796620"/>
                </a:lnTo>
                <a:lnTo>
                  <a:pt x="0" y="799668"/>
                </a:lnTo>
                <a:lnTo>
                  <a:pt x="0" y="811847"/>
                </a:lnTo>
                <a:lnTo>
                  <a:pt x="3035" y="813371"/>
                </a:lnTo>
                <a:lnTo>
                  <a:pt x="7607" y="813371"/>
                </a:lnTo>
                <a:lnTo>
                  <a:pt x="9131" y="811847"/>
                </a:lnTo>
                <a:lnTo>
                  <a:pt x="9131" y="799668"/>
                </a:lnTo>
                <a:lnTo>
                  <a:pt x="7607" y="796620"/>
                </a:lnTo>
                <a:close/>
              </a:path>
              <a:path w="3117850" h="862329">
                <a:moveTo>
                  <a:pt x="7607" y="822515"/>
                </a:moveTo>
                <a:lnTo>
                  <a:pt x="3035" y="822515"/>
                </a:lnTo>
                <a:lnTo>
                  <a:pt x="0" y="824039"/>
                </a:lnTo>
                <a:lnTo>
                  <a:pt x="0" y="836218"/>
                </a:lnTo>
                <a:lnTo>
                  <a:pt x="3035" y="837742"/>
                </a:lnTo>
                <a:lnTo>
                  <a:pt x="7607" y="837742"/>
                </a:lnTo>
                <a:lnTo>
                  <a:pt x="9131" y="836218"/>
                </a:lnTo>
                <a:lnTo>
                  <a:pt x="9131" y="824039"/>
                </a:lnTo>
                <a:lnTo>
                  <a:pt x="7607" y="822515"/>
                </a:lnTo>
                <a:close/>
              </a:path>
              <a:path w="3117850" h="862329">
                <a:moveTo>
                  <a:pt x="7607" y="846886"/>
                </a:moveTo>
                <a:lnTo>
                  <a:pt x="3035" y="846886"/>
                </a:lnTo>
                <a:lnTo>
                  <a:pt x="0" y="848410"/>
                </a:lnTo>
                <a:lnTo>
                  <a:pt x="0" y="860590"/>
                </a:lnTo>
                <a:lnTo>
                  <a:pt x="3035" y="862114"/>
                </a:lnTo>
                <a:lnTo>
                  <a:pt x="7607" y="862114"/>
                </a:lnTo>
                <a:lnTo>
                  <a:pt x="9131" y="860590"/>
                </a:lnTo>
                <a:lnTo>
                  <a:pt x="9131" y="859066"/>
                </a:lnTo>
                <a:lnTo>
                  <a:pt x="4559" y="854506"/>
                </a:lnTo>
                <a:lnTo>
                  <a:pt x="9131" y="854506"/>
                </a:lnTo>
                <a:lnTo>
                  <a:pt x="9131" y="848410"/>
                </a:lnTo>
                <a:lnTo>
                  <a:pt x="7607" y="846886"/>
                </a:lnTo>
                <a:close/>
              </a:path>
              <a:path w="3117850" h="862329">
                <a:moveTo>
                  <a:pt x="7607" y="854506"/>
                </a:moveTo>
                <a:lnTo>
                  <a:pt x="4559" y="854506"/>
                </a:lnTo>
                <a:lnTo>
                  <a:pt x="9131" y="859066"/>
                </a:lnTo>
                <a:lnTo>
                  <a:pt x="9131" y="856030"/>
                </a:lnTo>
                <a:lnTo>
                  <a:pt x="7607" y="854506"/>
                </a:lnTo>
                <a:close/>
              </a:path>
              <a:path w="3117850" h="862329">
                <a:moveTo>
                  <a:pt x="9131" y="854506"/>
                </a:moveTo>
                <a:lnTo>
                  <a:pt x="7607" y="854506"/>
                </a:lnTo>
                <a:lnTo>
                  <a:pt x="9131" y="856030"/>
                </a:lnTo>
                <a:lnTo>
                  <a:pt x="9131" y="854506"/>
                </a:lnTo>
                <a:close/>
              </a:path>
              <a:path w="3117850" h="862329">
                <a:moveTo>
                  <a:pt x="31965" y="854506"/>
                </a:moveTo>
                <a:lnTo>
                  <a:pt x="19786" y="854506"/>
                </a:lnTo>
                <a:lnTo>
                  <a:pt x="18262" y="856030"/>
                </a:lnTo>
                <a:lnTo>
                  <a:pt x="18262" y="860590"/>
                </a:lnTo>
                <a:lnTo>
                  <a:pt x="19786" y="862114"/>
                </a:lnTo>
                <a:lnTo>
                  <a:pt x="31965" y="862114"/>
                </a:lnTo>
                <a:lnTo>
                  <a:pt x="33489" y="860590"/>
                </a:lnTo>
                <a:lnTo>
                  <a:pt x="33489" y="856030"/>
                </a:lnTo>
                <a:lnTo>
                  <a:pt x="31965" y="854506"/>
                </a:lnTo>
                <a:close/>
              </a:path>
              <a:path w="3117850" h="862329">
                <a:moveTo>
                  <a:pt x="56324" y="854506"/>
                </a:moveTo>
                <a:lnTo>
                  <a:pt x="44145" y="854506"/>
                </a:lnTo>
                <a:lnTo>
                  <a:pt x="42621" y="856030"/>
                </a:lnTo>
                <a:lnTo>
                  <a:pt x="42621" y="860590"/>
                </a:lnTo>
                <a:lnTo>
                  <a:pt x="44145" y="862114"/>
                </a:lnTo>
                <a:lnTo>
                  <a:pt x="56324" y="862114"/>
                </a:lnTo>
                <a:lnTo>
                  <a:pt x="59372" y="860590"/>
                </a:lnTo>
                <a:lnTo>
                  <a:pt x="59372" y="856030"/>
                </a:lnTo>
                <a:lnTo>
                  <a:pt x="56324" y="854506"/>
                </a:lnTo>
                <a:close/>
              </a:path>
              <a:path w="3117850" h="862329">
                <a:moveTo>
                  <a:pt x="82207" y="854506"/>
                </a:moveTo>
                <a:lnTo>
                  <a:pt x="68503" y="854506"/>
                </a:lnTo>
                <a:lnTo>
                  <a:pt x="66979" y="856030"/>
                </a:lnTo>
                <a:lnTo>
                  <a:pt x="66979" y="860590"/>
                </a:lnTo>
                <a:lnTo>
                  <a:pt x="68503" y="862114"/>
                </a:lnTo>
                <a:lnTo>
                  <a:pt x="82207" y="862114"/>
                </a:lnTo>
                <a:lnTo>
                  <a:pt x="83718" y="860590"/>
                </a:lnTo>
                <a:lnTo>
                  <a:pt x="83718" y="856030"/>
                </a:lnTo>
                <a:lnTo>
                  <a:pt x="82207" y="854506"/>
                </a:lnTo>
                <a:close/>
              </a:path>
              <a:path w="3117850" h="862329">
                <a:moveTo>
                  <a:pt x="106552" y="854506"/>
                </a:moveTo>
                <a:lnTo>
                  <a:pt x="92862" y="854506"/>
                </a:lnTo>
                <a:lnTo>
                  <a:pt x="91338" y="856030"/>
                </a:lnTo>
                <a:lnTo>
                  <a:pt x="91338" y="860590"/>
                </a:lnTo>
                <a:lnTo>
                  <a:pt x="92862" y="862114"/>
                </a:lnTo>
                <a:lnTo>
                  <a:pt x="106552" y="862114"/>
                </a:lnTo>
                <a:lnTo>
                  <a:pt x="108076" y="860590"/>
                </a:lnTo>
                <a:lnTo>
                  <a:pt x="108076" y="856030"/>
                </a:lnTo>
                <a:lnTo>
                  <a:pt x="106552" y="854506"/>
                </a:lnTo>
                <a:close/>
              </a:path>
              <a:path w="3117850" h="862329">
                <a:moveTo>
                  <a:pt x="130911" y="854506"/>
                </a:moveTo>
                <a:lnTo>
                  <a:pt x="118732" y="854506"/>
                </a:lnTo>
                <a:lnTo>
                  <a:pt x="115696" y="856030"/>
                </a:lnTo>
                <a:lnTo>
                  <a:pt x="115696" y="860590"/>
                </a:lnTo>
                <a:lnTo>
                  <a:pt x="118732" y="862114"/>
                </a:lnTo>
                <a:lnTo>
                  <a:pt x="130911" y="862114"/>
                </a:lnTo>
                <a:lnTo>
                  <a:pt x="132435" y="860590"/>
                </a:lnTo>
                <a:lnTo>
                  <a:pt x="132435" y="856030"/>
                </a:lnTo>
                <a:lnTo>
                  <a:pt x="130911" y="854506"/>
                </a:lnTo>
                <a:close/>
              </a:path>
              <a:path w="3117850" h="862329">
                <a:moveTo>
                  <a:pt x="155270" y="854506"/>
                </a:moveTo>
                <a:lnTo>
                  <a:pt x="143090" y="854506"/>
                </a:lnTo>
                <a:lnTo>
                  <a:pt x="141566" y="856030"/>
                </a:lnTo>
                <a:lnTo>
                  <a:pt x="141566" y="860590"/>
                </a:lnTo>
                <a:lnTo>
                  <a:pt x="143090" y="862114"/>
                </a:lnTo>
                <a:lnTo>
                  <a:pt x="155270" y="862114"/>
                </a:lnTo>
                <a:lnTo>
                  <a:pt x="156794" y="860590"/>
                </a:lnTo>
                <a:lnTo>
                  <a:pt x="156794" y="856030"/>
                </a:lnTo>
                <a:lnTo>
                  <a:pt x="155270" y="854506"/>
                </a:lnTo>
                <a:close/>
              </a:path>
              <a:path w="3117850" h="862329">
                <a:moveTo>
                  <a:pt x="179628" y="854506"/>
                </a:moveTo>
                <a:lnTo>
                  <a:pt x="167449" y="854506"/>
                </a:lnTo>
                <a:lnTo>
                  <a:pt x="165925" y="856030"/>
                </a:lnTo>
                <a:lnTo>
                  <a:pt x="165925" y="860590"/>
                </a:lnTo>
                <a:lnTo>
                  <a:pt x="167449" y="862114"/>
                </a:lnTo>
                <a:lnTo>
                  <a:pt x="179628" y="862114"/>
                </a:lnTo>
                <a:lnTo>
                  <a:pt x="182676" y="860590"/>
                </a:lnTo>
                <a:lnTo>
                  <a:pt x="182676" y="856030"/>
                </a:lnTo>
                <a:lnTo>
                  <a:pt x="179628" y="854506"/>
                </a:lnTo>
                <a:close/>
              </a:path>
              <a:path w="3117850" h="862329">
                <a:moveTo>
                  <a:pt x="205511" y="854506"/>
                </a:moveTo>
                <a:lnTo>
                  <a:pt x="191808" y="854506"/>
                </a:lnTo>
                <a:lnTo>
                  <a:pt x="190284" y="856030"/>
                </a:lnTo>
                <a:lnTo>
                  <a:pt x="190284" y="860590"/>
                </a:lnTo>
                <a:lnTo>
                  <a:pt x="191808" y="862114"/>
                </a:lnTo>
                <a:lnTo>
                  <a:pt x="205511" y="862114"/>
                </a:lnTo>
                <a:lnTo>
                  <a:pt x="207035" y="860590"/>
                </a:lnTo>
                <a:lnTo>
                  <a:pt x="207035" y="856030"/>
                </a:lnTo>
                <a:lnTo>
                  <a:pt x="205511" y="854506"/>
                </a:lnTo>
                <a:close/>
              </a:path>
              <a:path w="3117850" h="862329">
                <a:moveTo>
                  <a:pt x="229869" y="854506"/>
                </a:moveTo>
                <a:lnTo>
                  <a:pt x="216166" y="854506"/>
                </a:lnTo>
                <a:lnTo>
                  <a:pt x="214642" y="856030"/>
                </a:lnTo>
                <a:lnTo>
                  <a:pt x="214642" y="860590"/>
                </a:lnTo>
                <a:lnTo>
                  <a:pt x="216166" y="862114"/>
                </a:lnTo>
                <a:lnTo>
                  <a:pt x="229869" y="862114"/>
                </a:lnTo>
                <a:lnTo>
                  <a:pt x="231393" y="860590"/>
                </a:lnTo>
                <a:lnTo>
                  <a:pt x="231393" y="856030"/>
                </a:lnTo>
                <a:lnTo>
                  <a:pt x="229869" y="854506"/>
                </a:lnTo>
                <a:close/>
              </a:path>
              <a:path w="3117850" h="862329">
                <a:moveTo>
                  <a:pt x="254228" y="854506"/>
                </a:moveTo>
                <a:lnTo>
                  <a:pt x="242049" y="854506"/>
                </a:lnTo>
                <a:lnTo>
                  <a:pt x="239001" y="856030"/>
                </a:lnTo>
                <a:lnTo>
                  <a:pt x="239001" y="860590"/>
                </a:lnTo>
                <a:lnTo>
                  <a:pt x="242049" y="862114"/>
                </a:lnTo>
                <a:lnTo>
                  <a:pt x="254228" y="862114"/>
                </a:lnTo>
                <a:lnTo>
                  <a:pt x="255752" y="860590"/>
                </a:lnTo>
                <a:lnTo>
                  <a:pt x="255752" y="856030"/>
                </a:lnTo>
                <a:lnTo>
                  <a:pt x="254228" y="854506"/>
                </a:lnTo>
                <a:close/>
              </a:path>
              <a:path w="3117850" h="862329">
                <a:moveTo>
                  <a:pt x="278587" y="854506"/>
                </a:moveTo>
                <a:lnTo>
                  <a:pt x="266407" y="854506"/>
                </a:lnTo>
                <a:lnTo>
                  <a:pt x="264883" y="856030"/>
                </a:lnTo>
                <a:lnTo>
                  <a:pt x="264883" y="860590"/>
                </a:lnTo>
                <a:lnTo>
                  <a:pt x="266407" y="862114"/>
                </a:lnTo>
                <a:lnTo>
                  <a:pt x="278587" y="862114"/>
                </a:lnTo>
                <a:lnTo>
                  <a:pt x="281622" y="860590"/>
                </a:lnTo>
                <a:lnTo>
                  <a:pt x="281622" y="856030"/>
                </a:lnTo>
                <a:lnTo>
                  <a:pt x="278587" y="854506"/>
                </a:lnTo>
                <a:close/>
              </a:path>
              <a:path w="3117850" h="862329">
                <a:moveTo>
                  <a:pt x="304457" y="854506"/>
                </a:moveTo>
                <a:lnTo>
                  <a:pt x="290766" y="854506"/>
                </a:lnTo>
                <a:lnTo>
                  <a:pt x="289242" y="856030"/>
                </a:lnTo>
                <a:lnTo>
                  <a:pt x="289242" y="860590"/>
                </a:lnTo>
                <a:lnTo>
                  <a:pt x="290766" y="862114"/>
                </a:lnTo>
                <a:lnTo>
                  <a:pt x="304457" y="862114"/>
                </a:lnTo>
                <a:lnTo>
                  <a:pt x="305981" y="860590"/>
                </a:lnTo>
                <a:lnTo>
                  <a:pt x="305981" y="856030"/>
                </a:lnTo>
                <a:lnTo>
                  <a:pt x="304457" y="854506"/>
                </a:lnTo>
                <a:close/>
              </a:path>
              <a:path w="3117850" h="862329">
                <a:moveTo>
                  <a:pt x="328815" y="854506"/>
                </a:moveTo>
                <a:lnTo>
                  <a:pt x="315125" y="854506"/>
                </a:lnTo>
                <a:lnTo>
                  <a:pt x="313601" y="856030"/>
                </a:lnTo>
                <a:lnTo>
                  <a:pt x="313601" y="860590"/>
                </a:lnTo>
                <a:lnTo>
                  <a:pt x="315125" y="862114"/>
                </a:lnTo>
                <a:lnTo>
                  <a:pt x="328815" y="862114"/>
                </a:lnTo>
                <a:lnTo>
                  <a:pt x="330339" y="860590"/>
                </a:lnTo>
                <a:lnTo>
                  <a:pt x="330339" y="856030"/>
                </a:lnTo>
                <a:lnTo>
                  <a:pt x="328815" y="854506"/>
                </a:lnTo>
                <a:close/>
              </a:path>
              <a:path w="3117850" h="862329">
                <a:moveTo>
                  <a:pt x="353174" y="854506"/>
                </a:moveTo>
                <a:lnTo>
                  <a:pt x="340994" y="854506"/>
                </a:lnTo>
                <a:lnTo>
                  <a:pt x="337959" y="856030"/>
                </a:lnTo>
                <a:lnTo>
                  <a:pt x="337959" y="860590"/>
                </a:lnTo>
                <a:lnTo>
                  <a:pt x="340994" y="862114"/>
                </a:lnTo>
                <a:lnTo>
                  <a:pt x="353174" y="862114"/>
                </a:lnTo>
                <a:lnTo>
                  <a:pt x="354698" y="860590"/>
                </a:lnTo>
                <a:lnTo>
                  <a:pt x="354698" y="856030"/>
                </a:lnTo>
                <a:lnTo>
                  <a:pt x="353174" y="854506"/>
                </a:lnTo>
                <a:close/>
              </a:path>
              <a:path w="3117850" h="862329">
                <a:moveTo>
                  <a:pt x="377532" y="854506"/>
                </a:moveTo>
                <a:lnTo>
                  <a:pt x="365353" y="854506"/>
                </a:lnTo>
                <a:lnTo>
                  <a:pt x="363829" y="856030"/>
                </a:lnTo>
                <a:lnTo>
                  <a:pt x="363829" y="860590"/>
                </a:lnTo>
                <a:lnTo>
                  <a:pt x="365353" y="862114"/>
                </a:lnTo>
                <a:lnTo>
                  <a:pt x="377532" y="862114"/>
                </a:lnTo>
                <a:lnTo>
                  <a:pt x="379056" y="860590"/>
                </a:lnTo>
                <a:lnTo>
                  <a:pt x="379056" y="856030"/>
                </a:lnTo>
                <a:lnTo>
                  <a:pt x="377532" y="854506"/>
                </a:lnTo>
                <a:close/>
              </a:path>
              <a:path w="3117850" h="862329">
                <a:moveTo>
                  <a:pt x="401891" y="854506"/>
                </a:moveTo>
                <a:lnTo>
                  <a:pt x="389712" y="854506"/>
                </a:lnTo>
                <a:lnTo>
                  <a:pt x="388188" y="856030"/>
                </a:lnTo>
                <a:lnTo>
                  <a:pt x="388188" y="860590"/>
                </a:lnTo>
                <a:lnTo>
                  <a:pt x="389712" y="862114"/>
                </a:lnTo>
                <a:lnTo>
                  <a:pt x="401891" y="862114"/>
                </a:lnTo>
                <a:lnTo>
                  <a:pt x="404939" y="860590"/>
                </a:lnTo>
                <a:lnTo>
                  <a:pt x="404939" y="856030"/>
                </a:lnTo>
                <a:lnTo>
                  <a:pt x="401891" y="854506"/>
                </a:lnTo>
                <a:close/>
              </a:path>
              <a:path w="3117850" h="862329">
                <a:moveTo>
                  <a:pt x="427774" y="854506"/>
                </a:moveTo>
                <a:lnTo>
                  <a:pt x="414070" y="854506"/>
                </a:lnTo>
                <a:lnTo>
                  <a:pt x="412546" y="856030"/>
                </a:lnTo>
                <a:lnTo>
                  <a:pt x="412546" y="860590"/>
                </a:lnTo>
                <a:lnTo>
                  <a:pt x="414070" y="862114"/>
                </a:lnTo>
                <a:lnTo>
                  <a:pt x="427774" y="862114"/>
                </a:lnTo>
                <a:lnTo>
                  <a:pt x="429298" y="860590"/>
                </a:lnTo>
                <a:lnTo>
                  <a:pt x="429298" y="856030"/>
                </a:lnTo>
                <a:lnTo>
                  <a:pt x="427774" y="854506"/>
                </a:lnTo>
                <a:close/>
              </a:path>
              <a:path w="3117850" h="862329">
                <a:moveTo>
                  <a:pt x="452132" y="854506"/>
                </a:moveTo>
                <a:lnTo>
                  <a:pt x="438429" y="854506"/>
                </a:lnTo>
                <a:lnTo>
                  <a:pt x="436905" y="856030"/>
                </a:lnTo>
                <a:lnTo>
                  <a:pt x="436905" y="860590"/>
                </a:lnTo>
                <a:lnTo>
                  <a:pt x="438429" y="862114"/>
                </a:lnTo>
                <a:lnTo>
                  <a:pt x="452132" y="862114"/>
                </a:lnTo>
                <a:lnTo>
                  <a:pt x="453656" y="860590"/>
                </a:lnTo>
                <a:lnTo>
                  <a:pt x="453656" y="856030"/>
                </a:lnTo>
                <a:lnTo>
                  <a:pt x="452132" y="854506"/>
                </a:lnTo>
                <a:close/>
              </a:path>
              <a:path w="3117850" h="862329">
                <a:moveTo>
                  <a:pt x="476491" y="854506"/>
                </a:moveTo>
                <a:lnTo>
                  <a:pt x="464311" y="854506"/>
                </a:lnTo>
                <a:lnTo>
                  <a:pt x="461263" y="856030"/>
                </a:lnTo>
                <a:lnTo>
                  <a:pt x="461263" y="860590"/>
                </a:lnTo>
                <a:lnTo>
                  <a:pt x="464311" y="862114"/>
                </a:lnTo>
                <a:lnTo>
                  <a:pt x="476491" y="862114"/>
                </a:lnTo>
                <a:lnTo>
                  <a:pt x="478002" y="860590"/>
                </a:lnTo>
                <a:lnTo>
                  <a:pt x="478002" y="856030"/>
                </a:lnTo>
                <a:lnTo>
                  <a:pt x="476491" y="854506"/>
                </a:lnTo>
                <a:close/>
              </a:path>
              <a:path w="3117850" h="862329">
                <a:moveTo>
                  <a:pt x="500849" y="854506"/>
                </a:moveTo>
                <a:lnTo>
                  <a:pt x="488670" y="854506"/>
                </a:lnTo>
                <a:lnTo>
                  <a:pt x="487146" y="856030"/>
                </a:lnTo>
                <a:lnTo>
                  <a:pt x="487146" y="860590"/>
                </a:lnTo>
                <a:lnTo>
                  <a:pt x="488670" y="862114"/>
                </a:lnTo>
                <a:lnTo>
                  <a:pt x="500849" y="862114"/>
                </a:lnTo>
                <a:lnTo>
                  <a:pt x="502361" y="860590"/>
                </a:lnTo>
                <a:lnTo>
                  <a:pt x="502361" y="856030"/>
                </a:lnTo>
                <a:lnTo>
                  <a:pt x="500849" y="854506"/>
                </a:lnTo>
                <a:close/>
              </a:path>
              <a:path w="3117850" h="862329">
                <a:moveTo>
                  <a:pt x="525195" y="854506"/>
                </a:moveTo>
                <a:lnTo>
                  <a:pt x="513016" y="854506"/>
                </a:lnTo>
                <a:lnTo>
                  <a:pt x="511505" y="856030"/>
                </a:lnTo>
                <a:lnTo>
                  <a:pt x="511505" y="860590"/>
                </a:lnTo>
                <a:lnTo>
                  <a:pt x="513016" y="862114"/>
                </a:lnTo>
                <a:lnTo>
                  <a:pt x="525195" y="862114"/>
                </a:lnTo>
                <a:lnTo>
                  <a:pt x="528243" y="860590"/>
                </a:lnTo>
                <a:lnTo>
                  <a:pt x="528243" y="856030"/>
                </a:lnTo>
                <a:lnTo>
                  <a:pt x="525195" y="854506"/>
                </a:lnTo>
                <a:close/>
              </a:path>
              <a:path w="3117850" h="862329">
                <a:moveTo>
                  <a:pt x="551078" y="854506"/>
                </a:moveTo>
                <a:lnTo>
                  <a:pt x="537375" y="854506"/>
                </a:lnTo>
                <a:lnTo>
                  <a:pt x="535863" y="856030"/>
                </a:lnTo>
                <a:lnTo>
                  <a:pt x="535863" y="860590"/>
                </a:lnTo>
                <a:lnTo>
                  <a:pt x="537375" y="862114"/>
                </a:lnTo>
                <a:lnTo>
                  <a:pt x="551078" y="862114"/>
                </a:lnTo>
                <a:lnTo>
                  <a:pt x="552602" y="860590"/>
                </a:lnTo>
                <a:lnTo>
                  <a:pt x="552602" y="856030"/>
                </a:lnTo>
                <a:lnTo>
                  <a:pt x="551078" y="854506"/>
                </a:lnTo>
                <a:close/>
              </a:path>
              <a:path w="3117850" h="862329">
                <a:moveTo>
                  <a:pt x="575436" y="854506"/>
                </a:moveTo>
                <a:lnTo>
                  <a:pt x="561733" y="854506"/>
                </a:lnTo>
                <a:lnTo>
                  <a:pt x="560209" y="856030"/>
                </a:lnTo>
                <a:lnTo>
                  <a:pt x="560209" y="860590"/>
                </a:lnTo>
                <a:lnTo>
                  <a:pt x="561733" y="862114"/>
                </a:lnTo>
                <a:lnTo>
                  <a:pt x="575436" y="862114"/>
                </a:lnTo>
                <a:lnTo>
                  <a:pt x="576960" y="860590"/>
                </a:lnTo>
                <a:lnTo>
                  <a:pt x="576960" y="856030"/>
                </a:lnTo>
                <a:lnTo>
                  <a:pt x="575436" y="854506"/>
                </a:lnTo>
                <a:close/>
              </a:path>
              <a:path w="3117850" h="862329">
                <a:moveTo>
                  <a:pt x="599795" y="854506"/>
                </a:moveTo>
                <a:lnTo>
                  <a:pt x="587616" y="854506"/>
                </a:lnTo>
                <a:lnTo>
                  <a:pt x="584568" y="856030"/>
                </a:lnTo>
                <a:lnTo>
                  <a:pt x="584568" y="860590"/>
                </a:lnTo>
                <a:lnTo>
                  <a:pt x="587616" y="862114"/>
                </a:lnTo>
                <a:lnTo>
                  <a:pt x="599795" y="862114"/>
                </a:lnTo>
                <a:lnTo>
                  <a:pt x="601319" y="860590"/>
                </a:lnTo>
                <a:lnTo>
                  <a:pt x="601319" y="856030"/>
                </a:lnTo>
                <a:lnTo>
                  <a:pt x="599795" y="854506"/>
                </a:lnTo>
                <a:close/>
              </a:path>
              <a:path w="3117850" h="862329">
                <a:moveTo>
                  <a:pt x="624154" y="854506"/>
                </a:moveTo>
                <a:lnTo>
                  <a:pt x="611974" y="854506"/>
                </a:lnTo>
                <a:lnTo>
                  <a:pt x="610450" y="856030"/>
                </a:lnTo>
                <a:lnTo>
                  <a:pt x="610450" y="860590"/>
                </a:lnTo>
                <a:lnTo>
                  <a:pt x="611974" y="862114"/>
                </a:lnTo>
                <a:lnTo>
                  <a:pt x="624154" y="862114"/>
                </a:lnTo>
                <a:lnTo>
                  <a:pt x="625678" y="860590"/>
                </a:lnTo>
                <a:lnTo>
                  <a:pt x="625678" y="856030"/>
                </a:lnTo>
                <a:lnTo>
                  <a:pt x="624154" y="854506"/>
                </a:lnTo>
                <a:close/>
              </a:path>
              <a:path w="3117850" h="862329">
                <a:moveTo>
                  <a:pt x="648512" y="854506"/>
                </a:moveTo>
                <a:lnTo>
                  <a:pt x="636333" y="854506"/>
                </a:lnTo>
                <a:lnTo>
                  <a:pt x="634809" y="856030"/>
                </a:lnTo>
                <a:lnTo>
                  <a:pt x="634809" y="860590"/>
                </a:lnTo>
                <a:lnTo>
                  <a:pt x="636333" y="862114"/>
                </a:lnTo>
                <a:lnTo>
                  <a:pt x="648512" y="862114"/>
                </a:lnTo>
                <a:lnTo>
                  <a:pt x="651560" y="860590"/>
                </a:lnTo>
                <a:lnTo>
                  <a:pt x="651560" y="856030"/>
                </a:lnTo>
                <a:lnTo>
                  <a:pt x="648512" y="854506"/>
                </a:lnTo>
                <a:close/>
              </a:path>
              <a:path w="3117850" h="862329">
                <a:moveTo>
                  <a:pt x="674395" y="854506"/>
                </a:moveTo>
                <a:lnTo>
                  <a:pt x="660692" y="854506"/>
                </a:lnTo>
                <a:lnTo>
                  <a:pt x="659168" y="856030"/>
                </a:lnTo>
                <a:lnTo>
                  <a:pt x="659168" y="860590"/>
                </a:lnTo>
                <a:lnTo>
                  <a:pt x="660692" y="862114"/>
                </a:lnTo>
                <a:lnTo>
                  <a:pt x="674395" y="862114"/>
                </a:lnTo>
                <a:lnTo>
                  <a:pt x="675906" y="860590"/>
                </a:lnTo>
                <a:lnTo>
                  <a:pt x="675906" y="856030"/>
                </a:lnTo>
                <a:lnTo>
                  <a:pt x="674395" y="854506"/>
                </a:lnTo>
                <a:close/>
              </a:path>
              <a:path w="3117850" h="862329">
                <a:moveTo>
                  <a:pt x="698741" y="854506"/>
                </a:moveTo>
                <a:lnTo>
                  <a:pt x="685050" y="854506"/>
                </a:lnTo>
                <a:lnTo>
                  <a:pt x="683526" y="856030"/>
                </a:lnTo>
                <a:lnTo>
                  <a:pt x="683526" y="860590"/>
                </a:lnTo>
                <a:lnTo>
                  <a:pt x="685050" y="862114"/>
                </a:lnTo>
                <a:lnTo>
                  <a:pt x="698741" y="862114"/>
                </a:lnTo>
                <a:lnTo>
                  <a:pt x="700265" y="860590"/>
                </a:lnTo>
                <a:lnTo>
                  <a:pt x="700265" y="856030"/>
                </a:lnTo>
                <a:lnTo>
                  <a:pt x="698741" y="854506"/>
                </a:lnTo>
                <a:close/>
              </a:path>
              <a:path w="3117850" h="862329">
                <a:moveTo>
                  <a:pt x="723099" y="854506"/>
                </a:moveTo>
                <a:lnTo>
                  <a:pt x="710920" y="854506"/>
                </a:lnTo>
                <a:lnTo>
                  <a:pt x="707885" y="856030"/>
                </a:lnTo>
                <a:lnTo>
                  <a:pt x="707885" y="860590"/>
                </a:lnTo>
                <a:lnTo>
                  <a:pt x="710920" y="862114"/>
                </a:lnTo>
                <a:lnTo>
                  <a:pt x="723099" y="862114"/>
                </a:lnTo>
                <a:lnTo>
                  <a:pt x="724623" y="860590"/>
                </a:lnTo>
                <a:lnTo>
                  <a:pt x="724623" y="856030"/>
                </a:lnTo>
                <a:lnTo>
                  <a:pt x="723099" y="854506"/>
                </a:lnTo>
                <a:close/>
              </a:path>
              <a:path w="3117850" h="862329">
                <a:moveTo>
                  <a:pt x="747458" y="854506"/>
                </a:moveTo>
                <a:lnTo>
                  <a:pt x="735279" y="854506"/>
                </a:lnTo>
                <a:lnTo>
                  <a:pt x="733755" y="856030"/>
                </a:lnTo>
                <a:lnTo>
                  <a:pt x="733755" y="860590"/>
                </a:lnTo>
                <a:lnTo>
                  <a:pt x="735279" y="862114"/>
                </a:lnTo>
                <a:lnTo>
                  <a:pt x="747458" y="862114"/>
                </a:lnTo>
                <a:lnTo>
                  <a:pt x="748982" y="860590"/>
                </a:lnTo>
                <a:lnTo>
                  <a:pt x="748982" y="856030"/>
                </a:lnTo>
                <a:lnTo>
                  <a:pt x="747458" y="854506"/>
                </a:lnTo>
                <a:close/>
              </a:path>
              <a:path w="3117850" h="862329">
                <a:moveTo>
                  <a:pt x="771817" y="854506"/>
                </a:moveTo>
                <a:lnTo>
                  <a:pt x="759637" y="854506"/>
                </a:lnTo>
                <a:lnTo>
                  <a:pt x="758113" y="856030"/>
                </a:lnTo>
                <a:lnTo>
                  <a:pt x="758113" y="860590"/>
                </a:lnTo>
                <a:lnTo>
                  <a:pt x="759637" y="862114"/>
                </a:lnTo>
                <a:lnTo>
                  <a:pt x="771817" y="862114"/>
                </a:lnTo>
                <a:lnTo>
                  <a:pt x="774865" y="860590"/>
                </a:lnTo>
                <a:lnTo>
                  <a:pt x="774865" y="856030"/>
                </a:lnTo>
                <a:lnTo>
                  <a:pt x="771817" y="854506"/>
                </a:lnTo>
                <a:close/>
              </a:path>
              <a:path w="3117850" h="862329">
                <a:moveTo>
                  <a:pt x="797699" y="854506"/>
                </a:moveTo>
                <a:lnTo>
                  <a:pt x="783996" y="854506"/>
                </a:lnTo>
                <a:lnTo>
                  <a:pt x="782472" y="856030"/>
                </a:lnTo>
                <a:lnTo>
                  <a:pt x="782472" y="860590"/>
                </a:lnTo>
                <a:lnTo>
                  <a:pt x="783996" y="862114"/>
                </a:lnTo>
                <a:lnTo>
                  <a:pt x="797699" y="862114"/>
                </a:lnTo>
                <a:lnTo>
                  <a:pt x="799223" y="860590"/>
                </a:lnTo>
                <a:lnTo>
                  <a:pt x="799223" y="856030"/>
                </a:lnTo>
                <a:lnTo>
                  <a:pt x="797699" y="854506"/>
                </a:lnTo>
                <a:close/>
              </a:path>
              <a:path w="3117850" h="862329">
                <a:moveTo>
                  <a:pt x="822058" y="854506"/>
                </a:moveTo>
                <a:lnTo>
                  <a:pt x="808354" y="854506"/>
                </a:lnTo>
                <a:lnTo>
                  <a:pt x="806830" y="856030"/>
                </a:lnTo>
                <a:lnTo>
                  <a:pt x="806830" y="860590"/>
                </a:lnTo>
                <a:lnTo>
                  <a:pt x="808354" y="862114"/>
                </a:lnTo>
                <a:lnTo>
                  <a:pt x="822058" y="862114"/>
                </a:lnTo>
                <a:lnTo>
                  <a:pt x="823582" y="860590"/>
                </a:lnTo>
                <a:lnTo>
                  <a:pt x="823582" y="856030"/>
                </a:lnTo>
                <a:lnTo>
                  <a:pt x="822058" y="854506"/>
                </a:lnTo>
                <a:close/>
              </a:path>
              <a:path w="3117850" h="862329">
                <a:moveTo>
                  <a:pt x="846416" y="854506"/>
                </a:moveTo>
                <a:lnTo>
                  <a:pt x="834237" y="854506"/>
                </a:lnTo>
                <a:lnTo>
                  <a:pt x="831189" y="856030"/>
                </a:lnTo>
                <a:lnTo>
                  <a:pt x="831189" y="860590"/>
                </a:lnTo>
                <a:lnTo>
                  <a:pt x="834237" y="862114"/>
                </a:lnTo>
                <a:lnTo>
                  <a:pt x="846416" y="862114"/>
                </a:lnTo>
                <a:lnTo>
                  <a:pt x="847940" y="860590"/>
                </a:lnTo>
                <a:lnTo>
                  <a:pt x="847940" y="856030"/>
                </a:lnTo>
                <a:lnTo>
                  <a:pt x="846416" y="854506"/>
                </a:lnTo>
                <a:close/>
              </a:path>
              <a:path w="3117850" h="862329">
                <a:moveTo>
                  <a:pt x="870775" y="854506"/>
                </a:moveTo>
                <a:lnTo>
                  <a:pt x="858596" y="854506"/>
                </a:lnTo>
                <a:lnTo>
                  <a:pt x="857072" y="856030"/>
                </a:lnTo>
                <a:lnTo>
                  <a:pt x="857072" y="860590"/>
                </a:lnTo>
                <a:lnTo>
                  <a:pt x="858596" y="862114"/>
                </a:lnTo>
                <a:lnTo>
                  <a:pt x="870775" y="862114"/>
                </a:lnTo>
                <a:lnTo>
                  <a:pt x="872299" y="860590"/>
                </a:lnTo>
                <a:lnTo>
                  <a:pt x="872299" y="856030"/>
                </a:lnTo>
                <a:lnTo>
                  <a:pt x="870775" y="854506"/>
                </a:lnTo>
                <a:close/>
              </a:path>
              <a:path w="3117850" h="862329">
                <a:moveTo>
                  <a:pt x="895134" y="854506"/>
                </a:moveTo>
                <a:lnTo>
                  <a:pt x="882954" y="854506"/>
                </a:lnTo>
                <a:lnTo>
                  <a:pt x="881430" y="856030"/>
                </a:lnTo>
                <a:lnTo>
                  <a:pt x="881430" y="860590"/>
                </a:lnTo>
                <a:lnTo>
                  <a:pt x="882954" y="862114"/>
                </a:lnTo>
                <a:lnTo>
                  <a:pt x="895134" y="862114"/>
                </a:lnTo>
                <a:lnTo>
                  <a:pt x="898169" y="860590"/>
                </a:lnTo>
                <a:lnTo>
                  <a:pt x="898169" y="856030"/>
                </a:lnTo>
                <a:lnTo>
                  <a:pt x="895134" y="854506"/>
                </a:lnTo>
                <a:close/>
              </a:path>
              <a:path w="3117850" h="862329">
                <a:moveTo>
                  <a:pt x="921004" y="854506"/>
                </a:moveTo>
                <a:lnTo>
                  <a:pt x="907313" y="854506"/>
                </a:lnTo>
                <a:lnTo>
                  <a:pt x="905789" y="856030"/>
                </a:lnTo>
                <a:lnTo>
                  <a:pt x="905789" y="860590"/>
                </a:lnTo>
                <a:lnTo>
                  <a:pt x="907313" y="862114"/>
                </a:lnTo>
                <a:lnTo>
                  <a:pt x="921004" y="862114"/>
                </a:lnTo>
                <a:lnTo>
                  <a:pt x="922528" y="860590"/>
                </a:lnTo>
                <a:lnTo>
                  <a:pt x="922528" y="856030"/>
                </a:lnTo>
                <a:lnTo>
                  <a:pt x="921004" y="854506"/>
                </a:lnTo>
                <a:close/>
              </a:path>
              <a:path w="3117850" h="862329">
                <a:moveTo>
                  <a:pt x="945362" y="854506"/>
                </a:moveTo>
                <a:lnTo>
                  <a:pt x="933183" y="854506"/>
                </a:lnTo>
                <a:lnTo>
                  <a:pt x="930147" y="856030"/>
                </a:lnTo>
                <a:lnTo>
                  <a:pt x="930147" y="860590"/>
                </a:lnTo>
                <a:lnTo>
                  <a:pt x="933183" y="862114"/>
                </a:lnTo>
                <a:lnTo>
                  <a:pt x="945362" y="862114"/>
                </a:lnTo>
                <a:lnTo>
                  <a:pt x="946886" y="860590"/>
                </a:lnTo>
                <a:lnTo>
                  <a:pt x="946886" y="856030"/>
                </a:lnTo>
                <a:lnTo>
                  <a:pt x="945362" y="854506"/>
                </a:lnTo>
                <a:close/>
              </a:path>
              <a:path w="3117850" h="862329">
                <a:moveTo>
                  <a:pt x="969721" y="854506"/>
                </a:moveTo>
                <a:lnTo>
                  <a:pt x="957541" y="854506"/>
                </a:lnTo>
                <a:lnTo>
                  <a:pt x="956017" y="856030"/>
                </a:lnTo>
                <a:lnTo>
                  <a:pt x="956017" y="860590"/>
                </a:lnTo>
                <a:lnTo>
                  <a:pt x="957541" y="862114"/>
                </a:lnTo>
                <a:lnTo>
                  <a:pt x="969721" y="862114"/>
                </a:lnTo>
                <a:lnTo>
                  <a:pt x="971245" y="860590"/>
                </a:lnTo>
                <a:lnTo>
                  <a:pt x="971245" y="856030"/>
                </a:lnTo>
                <a:lnTo>
                  <a:pt x="969721" y="854506"/>
                </a:lnTo>
                <a:close/>
              </a:path>
              <a:path w="3117850" h="862329">
                <a:moveTo>
                  <a:pt x="994079" y="854506"/>
                </a:moveTo>
                <a:lnTo>
                  <a:pt x="981900" y="854506"/>
                </a:lnTo>
                <a:lnTo>
                  <a:pt x="980376" y="856030"/>
                </a:lnTo>
                <a:lnTo>
                  <a:pt x="980376" y="860590"/>
                </a:lnTo>
                <a:lnTo>
                  <a:pt x="981900" y="862114"/>
                </a:lnTo>
                <a:lnTo>
                  <a:pt x="994079" y="862114"/>
                </a:lnTo>
                <a:lnTo>
                  <a:pt x="997127" y="860590"/>
                </a:lnTo>
                <a:lnTo>
                  <a:pt x="997127" y="856030"/>
                </a:lnTo>
                <a:lnTo>
                  <a:pt x="994079" y="854506"/>
                </a:lnTo>
                <a:close/>
              </a:path>
              <a:path w="3117850" h="862329">
                <a:moveTo>
                  <a:pt x="1019962" y="854506"/>
                </a:moveTo>
                <a:lnTo>
                  <a:pt x="1006259" y="854506"/>
                </a:lnTo>
                <a:lnTo>
                  <a:pt x="1004735" y="856030"/>
                </a:lnTo>
                <a:lnTo>
                  <a:pt x="1004735" y="860590"/>
                </a:lnTo>
                <a:lnTo>
                  <a:pt x="1006259" y="862114"/>
                </a:lnTo>
                <a:lnTo>
                  <a:pt x="1019962" y="862114"/>
                </a:lnTo>
                <a:lnTo>
                  <a:pt x="1021486" y="860590"/>
                </a:lnTo>
                <a:lnTo>
                  <a:pt x="1021486" y="856030"/>
                </a:lnTo>
                <a:lnTo>
                  <a:pt x="1019962" y="854506"/>
                </a:lnTo>
                <a:close/>
              </a:path>
              <a:path w="3117850" h="862329">
                <a:moveTo>
                  <a:pt x="1044320" y="854506"/>
                </a:moveTo>
                <a:lnTo>
                  <a:pt x="1030617" y="854506"/>
                </a:lnTo>
                <a:lnTo>
                  <a:pt x="1029093" y="856030"/>
                </a:lnTo>
                <a:lnTo>
                  <a:pt x="1029093" y="860590"/>
                </a:lnTo>
                <a:lnTo>
                  <a:pt x="1030617" y="862114"/>
                </a:lnTo>
                <a:lnTo>
                  <a:pt x="1044320" y="862114"/>
                </a:lnTo>
                <a:lnTo>
                  <a:pt x="1045844" y="860590"/>
                </a:lnTo>
                <a:lnTo>
                  <a:pt x="1045844" y="856030"/>
                </a:lnTo>
                <a:lnTo>
                  <a:pt x="1044320" y="854506"/>
                </a:lnTo>
                <a:close/>
              </a:path>
              <a:path w="3117850" h="862329">
                <a:moveTo>
                  <a:pt x="1068679" y="854506"/>
                </a:moveTo>
                <a:lnTo>
                  <a:pt x="1056500" y="854506"/>
                </a:lnTo>
                <a:lnTo>
                  <a:pt x="1053452" y="856030"/>
                </a:lnTo>
                <a:lnTo>
                  <a:pt x="1053452" y="860590"/>
                </a:lnTo>
                <a:lnTo>
                  <a:pt x="1056500" y="862114"/>
                </a:lnTo>
                <a:lnTo>
                  <a:pt x="1068679" y="862114"/>
                </a:lnTo>
                <a:lnTo>
                  <a:pt x="1070190" y="860590"/>
                </a:lnTo>
                <a:lnTo>
                  <a:pt x="1070190" y="856030"/>
                </a:lnTo>
                <a:lnTo>
                  <a:pt x="1068679" y="854506"/>
                </a:lnTo>
                <a:close/>
              </a:path>
              <a:path w="3117850" h="862329">
                <a:moveTo>
                  <a:pt x="1093038" y="854506"/>
                </a:moveTo>
                <a:lnTo>
                  <a:pt x="1080858" y="854506"/>
                </a:lnTo>
                <a:lnTo>
                  <a:pt x="1079334" y="856030"/>
                </a:lnTo>
                <a:lnTo>
                  <a:pt x="1079334" y="860590"/>
                </a:lnTo>
                <a:lnTo>
                  <a:pt x="1080858" y="862114"/>
                </a:lnTo>
                <a:lnTo>
                  <a:pt x="1093038" y="862114"/>
                </a:lnTo>
                <a:lnTo>
                  <a:pt x="1094549" y="860590"/>
                </a:lnTo>
                <a:lnTo>
                  <a:pt x="1094549" y="856030"/>
                </a:lnTo>
                <a:lnTo>
                  <a:pt x="1093038" y="854506"/>
                </a:lnTo>
                <a:close/>
              </a:path>
              <a:path w="3117850" h="862329">
                <a:moveTo>
                  <a:pt x="1117384" y="854506"/>
                </a:moveTo>
                <a:lnTo>
                  <a:pt x="1105204" y="854506"/>
                </a:lnTo>
                <a:lnTo>
                  <a:pt x="1103693" y="856030"/>
                </a:lnTo>
                <a:lnTo>
                  <a:pt x="1103693" y="860590"/>
                </a:lnTo>
                <a:lnTo>
                  <a:pt x="1105204" y="862114"/>
                </a:lnTo>
                <a:lnTo>
                  <a:pt x="1117384" y="862114"/>
                </a:lnTo>
                <a:lnTo>
                  <a:pt x="1120432" y="860590"/>
                </a:lnTo>
                <a:lnTo>
                  <a:pt x="1120432" y="856030"/>
                </a:lnTo>
                <a:lnTo>
                  <a:pt x="1117384" y="854506"/>
                </a:lnTo>
                <a:close/>
              </a:path>
              <a:path w="3117850" h="862329">
                <a:moveTo>
                  <a:pt x="1143266" y="854506"/>
                </a:moveTo>
                <a:lnTo>
                  <a:pt x="1129563" y="854506"/>
                </a:lnTo>
                <a:lnTo>
                  <a:pt x="1128039" y="856030"/>
                </a:lnTo>
                <a:lnTo>
                  <a:pt x="1128039" y="860590"/>
                </a:lnTo>
                <a:lnTo>
                  <a:pt x="1129563" y="862114"/>
                </a:lnTo>
                <a:lnTo>
                  <a:pt x="1143266" y="862114"/>
                </a:lnTo>
                <a:lnTo>
                  <a:pt x="1144790" y="860590"/>
                </a:lnTo>
                <a:lnTo>
                  <a:pt x="1144790" y="856030"/>
                </a:lnTo>
                <a:lnTo>
                  <a:pt x="1143266" y="854506"/>
                </a:lnTo>
                <a:close/>
              </a:path>
              <a:path w="3117850" h="862329">
                <a:moveTo>
                  <a:pt x="1167625" y="854506"/>
                </a:moveTo>
                <a:lnTo>
                  <a:pt x="1153922" y="854506"/>
                </a:lnTo>
                <a:lnTo>
                  <a:pt x="1152398" y="856030"/>
                </a:lnTo>
                <a:lnTo>
                  <a:pt x="1152398" y="860590"/>
                </a:lnTo>
                <a:lnTo>
                  <a:pt x="1153922" y="862114"/>
                </a:lnTo>
                <a:lnTo>
                  <a:pt x="1167625" y="862114"/>
                </a:lnTo>
                <a:lnTo>
                  <a:pt x="1169149" y="860590"/>
                </a:lnTo>
                <a:lnTo>
                  <a:pt x="1169149" y="856030"/>
                </a:lnTo>
                <a:lnTo>
                  <a:pt x="1167625" y="854506"/>
                </a:lnTo>
                <a:close/>
              </a:path>
              <a:path w="3117850" h="862329">
                <a:moveTo>
                  <a:pt x="1191983" y="854506"/>
                </a:moveTo>
                <a:lnTo>
                  <a:pt x="1179804" y="854506"/>
                </a:lnTo>
                <a:lnTo>
                  <a:pt x="1176756" y="856030"/>
                </a:lnTo>
                <a:lnTo>
                  <a:pt x="1176756" y="860590"/>
                </a:lnTo>
                <a:lnTo>
                  <a:pt x="1179804" y="862114"/>
                </a:lnTo>
                <a:lnTo>
                  <a:pt x="1191983" y="862114"/>
                </a:lnTo>
                <a:lnTo>
                  <a:pt x="1193507" y="860590"/>
                </a:lnTo>
                <a:lnTo>
                  <a:pt x="1193507" y="856030"/>
                </a:lnTo>
                <a:lnTo>
                  <a:pt x="1191983" y="854506"/>
                </a:lnTo>
                <a:close/>
              </a:path>
              <a:path w="3117850" h="862329">
                <a:moveTo>
                  <a:pt x="1216342" y="854506"/>
                </a:moveTo>
                <a:lnTo>
                  <a:pt x="1204163" y="854506"/>
                </a:lnTo>
                <a:lnTo>
                  <a:pt x="1202639" y="856030"/>
                </a:lnTo>
                <a:lnTo>
                  <a:pt x="1202639" y="860590"/>
                </a:lnTo>
                <a:lnTo>
                  <a:pt x="1204163" y="862114"/>
                </a:lnTo>
                <a:lnTo>
                  <a:pt x="1216342" y="862114"/>
                </a:lnTo>
                <a:lnTo>
                  <a:pt x="1217866" y="860590"/>
                </a:lnTo>
                <a:lnTo>
                  <a:pt x="1217866" y="856030"/>
                </a:lnTo>
                <a:lnTo>
                  <a:pt x="1216342" y="854506"/>
                </a:lnTo>
                <a:close/>
              </a:path>
              <a:path w="3117850" h="862329">
                <a:moveTo>
                  <a:pt x="1240701" y="854506"/>
                </a:moveTo>
                <a:lnTo>
                  <a:pt x="1228521" y="854506"/>
                </a:lnTo>
                <a:lnTo>
                  <a:pt x="1226997" y="856030"/>
                </a:lnTo>
                <a:lnTo>
                  <a:pt x="1226997" y="860590"/>
                </a:lnTo>
                <a:lnTo>
                  <a:pt x="1228521" y="862114"/>
                </a:lnTo>
                <a:lnTo>
                  <a:pt x="1240701" y="862114"/>
                </a:lnTo>
                <a:lnTo>
                  <a:pt x="1243749" y="860590"/>
                </a:lnTo>
                <a:lnTo>
                  <a:pt x="1243749" y="856030"/>
                </a:lnTo>
                <a:lnTo>
                  <a:pt x="1240701" y="854506"/>
                </a:lnTo>
                <a:close/>
              </a:path>
              <a:path w="3117850" h="862329">
                <a:moveTo>
                  <a:pt x="1266583" y="854506"/>
                </a:moveTo>
                <a:lnTo>
                  <a:pt x="1252880" y="854506"/>
                </a:lnTo>
                <a:lnTo>
                  <a:pt x="1251356" y="856030"/>
                </a:lnTo>
                <a:lnTo>
                  <a:pt x="1251356" y="860590"/>
                </a:lnTo>
                <a:lnTo>
                  <a:pt x="1252880" y="862114"/>
                </a:lnTo>
                <a:lnTo>
                  <a:pt x="1266583" y="862114"/>
                </a:lnTo>
                <a:lnTo>
                  <a:pt x="1268095" y="860590"/>
                </a:lnTo>
                <a:lnTo>
                  <a:pt x="1268095" y="856030"/>
                </a:lnTo>
                <a:lnTo>
                  <a:pt x="1266583" y="854506"/>
                </a:lnTo>
                <a:close/>
              </a:path>
              <a:path w="3117850" h="862329">
                <a:moveTo>
                  <a:pt x="1290929" y="854506"/>
                </a:moveTo>
                <a:lnTo>
                  <a:pt x="1277239" y="854506"/>
                </a:lnTo>
                <a:lnTo>
                  <a:pt x="1275714" y="856030"/>
                </a:lnTo>
                <a:lnTo>
                  <a:pt x="1275714" y="860590"/>
                </a:lnTo>
                <a:lnTo>
                  <a:pt x="1277239" y="862114"/>
                </a:lnTo>
                <a:lnTo>
                  <a:pt x="1290929" y="862114"/>
                </a:lnTo>
                <a:lnTo>
                  <a:pt x="1292453" y="860590"/>
                </a:lnTo>
                <a:lnTo>
                  <a:pt x="1292453" y="856030"/>
                </a:lnTo>
                <a:lnTo>
                  <a:pt x="1290929" y="854506"/>
                </a:lnTo>
                <a:close/>
              </a:path>
              <a:path w="3117850" h="862329">
                <a:moveTo>
                  <a:pt x="1315288" y="854506"/>
                </a:moveTo>
                <a:lnTo>
                  <a:pt x="1303108" y="854506"/>
                </a:lnTo>
                <a:lnTo>
                  <a:pt x="1300073" y="856030"/>
                </a:lnTo>
                <a:lnTo>
                  <a:pt x="1300073" y="860590"/>
                </a:lnTo>
                <a:lnTo>
                  <a:pt x="1303108" y="862114"/>
                </a:lnTo>
                <a:lnTo>
                  <a:pt x="1315288" y="862114"/>
                </a:lnTo>
                <a:lnTo>
                  <a:pt x="1316812" y="860590"/>
                </a:lnTo>
                <a:lnTo>
                  <a:pt x="1316812" y="856030"/>
                </a:lnTo>
                <a:lnTo>
                  <a:pt x="1315288" y="854506"/>
                </a:lnTo>
                <a:close/>
              </a:path>
              <a:path w="3117850" h="862329">
                <a:moveTo>
                  <a:pt x="1339646" y="854506"/>
                </a:moveTo>
                <a:lnTo>
                  <a:pt x="1327467" y="854506"/>
                </a:lnTo>
                <a:lnTo>
                  <a:pt x="1325943" y="856030"/>
                </a:lnTo>
                <a:lnTo>
                  <a:pt x="1325943" y="860590"/>
                </a:lnTo>
                <a:lnTo>
                  <a:pt x="1327467" y="862114"/>
                </a:lnTo>
                <a:lnTo>
                  <a:pt x="1339646" y="862114"/>
                </a:lnTo>
                <a:lnTo>
                  <a:pt x="1341170" y="860590"/>
                </a:lnTo>
                <a:lnTo>
                  <a:pt x="1341170" y="856030"/>
                </a:lnTo>
                <a:lnTo>
                  <a:pt x="1339646" y="854506"/>
                </a:lnTo>
                <a:close/>
              </a:path>
              <a:path w="3117850" h="862329">
                <a:moveTo>
                  <a:pt x="1364005" y="854506"/>
                </a:moveTo>
                <a:lnTo>
                  <a:pt x="1351826" y="854506"/>
                </a:lnTo>
                <a:lnTo>
                  <a:pt x="1350302" y="856030"/>
                </a:lnTo>
                <a:lnTo>
                  <a:pt x="1350302" y="860590"/>
                </a:lnTo>
                <a:lnTo>
                  <a:pt x="1351826" y="862114"/>
                </a:lnTo>
                <a:lnTo>
                  <a:pt x="1364005" y="862114"/>
                </a:lnTo>
                <a:lnTo>
                  <a:pt x="1367053" y="860590"/>
                </a:lnTo>
                <a:lnTo>
                  <a:pt x="1367053" y="856030"/>
                </a:lnTo>
                <a:lnTo>
                  <a:pt x="1364005" y="854506"/>
                </a:lnTo>
                <a:close/>
              </a:path>
              <a:path w="3117850" h="862329">
                <a:moveTo>
                  <a:pt x="1389888" y="854506"/>
                </a:moveTo>
                <a:lnTo>
                  <a:pt x="1376184" y="854506"/>
                </a:lnTo>
                <a:lnTo>
                  <a:pt x="1374660" y="856030"/>
                </a:lnTo>
                <a:lnTo>
                  <a:pt x="1374660" y="860590"/>
                </a:lnTo>
                <a:lnTo>
                  <a:pt x="1376184" y="862114"/>
                </a:lnTo>
                <a:lnTo>
                  <a:pt x="1389888" y="862114"/>
                </a:lnTo>
                <a:lnTo>
                  <a:pt x="1391411" y="860590"/>
                </a:lnTo>
                <a:lnTo>
                  <a:pt x="1391411" y="856030"/>
                </a:lnTo>
                <a:lnTo>
                  <a:pt x="1389888" y="854506"/>
                </a:lnTo>
                <a:close/>
              </a:path>
              <a:path w="3117850" h="862329">
                <a:moveTo>
                  <a:pt x="1414246" y="854506"/>
                </a:moveTo>
                <a:lnTo>
                  <a:pt x="1400543" y="854506"/>
                </a:lnTo>
                <a:lnTo>
                  <a:pt x="1399019" y="856030"/>
                </a:lnTo>
                <a:lnTo>
                  <a:pt x="1399019" y="860590"/>
                </a:lnTo>
                <a:lnTo>
                  <a:pt x="1400543" y="862114"/>
                </a:lnTo>
                <a:lnTo>
                  <a:pt x="1414246" y="862114"/>
                </a:lnTo>
                <a:lnTo>
                  <a:pt x="1415770" y="860590"/>
                </a:lnTo>
                <a:lnTo>
                  <a:pt x="1415770" y="856030"/>
                </a:lnTo>
                <a:lnTo>
                  <a:pt x="1414246" y="854506"/>
                </a:lnTo>
                <a:close/>
              </a:path>
              <a:path w="3117850" h="862329">
                <a:moveTo>
                  <a:pt x="1438605" y="854506"/>
                </a:moveTo>
                <a:lnTo>
                  <a:pt x="1426425" y="854506"/>
                </a:lnTo>
                <a:lnTo>
                  <a:pt x="1423377" y="856030"/>
                </a:lnTo>
                <a:lnTo>
                  <a:pt x="1423377" y="860590"/>
                </a:lnTo>
                <a:lnTo>
                  <a:pt x="1426425" y="862114"/>
                </a:lnTo>
                <a:lnTo>
                  <a:pt x="1438605" y="862114"/>
                </a:lnTo>
                <a:lnTo>
                  <a:pt x="1440129" y="860590"/>
                </a:lnTo>
                <a:lnTo>
                  <a:pt x="1440129" y="856030"/>
                </a:lnTo>
                <a:lnTo>
                  <a:pt x="1438605" y="854506"/>
                </a:lnTo>
                <a:close/>
              </a:path>
              <a:path w="3117850" h="862329">
                <a:moveTo>
                  <a:pt x="1462963" y="854506"/>
                </a:moveTo>
                <a:lnTo>
                  <a:pt x="1450784" y="854506"/>
                </a:lnTo>
                <a:lnTo>
                  <a:pt x="1449260" y="856030"/>
                </a:lnTo>
                <a:lnTo>
                  <a:pt x="1449260" y="860590"/>
                </a:lnTo>
                <a:lnTo>
                  <a:pt x="1450784" y="862114"/>
                </a:lnTo>
                <a:lnTo>
                  <a:pt x="1462963" y="862114"/>
                </a:lnTo>
                <a:lnTo>
                  <a:pt x="1464487" y="860590"/>
                </a:lnTo>
                <a:lnTo>
                  <a:pt x="1464487" y="856030"/>
                </a:lnTo>
                <a:lnTo>
                  <a:pt x="1462963" y="854506"/>
                </a:lnTo>
                <a:close/>
              </a:path>
              <a:path w="3117850" h="862329">
                <a:moveTo>
                  <a:pt x="1487322" y="854506"/>
                </a:moveTo>
                <a:lnTo>
                  <a:pt x="1475143" y="854506"/>
                </a:lnTo>
                <a:lnTo>
                  <a:pt x="1473619" y="856030"/>
                </a:lnTo>
                <a:lnTo>
                  <a:pt x="1473619" y="860590"/>
                </a:lnTo>
                <a:lnTo>
                  <a:pt x="1475143" y="862114"/>
                </a:lnTo>
                <a:lnTo>
                  <a:pt x="1487322" y="862114"/>
                </a:lnTo>
                <a:lnTo>
                  <a:pt x="1490357" y="860590"/>
                </a:lnTo>
                <a:lnTo>
                  <a:pt x="1490357" y="856030"/>
                </a:lnTo>
                <a:lnTo>
                  <a:pt x="1487322" y="854506"/>
                </a:lnTo>
                <a:close/>
              </a:path>
              <a:path w="3117850" h="862329">
                <a:moveTo>
                  <a:pt x="1513192" y="854506"/>
                </a:moveTo>
                <a:lnTo>
                  <a:pt x="1499501" y="854506"/>
                </a:lnTo>
                <a:lnTo>
                  <a:pt x="1497977" y="856030"/>
                </a:lnTo>
                <a:lnTo>
                  <a:pt x="1497977" y="860590"/>
                </a:lnTo>
                <a:lnTo>
                  <a:pt x="1499501" y="862114"/>
                </a:lnTo>
                <a:lnTo>
                  <a:pt x="1513192" y="862114"/>
                </a:lnTo>
                <a:lnTo>
                  <a:pt x="1514716" y="860590"/>
                </a:lnTo>
                <a:lnTo>
                  <a:pt x="1514716" y="856030"/>
                </a:lnTo>
                <a:lnTo>
                  <a:pt x="1513192" y="854506"/>
                </a:lnTo>
                <a:close/>
              </a:path>
              <a:path w="3117850" h="862329">
                <a:moveTo>
                  <a:pt x="1537550" y="854506"/>
                </a:moveTo>
                <a:lnTo>
                  <a:pt x="1525371" y="854506"/>
                </a:lnTo>
                <a:lnTo>
                  <a:pt x="1522336" y="856030"/>
                </a:lnTo>
                <a:lnTo>
                  <a:pt x="1522336" y="860590"/>
                </a:lnTo>
                <a:lnTo>
                  <a:pt x="1525371" y="862114"/>
                </a:lnTo>
                <a:lnTo>
                  <a:pt x="1537550" y="862114"/>
                </a:lnTo>
                <a:lnTo>
                  <a:pt x="1539074" y="860590"/>
                </a:lnTo>
                <a:lnTo>
                  <a:pt x="1539074" y="856030"/>
                </a:lnTo>
                <a:lnTo>
                  <a:pt x="1537550" y="854506"/>
                </a:lnTo>
                <a:close/>
              </a:path>
              <a:path w="3117850" h="862329">
                <a:moveTo>
                  <a:pt x="1561909" y="854506"/>
                </a:moveTo>
                <a:lnTo>
                  <a:pt x="1549730" y="854506"/>
                </a:lnTo>
                <a:lnTo>
                  <a:pt x="1548206" y="856030"/>
                </a:lnTo>
                <a:lnTo>
                  <a:pt x="1548206" y="860590"/>
                </a:lnTo>
                <a:lnTo>
                  <a:pt x="1549730" y="862114"/>
                </a:lnTo>
                <a:lnTo>
                  <a:pt x="1561909" y="862114"/>
                </a:lnTo>
                <a:lnTo>
                  <a:pt x="1563433" y="860590"/>
                </a:lnTo>
                <a:lnTo>
                  <a:pt x="1563433" y="856030"/>
                </a:lnTo>
                <a:lnTo>
                  <a:pt x="1561909" y="854506"/>
                </a:lnTo>
                <a:close/>
              </a:path>
              <a:path w="3117850" h="862329">
                <a:moveTo>
                  <a:pt x="1586268" y="854506"/>
                </a:moveTo>
                <a:lnTo>
                  <a:pt x="1574088" y="854506"/>
                </a:lnTo>
                <a:lnTo>
                  <a:pt x="1572564" y="856030"/>
                </a:lnTo>
                <a:lnTo>
                  <a:pt x="1572564" y="860590"/>
                </a:lnTo>
                <a:lnTo>
                  <a:pt x="1574088" y="862114"/>
                </a:lnTo>
                <a:lnTo>
                  <a:pt x="1586268" y="862114"/>
                </a:lnTo>
                <a:lnTo>
                  <a:pt x="1589316" y="860590"/>
                </a:lnTo>
                <a:lnTo>
                  <a:pt x="1589316" y="856030"/>
                </a:lnTo>
                <a:lnTo>
                  <a:pt x="1586268" y="854506"/>
                </a:lnTo>
                <a:close/>
              </a:path>
              <a:path w="3117850" h="862329">
                <a:moveTo>
                  <a:pt x="1612150" y="854506"/>
                </a:moveTo>
                <a:lnTo>
                  <a:pt x="1598447" y="854506"/>
                </a:lnTo>
                <a:lnTo>
                  <a:pt x="1596923" y="856030"/>
                </a:lnTo>
                <a:lnTo>
                  <a:pt x="1596923" y="860590"/>
                </a:lnTo>
                <a:lnTo>
                  <a:pt x="1598447" y="862114"/>
                </a:lnTo>
                <a:lnTo>
                  <a:pt x="1612150" y="862114"/>
                </a:lnTo>
                <a:lnTo>
                  <a:pt x="1613674" y="860590"/>
                </a:lnTo>
                <a:lnTo>
                  <a:pt x="1613674" y="856030"/>
                </a:lnTo>
                <a:lnTo>
                  <a:pt x="1612150" y="854506"/>
                </a:lnTo>
                <a:close/>
              </a:path>
              <a:path w="3117850" h="862329">
                <a:moveTo>
                  <a:pt x="1636509" y="854506"/>
                </a:moveTo>
                <a:lnTo>
                  <a:pt x="1622806" y="854506"/>
                </a:lnTo>
                <a:lnTo>
                  <a:pt x="1621282" y="856030"/>
                </a:lnTo>
                <a:lnTo>
                  <a:pt x="1621282" y="860590"/>
                </a:lnTo>
                <a:lnTo>
                  <a:pt x="1622806" y="862114"/>
                </a:lnTo>
                <a:lnTo>
                  <a:pt x="1636509" y="862114"/>
                </a:lnTo>
                <a:lnTo>
                  <a:pt x="1638033" y="860590"/>
                </a:lnTo>
                <a:lnTo>
                  <a:pt x="1638033" y="856030"/>
                </a:lnTo>
                <a:lnTo>
                  <a:pt x="1636509" y="854506"/>
                </a:lnTo>
                <a:close/>
              </a:path>
              <a:path w="3117850" h="862329">
                <a:moveTo>
                  <a:pt x="1660867" y="854506"/>
                </a:moveTo>
                <a:lnTo>
                  <a:pt x="1648688" y="854506"/>
                </a:lnTo>
                <a:lnTo>
                  <a:pt x="1645640" y="856030"/>
                </a:lnTo>
                <a:lnTo>
                  <a:pt x="1645640" y="860590"/>
                </a:lnTo>
                <a:lnTo>
                  <a:pt x="1648688" y="862114"/>
                </a:lnTo>
                <a:lnTo>
                  <a:pt x="1660867" y="862114"/>
                </a:lnTo>
                <a:lnTo>
                  <a:pt x="1662379" y="860590"/>
                </a:lnTo>
                <a:lnTo>
                  <a:pt x="1662379" y="856030"/>
                </a:lnTo>
                <a:lnTo>
                  <a:pt x="1660867" y="854506"/>
                </a:lnTo>
                <a:close/>
              </a:path>
              <a:path w="3117850" h="862329">
                <a:moveTo>
                  <a:pt x="1685213" y="854506"/>
                </a:moveTo>
                <a:lnTo>
                  <a:pt x="1673047" y="854506"/>
                </a:lnTo>
                <a:lnTo>
                  <a:pt x="1671523" y="856030"/>
                </a:lnTo>
                <a:lnTo>
                  <a:pt x="1671523" y="860590"/>
                </a:lnTo>
                <a:lnTo>
                  <a:pt x="1673047" y="862114"/>
                </a:lnTo>
                <a:lnTo>
                  <a:pt x="1685213" y="862114"/>
                </a:lnTo>
                <a:lnTo>
                  <a:pt x="1686737" y="860590"/>
                </a:lnTo>
                <a:lnTo>
                  <a:pt x="1686737" y="856030"/>
                </a:lnTo>
                <a:lnTo>
                  <a:pt x="1685213" y="854506"/>
                </a:lnTo>
                <a:close/>
              </a:path>
              <a:path w="3117850" h="862329">
                <a:moveTo>
                  <a:pt x="1709572" y="854506"/>
                </a:moveTo>
                <a:lnTo>
                  <a:pt x="1697393" y="854506"/>
                </a:lnTo>
                <a:lnTo>
                  <a:pt x="1695881" y="856030"/>
                </a:lnTo>
                <a:lnTo>
                  <a:pt x="1695881" y="860590"/>
                </a:lnTo>
                <a:lnTo>
                  <a:pt x="1697393" y="862114"/>
                </a:lnTo>
                <a:lnTo>
                  <a:pt x="1709572" y="862114"/>
                </a:lnTo>
                <a:lnTo>
                  <a:pt x="1712620" y="860590"/>
                </a:lnTo>
                <a:lnTo>
                  <a:pt x="1712620" y="856030"/>
                </a:lnTo>
                <a:lnTo>
                  <a:pt x="1709572" y="854506"/>
                </a:lnTo>
                <a:close/>
              </a:path>
              <a:path w="3117850" h="862329">
                <a:moveTo>
                  <a:pt x="1735455" y="854506"/>
                </a:moveTo>
                <a:lnTo>
                  <a:pt x="1721751" y="854506"/>
                </a:lnTo>
                <a:lnTo>
                  <a:pt x="1720240" y="856030"/>
                </a:lnTo>
                <a:lnTo>
                  <a:pt x="1720240" y="860590"/>
                </a:lnTo>
                <a:lnTo>
                  <a:pt x="1721751" y="862114"/>
                </a:lnTo>
                <a:lnTo>
                  <a:pt x="1735455" y="862114"/>
                </a:lnTo>
                <a:lnTo>
                  <a:pt x="1736978" y="860590"/>
                </a:lnTo>
                <a:lnTo>
                  <a:pt x="1736978" y="856030"/>
                </a:lnTo>
                <a:lnTo>
                  <a:pt x="1735455" y="854506"/>
                </a:lnTo>
                <a:close/>
              </a:path>
              <a:path w="3117850" h="862329">
                <a:moveTo>
                  <a:pt x="1759813" y="854506"/>
                </a:moveTo>
                <a:lnTo>
                  <a:pt x="1746110" y="854506"/>
                </a:lnTo>
                <a:lnTo>
                  <a:pt x="1744586" y="856030"/>
                </a:lnTo>
                <a:lnTo>
                  <a:pt x="1744586" y="860590"/>
                </a:lnTo>
                <a:lnTo>
                  <a:pt x="1746110" y="862114"/>
                </a:lnTo>
                <a:lnTo>
                  <a:pt x="1759813" y="862114"/>
                </a:lnTo>
                <a:lnTo>
                  <a:pt x="1761337" y="860590"/>
                </a:lnTo>
                <a:lnTo>
                  <a:pt x="1761337" y="856030"/>
                </a:lnTo>
                <a:lnTo>
                  <a:pt x="1759813" y="854506"/>
                </a:lnTo>
                <a:close/>
              </a:path>
              <a:path w="3117850" h="862329">
                <a:moveTo>
                  <a:pt x="1784172" y="854506"/>
                </a:moveTo>
                <a:lnTo>
                  <a:pt x="1771992" y="854506"/>
                </a:lnTo>
                <a:lnTo>
                  <a:pt x="1768944" y="856030"/>
                </a:lnTo>
                <a:lnTo>
                  <a:pt x="1768944" y="860590"/>
                </a:lnTo>
                <a:lnTo>
                  <a:pt x="1771992" y="862114"/>
                </a:lnTo>
                <a:lnTo>
                  <a:pt x="1784172" y="862114"/>
                </a:lnTo>
                <a:lnTo>
                  <a:pt x="1785696" y="860590"/>
                </a:lnTo>
                <a:lnTo>
                  <a:pt x="1785696" y="856030"/>
                </a:lnTo>
                <a:lnTo>
                  <a:pt x="1784172" y="854506"/>
                </a:lnTo>
                <a:close/>
              </a:path>
              <a:path w="3117850" h="862329">
                <a:moveTo>
                  <a:pt x="1808530" y="854506"/>
                </a:moveTo>
                <a:lnTo>
                  <a:pt x="1796351" y="854506"/>
                </a:lnTo>
                <a:lnTo>
                  <a:pt x="1794827" y="856030"/>
                </a:lnTo>
                <a:lnTo>
                  <a:pt x="1794827" y="860590"/>
                </a:lnTo>
                <a:lnTo>
                  <a:pt x="1796351" y="862114"/>
                </a:lnTo>
                <a:lnTo>
                  <a:pt x="1808530" y="862114"/>
                </a:lnTo>
                <a:lnTo>
                  <a:pt x="1810054" y="860590"/>
                </a:lnTo>
                <a:lnTo>
                  <a:pt x="1810054" y="856030"/>
                </a:lnTo>
                <a:lnTo>
                  <a:pt x="1808530" y="854506"/>
                </a:lnTo>
                <a:close/>
              </a:path>
              <a:path w="3117850" h="862329">
                <a:moveTo>
                  <a:pt x="1832889" y="854506"/>
                </a:moveTo>
                <a:lnTo>
                  <a:pt x="1820710" y="854506"/>
                </a:lnTo>
                <a:lnTo>
                  <a:pt x="1819186" y="856030"/>
                </a:lnTo>
                <a:lnTo>
                  <a:pt x="1819186" y="860590"/>
                </a:lnTo>
                <a:lnTo>
                  <a:pt x="1820710" y="862114"/>
                </a:lnTo>
                <a:lnTo>
                  <a:pt x="1832889" y="862114"/>
                </a:lnTo>
                <a:lnTo>
                  <a:pt x="1835937" y="860590"/>
                </a:lnTo>
                <a:lnTo>
                  <a:pt x="1835937" y="856030"/>
                </a:lnTo>
                <a:lnTo>
                  <a:pt x="1832889" y="854506"/>
                </a:lnTo>
                <a:close/>
              </a:path>
              <a:path w="3117850" h="862329">
                <a:moveTo>
                  <a:pt x="1858771" y="854506"/>
                </a:moveTo>
                <a:lnTo>
                  <a:pt x="1845068" y="854506"/>
                </a:lnTo>
                <a:lnTo>
                  <a:pt x="1843544" y="856030"/>
                </a:lnTo>
                <a:lnTo>
                  <a:pt x="1843544" y="860590"/>
                </a:lnTo>
                <a:lnTo>
                  <a:pt x="1845068" y="862114"/>
                </a:lnTo>
                <a:lnTo>
                  <a:pt x="1858771" y="862114"/>
                </a:lnTo>
                <a:lnTo>
                  <a:pt x="1860283" y="860590"/>
                </a:lnTo>
                <a:lnTo>
                  <a:pt x="1860283" y="856030"/>
                </a:lnTo>
                <a:lnTo>
                  <a:pt x="1858771" y="854506"/>
                </a:lnTo>
                <a:close/>
              </a:path>
              <a:path w="3117850" h="862329">
                <a:moveTo>
                  <a:pt x="1883117" y="854506"/>
                </a:moveTo>
                <a:lnTo>
                  <a:pt x="1869427" y="854506"/>
                </a:lnTo>
                <a:lnTo>
                  <a:pt x="1867903" y="856030"/>
                </a:lnTo>
                <a:lnTo>
                  <a:pt x="1867903" y="860590"/>
                </a:lnTo>
                <a:lnTo>
                  <a:pt x="1869427" y="862114"/>
                </a:lnTo>
                <a:lnTo>
                  <a:pt x="1883117" y="862114"/>
                </a:lnTo>
                <a:lnTo>
                  <a:pt x="1884641" y="860590"/>
                </a:lnTo>
                <a:lnTo>
                  <a:pt x="1884641" y="856030"/>
                </a:lnTo>
                <a:lnTo>
                  <a:pt x="1883117" y="854506"/>
                </a:lnTo>
                <a:close/>
              </a:path>
              <a:path w="3117850" h="862329">
                <a:moveTo>
                  <a:pt x="1907476" y="854506"/>
                </a:moveTo>
                <a:lnTo>
                  <a:pt x="1895297" y="854506"/>
                </a:lnTo>
                <a:lnTo>
                  <a:pt x="1892261" y="856030"/>
                </a:lnTo>
                <a:lnTo>
                  <a:pt x="1892261" y="860590"/>
                </a:lnTo>
                <a:lnTo>
                  <a:pt x="1895297" y="862114"/>
                </a:lnTo>
                <a:lnTo>
                  <a:pt x="1907476" y="862114"/>
                </a:lnTo>
                <a:lnTo>
                  <a:pt x="1909000" y="860590"/>
                </a:lnTo>
                <a:lnTo>
                  <a:pt x="1909000" y="856030"/>
                </a:lnTo>
                <a:lnTo>
                  <a:pt x="1907476" y="854506"/>
                </a:lnTo>
                <a:close/>
              </a:path>
              <a:path w="3117850" h="862329">
                <a:moveTo>
                  <a:pt x="1931835" y="854506"/>
                </a:moveTo>
                <a:lnTo>
                  <a:pt x="1919655" y="854506"/>
                </a:lnTo>
                <a:lnTo>
                  <a:pt x="1918131" y="856030"/>
                </a:lnTo>
                <a:lnTo>
                  <a:pt x="1918131" y="860590"/>
                </a:lnTo>
                <a:lnTo>
                  <a:pt x="1919655" y="862114"/>
                </a:lnTo>
                <a:lnTo>
                  <a:pt x="1931835" y="862114"/>
                </a:lnTo>
                <a:lnTo>
                  <a:pt x="1933359" y="860590"/>
                </a:lnTo>
                <a:lnTo>
                  <a:pt x="1933359" y="856030"/>
                </a:lnTo>
                <a:lnTo>
                  <a:pt x="1931835" y="854506"/>
                </a:lnTo>
                <a:close/>
              </a:path>
              <a:path w="3117850" h="862329">
                <a:moveTo>
                  <a:pt x="1956193" y="854506"/>
                </a:moveTo>
                <a:lnTo>
                  <a:pt x="1944014" y="854506"/>
                </a:lnTo>
                <a:lnTo>
                  <a:pt x="1942490" y="856030"/>
                </a:lnTo>
                <a:lnTo>
                  <a:pt x="1942490" y="860590"/>
                </a:lnTo>
                <a:lnTo>
                  <a:pt x="1944014" y="862114"/>
                </a:lnTo>
                <a:lnTo>
                  <a:pt x="1956193" y="862114"/>
                </a:lnTo>
                <a:lnTo>
                  <a:pt x="1959241" y="860590"/>
                </a:lnTo>
                <a:lnTo>
                  <a:pt x="1959241" y="856030"/>
                </a:lnTo>
                <a:lnTo>
                  <a:pt x="1956193" y="854506"/>
                </a:lnTo>
                <a:close/>
              </a:path>
              <a:path w="3117850" h="862329">
                <a:moveTo>
                  <a:pt x="1982076" y="854506"/>
                </a:moveTo>
                <a:lnTo>
                  <a:pt x="1968372" y="854506"/>
                </a:lnTo>
                <a:lnTo>
                  <a:pt x="1966849" y="856030"/>
                </a:lnTo>
                <a:lnTo>
                  <a:pt x="1966849" y="860590"/>
                </a:lnTo>
                <a:lnTo>
                  <a:pt x="1968372" y="862114"/>
                </a:lnTo>
                <a:lnTo>
                  <a:pt x="1982076" y="862114"/>
                </a:lnTo>
                <a:lnTo>
                  <a:pt x="1983600" y="860590"/>
                </a:lnTo>
                <a:lnTo>
                  <a:pt x="1983600" y="856030"/>
                </a:lnTo>
                <a:lnTo>
                  <a:pt x="1982076" y="854506"/>
                </a:lnTo>
                <a:close/>
              </a:path>
              <a:path w="3117850" h="862329">
                <a:moveTo>
                  <a:pt x="2006434" y="854506"/>
                </a:moveTo>
                <a:lnTo>
                  <a:pt x="1992731" y="854506"/>
                </a:lnTo>
                <a:lnTo>
                  <a:pt x="1991207" y="856030"/>
                </a:lnTo>
                <a:lnTo>
                  <a:pt x="1991207" y="860590"/>
                </a:lnTo>
                <a:lnTo>
                  <a:pt x="1992731" y="862114"/>
                </a:lnTo>
                <a:lnTo>
                  <a:pt x="2006434" y="862114"/>
                </a:lnTo>
                <a:lnTo>
                  <a:pt x="2007958" y="860590"/>
                </a:lnTo>
                <a:lnTo>
                  <a:pt x="2007958" y="856030"/>
                </a:lnTo>
                <a:lnTo>
                  <a:pt x="2006434" y="854506"/>
                </a:lnTo>
                <a:close/>
              </a:path>
              <a:path w="3117850" h="862329">
                <a:moveTo>
                  <a:pt x="2030793" y="854506"/>
                </a:moveTo>
                <a:lnTo>
                  <a:pt x="2018614" y="854506"/>
                </a:lnTo>
                <a:lnTo>
                  <a:pt x="2015566" y="856030"/>
                </a:lnTo>
                <a:lnTo>
                  <a:pt x="2015566" y="860590"/>
                </a:lnTo>
                <a:lnTo>
                  <a:pt x="2018614" y="862114"/>
                </a:lnTo>
                <a:lnTo>
                  <a:pt x="2030793" y="862114"/>
                </a:lnTo>
                <a:lnTo>
                  <a:pt x="2032317" y="860590"/>
                </a:lnTo>
                <a:lnTo>
                  <a:pt x="2032317" y="856030"/>
                </a:lnTo>
                <a:lnTo>
                  <a:pt x="2030793" y="854506"/>
                </a:lnTo>
                <a:close/>
              </a:path>
              <a:path w="3117850" h="862329">
                <a:moveTo>
                  <a:pt x="2055152" y="854506"/>
                </a:moveTo>
                <a:lnTo>
                  <a:pt x="2042972" y="854506"/>
                </a:lnTo>
                <a:lnTo>
                  <a:pt x="2041448" y="856030"/>
                </a:lnTo>
                <a:lnTo>
                  <a:pt x="2041448" y="860590"/>
                </a:lnTo>
                <a:lnTo>
                  <a:pt x="2042972" y="862114"/>
                </a:lnTo>
                <a:lnTo>
                  <a:pt x="2055152" y="862114"/>
                </a:lnTo>
                <a:lnTo>
                  <a:pt x="2056663" y="860590"/>
                </a:lnTo>
                <a:lnTo>
                  <a:pt x="2056663" y="856030"/>
                </a:lnTo>
                <a:lnTo>
                  <a:pt x="2055152" y="854506"/>
                </a:lnTo>
                <a:close/>
              </a:path>
              <a:path w="3117850" h="862329">
                <a:moveTo>
                  <a:pt x="2079510" y="854506"/>
                </a:moveTo>
                <a:lnTo>
                  <a:pt x="2067331" y="854506"/>
                </a:lnTo>
                <a:lnTo>
                  <a:pt x="2065807" y="856030"/>
                </a:lnTo>
                <a:lnTo>
                  <a:pt x="2065807" y="860590"/>
                </a:lnTo>
                <a:lnTo>
                  <a:pt x="2067331" y="862114"/>
                </a:lnTo>
                <a:lnTo>
                  <a:pt x="2079510" y="862114"/>
                </a:lnTo>
                <a:lnTo>
                  <a:pt x="2082545" y="860590"/>
                </a:lnTo>
                <a:lnTo>
                  <a:pt x="2082545" y="856030"/>
                </a:lnTo>
                <a:lnTo>
                  <a:pt x="2079510" y="854506"/>
                </a:lnTo>
                <a:close/>
              </a:path>
              <a:path w="3117850" h="862329">
                <a:moveTo>
                  <a:pt x="2105380" y="854506"/>
                </a:moveTo>
                <a:lnTo>
                  <a:pt x="2091689" y="854506"/>
                </a:lnTo>
                <a:lnTo>
                  <a:pt x="2090165" y="856030"/>
                </a:lnTo>
                <a:lnTo>
                  <a:pt x="2090165" y="860590"/>
                </a:lnTo>
                <a:lnTo>
                  <a:pt x="2091689" y="862114"/>
                </a:lnTo>
                <a:lnTo>
                  <a:pt x="2105380" y="862114"/>
                </a:lnTo>
                <a:lnTo>
                  <a:pt x="2106904" y="860590"/>
                </a:lnTo>
                <a:lnTo>
                  <a:pt x="2106904" y="856030"/>
                </a:lnTo>
                <a:lnTo>
                  <a:pt x="2105380" y="854506"/>
                </a:lnTo>
                <a:close/>
              </a:path>
              <a:path w="3117850" h="862329">
                <a:moveTo>
                  <a:pt x="2129739" y="854506"/>
                </a:moveTo>
                <a:lnTo>
                  <a:pt x="2117559" y="854506"/>
                </a:lnTo>
                <a:lnTo>
                  <a:pt x="2114524" y="856030"/>
                </a:lnTo>
                <a:lnTo>
                  <a:pt x="2114524" y="860590"/>
                </a:lnTo>
                <a:lnTo>
                  <a:pt x="2117559" y="862114"/>
                </a:lnTo>
                <a:lnTo>
                  <a:pt x="2129739" y="862114"/>
                </a:lnTo>
                <a:lnTo>
                  <a:pt x="2131263" y="860590"/>
                </a:lnTo>
                <a:lnTo>
                  <a:pt x="2131263" y="856030"/>
                </a:lnTo>
                <a:lnTo>
                  <a:pt x="2129739" y="854506"/>
                </a:lnTo>
                <a:close/>
              </a:path>
              <a:path w="3117850" h="862329">
                <a:moveTo>
                  <a:pt x="2154097" y="854506"/>
                </a:moveTo>
                <a:lnTo>
                  <a:pt x="2141918" y="854506"/>
                </a:lnTo>
                <a:lnTo>
                  <a:pt x="2140394" y="856030"/>
                </a:lnTo>
                <a:lnTo>
                  <a:pt x="2140394" y="860590"/>
                </a:lnTo>
                <a:lnTo>
                  <a:pt x="2141918" y="862114"/>
                </a:lnTo>
                <a:lnTo>
                  <a:pt x="2154097" y="862114"/>
                </a:lnTo>
                <a:lnTo>
                  <a:pt x="2155621" y="860590"/>
                </a:lnTo>
                <a:lnTo>
                  <a:pt x="2155621" y="856030"/>
                </a:lnTo>
                <a:lnTo>
                  <a:pt x="2154097" y="854506"/>
                </a:lnTo>
                <a:close/>
              </a:path>
              <a:path w="3117850" h="862329">
                <a:moveTo>
                  <a:pt x="2178456" y="854506"/>
                </a:moveTo>
                <a:lnTo>
                  <a:pt x="2166277" y="854506"/>
                </a:lnTo>
                <a:lnTo>
                  <a:pt x="2164753" y="856030"/>
                </a:lnTo>
                <a:lnTo>
                  <a:pt x="2164753" y="860590"/>
                </a:lnTo>
                <a:lnTo>
                  <a:pt x="2166277" y="862114"/>
                </a:lnTo>
                <a:lnTo>
                  <a:pt x="2178456" y="862114"/>
                </a:lnTo>
                <a:lnTo>
                  <a:pt x="2181504" y="860590"/>
                </a:lnTo>
                <a:lnTo>
                  <a:pt x="2181504" y="856030"/>
                </a:lnTo>
                <a:lnTo>
                  <a:pt x="2178456" y="854506"/>
                </a:lnTo>
                <a:close/>
              </a:path>
              <a:path w="3117850" h="862329">
                <a:moveTo>
                  <a:pt x="2204339" y="854506"/>
                </a:moveTo>
                <a:lnTo>
                  <a:pt x="2190635" y="854506"/>
                </a:lnTo>
                <a:lnTo>
                  <a:pt x="2189111" y="856030"/>
                </a:lnTo>
                <a:lnTo>
                  <a:pt x="2189111" y="860590"/>
                </a:lnTo>
                <a:lnTo>
                  <a:pt x="2190635" y="862114"/>
                </a:lnTo>
                <a:lnTo>
                  <a:pt x="2204339" y="862114"/>
                </a:lnTo>
                <a:lnTo>
                  <a:pt x="2205863" y="860590"/>
                </a:lnTo>
                <a:lnTo>
                  <a:pt x="2205863" y="856030"/>
                </a:lnTo>
                <a:lnTo>
                  <a:pt x="2204339" y="854506"/>
                </a:lnTo>
                <a:close/>
              </a:path>
              <a:path w="3117850" h="862329">
                <a:moveTo>
                  <a:pt x="2228697" y="854506"/>
                </a:moveTo>
                <a:lnTo>
                  <a:pt x="2214994" y="854506"/>
                </a:lnTo>
                <a:lnTo>
                  <a:pt x="2213470" y="856030"/>
                </a:lnTo>
                <a:lnTo>
                  <a:pt x="2213470" y="860590"/>
                </a:lnTo>
                <a:lnTo>
                  <a:pt x="2214994" y="862114"/>
                </a:lnTo>
                <a:lnTo>
                  <a:pt x="2228697" y="862114"/>
                </a:lnTo>
                <a:lnTo>
                  <a:pt x="2230221" y="860590"/>
                </a:lnTo>
                <a:lnTo>
                  <a:pt x="2230221" y="856030"/>
                </a:lnTo>
                <a:lnTo>
                  <a:pt x="2228697" y="854506"/>
                </a:lnTo>
                <a:close/>
              </a:path>
              <a:path w="3117850" h="862329">
                <a:moveTo>
                  <a:pt x="2253056" y="854506"/>
                </a:moveTo>
                <a:lnTo>
                  <a:pt x="2240876" y="854506"/>
                </a:lnTo>
                <a:lnTo>
                  <a:pt x="2237828" y="856030"/>
                </a:lnTo>
                <a:lnTo>
                  <a:pt x="2237828" y="860590"/>
                </a:lnTo>
                <a:lnTo>
                  <a:pt x="2240876" y="862114"/>
                </a:lnTo>
                <a:lnTo>
                  <a:pt x="2253056" y="862114"/>
                </a:lnTo>
                <a:lnTo>
                  <a:pt x="2254567" y="860590"/>
                </a:lnTo>
                <a:lnTo>
                  <a:pt x="2254567" y="856030"/>
                </a:lnTo>
                <a:lnTo>
                  <a:pt x="2253056" y="854506"/>
                </a:lnTo>
                <a:close/>
              </a:path>
              <a:path w="3117850" h="862329">
                <a:moveTo>
                  <a:pt x="2277414" y="854506"/>
                </a:moveTo>
                <a:lnTo>
                  <a:pt x="2265235" y="854506"/>
                </a:lnTo>
                <a:lnTo>
                  <a:pt x="2263711" y="856030"/>
                </a:lnTo>
                <a:lnTo>
                  <a:pt x="2263711" y="860590"/>
                </a:lnTo>
                <a:lnTo>
                  <a:pt x="2265235" y="862114"/>
                </a:lnTo>
                <a:lnTo>
                  <a:pt x="2277414" y="862114"/>
                </a:lnTo>
                <a:lnTo>
                  <a:pt x="2278926" y="860590"/>
                </a:lnTo>
                <a:lnTo>
                  <a:pt x="2278926" y="856030"/>
                </a:lnTo>
                <a:lnTo>
                  <a:pt x="2277414" y="854506"/>
                </a:lnTo>
                <a:close/>
              </a:path>
              <a:path w="3117850" h="862329">
                <a:moveTo>
                  <a:pt x="2301760" y="854506"/>
                </a:moveTo>
                <a:lnTo>
                  <a:pt x="2289581" y="854506"/>
                </a:lnTo>
                <a:lnTo>
                  <a:pt x="2288070" y="856030"/>
                </a:lnTo>
                <a:lnTo>
                  <a:pt x="2288070" y="860590"/>
                </a:lnTo>
                <a:lnTo>
                  <a:pt x="2289581" y="862114"/>
                </a:lnTo>
                <a:lnTo>
                  <a:pt x="2301760" y="862114"/>
                </a:lnTo>
                <a:lnTo>
                  <a:pt x="2304808" y="860590"/>
                </a:lnTo>
                <a:lnTo>
                  <a:pt x="2304808" y="856030"/>
                </a:lnTo>
                <a:lnTo>
                  <a:pt x="2301760" y="854506"/>
                </a:lnTo>
                <a:close/>
              </a:path>
              <a:path w="3117850" h="862329">
                <a:moveTo>
                  <a:pt x="2327643" y="854506"/>
                </a:moveTo>
                <a:lnTo>
                  <a:pt x="2313940" y="854506"/>
                </a:lnTo>
                <a:lnTo>
                  <a:pt x="2312416" y="856030"/>
                </a:lnTo>
                <a:lnTo>
                  <a:pt x="2312416" y="860590"/>
                </a:lnTo>
                <a:lnTo>
                  <a:pt x="2313940" y="862114"/>
                </a:lnTo>
                <a:lnTo>
                  <a:pt x="2327643" y="862114"/>
                </a:lnTo>
                <a:lnTo>
                  <a:pt x="2329167" y="860590"/>
                </a:lnTo>
                <a:lnTo>
                  <a:pt x="2329167" y="856030"/>
                </a:lnTo>
                <a:lnTo>
                  <a:pt x="2327643" y="854506"/>
                </a:lnTo>
                <a:close/>
              </a:path>
              <a:path w="3117850" h="862329">
                <a:moveTo>
                  <a:pt x="2352001" y="854506"/>
                </a:moveTo>
                <a:lnTo>
                  <a:pt x="2338298" y="854506"/>
                </a:lnTo>
                <a:lnTo>
                  <a:pt x="2336774" y="856030"/>
                </a:lnTo>
                <a:lnTo>
                  <a:pt x="2336774" y="860590"/>
                </a:lnTo>
                <a:lnTo>
                  <a:pt x="2338298" y="862114"/>
                </a:lnTo>
                <a:lnTo>
                  <a:pt x="2352001" y="862114"/>
                </a:lnTo>
                <a:lnTo>
                  <a:pt x="2353525" y="860590"/>
                </a:lnTo>
                <a:lnTo>
                  <a:pt x="2353525" y="856030"/>
                </a:lnTo>
                <a:lnTo>
                  <a:pt x="2352001" y="854506"/>
                </a:lnTo>
                <a:close/>
              </a:path>
              <a:path w="3117850" h="862329">
                <a:moveTo>
                  <a:pt x="2376360" y="854506"/>
                </a:moveTo>
                <a:lnTo>
                  <a:pt x="2364181" y="854506"/>
                </a:lnTo>
                <a:lnTo>
                  <a:pt x="2361133" y="856030"/>
                </a:lnTo>
                <a:lnTo>
                  <a:pt x="2361133" y="860590"/>
                </a:lnTo>
                <a:lnTo>
                  <a:pt x="2364181" y="862114"/>
                </a:lnTo>
                <a:lnTo>
                  <a:pt x="2376360" y="862114"/>
                </a:lnTo>
                <a:lnTo>
                  <a:pt x="2377884" y="860590"/>
                </a:lnTo>
                <a:lnTo>
                  <a:pt x="2377884" y="856030"/>
                </a:lnTo>
                <a:lnTo>
                  <a:pt x="2376360" y="854506"/>
                </a:lnTo>
                <a:close/>
              </a:path>
              <a:path w="3117850" h="862329">
                <a:moveTo>
                  <a:pt x="2400719" y="854506"/>
                </a:moveTo>
                <a:lnTo>
                  <a:pt x="2388539" y="854506"/>
                </a:lnTo>
                <a:lnTo>
                  <a:pt x="2387015" y="856030"/>
                </a:lnTo>
                <a:lnTo>
                  <a:pt x="2387015" y="860590"/>
                </a:lnTo>
                <a:lnTo>
                  <a:pt x="2388539" y="862114"/>
                </a:lnTo>
                <a:lnTo>
                  <a:pt x="2400719" y="862114"/>
                </a:lnTo>
                <a:lnTo>
                  <a:pt x="2402243" y="860590"/>
                </a:lnTo>
                <a:lnTo>
                  <a:pt x="2402243" y="856030"/>
                </a:lnTo>
                <a:lnTo>
                  <a:pt x="2400719" y="854506"/>
                </a:lnTo>
                <a:close/>
              </a:path>
              <a:path w="3117850" h="862329">
                <a:moveTo>
                  <a:pt x="2425077" y="854506"/>
                </a:moveTo>
                <a:lnTo>
                  <a:pt x="2412898" y="854506"/>
                </a:lnTo>
                <a:lnTo>
                  <a:pt x="2411374" y="856030"/>
                </a:lnTo>
                <a:lnTo>
                  <a:pt x="2411374" y="860590"/>
                </a:lnTo>
                <a:lnTo>
                  <a:pt x="2412898" y="862114"/>
                </a:lnTo>
                <a:lnTo>
                  <a:pt x="2425077" y="862114"/>
                </a:lnTo>
                <a:lnTo>
                  <a:pt x="2428125" y="860590"/>
                </a:lnTo>
                <a:lnTo>
                  <a:pt x="2428125" y="856030"/>
                </a:lnTo>
                <a:lnTo>
                  <a:pt x="2425077" y="854506"/>
                </a:lnTo>
                <a:close/>
              </a:path>
              <a:path w="3117850" h="862329">
                <a:moveTo>
                  <a:pt x="2450960" y="854506"/>
                </a:moveTo>
                <a:lnTo>
                  <a:pt x="2437257" y="854506"/>
                </a:lnTo>
                <a:lnTo>
                  <a:pt x="2435733" y="856030"/>
                </a:lnTo>
                <a:lnTo>
                  <a:pt x="2435733" y="860590"/>
                </a:lnTo>
                <a:lnTo>
                  <a:pt x="2437257" y="862114"/>
                </a:lnTo>
                <a:lnTo>
                  <a:pt x="2450960" y="862114"/>
                </a:lnTo>
                <a:lnTo>
                  <a:pt x="2452471" y="860590"/>
                </a:lnTo>
                <a:lnTo>
                  <a:pt x="2452471" y="856030"/>
                </a:lnTo>
                <a:lnTo>
                  <a:pt x="2450960" y="854506"/>
                </a:lnTo>
                <a:close/>
              </a:path>
              <a:path w="3117850" h="862329">
                <a:moveTo>
                  <a:pt x="2475306" y="854506"/>
                </a:moveTo>
                <a:lnTo>
                  <a:pt x="2461615" y="854506"/>
                </a:lnTo>
                <a:lnTo>
                  <a:pt x="2460091" y="856030"/>
                </a:lnTo>
                <a:lnTo>
                  <a:pt x="2460091" y="860590"/>
                </a:lnTo>
                <a:lnTo>
                  <a:pt x="2461615" y="862114"/>
                </a:lnTo>
                <a:lnTo>
                  <a:pt x="2475306" y="862114"/>
                </a:lnTo>
                <a:lnTo>
                  <a:pt x="2476830" y="860590"/>
                </a:lnTo>
                <a:lnTo>
                  <a:pt x="2476830" y="856030"/>
                </a:lnTo>
                <a:lnTo>
                  <a:pt x="2475306" y="854506"/>
                </a:lnTo>
                <a:close/>
              </a:path>
              <a:path w="3117850" h="862329">
                <a:moveTo>
                  <a:pt x="2499664" y="854506"/>
                </a:moveTo>
                <a:lnTo>
                  <a:pt x="2487485" y="854506"/>
                </a:lnTo>
                <a:lnTo>
                  <a:pt x="2484450" y="856030"/>
                </a:lnTo>
                <a:lnTo>
                  <a:pt x="2484450" y="860590"/>
                </a:lnTo>
                <a:lnTo>
                  <a:pt x="2487485" y="862114"/>
                </a:lnTo>
                <a:lnTo>
                  <a:pt x="2499664" y="862114"/>
                </a:lnTo>
                <a:lnTo>
                  <a:pt x="2501188" y="860590"/>
                </a:lnTo>
                <a:lnTo>
                  <a:pt x="2501188" y="856030"/>
                </a:lnTo>
                <a:lnTo>
                  <a:pt x="2499664" y="854506"/>
                </a:lnTo>
                <a:close/>
              </a:path>
              <a:path w="3117850" h="862329">
                <a:moveTo>
                  <a:pt x="2524023" y="854506"/>
                </a:moveTo>
                <a:lnTo>
                  <a:pt x="2511844" y="854506"/>
                </a:lnTo>
                <a:lnTo>
                  <a:pt x="2510320" y="856030"/>
                </a:lnTo>
                <a:lnTo>
                  <a:pt x="2510320" y="860590"/>
                </a:lnTo>
                <a:lnTo>
                  <a:pt x="2511844" y="862114"/>
                </a:lnTo>
                <a:lnTo>
                  <a:pt x="2524023" y="862114"/>
                </a:lnTo>
                <a:lnTo>
                  <a:pt x="2525547" y="860590"/>
                </a:lnTo>
                <a:lnTo>
                  <a:pt x="2525547" y="856030"/>
                </a:lnTo>
                <a:lnTo>
                  <a:pt x="2524023" y="854506"/>
                </a:lnTo>
                <a:close/>
              </a:path>
              <a:path w="3117850" h="862329">
                <a:moveTo>
                  <a:pt x="2548382" y="854506"/>
                </a:moveTo>
                <a:lnTo>
                  <a:pt x="2536202" y="854506"/>
                </a:lnTo>
                <a:lnTo>
                  <a:pt x="2534678" y="856030"/>
                </a:lnTo>
                <a:lnTo>
                  <a:pt x="2534678" y="860590"/>
                </a:lnTo>
                <a:lnTo>
                  <a:pt x="2536202" y="862114"/>
                </a:lnTo>
                <a:lnTo>
                  <a:pt x="2548382" y="862114"/>
                </a:lnTo>
                <a:lnTo>
                  <a:pt x="2551430" y="860590"/>
                </a:lnTo>
                <a:lnTo>
                  <a:pt x="2551430" y="856030"/>
                </a:lnTo>
                <a:lnTo>
                  <a:pt x="2548382" y="854506"/>
                </a:lnTo>
                <a:close/>
              </a:path>
              <a:path w="3117850" h="862329">
                <a:moveTo>
                  <a:pt x="2574264" y="854506"/>
                </a:moveTo>
                <a:lnTo>
                  <a:pt x="2560561" y="854506"/>
                </a:lnTo>
                <a:lnTo>
                  <a:pt x="2559037" y="856030"/>
                </a:lnTo>
                <a:lnTo>
                  <a:pt x="2559037" y="860590"/>
                </a:lnTo>
                <a:lnTo>
                  <a:pt x="2560561" y="862114"/>
                </a:lnTo>
                <a:lnTo>
                  <a:pt x="2574264" y="862114"/>
                </a:lnTo>
                <a:lnTo>
                  <a:pt x="2575788" y="860590"/>
                </a:lnTo>
                <a:lnTo>
                  <a:pt x="2575788" y="856030"/>
                </a:lnTo>
                <a:lnTo>
                  <a:pt x="2574264" y="854506"/>
                </a:lnTo>
                <a:close/>
              </a:path>
              <a:path w="3117850" h="862329">
                <a:moveTo>
                  <a:pt x="2598623" y="854506"/>
                </a:moveTo>
                <a:lnTo>
                  <a:pt x="2584919" y="854506"/>
                </a:lnTo>
                <a:lnTo>
                  <a:pt x="2583395" y="856030"/>
                </a:lnTo>
                <a:lnTo>
                  <a:pt x="2583395" y="860590"/>
                </a:lnTo>
                <a:lnTo>
                  <a:pt x="2584919" y="862114"/>
                </a:lnTo>
                <a:lnTo>
                  <a:pt x="2598623" y="862114"/>
                </a:lnTo>
                <a:lnTo>
                  <a:pt x="2600147" y="860590"/>
                </a:lnTo>
                <a:lnTo>
                  <a:pt x="2600147" y="856030"/>
                </a:lnTo>
                <a:lnTo>
                  <a:pt x="2598623" y="854506"/>
                </a:lnTo>
                <a:close/>
              </a:path>
              <a:path w="3117850" h="862329">
                <a:moveTo>
                  <a:pt x="2622981" y="854506"/>
                </a:moveTo>
                <a:lnTo>
                  <a:pt x="2610802" y="854506"/>
                </a:lnTo>
                <a:lnTo>
                  <a:pt x="2607754" y="856030"/>
                </a:lnTo>
                <a:lnTo>
                  <a:pt x="2607754" y="860590"/>
                </a:lnTo>
                <a:lnTo>
                  <a:pt x="2610802" y="862114"/>
                </a:lnTo>
                <a:lnTo>
                  <a:pt x="2622981" y="862114"/>
                </a:lnTo>
                <a:lnTo>
                  <a:pt x="2624505" y="860590"/>
                </a:lnTo>
                <a:lnTo>
                  <a:pt x="2624505" y="856030"/>
                </a:lnTo>
                <a:lnTo>
                  <a:pt x="2622981" y="854506"/>
                </a:lnTo>
                <a:close/>
              </a:path>
              <a:path w="3117850" h="862329">
                <a:moveTo>
                  <a:pt x="2647340" y="854506"/>
                </a:moveTo>
                <a:lnTo>
                  <a:pt x="2635161" y="854506"/>
                </a:lnTo>
                <a:lnTo>
                  <a:pt x="2633637" y="856030"/>
                </a:lnTo>
                <a:lnTo>
                  <a:pt x="2633637" y="860590"/>
                </a:lnTo>
                <a:lnTo>
                  <a:pt x="2635161" y="862114"/>
                </a:lnTo>
                <a:lnTo>
                  <a:pt x="2647340" y="862114"/>
                </a:lnTo>
                <a:lnTo>
                  <a:pt x="2648864" y="860590"/>
                </a:lnTo>
                <a:lnTo>
                  <a:pt x="2648864" y="856030"/>
                </a:lnTo>
                <a:lnTo>
                  <a:pt x="2647340" y="854506"/>
                </a:lnTo>
                <a:close/>
              </a:path>
              <a:path w="3117850" h="862329">
                <a:moveTo>
                  <a:pt x="2671699" y="854506"/>
                </a:moveTo>
                <a:lnTo>
                  <a:pt x="2659519" y="854506"/>
                </a:lnTo>
                <a:lnTo>
                  <a:pt x="2657995" y="856030"/>
                </a:lnTo>
                <a:lnTo>
                  <a:pt x="2657995" y="860590"/>
                </a:lnTo>
                <a:lnTo>
                  <a:pt x="2659519" y="862114"/>
                </a:lnTo>
                <a:lnTo>
                  <a:pt x="2671699" y="862114"/>
                </a:lnTo>
                <a:lnTo>
                  <a:pt x="2674734" y="860590"/>
                </a:lnTo>
                <a:lnTo>
                  <a:pt x="2674734" y="856030"/>
                </a:lnTo>
                <a:lnTo>
                  <a:pt x="2671699" y="854506"/>
                </a:lnTo>
                <a:close/>
              </a:path>
              <a:path w="3117850" h="862329">
                <a:moveTo>
                  <a:pt x="2697568" y="854506"/>
                </a:moveTo>
                <a:lnTo>
                  <a:pt x="2683865" y="854506"/>
                </a:lnTo>
                <a:lnTo>
                  <a:pt x="2682354" y="856030"/>
                </a:lnTo>
                <a:lnTo>
                  <a:pt x="2682354" y="860590"/>
                </a:lnTo>
                <a:lnTo>
                  <a:pt x="2683865" y="862114"/>
                </a:lnTo>
                <a:lnTo>
                  <a:pt x="2697568" y="862114"/>
                </a:lnTo>
                <a:lnTo>
                  <a:pt x="2699092" y="860590"/>
                </a:lnTo>
                <a:lnTo>
                  <a:pt x="2699092" y="856030"/>
                </a:lnTo>
                <a:lnTo>
                  <a:pt x="2697568" y="854506"/>
                </a:lnTo>
                <a:close/>
              </a:path>
              <a:path w="3117850" h="862329">
                <a:moveTo>
                  <a:pt x="2721927" y="854506"/>
                </a:moveTo>
                <a:lnTo>
                  <a:pt x="2708224" y="854506"/>
                </a:lnTo>
                <a:lnTo>
                  <a:pt x="2706712" y="856030"/>
                </a:lnTo>
                <a:lnTo>
                  <a:pt x="2706712" y="860590"/>
                </a:lnTo>
                <a:lnTo>
                  <a:pt x="2708224" y="862114"/>
                </a:lnTo>
                <a:lnTo>
                  <a:pt x="2721927" y="862114"/>
                </a:lnTo>
                <a:lnTo>
                  <a:pt x="2723451" y="860590"/>
                </a:lnTo>
                <a:lnTo>
                  <a:pt x="2723451" y="856030"/>
                </a:lnTo>
                <a:lnTo>
                  <a:pt x="2721927" y="854506"/>
                </a:lnTo>
                <a:close/>
              </a:path>
              <a:path w="3117850" h="862329">
                <a:moveTo>
                  <a:pt x="2746286" y="854506"/>
                </a:moveTo>
                <a:lnTo>
                  <a:pt x="2734106" y="854506"/>
                </a:lnTo>
                <a:lnTo>
                  <a:pt x="2731058" y="856030"/>
                </a:lnTo>
                <a:lnTo>
                  <a:pt x="2731058" y="860590"/>
                </a:lnTo>
                <a:lnTo>
                  <a:pt x="2734106" y="862114"/>
                </a:lnTo>
                <a:lnTo>
                  <a:pt x="2746286" y="862114"/>
                </a:lnTo>
                <a:lnTo>
                  <a:pt x="2747810" y="860590"/>
                </a:lnTo>
                <a:lnTo>
                  <a:pt x="2747810" y="856030"/>
                </a:lnTo>
                <a:lnTo>
                  <a:pt x="2746286" y="854506"/>
                </a:lnTo>
                <a:close/>
              </a:path>
              <a:path w="3117850" h="862329">
                <a:moveTo>
                  <a:pt x="2770644" y="854506"/>
                </a:moveTo>
                <a:lnTo>
                  <a:pt x="2758465" y="854506"/>
                </a:lnTo>
                <a:lnTo>
                  <a:pt x="2756941" y="856030"/>
                </a:lnTo>
                <a:lnTo>
                  <a:pt x="2756941" y="860590"/>
                </a:lnTo>
                <a:lnTo>
                  <a:pt x="2758465" y="862114"/>
                </a:lnTo>
                <a:lnTo>
                  <a:pt x="2770644" y="862114"/>
                </a:lnTo>
                <a:lnTo>
                  <a:pt x="2773692" y="860590"/>
                </a:lnTo>
                <a:lnTo>
                  <a:pt x="2773692" y="856030"/>
                </a:lnTo>
                <a:lnTo>
                  <a:pt x="2770644" y="854506"/>
                </a:lnTo>
                <a:close/>
              </a:path>
              <a:path w="3117850" h="862329">
                <a:moveTo>
                  <a:pt x="2796527" y="854506"/>
                </a:moveTo>
                <a:lnTo>
                  <a:pt x="2782824" y="854506"/>
                </a:lnTo>
                <a:lnTo>
                  <a:pt x="2781300" y="856030"/>
                </a:lnTo>
                <a:lnTo>
                  <a:pt x="2781300" y="860590"/>
                </a:lnTo>
                <a:lnTo>
                  <a:pt x="2782824" y="862114"/>
                </a:lnTo>
                <a:lnTo>
                  <a:pt x="2796527" y="862114"/>
                </a:lnTo>
                <a:lnTo>
                  <a:pt x="2798051" y="860590"/>
                </a:lnTo>
                <a:lnTo>
                  <a:pt x="2798051" y="856030"/>
                </a:lnTo>
                <a:lnTo>
                  <a:pt x="2796527" y="854506"/>
                </a:lnTo>
                <a:close/>
              </a:path>
              <a:path w="3117850" h="862329">
                <a:moveTo>
                  <a:pt x="2820885" y="854506"/>
                </a:moveTo>
                <a:lnTo>
                  <a:pt x="2807182" y="854506"/>
                </a:lnTo>
                <a:lnTo>
                  <a:pt x="2805658" y="856030"/>
                </a:lnTo>
                <a:lnTo>
                  <a:pt x="2805658" y="860590"/>
                </a:lnTo>
                <a:lnTo>
                  <a:pt x="2807182" y="862114"/>
                </a:lnTo>
                <a:lnTo>
                  <a:pt x="2820885" y="862114"/>
                </a:lnTo>
                <a:lnTo>
                  <a:pt x="2822409" y="860590"/>
                </a:lnTo>
                <a:lnTo>
                  <a:pt x="2822409" y="856030"/>
                </a:lnTo>
                <a:lnTo>
                  <a:pt x="2820885" y="854506"/>
                </a:lnTo>
                <a:close/>
              </a:path>
              <a:path w="3117850" h="862329">
                <a:moveTo>
                  <a:pt x="2845244" y="854506"/>
                </a:moveTo>
                <a:lnTo>
                  <a:pt x="2833065" y="854506"/>
                </a:lnTo>
                <a:lnTo>
                  <a:pt x="2830017" y="856030"/>
                </a:lnTo>
                <a:lnTo>
                  <a:pt x="2830017" y="860590"/>
                </a:lnTo>
                <a:lnTo>
                  <a:pt x="2833065" y="862114"/>
                </a:lnTo>
                <a:lnTo>
                  <a:pt x="2845244" y="862114"/>
                </a:lnTo>
                <a:lnTo>
                  <a:pt x="2846755" y="860590"/>
                </a:lnTo>
                <a:lnTo>
                  <a:pt x="2846755" y="856030"/>
                </a:lnTo>
                <a:lnTo>
                  <a:pt x="2845244" y="854506"/>
                </a:lnTo>
                <a:close/>
              </a:path>
              <a:path w="3117850" h="862329">
                <a:moveTo>
                  <a:pt x="2869590" y="854506"/>
                </a:moveTo>
                <a:lnTo>
                  <a:pt x="2857423" y="854506"/>
                </a:lnTo>
                <a:lnTo>
                  <a:pt x="2855899" y="856030"/>
                </a:lnTo>
                <a:lnTo>
                  <a:pt x="2855899" y="860590"/>
                </a:lnTo>
                <a:lnTo>
                  <a:pt x="2857423" y="862114"/>
                </a:lnTo>
                <a:lnTo>
                  <a:pt x="2869590" y="862114"/>
                </a:lnTo>
                <a:lnTo>
                  <a:pt x="2871114" y="860590"/>
                </a:lnTo>
                <a:lnTo>
                  <a:pt x="2871114" y="856030"/>
                </a:lnTo>
                <a:lnTo>
                  <a:pt x="2869590" y="854506"/>
                </a:lnTo>
                <a:close/>
              </a:path>
              <a:path w="3117850" h="862329">
                <a:moveTo>
                  <a:pt x="2893949" y="854506"/>
                </a:moveTo>
                <a:lnTo>
                  <a:pt x="2881769" y="854506"/>
                </a:lnTo>
                <a:lnTo>
                  <a:pt x="2880258" y="856030"/>
                </a:lnTo>
                <a:lnTo>
                  <a:pt x="2880258" y="860590"/>
                </a:lnTo>
                <a:lnTo>
                  <a:pt x="2881769" y="862114"/>
                </a:lnTo>
                <a:lnTo>
                  <a:pt x="2893949" y="862114"/>
                </a:lnTo>
                <a:lnTo>
                  <a:pt x="2896997" y="860590"/>
                </a:lnTo>
                <a:lnTo>
                  <a:pt x="2896997" y="856030"/>
                </a:lnTo>
                <a:lnTo>
                  <a:pt x="2893949" y="854506"/>
                </a:lnTo>
                <a:close/>
              </a:path>
              <a:path w="3117850" h="862329">
                <a:moveTo>
                  <a:pt x="2919831" y="854506"/>
                </a:moveTo>
                <a:lnTo>
                  <a:pt x="2906128" y="854506"/>
                </a:lnTo>
                <a:lnTo>
                  <a:pt x="2904604" y="856030"/>
                </a:lnTo>
                <a:lnTo>
                  <a:pt x="2904604" y="860590"/>
                </a:lnTo>
                <a:lnTo>
                  <a:pt x="2906128" y="862114"/>
                </a:lnTo>
                <a:lnTo>
                  <a:pt x="2919831" y="862114"/>
                </a:lnTo>
                <a:lnTo>
                  <a:pt x="2921355" y="860590"/>
                </a:lnTo>
                <a:lnTo>
                  <a:pt x="2921355" y="856030"/>
                </a:lnTo>
                <a:lnTo>
                  <a:pt x="2919831" y="854506"/>
                </a:lnTo>
                <a:close/>
              </a:path>
              <a:path w="3117850" h="862329">
                <a:moveTo>
                  <a:pt x="2944190" y="854506"/>
                </a:moveTo>
                <a:lnTo>
                  <a:pt x="2930486" y="854506"/>
                </a:lnTo>
                <a:lnTo>
                  <a:pt x="2928962" y="856030"/>
                </a:lnTo>
                <a:lnTo>
                  <a:pt x="2928962" y="860590"/>
                </a:lnTo>
                <a:lnTo>
                  <a:pt x="2930486" y="862114"/>
                </a:lnTo>
                <a:lnTo>
                  <a:pt x="2944190" y="862114"/>
                </a:lnTo>
                <a:lnTo>
                  <a:pt x="2945714" y="860590"/>
                </a:lnTo>
                <a:lnTo>
                  <a:pt x="2945714" y="856030"/>
                </a:lnTo>
                <a:lnTo>
                  <a:pt x="2944190" y="854506"/>
                </a:lnTo>
                <a:close/>
              </a:path>
              <a:path w="3117850" h="862329">
                <a:moveTo>
                  <a:pt x="2968548" y="854506"/>
                </a:moveTo>
                <a:lnTo>
                  <a:pt x="2956369" y="854506"/>
                </a:lnTo>
                <a:lnTo>
                  <a:pt x="2953321" y="856030"/>
                </a:lnTo>
                <a:lnTo>
                  <a:pt x="2953321" y="860590"/>
                </a:lnTo>
                <a:lnTo>
                  <a:pt x="2956369" y="862114"/>
                </a:lnTo>
                <a:lnTo>
                  <a:pt x="2968548" y="862114"/>
                </a:lnTo>
                <a:lnTo>
                  <a:pt x="2970072" y="860590"/>
                </a:lnTo>
                <a:lnTo>
                  <a:pt x="2970072" y="856030"/>
                </a:lnTo>
                <a:lnTo>
                  <a:pt x="2968548" y="854506"/>
                </a:lnTo>
                <a:close/>
              </a:path>
              <a:path w="3117850" h="862329">
                <a:moveTo>
                  <a:pt x="2992907" y="854506"/>
                </a:moveTo>
                <a:lnTo>
                  <a:pt x="2980728" y="854506"/>
                </a:lnTo>
                <a:lnTo>
                  <a:pt x="2979204" y="856030"/>
                </a:lnTo>
                <a:lnTo>
                  <a:pt x="2979204" y="860590"/>
                </a:lnTo>
                <a:lnTo>
                  <a:pt x="2980728" y="862114"/>
                </a:lnTo>
                <a:lnTo>
                  <a:pt x="2992907" y="862114"/>
                </a:lnTo>
                <a:lnTo>
                  <a:pt x="2994431" y="860590"/>
                </a:lnTo>
                <a:lnTo>
                  <a:pt x="2994431" y="856030"/>
                </a:lnTo>
                <a:lnTo>
                  <a:pt x="2992907" y="854506"/>
                </a:lnTo>
                <a:close/>
              </a:path>
              <a:path w="3117850" h="862329">
                <a:moveTo>
                  <a:pt x="3017266" y="854506"/>
                </a:moveTo>
                <a:lnTo>
                  <a:pt x="3005086" y="854506"/>
                </a:lnTo>
                <a:lnTo>
                  <a:pt x="3003562" y="856030"/>
                </a:lnTo>
                <a:lnTo>
                  <a:pt x="3003562" y="860590"/>
                </a:lnTo>
                <a:lnTo>
                  <a:pt x="3005086" y="862114"/>
                </a:lnTo>
                <a:lnTo>
                  <a:pt x="3017266" y="862114"/>
                </a:lnTo>
                <a:lnTo>
                  <a:pt x="3020301" y="860590"/>
                </a:lnTo>
                <a:lnTo>
                  <a:pt x="3020301" y="856030"/>
                </a:lnTo>
                <a:lnTo>
                  <a:pt x="3017266" y="854506"/>
                </a:lnTo>
                <a:close/>
              </a:path>
              <a:path w="3117850" h="862329">
                <a:moveTo>
                  <a:pt x="3043148" y="854506"/>
                </a:moveTo>
                <a:lnTo>
                  <a:pt x="3029445" y="854506"/>
                </a:lnTo>
                <a:lnTo>
                  <a:pt x="3027921" y="856030"/>
                </a:lnTo>
                <a:lnTo>
                  <a:pt x="3027921" y="860590"/>
                </a:lnTo>
                <a:lnTo>
                  <a:pt x="3029445" y="862114"/>
                </a:lnTo>
                <a:lnTo>
                  <a:pt x="3043148" y="862114"/>
                </a:lnTo>
                <a:lnTo>
                  <a:pt x="3044659" y="860590"/>
                </a:lnTo>
                <a:lnTo>
                  <a:pt x="3044659" y="856030"/>
                </a:lnTo>
                <a:lnTo>
                  <a:pt x="3043148" y="854506"/>
                </a:lnTo>
                <a:close/>
              </a:path>
              <a:path w="3117850" h="862329">
                <a:moveTo>
                  <a:pt x="3067494" y="854506"/>
                </a:moveTo>
                <a:lnTo>
                  <a:pt x="3053803" y="854506"/>
                </a:lnTo>
                <a:lnTo>
                  <a:pt x="3052279" y="856030"/>
                </a:lnTo>
                <a:lnTo>
                  <a:pt x="3052279" y="860590"/>
                </a:lnTo>
                <a:lnTo>
                  <a:pt x="3053803" y="862114"/>
                </a:lnTo>
                <a:lnTo>
                  <a:pt x="3067494" y="862114"/>
                </a:lnTo>
                <a:lnTo>
                  <a:pt x="3069018" y="860590"/>
                </a:lnTo>
                <a:lnTo>
                  <a:pt x="3069018" y="856030"/>
                </a:lnTo>
                <a:lnTo>
                  <a:pt x="3067494" y="854506"/>
                </a:lnTo>
                <a:close/>
              </a:path>
              <a:path w="3117850" h="862329">
                <a:moveTo>
                  <a:pt x="3091853" y="854506"/>
                </a:moveTo>
                <a:lnTo>
                  <a:pt x="3079673" y="854506"/>
                </a:lnTo>
                <a:lnTo>
                  <a:pt x="3076638" y="856030"/>
                </a:lnTo>
                <a:lnTo>
                  <a:pt x="3076638" y="860590"/>
                </a:lnTo>
                <a:lnTo>
                  <a:pt x="3079673" y="862114"/>
                </a:lnTo>
                <a:lnTo>
                  <a:pt x="3091853" y="862114"/>
                </a:lnTo>
                <a:lnTo>
                  <a:pt x="3093377" y="860590"/>
                </a:lnTo>
                <a:lnTo>
                  <a:pt x="3093377" y="856030"/>
                </a:lnTo>
                <a:lnTo>
                  <a:pt x="3091853" y="854506"/>
                </a:lnTo>
                <a:close/>
              </a:path>
              <a:path w="3117850" h="862329">
                <a:moveTo>
                  <a:pt x="3108604" y="854506"/>
                </a:moveTo>
                <a:lnTo>
                  <a:pt x="3104032" y="854506"/>
                </a:lnTo>
                <a:lnTo>
                  <a:pt x="3102508" y="856030"/>
                </a:lnTo>
                <a:lnTo>
                  <a:pt x="3102508" y="860590"/>
                </a:lnTo>
                <a:lnTo>
                  <a:pt x="3104032" y="862114"/>
                </a:lnTo>
                <a:lnTo>
                  <a:pt x="3116211" y="862114"/>
                </a:lnTo>
                <a:lnTo>
                  <a:pt x="3117735" y="860590"/>
                </a:lnTo>
                <a:lnTo>
                  <a:pt x="3117735" y="859066"/>
                </a:lnTo>
                <a:lnTo>
                  <a:pt x="3108604" y="859066"/>
                </a:lnTo>
                <a:lnTo>
                  <a:pt x="3108604" y="854506"/>
                </a:lnTo>
                <a:close/>
              </a:path>
              <a:path w="3117850" h="862329">
                <a:moveTo>
                  <a:pt x="3116211" y="852982"/>
                </a:moveTo>
                <a:lnTo>
                  <a:pt x="3111652" y="852982"/>
                </a:lnTo>
                <a:lnTo>
                  <a:pt x="3108604" y="854506"/>
                </a:lnTo>
                <a:lnTo>
                  <a:pt x="3108604" y="859066"/>
                </a:lnTo>
                <a:lnTo>
                  <a:pt x="3113176" y="854506"/>
                </a:lnTo>
                <a:lnTo>
                  <a:pt x="3117735" y="854506"/>
                </a:lnTo>
                <a:lnTo>
                  <a:pt x="3116211" y="852982"/>
                </a:lnTo>
                <a:close/>
              </a:path>
              <a:path w="3117850" h="862329">
                <a:moveTo>
                  <a:pt x="3117735" y="854506"/>
                </a:moveTo>
                <a:lnTo>
                  <a:pt x="3113176" y="854506"/>
                </a:lnTo>
                <a:lnTo>
                  <a:pt x="3108604" y="859066"/>
                </a:lnTo>
                <a:lnTo>
                  <a:pt x="3117735" y="859066"/>
                </a:lnTo>
                <a:lnTo>
                  <a:pt x="3117735" y="854506"/>
                </a:lnTo>
                <a:close/>
              </a:path>
              <a:path w="3117850" h="862329">
                <a:moveTo>
                  <a:pt x="3116211" y="828611"/>
                </a:moveTo>
                <a:lnTo>
                  <a:pt x="3111652" y="828611"/>
                </a:lnTo>
                <a:lnTo>
                  <a:pt x="3108604" y="830135"/>
                </a:lnTo>
                <a:lnTo>
                  <a:pt x="3108604" y="843838"/>
                </a:lnTo>
                <a:lnTo>
                  <a:pt x="3111652" y="845362"/>
                </a:lnTo>
                <a:lnTo>
                  <a:pt x="3116211" y="845362"/>
                </a:lnTo>
                <a:lnTo>
                  <a:pt x="3117735" y="843838"/>
                </a:lnTo>
                <a:lnTo>
                  <a:pt x="3117735" y="830135"/>
                </a:lnTo>
                <a:lnTo>
                  <a:pt x="3116211" y="828611"/>
                </a:lnTo>
                <a:close/>
              </a:path>
              <a:path w="3117850" h="862329">
                <a:moveTo>
                  <a:pt x="3116211" y="804240"/>
                </a:moveTo>
                <a:lnTo>
                  <a:pt x="3111652" y="804240"/>
                </a:lnTo>
                <a:lnTo>
                  <a:pt x="3108604" y="805764"/>
                </a:lnTo>
                <a:lnTo>
                  <a:pt x="3108604" y="817943"/>
                </a:lnTo>
                <a:lnTo>
                  <a:pt x="3111652" y="820991"/>
                </a:lnTo>
                <a:lnTo>
                  <a:pt x="3116211" y="820991"/>
                </a:lnTo>
                <a:lnTo>
                  <a:pt x="3117735" y="817943"/>
                </a:lnTo>
                <a:lnTo>
                  <a:pt x="3117735" y="805764"/>
                </a:lnTo>
                <a:lnTo>
                  <a:pt x="3116211" y="804240"/>
                </a:lnTo>
                <a:close/>
              </a:path>
              <a:path w="3117850" h="862329">
                <a:moveTo>
                  <a:pt x="3116211" y="779868"/>
                </a:moveTo>
                <a:lnTo>
                  <a:pt x="3111652" y="779868"/>
                </a:lnTo>
                <a:lnTo>
                  <a:pt x="3108604" y="781392"/>
                </a:lnTo>
                <a:lnTo>
                  <a:pt x="3108604" y="793572"/>
                </a:lnTo>
                <a:lnTo>
                  <a:pt x="3111652" y="796620"/>
                </a:lnTo>
                <a:lnTo>
                  <a:pt x="3116211" y="796620"/>
                </a:lnTo>
                <a:lnTo>
                  <a:pt x="3117735" y="793572"/>
                </a:lnTo>
                <a:lnTo>
                  <a:pt x="3117735" y="781392"/>
                </a:lnTo>
                <a:lnTo>
                  <a:pt x="3116211" y="779868"/>
                </a:lnTo>
                <a:close/>
              </a:path>
              <a:path w="3117850" h="862329">
                <a:moveTo>
                  <a:pt x="3116211" y="755497"/>
                </a:moveTo>
                <a:lnTo>
                  <a:pt x="3111652" y="755497"/>
                </a:lnTo>
                <a:lnTo>
                  <a:pt x="3108604" y="757021"/>
                </a:lnTo>
                <a:lnTo>
                  <a:pt x="3108604" y="769200"/>
                </a:lnTo>
                <a:lnTo>
                  <a:pt x="3111652" y="770724"/>
                </a:lnTo>
                <a:lnTo>
                  <a:pt x="3116211" y="770724"/>
                </a:lnTo>
                <a:lnTo>
                  <a:pt x="3117735" y="769200"/>
                </a:lnTo>
                <a:lnTo>
                  <a:pt x="3117735" y="757021"/>
                </a:lnTo>
                <a:lnTo>
                  <a:pt x="3116211" y="755497"/>
                </a:lnTo>
                <a:close/>
              </a:path>
              <a:path w="3117850" h="862329">
                <a:moveTo>
                  <a:pt x="3116211" y="729602"/>
                </a:moveTo>
                <a:lnTo>
                  <a:pt x="3111652" y="729602"/>
                </a:lnTo>
                <a:lnTo>
                  <a:pt x="3108604" y="732650"/>
                </a:lnTo>
                <a:lnTo>
                  <a:pt x="3108604" y="744829"/>
                </a:lnTo>
                <a:lnTo>
                  <a:pt x="3111652" y="746353"/>
                </a:lnTo>
                <a:lnTo>
                  <a:pt x="3116211" y="746353"/>
                </a:lnTo>
                <a:lnTo>
                  <a:pt x="3117735" y="744829"/>
                </a:lnTo>
                <a:lnTo>
                  <a:pt x="3117735" y="732650"/>
                </a:lnTo>
                <a:lnTo>
                  <a:pt x="3116211" y="729602"/>
                </a:lnTo>
                <a:close/>
              </a:path>
              <a:path w="3117850" h="862329">
                <a:moveTo>
                  <a:pt x="3116211" y="705231"/>
                </a:moveTo>
                <a:lnTo>
                  <a:pt x="3111652" y="705231"/>
                </a:lnTo>
                <a:lnTo>
                  <a:pt x="3108604" y="706755"/>
                </a:lnTo>
                <a:lnTo>
                  <a:pt x="3108604" y="720458"/>
                </a:lnTo>
                <a:lnTo>
                  <a:pt x="3111652" y="721982"/>
                </a:lnTo>
                <a:lnTo>
                  <a:pt x="3116211" y="721982"/>
                </a:lnTo>
                <a:lnTo>
                  <a:pt x="3117735" y="720458"/>
                </a:lnTo>
                <a:lnTo>
                  <a:pt x="3117735" y="706755"/>
                </a:lnTo>
                <a:lnTo>
                  <a:pt x="3116211" y="705231"/>
                </a:lnTo>
                <a:close/>
              </a:path>
              <a:path w="3117850" h="862329">
                <a:moveTo>
                  <a:pt x="3116211" y="680859"/>
                </a:moveTo>
                <a:lnTo>
                  <a:pt x="3111652" y="680859"/>
                </a:lnTo>
                <a:lnTo>
                  <a:pt x="3108604" y="682383"/>
                </a:lnTo>
                <a:lnTo>
                  <a:pt x="3108604" y="696087"/>
                </a:lnTo>
                <a:lnTo>
                  <a:pt x="3111652" y="697611"/>
                </a:lnTo>
                <a:lnTo>
                  <a:pt x="3116211" y="697611"/>
                </a:lnTo>
                <a:lnTo>
                  <a:pt x="3117735" y="696087"/>
                </a:lnTo>
                <a:lnTo>
                  <a:pt x="3117735" y="682383"/>
                </a:lnTo>
                <a:lnTo>
                  <a:pt x="3116211" y="680859"/>
                </a:lnTo>
                <a:close/>
              </a:path>
              <a:path w="3117850" h="862329">
                <a:moveTo>
                  <a:pt x="3116211" y="656488"/>
                </a:moveTo>
                <a:lnTo>
                  <a:pt x="3111652" y="656488"/>
                </a:lnTo>
                <a:lnTo>
                  <a:pt x="3108604" y="658012"/>
                </a:lnTo>
                <a:lnTo>
                  <a:pt x="3108604" y="670191"/>
                </a:lnTo>
                <a:lnTo>
                  <a:pt x="3111652" y="673239"/>
                </a:lnTo>
                <a:lnTo>
                  <a:pt x="3116211" y="673239"/>
                </a:lnTo>
                <a:lnTo>
                  <a:pt x="3117735" y="670191"/>
                </a:lnTo>
                <a:lnTo>
                  <a:pt x="3117735" y="658012"/>
                </a:lnTo>
                <a:lnTo>
                  <a:pt x="3116211" y="656488"/>
                </a:lnTo>
                <a:close/>
              </a:path>
              <a:path w="3117850" h="862329">
                <a:moveTo>
                  <a:pt x="3116211" y="632117"/>
                </a:moveTo>
                <a:lnTo>
                  <a:pt x="3111652" y="632117"/>
                </a:lnTo>
                <a:lnTo>
                  <a:pt x="3108604" y="633641"/>
                </a:lnTo>
                <a:lnTo>
                  <a:pt x="3108604" y="645833"/>
                </a:lnTo>
                <a:lnTo>
                  <a:pt x="3111652" y="647344"/>
                </a:lnTo>
                <a:lnTo>
                  <a:pt x="3116211" y="647344"/>
                </a:lnTo>
                <a:lnTo>
                  <a:pt x="3117735" y="645833"/>
                </a:lnTo>
                <a:lnTo>
                  <a:pt x="3117735" y="633641"/>
                </a:lnTo>
                <a:lnTo>
                  <a:pt x="3116211" y="632117"/>
                </a:lnTo>
                <a:close/>
              </a:path>
              <a:path w="3117850" h="862329">
                <a:moveTo>
                  <a:pt x="3116211" y="606221"/>
                </a:moveTo>
                <a:lnTo>
                  <a:pt x="3111652" y="606221"/>
                </a:lnTo>
                <a:lnTo>
                  <a:pt x="3108604" y="609269"/>
                </a:lnTo>
                <a:lnTo>
                  <a:pt x="3108604" y="621461"/>
                </a:lnTo>
                <a:lnTo>
                  <a:pt x="3111652" y="622973"/>
                </a:lnTo>
                <a:lnTo>
                  <a:pt x="3116211" y="622973"/>
                </a:lnTo>
                <a:lnTo>
                  <a:pt x="3117735" y="621461"/>
                </a:lnTo>
                <a:lnTo>
                  <a:pt x="3117735" y="609269"/>
                </a:lnTo>
                <a:lnTo>
                  <a:pt x="3116211" y="606221"/>
                </a:lnTo>
                <a:close/>
              </a:path>
              <a:path w="3117850" h="862329">
                <a:moveTo>
                  <a:pt x="3116211" y="581850"/>
                </a:moveTo>
                <a:lnTo>
                  <a:pt x="3111652" y="581850"/>
                </a:lnTo>
                <a:lnTo>
                  <a:pt x="3108604" y="583374"/>
                </a:lnTo>
                <a:lnTo>
                  <a:pt x="3108604" y="597090"/>
                </a:lnTo>
                <a:lnTo>
                  <a:pt x="3111652" y="598614"/>
                </a:lnTo>
                <a:lnTo>
                  <a:pt x="3116211" y="598614"/>
                </a:lnTo>
                <a:lnTo>
                  <a:pt x="3117735" y="597090"/>
                </a:lnTo>
                <a:lnTo>
                  <a:pt x="3117735" y="583374"/>
                </a:lnTo>
                <a:lnTo>
                  <a:pt x="3116211" y="581850"/>
                </a:lnTo>
                <a:close/>
              </a:path>
              <a:path w="3117850" h="862329">
                <a:moveTo>
                  <a:pt x="3116211" y="557479"/>
                </a:moveTo>
                <a:lnTo>
                  <a:pt x="3111652" y="557479"/>
                </a:lnTo>
                <a:lnTo>
                  <a:pt x="3108604" y="559003"/>
                </a:lnTo>
                <a:lnTo>
                  <a:pt x="3108604" y="572719"/>
                </a:lnTo>
                <a:lnTo>
                  <a:pt x="3111652" y="574243"/>
                </a:lnTo>
                <a:lnTo>
                  <a:pt x="3116211" y="574243"/>
                </a:lnTo>
                <a:lnTo>
                  <a:pt x="3117735" y="572719"/>
                </a:lnTo>
                <a:lnTo>
                  <a:pt x="3117735" y="559003"/>
                </a:lnTo>
                <a:lnTo>
                  <a:pt x="3116211" y="557479"/>
                </a:lnTo>
                <a:close/>
              </a:path>
              <a:path w="3117850" h="862329">
                <a:moveTo>
                  <a:pt x="3116211" y="533107"/>
                </a:moveTo>
                <a:lnTo>
                  <a:pt x="3111652" y="533107"/>
                </a:lnTo>
                <a:lnTo>
                  <a:pt x="3108604" y="534631"/>
                </a:lnTo>
                <a:lnTo>
                  <a:pt x="3108604" y="546823"/>
                </a:lnTo>
                <a:lnTo>
                  <a:pt x="3111652" y="549871"/>
                </a:lnTo>
                <a:lnTo>
                  <a:pt x="3116211" y="549871"/>
                </a:lnTo>
                <a:lnTo>
                  <a:pt x="3117735" y="546823"/>
                </a:lnTo>
                <a:lnTo>
                  <a:pt x="3117735" y="534631"/>
                </a:lnTo>
                <a:lnTo>
                  <a:pt x="3116211" y="533107"/>
                </a:lnTo>
                <a:close/>
              </a:path>
              <a:path w="3117850" h="862329">
                <a:moveTo>
                  <a:pt x="3116211" y="508736"/>
                </a:moveTo>
                <a:lnTo>
                  <a:pt x="3111652" y="508736"/>
                </a:lnTo>
                <a:lnTo>
                  <a:pt x="3108604" y="510260"/>
                </a:lnTo>
                <a:lnTo>
                  <a:pt x="3108604" y="522452"/>
                </a:lnTo>
                <a:lnTo>
                  <a:pt x="3111652" y="525500"/>
                </a:lnTo>
                <a:lnTo>
                  <a:pt x="3116211" y="525500"/>
                </a:lnTo>
                <a:lnTo>
                  <a:pt x="3117735" y="522452"/>
                </a:lnTo>
                <a:lnTo>
                  <a:pt x="3117735" y="510260"/>
                </a:lnTo>
                <a:lnTo>
                  <a:pt x="3116211" y="508736"/>
                </a:lnTo>
                <a:close/>
              </a:path>
              <a:path w="3117850" h="862329">
                <a:moveTo>
                  <a:pt x="3116211" y="484365"/>
                </a:moveTo>
                <a:lnTo>
                  <a:pt x="3111652" y="484365"/>
                </a:lnTo>
                <a:lnTo>
                  <a:pt x="3108604" y="485889"/>
                </a:lnTo>
                <a:lnTo>
                  <a:pt x="3108604" y="498081"/>
                </a:lnTo>
                <a:lnTo>
                  <a:pt x="3111652" y="499605"/>
                </a:lnTo>
                <a:lnTo>
                  <a:pt x="3116211" y="499605"/>
                </a:lnTo>
                <a:lnTo>
                  <a:pt x="3117735" y="498081"/>
                </a:lnTo>
                <a:lnTo>
                  <a:pt x="3117735" y="485889"/>
                </a:lnTo>
                <a:lnTo>
                  <a:pt x="3116211" y="484365"/>
                </a:lnTo>
                <a:close/>
              </a:path>
              <a:path w="3117850" h="862329">
                <a:moveTo>
                  <a:pt x="3116211" y="458470"/>
                </a:moveTo>
                <a:lnTo>
                  <a:pt x="3111652" y="458470"/>
                </a:lnTo>
                <a:lnTo>
                  <a:pt x="3108604" y="461518"/>
                </a:lnTo>
                <a:lnTo>
                  <a:pt x="3108604" y="473710"/>
                </a:lnTo>
                <a:lnTo>
                  <a:pt x="3111652" y="475234"/>
                </a:lnTo>
                <a:lnTo>
                  <a:pt x="3116211" y="475234"/>
                </a:lnTo>
                <a:lnTo>
                  <a:pt x="3117735" y="473710"/>
                </a:lnTo>
                <a:lnTo>
                  <a:pt x="3117735" y="461518"/>
                </a:lnTo>
                <a:lnTo>
                  <a:pt x="3116211" y="458470"/>
                </a:lnTo>
                <a:close/>
              </a:path>
              <a:path w="3117850" h="862329">
                <a:moveTo>
                  <a:pt x="3116211" y="434098"/>
                </a:moveTo>
                <a:lnTo>
                  <a:pt x="3111652" y="434098"/>
                </a:lnTo>
                <a:lnTo>
                  <a:pt x="3108604" y="435622"/>
                </a:lnTo>
                <a:lnTo>
                  <a:pt x="3108604" y="449338"/>
                </a:lnTo>
                <a:lnTo>
                  <a:pt x="3111652" y="450862"/>
                </a:lnTo>
                <a:lnTo>
                  <a:pt x="3116211" y="450862"/>
                </a:lnTo>
                <a:lnTo>
                  <a:pt x="3117735" y="449338"/>
                </a:lnTo>
                <a:lnTo>
                  <a:pt x="3117735" y="435622"/>
                </a:lnTo>
                <a:lnTo>
                  <a:pt x="3116211" y="434098"/>
                </a:lnTo>
                <a:close/>
              </a:path>
              <a:path w="3117850" h="862329">
                <a:moveTo>
                  <a:pt x="3116211" y="409740"/>
                </a:moveTo>
                <a:lnTo>
                  <a:pt x="3111652" y="409740"/>
                </a:lnTo>
                <a:lnTo>
                  <a:pt x="3108604" y="411251"/>
                </a:lnTo>
                <a:lnTo>
                  <a:pt x="3108604" y="424967"/>
                </a:lnTo>
                <a:lnTo>
                  <a:pt x="3111652" y="426491"/>
                </a:lnTo>
                <a:lnTo>
                  <a:pt x="3116211" y="426491"/>
                </a:lnTo>
                <a:lnTo>
                  <a:pt x="3117735" y="424967"/>
                </a:lnTo>
                <a:lnTo>
                  <a:pt x="3117735" y="411251"/>
                </a:lnTo>
                <a:lnTo>
                  <a:pt x="3116211" y="409740"/>
                </a:lnTo>
                <a:close/>
              </a:path>
              <a:path w="3117850" h="862329">
                <a:moveTo>
                  <a:pt x="3116211" y="385368"/>
                </a:moveTo>
                <a:lnTo>
                  <a:pt x="3111652" y="385368"/>
                </a:lnTo>
                <a:lnTo>
                  <a:pt x="3108604" y="386880"/>
                </a:lnTo>
                <a:lnTo>
                  <a:pt x="3108604" y="399072"/>
                </a:lnTo>
                <a:lnTo>
                  <a:pt x="3111652" y="402120"/>
                </a:lnTo>
                <a:lnTo>
                  <a:pt x="3116211" y="402120"/>
                </a:lnTo>
                <a:lnTo>
                  <a:pt x="3117735" y="399072"/>
                </a:lnTo>
                <a:lnTo>
                  <a:pt x="3117735" y="386880"/>
                </a:lnTo>
                <a:lnTo>
                  <a:pt x="3116211" y="385368"/>
                </a:lnTo>
                <a:close/>
              </a:path>
              <a:path w="3117850" h="862329">
                <a:moveTo>
                  <a:pt x="3116211" y="360997"/>
                </a:moveTo>
                <a:lnTo>
                  <a:pt x="3111652" y="360997"/>
                </a:lnTo>
                <a:lnTo>
                  <a:pt x="3108604" y="362521"/>
                </a:lnTo>
                <a:lnTo>
                  <a:pt x="3108604" y="374700"/>
                </a:lnTo>
                <a:lnTo>
                  <a:pt x="3111652" y="376224"/>
                </a:lnTo>
                <a:lnTo>
                  <a:pt x="3116211" y="376224"/>
                </a:lnTo>
                <a:lnTo>
                  <a:pt x="3117735" y="374700"/>
                </a:lnTo>
                <a:lnTo>
                  <a:pt x="3117735" y="362521"/>
                </a:lnTo>
                <a:lnTo>
                  <a:pt x="3116211" y="360997"/>
                </a:lnTo>
                <a:close/>
              </a:path>
              <a:path w="3117850" h="862329">
                <a:moveTo>
                  <a:pt x="3116211" y="335102"/>
                </a:moveTo>
                <a:lnTo>
                  <a:pt x="3111652" y="335102"/>
                </a:lnTo>
                <a:lnTo>
                  <a:pt x="3108604" y="338150"/>
                </a:lnTo>
                <a:lnTo>
                  <a:pt x="3108604" y="350329"/>
                </a:lnTo>
                <a:lnTo>
                  <a:pt x="3111652" y="351853"/>
                </a:lnTo>
                <a:lnTo>
                  <a:pt x="3116211" y="351853"/>
                </a:lnTo>
                <a:lnTo>
                  <a:pt x="3117735" y="350329"/>
                </a:lnTo>
                <a:lnTo>
                  <a:pt x="3117735" y="338150"/>
                </a:lnTo>
                <a:lnTo>
                  <a:pt x="3116211" y="335102"/>
                </a:lnTo>
                <a:close/>
              </a:path>
              <a:path w="3117850" h="862329">
                <a:moveTo>
                  <a:pt x="3116211" y="310730"/>
                </a:moveTo>
                <a:lnTo>
                  <a:pt x="3111652" y="310730"/>
                </a:lnTo>
                <a:lnTo>
                  <a:pt x="3108604" y="312254"/>
                </a:lnTo>
                <a:lnTo>
                  <a:pt x="3108604" y="325958"/>
                </a:lnTo>
                <a:lnTo>
                  <a:pt x="3111652" y="327482"/>
                </a:lnTo>
                <a:lnTo>
                  <a:pt x="3116211" y="327482"/>
                </a:lnTo>
                <a:lnTo>
                  <a:pt x="3117735" y="325958"/>
                </a:lnTo>
                <a:lnTo>
                  <a:pt x="3117735" y="312254"/>
                </a:lnTo>
                <a:lnTo>
                  <a:pt x="3116211" y="310730"/>
                </a:lnTo>
                <a:close/>
              </a:path>
              <a:path w="3117850" h="862329">
                <a:moveTo>
                  <a:pt x="3116211" y="286359"/>
                </a:moveTo>
                <a:lnTo>
                  <a:pt x="3111652" y="286359"/>
                </a:lnTo>
                <a:lnTo>
                  <a:pt x="3108604" y="287883"/>
                </a:lnTo>
                <a:lnTo>
                  <a:pt x="3108604" y="301586"/>
                </a:lnTo>
                <a:lnTo>
                  <a:pt x="3111652" y="303110"/>
                </a:lnTo>
                <a:lnTo>
                  <a:pt x="3116211" y="303110"/>
                </a:lnTo>
                <a:lnTo>
                  <a:pt x="3117735" y="301586"/>
                </a:lnTo>
                <a:lnTo>
                  <a:pt x="3117735" y="287883"/>
                </a:lnTo>
                <a:lnTo>
                  <a:pt x="3116211" y="286359"/>
                </a:lnTo>
                <a:close/>
              </a:path>
              <a:path w="3117850" h="862329">
                <a:moveTo>
                  <a:pt x="3116211" y="261988"/>
                </a:moveTo>
                <a:lnTo>
                  <a:pt x="3111652" y="261988"/>
                </a:lnTo>
                <a:lnTo>
                  <a:pt x="3108604" y="263512"/>
                </a:lnTo>
                <a:lnTo>
                  <a:pt x="3108604" y="275691"/>
                </a:lnTo>
                <a:lnTo>
                  <a:pt x="3111652" y="278739"/>
                </a:lnTo>
                <a:lnTo>
                  <a:pt x="3116211" y="278739"/>
                </a:lnTo>
                <a:lnTo>
                  <a:pt x="3117735" y="275691"/>
                </a:lnTo>
                <a:lnTo>
                  <a:pt x="3117735" y="263512"/>
                </a:lnTo>
                <a:lnTo>
                  <a:pt x="3116211" y="261988"/>
                </a:lnTo>
                <a:close/>
              </a:path>
              <a:path w="3117850" h="862329">
                <a:moveTo>
                  <a:pt x="3116211" y="237617"/>
                </a:moveTo>
                <a:lnTo>
                  <a:pt x="3111652" y="237617"/>
                </a:lnTo>
                <a:lnTo>
                  <a:pt x="3108604" y="239141"/>
                </a:lnTo>
                <a:lnTo>
                  <a:pt x="3108604" y="251320"/>
                </a:lnTo>
                <a:lnTo>
                  <a:pt x="3111652" y="254368"/>
                </a:lnTo>
                <a:lnTo>
                  <a:pt x="3116211" y="254368"/>
                </a:lnTo>
                <a:lnTo>
                  <a:pt x="3117735" y="251320"/>
                </a:lnTo>
                <a:lnTo>
                  <a:pt x="3117735" y="239141"/>
                </a:lnTo>
                <a:lnTo>
                  <a:pt x="3116211" y="237617"/>
                </a:lnTo>
                <a:close/>
              </a:path>
              <a:path w="3117850" h="862329">
                <a:moveTo>
                  <a:pt x="3116211" y="213245"/>
                </a:moveTo>
                <a:lnTo>
                  <a:pt x="3111652" y="213245"/>
                </a:lnTo>
                <a:lnTo>
                  <a:pt x="3108604" y="214769"/>
                </a:lnTo>
                <a:lnTo>
                  <a:pt x="3108604" y="226949"/>
                </a:lnTo>
                <a:lnTo>
                  <a:pt x="3111652" y="228473"/>
                </a:lnTo>
                <a:lnTo>
                  <a:pt x="3116211" y="228473"/>
                </a:lnTo>
                <a:lnTo>
                  <a:pt x="3117735" y="226949"/>
                </a:lnTo>
                <a:lnTo>
                  <a:pt x="3117735" y="214769"/>
                </a:lnTo>
                <a:lnTo>
                  <a:pt x="3116211" y="213245"/>
                </a:lnTo>
                <a:close/>
              </a:path>
              <a:path w="3117850" h="862329">
                <a:moveTo>
                  <a:pt x="3116211" y="187350"/>
                </a:moveTo>
                <a:lnTo>
                  <a:pt x="3111652" y="187350"/>
                </a:lnTo>
                <a:lnTo>
                  <a:pt x="3108604" y="190398"/>
                </a:lnTo>
                <a:lnTo>
                  <a:pt x="3108604" y="202577"/>
                </a:lnTo>
                <a:lnTo>
                  <a:pt x="3111652" y="204101"/>
                </a:lnTo>
                <a:lnTo>
                  <a:pt x="3116211" y="204101"/>
                </a:lnTo>
                <a:lnTo>
                  <a:pt x="3117735" y="202577"/>
                </a:lnTo>
                <a:lnTo>
                  <a:pt x="3117735" y="190398"/>
                </a:lnTo>
                <a:lnTo>
                  <a:pt x="3116211" y="187350"/>
                </a:lnTo>
                <a:close/>
              </a:path>
              <a:path w="3117850" h="862329">
                <a:moveTo>
                  <a:pt x="3116211" y="162979"/>
                </a:moveTo>
                <a:lnTo>
                  <a:pt x="3111652" y="162979"/>
                </a:lnTo>
                <a:lnTo>
                  <a:pt x="3108604" y="164503"/>
                </a:lnTo>
                <a:lnTo>
                  <a:pt x="3108604" y="178206"/>
                </a:lnTo>
                <a:lnTo>
                  <a:pt x="3111652" y="179730"/>
                </a:lnTo>
                <a:lnTo>
                  <a:pt x="3116211" y="179730"/>
                </a:lnTo>
                <a:lnTo>
                  <a:pt x="3117735" y="178206"/>
                </a:lnTo>
                <a:lnTo>
                  <a:pt x="3117735" y="164503"/>
                </a:lnTo>
                <a:lnTo>
                  <a:pt x="3116211" y="162979"/>
                </a:lnTo>
                <a:close/>
              </a:path>
              <a:path w="3117850" h="862329">
                <a:moveTo>
                  <a:pt x="3116211" y="138607"/>
                </a:moveTo>
                <a:lnTo>
                  <a:pt x="3111652" y="138607"/>
                </a:lnTo>
                <a:lnTo>
                  <a:pt x="3108604" y="140131"/>
                </a:lnTo>
                <a:lnTo>
                  <a:pt x="3108604" y="153835"/>
                </a:lnTo>
                <a:lnTo>
                  <a:pt x="3111652" y="155359"/>
                </a:lnTo>
                <a:lnTo>
                  <a:pt x="3116211" y="155359"/>
                </a:lnTo>
                <a:lnTo>
                  <a:pt x="3117735" y="153835"/>
                </a:lnTo>
                <a:lnTo>
                  <a:pt x="3117735" y="140131"/>
                </a:lnTo>
                <a:lnTo>
                  <a:pt x="3116211" y="138607"/>
                </a:lnTo>
                <a:close/>
              </a:path>
              <a:path w="3117850" h="862329">
                <a:moveTo>
                  <a:pt x="3116211" y="114236"/>
                </a:moveTo>
                <a:lnTo>
                  <a:pt x="3111652" y="114236"/>
                </a:lnTo>
                <a:lnTo>
                  <a:pt x="3108604" y="115760"/>
                </a:lnTo>
                <a:lnTo>
                  <a:pt x="3108604" y="127939"/>
                </a:lnTo>
                <a:lnTo>
                  <a:pt x="3111652" y="130987"/>
                </a:lnTo>
                <a:lnTo>
                  <a:pt x="3116211" y="130987"/>
                </a:lnTo>
                <a:lnTo>
                  <a:pt x="3117735" y="127939"/>
                </a:lnTo>
                <a:lnTo>
                  <a:pt x="3117735" y="115760"/>
                </a:lnTo>
                <a:lnTo>
                  <a:pt x="3116211" y="114236"/>
                </a:lnTo>
                <a:close/>
              </a:path>
              <a:path w="3117850" h="862329">
                <a:moveTo>
                  <a:pt x="3116211" y="89865"/>
                </a:moveTo>
                <a:lnTo>
                  <a:pt x="3111652" y="89865"/>
                </a:lnTo>
                <a:lnTo>
                  <a:pt x="3108604" y="91389"/>
                </a:lnTo>
                <a:lnTo>
                  <a:pt x="3108604" y="103568"/>
                </a:lnTo>
                <a:lnTo>
                  <a:pt x="3111652" y="105092"/>
                </a:lnTo>
                <a:lnTo>
                  <a:pt x="3116211" y="105092"/>
                </a:lnTo>
                <a:lnTo>
                  <a:pt x="3117735" y="103568"/>
                </a:lnTo>
                <a:lnTo>
                  <a:pt x="3117735" y="91389"/>
                </a:lnTo>
                <a:lnTo>
                  <a:pt x="3116211" y="89865"/>
                </a:lnTo>
                <a:close/>
              </a:path>
              <a:path w="3117850" h="862329">
                <a:moveTo>
                  <a:pt x="3116211" y="63969"/>
                </a:moveTo>
                <a:lnTo>
                  <a:pt x="3111652" y="63969"/>
                </a:lnTo>
                <a:lnTo>
                  <a:pt x="3108604" y="67017"/>
                </a:lnTo>
                <a:lnTo>
                  <a:pt x="3108604" y="79209"/>
                </a:lnTo>
                <a:lnTo>
                  <a:pt x="3111652" y="80721"/>
                </a:lnTo>
                <a:lnTo>
                  <a:pt x="3116211" y="80721"/>
                </a:lnTo>
                <a:lnTo>
                  <a:pt x="3117735" y="79209"/>
                </a:lnTo>
                <a:lnTo>
                  <a:pt x="3117735" y="67017"/>
                </a:lnTo>
                <a:lnTo>
                  <a:pt x="3116211" y="63969"/>
                </a:lnTo>
                <a:close/>
              </a:path>
              <a:path w="3117850" h="862329">
                <a:moveTo>
                  <a:pt x="3116211" y="39598"/>
                </a:moveTo>
                <a:lnTo>
                  <a:pt x="3111652" y="39598"/>
                </a:lnTo>
                <a:lnTo>
                  <a:pt x="3108604" y="41122"/>
                </a:lnTo>
                <a:lnTo>
                  <a:pt x="3108604" y="54838"/>
                </a:lnTo>
                <a:lnTo>
                  <a:pt x="3111652" y="56349"/>
                </a:lnTo>
                <a:lnTo>
                  <a:pt x="3116211" y="56349"/>
                </a:lnTo>
                <a:lnTo>
                  <a:pt x="3117735" y="54838"/>
                </a:lnTo>
                <a:lnTo>
                  <a:pt x="3117735" y="41122"/>
                </a:lnTo>
                <a:lnTo>
                  <a:pt x="3116211" y="39598"/>
                </a:lnTo>
                <a:close/>
              </a:path>
              <a:path w="3117850" h="862329">
                <a:moveTo>
                  <a:pt x="3116211" y="15227"/>
                </a:moveTo>
                <a:lnTo>
                  <a:pt x="3111652" y="15227"/>
                </a:lnTo>
                <a:lnTo>
                  <a:pt x="3108604" y="16751"/>
                </a:lnTo>
                <a:lnTo>
                  <a:pt x="3108604" y="30467"/>
                </a:lnTo>
                <a:lnTo>
                  <a:pt x="3111652" y="31991"/>
                </a:lnTo>
                <a:lnTo>
                  <a:pt x="3116211" y="31991"/>
                </a:lnTo>
                <a:lnTo>
                  <a:pt x="3117735" y="30467"/>
                </a:lnTo>
                <a:lnTo>
                  <a:pt x="3117735" y="16751"/>
                </a:lnTo>
                <a:lnTo>
                  <a:pt x="3116211" y="15227"/>
                </a:lnTo>
                <a:close/>
              </a:path>
              <a:path w="3117850" h="862329">
                <a:moveTo>
                  <a:pt x="3114687" y="0"/>
                </a:moveTo>
                <a:lnTo>
                  <a:pt x="3100997" y="0"/>
                </a:lnTo>
                <a:lnTo>
                  <a:pt x="3099473" y="1524"/>
                </a:lnTo>
                <a:lnTo>
                  <a:pt x="3099473" y="6096"/>
                </a:lnTo>
                <a:lnTo>
                  <a:pt x="3100997" y="9131"/>
                </a:lnTo>
                <a:lnTo>
                  <a:pt x="3114687" y="9131"/>
                </a:lnTo>
                <a:lnTo>
                  <a:pt x="3116211" y="6096"/>
                </a:lnTo>
                <a:lnTo>
                  <a:pt x="3116211" y="1524"/>
                </a:lnTo>
                <a:lnTo>
                  <a:pt x="3114687" y="0"/>
                </a:lnTo>
                <a:close/>
              </a:path>
              <a:path w="3117850" h="862329">
                <a:moveTo>
                  <a:pt x="3088817" y="0"/>
                </a:moveTo>
                <a:lnTo>
                  <a:pt x="3076638" y="0"/>
                </a:lnTo>
                <a:lnTo>
                  <a:pt x="3075114" y="1524"/>
                </a:lnTo>
                <a:lnTo>
                  <a:pt x="3075114" y="6096"/>
                </a:lnTo>
                <a:lnTo>
                  <a:pt x="3076638" y="9131"/>
                </a:lnTo>
                <a:lnTo>
                  <a:pt x="3088817" y="9131"/>
                </a:lnTo>
                <a:lnTo>
                  <a:pt x="3091853" y="6096"/>
                </a:lnTo>
                <a:lnTo>
                  <a:pt x="3091853" y="1524"/>
                </a:lnTo>
                <a:lnTo>
                  <a:pt x="3088817" y="0"/>
                </a:lnTo>
                <a:close/>
              </a:path>
              <a:path w="3117850" h="862329">
                <a:moveTo>
                  <a:pt x="3064459" y="0"/>
                </a:moveTo>
                <a:lnTo>
                  <a:pt x="3052279" y="0"/>
                </a:lnTo>
                <a:lnTo>
                  <a:pt x="3050755" y="1524"/>
                </a:lnTo>
                <a:lnTo>
                  <a:pt x="3050755" y="6096"/>
                </a:lnTo>
                <a:lnTo>
                  <a:pt x="3052279" y="9131"/>
                </a:lnTo>
                <a:lnTo>
                  <a:pt x="3064459" y="9131"/>
                </a:lnTo>
                <a:lnTo>
                  <a:pt x="3065983" y="6096"/>
                </a:lnTo>
                <a:lnTo>
                  <a:pt x="3065983" y="1524"/>
                </a:lnTo>
                <a:lnTo>
                  <a:pt x="3064459" y="0"/>
                </a:lnTo>
                <a:close/>
              </a:path>
              <a:path w="3117850" h="862329">
                <a:moveTo>
                  <a:pt x="3040100" y="0"/>
                </a:moveTo>
                <a:lnTo>
                  <a:pt x="3027921" y="0"/>
                </a:lnTo>
                <a:lnTo>
                  <a:pt x="3024873" y="1524"/>
                </a:lnTo>
                <a:lnTo>
                  <a:pt x="3024873" y="6096"/>
                </a:lnTo>
                <a:lnTo>
                  <a:pt x="3027921" y="9131"/>
                </a:lnTo>
                <a:lnTo>
                  <a:pt x="3040100" y="9131"/>
                </a:lnTo>
                <a:lnTo>
                  <a:pt x="3041624" y="6096"/>
                </a:lnTo>
                <a:lnTo>
                  <a:pt x="3041624" y="1524"/>
                </a:lnTo>
                <a:lnTo>
                  <a:pt x="3040100" y="0"/>
                </a:lnTo>
                <a:close/>
              </a:path>
              <a:path w="3117850" h="862329">
                <a:moveTo>
                  <a:pt x="3015742" y="0"/>
                </a:moveTo>
                <a:lnTo>
                  <a:pt x="3002038" y="0"/>
                </a:lnTo>
                <a:lnTo>
                  <a:pt x="3000514" y="1524"/>
                </a:lnTo>
                <a:lnTo>
                  <a:pt x="3000514" y="6096"/>
                </a:lnTo>
                <a:lnTo>
                  <a:pt x="3002038" y="9131"/>
                </a:lnTo>
                <a:lnTo>
                  <a:pt x="3015742" y="9131"/>
                </a:lnTo>
                <a:lnTo>
                  <a:pt x="3017266" y="6096"/>
                </a:lnTo>
                <a:lnTo>
                  <a:pt x="3017266" y="1524"/>
                </a:lnTo>
                <a:lnTo>
                  <a:pt x="3015742" y="0"/>
                </a:lnTo>
                <a:close/>
              </a:path>
              <a:path w="3117850" h="862329">
                <a:moveTo>
                  <a:pt x="2991383" y="0"/>
                </a:moveTo>
                <a:lnTo>
                  <a:pt x="2977680" y="0"/>
                </a:lnTo>
                <a:lnTo>
                  <a:pt x="2976156" y="1524"/>
                </a:lnTo>
                <a:lnTo>
                  <a:pt x="2976156" y="6096"/>
                </a:lnTo>
                <a:lnTo>
                  <a:pt x="2977680" y="9131"/>
                </a:lnTo>
                <a:lnTo>
                  <a:pt x="2991383" y="9131"/>
                </a:lnTo>
                <a:lnTo>
                  <a:pt x="2992907" y="6096"/>
                </a:lnTo>
                <a:lnTo>
                  <a:pt x="2992907" y="1524"/>
                </a:lnTo>
                <a:lnTo>
                  <a:pt x="2991383" y="0"/>
                </a:lnTo>
                <a:close/>
              </a:path>
              <a:path w="3117850" h="862329">
                <a:moveTo>
                  <a:pt x="2965500" y="0"/>
                </a:moveTo>
                <a:lnTo>
                  <a:pt x="2953321" y="0"/>
                </a:lnTo>
                <a:lnTo>
                  <a:pt x="2951797" y="1524"/>
                </a:lnTo>
                <a:lnTo>
                  <a:pt x="2951797" y="6096"/>
                </a:lnTo>
                <a:lnTo>
                  <a:pt x="2953321" y="9131"/>
                </a:lnTo>
                <a:lnTo>
                  <a:pt x="2965500" y="9131"/>
                </a:lnTo>
                <a:lnTo>
                  <a:pt x="2968548" y="6096"/>
                </a:lnTo>
                <a:lnTo>
                  <a:pt x="2968548" y="1524"/>
                </a:lnTo>
                <a:lnTo>
                  <a:pt x="2965500" y="0"/>
                </a:lnTo>
                <a:close/>
              </a:path>
              <a:path w="3117850" h="862329">
                <a:moveTo>
                  <a:pt x="2941142" y="0"/>
                </a:moveTo>
                <a:lnTo>
                  <a:pt x="2928962" y="0"/>
                </a:lnTo>
                <a:lnTo>
                  <a:pt x="2927438" y="1524"/>
                </a:lnTo>
                <a:lnTo>
                  <a:pt x="2927438" y="6096"/>
                </a:lnTo>
                <a:lnTo>
                  <a:pt x="2928962" y="9131"/>
                </a:lnTo>
                <a:lnTo>
                  <a:pt x="2941142" y="9131"/>
                </a:lnTo>
                <a:lnTo>
                  <a:pt x="2942666" y="6096"/>
                </a:lnTo>
                <a:lnTo>
                  <a:pt x="2942666" y="1524"/>
                </a:lnTo>
                <a:lnTo>
                  <a:pt x="2941142" y="0"/>
                </a:lnTo>
                <a:close/>
              </a:path>
              <a:path w="3117850" h="862329">
                <a:moveTo>
                  <a:pt x="2916783" y="0"/>
                </a:moveTo>
                <a:lnTo>
                  <a:pt x="2904604" y="0"/>
                </a:lnTo>
                <a:lnTo>
                  <a:pt x="2901569" y="1524"/>
                </a:lnTo>
                <a:lnTo>
                  <a:pt x="2901569" y="6096"/>
                </a:lnTo>
                <a:lnTo>
                  <a:pt x="2904604" y="9131"/>
                </a:lnTo>
                <a:lnTo>
                  <a:pt x="2916783" y="9131"/>
                </a:lnTo>
                <a:lnTo>
                  <a:pt x="2918307" y="6096"/>
                </a:lnTo>
                <a:lnTo>
                  <a:pt x="2918307" y="1524"/>
                </a:lnTo>
                <a:lnTo>
                  <a:pt x="2916783" y="0"/>
                </a:lnTo>
                <a:close/>
              </a:path>
              <a:path w="3117850" h="862329">
                <a:moveTo>
                  <a:pt x="2892437" y="0"/>
                </a:moveTo>
                <a:lnTo>
                  <a:pt x="2878734" y="0"/>
                </a:lnTo>
                <a:lnTo>
                  <a:pt x="2877210" y="1524"/>
                </a:lnTo>
                <a:lnTo>
                  <a:pt x="2877210" y="6096"/>
                </a:lnTo>
                <a:lnTo>
                  <a:pt x="2878734" y="9131"/>
                </a:lnTo>
                <a:lnTo>
                  <a:pt x="2892437" y="9131"/>
                </a:lnTo>
                <a:lnTo>
                  <a:pt x="2893949" y="6096"/>
                </a:lnTo>
                <a:lnTo>
                  <a:pt x="2893949" y="1524"/>
                </a:lnTo>
                <a:lnTo>
                  <a:pt x="2892437" y="0"/>
                </a:lnTo>
                <a:close/>
              </a:path>
              <a:path w="3117850" h="862329">
                <a:moveTo>
                  <a:pt x="2868079" y="0"/>
                </a:moveTo>
                <a:lnTo>
                  <a:pt x="2854375" y="0"/>
                </a:lnTo>
                <a:lnTo>
                  <a:pt x="2852851" y="1524"/>
                </a:lnTo>
                <a:lnTo>
                  <a:pt x="2852851" y="6096"/>
                </a:lnTo>
                <a:lnTo>
                  <a:pt x="2854375" y="9131"/>
                </a:lnTo>
                <a:lnTo>
                  <a:pt x="2868079" y="9131"/>
                </a:lnTo>
                <a:lnTo>
                  <a:pt x="2869590" y="6096"/>
                </a:lnTo>
                <a:lnTo>
                  <a:pt x="2869590" y="1524"/>
                </a:lnTo>
                <a:lnTo>
                  <a:pt x="2868079" y="0"/>
                </a:lnTo>
                <a:close/>
              </a:path>
              <a:path w="3117850" h="862329">
                <a:moveTo>
                  <a:pt x="2842196" y="0"/>
                </a:moveTo>
                <a:lnTo>
                  <a:pt x="2830017" y="0"/>
                </a:lnTo>
                <a:lnTo>
                  <a:pt x="2828493" y="1524"/>
                </a:lnTo>
                <a:lnTo>
                  <a:pt x="2828493" y="6096"/>
                </a:lnTo>
                <a:lnTo>
                  <a:pt x="2830017" y="9131"/>
                </a:lnTo>
                <a:lnTo>
                  <a:pt x="2842196" y="9131"/>
                </a:lnTo>
                <a:lnTo>
                  <a:pt x="2845244" y="6096"/>
                </a:lnTo>
                <a:lnTo>
                  <a:pt x="2845244" y="1524"/>
                </a:lnTo>
                <a:lnTo>
                  <a:pt x="2842196" y="0"/>
                </a:lnTo>
                <a:close/>
              </a:path>
              <a:path w="3117850" h="862329">
                <a:moveTo>
                  <a:pt x="2817837" y="0"/>
                </a:moveTo>
                <a:lnTo>
                  <a:pt x="2805658" y="0"/>
                </a:lnTo>
                <a:lnTo>
                  <a:pt x="2804134" y="1524"/>
                </a:lnTo>
                <a:lnTo>
                  <a:pt x="2804134" y="6096"/>
                </a:lnTo>
                <a:lnTo>
                  <a:pt x="2805658" y="9131"/>
                </a:lnTo>
                <a:lnTo>
                  <a:pt x="2817837" y="9131"/>
                </a:lnTo>
                <a:lnTo>
                  <a:pt x="2819361" y="6096"/>
                </a:lnTo>
                <a:lnTo>
                  <a:pt x="2819361" y="1524"/>
                </a:lnTo>
                <a:lnTo>
                  <a:pt x="2817837" y="0"/>
                </a:lnTo>
                <a:close/>
              </a:path>
              <a:path w="3117850" h="862329">
                <a:moveTo>
                  <a:pt x="2793479" y="0"/>
                </a:moveTo>
                <a:lnTo>
                  <a:pt x="2781300" y="0"/>
                </a:lnTo>
                <a:lnTo>
                  <a:pt x="2778252" y="1524"/>
                </a:lnTo>
                <a:lnTo>
                  <a:pt x="2778252" y="6096"/>
                </a:lnTo>
                <a:lnTo>
                  <a:pt x="2781300" y="9131"/>
                </a:lnTo>
                <a:lnTo>
                  <a:pt x="2793479" y="9131"/>
                </a:lnTo>
                <a:lnTo>
                  <a:pt x="2795003" y="6096"/>
                </a:lnTo>
                <a:lnTo>
                  <a:pt x="2795003" y="1524"/>
                </a:lnTo>
                <a:lnTo>
                  <a:pt x="2793479" y="0"/>
                </a:lnTo>
                <a:close/>
              </a:path>
              <a:path w="3117850" h="862329">
                <a:moveTo>
                  <a:pt x="2769120" y="0"/>
                </a:moveTo>
                <a:lnTo>
                  <a:pt x="2755417" y="0"/>
                </a:lnTo>
                <a:lnTo>
                  <a:pt x="2753893" y="1524"/>
                </a:lnTo>
                <a:lnTo>
                  <a:pt x="2753893" y="6096"/>
                </a:lnTo>
                <a:lnTo>
                  <a:pt x="2755417" y="9131"/>
                </a:lnTo>
                <a:lnTo>
                  <a:pt x="2769120" y="9131"/>
                </a:lnTo>
                <a:lnTo>
                  <a:pt x="2770644" y="6096"/>
                </a:lnTo>
                <a:lnTo>
                  <a:pt x="2770644" y="1524"/>
                </a:lnTo>
                <a:lnTo>
                  <a:pt x="2769120" y="0"/>
                </a:lnTo>
                <a:close/>
              </a:path>
              <a:path w="3117850" h="862329">
                <a:moveTo>
                  <a:pt x="2744762" y="0"/>
                </a:moveTo>
                <a:lnTo>
                  <a:pt x="2731058" y="0"/>
                </a:lnTo>
                <a:lnTo>
                  <a:pt x="2729547" y="1524"/>
                </a:lnTo>
                <a:lnTo>
                  <a:pt x="2729547" y="6096"/>
                </a:lnTo>
                <a:lnTo>
                  <a:pt x="2731058" y="9131"/>
                </a:lnTo>
                <a:lnTo>
                  <a:pt x="2744762" y="9131"/>
                </a:lnTo>
                <a:lnTo>
                  <a:pt x="2746286" y="6096"/>
                </a:lnTo>
                <a:lnTo>
                  <a:pt x="2746286" y="1524"/>
                </a:lnTo>
                <a:lnTo>
                  <a:pt x="2744762" y="0"/>
                </a:lnTo>
                <a:close/>
              </a:path>
              <a:path w="3117850" h="862329">
                <a:moveTo>
                  <a:pt x="2718879" y="0"/>
                </a:moveTo>
                <a:lnTo>
                  <a:pt x="2706712" y="0"/>
                </a:lnTo>
                <a:lnTo>
                  <a:pt x="2705188" y="1524"/>
                </a:lnTo>
                <a:lnTo>
                  <a:pt x="2705188" y="6096"/>
                </a:lnTo>
                <a:lnTo>
                  <a:pt x="2706712" y="9131"/>
                </a:lnTo>
                <a:lnTo>
                  <a:pt x="2718879" y="9131"/>
                </a:lnTo>
                <a:lnTo>
                  <a:pt x="2721927" y="6096"/>
                </a:lnTo>
                <a:lnTo>
                  <a:pt x="2721927" y="1524"/>
                </a:lnTo>
                <a:lnTo>
                  <a:pt x="2718879" y="0"/>
                </a:lnTo>
                <a:close/>
              </a:path>
              <a:path w="3117850" h="862329">
                <a:moveTo>
                  <a:pt x="2694533" y="0"/>
                </a:moveTo>
                <a:lnTo>
                  <a:pt x="2682354" y="0"/>
                </a:lnTo>
                <a:lnTo>
                  <a:pt x="2680830" y="1524"/>
                </a:lnTo>
                <a:lnTo>
                  <a:pt x="2680830" y="6096"/>
                </a:lnTo>
                <a:lnTo>
                  <a:pt x="2682354" y="9131"/>
                </a:lnTo>
                <a:lnTo>
                  <a:pt x="2694533" y="9131"/>
                </a:lnTo>
                <a:lnTo>
                  <a:pt x="2696044" y="6096"/>
                </a:lnTo>
                <a:lnTo>
                  <a:pt x="2696044" y="1524"/>
                </a:lnTo>
                <a:lnTo>
                  <a:pt x="2694533" y="0"/>
                </a:lnTo>
                <a:close/>
              </a:path>
              <a:path w="3117850" h="862329">
                <a:moveTo>
                  <a:pt x="2670175" y="0"/>
                </a:moveTo>
                <a:lnTo>
                  <a:pt x="2657995" y="0"/>
                </a:lnTo>
                <a:lnTo>
                  <a:pt x="2654947" y="1524"/>
                </a:lnTo>
                <a:lnTo>
                  <a:pt x="2654947" y="6096"/>
                </a:lnTo>
                <a:lnTo>
                  <a:pt x="2657995" y="9131"/>
                </a:lnTo>
                <a:lnTo>
                  <a:pt x="2670175" y="9131"/>
                </a:lnTo>
                <a:lnTo>
                  <a:pt x="2671699" y="6096"/>
                </a:lnTo>
                <a:lnTo>
                  <a:pt x="2671699" y="1524"/>
                </a:lnTo>
                <a:lnTo>
                  <a:pt x="2670175" y="0"/>
                </a:lnTo>
                <a:close/>
              </a:path>
              <a:path w="3117850" h="862329">
                <a:moveTo>
                  <a:pt x="2645816" y="0"/>
                </a:moveTo>
                <a:lnTo>
                  <a:pt x="2632113" y="0"/>
                </a:lnTo>
                <a:lnTo>
                  <a:pt x="2630589" y="1524"/>
                </a:lnTo>
                <a:lnTo>
                  <a:pt x="2630589" y="6096"/>
                </a:lnTo>
                <a:lnTo>
                  <a:pt x="2632113" y="9131"/>
                </a:lnTo>
                <a:lnTo>
                  <a:pt x="2645816" y="9131"/>
                </a:lnTo>
                <a:lnTo>
                  <a:pt x="2647340" y="6096"/>
                </a:lnTo>
                <a:lnTo>
                  <a:pt x="2647340" y="1524"/>
                </a:lnTo>
                <a:lnTo>
                  <a:pt x="2645816" y="0"/>
                </a:lnTo>
                <a:close/>
              </a:path>
              <a:path w="3117850" h="862329">
                <a:moveTo>
                  <a:pt x="2621457" y="0"/>
                </a:moveTo>
                <a:lnTo>
                  <a:pt x="2607754" y="0"/>
                </a:lnTo>
                <a:lnTo>
                  <a:pt x="2606230" y="1524"/>
                </a:lnTo>
                <a:lnTo>
                  <a:pt x="2606230" y="6096"/>
                </a:lnTo>
                <a:lnTo>
                  <a:pt x="2607754" y="9131"/>
                </a:lnTo>
                <a:lnTo>
                  <a:pt x="2621457" y="9131"/>
                </a:lnTo>
                <a:lnTo>
                  <a:pt x="2622981" y="6096"/>
                </a:lnTo>
                <a:lnTo>
                  <a:pt x="2622981" y="1524"/>
                </a:lnTo>
                <a:lnTo>
                  <a:pt x="2621457" y="0"/>
                </a:lnTo>
                <a:close/>
              </a:path>
              <a:path w="3117850" h="862329">
                <a:moveTo>
                  <a:pt x="2595575" y="0"/>
                </a:moveTo>
                <a:lnTo>
                  <a:pt x="2583395" y="0"/>
                </a:lnTo>
                <a:lnTo>
                  <a:pt x="2581871" y="1524"/>
                </a:lnTo>
                <a:lnTo>
                  <a:pt x="2581871" y="6096"/>
                </a:lnTo>
                <a:lnTo>
                  <a:pt x="2583395" y="9131"/>
                </a:lnTo>
                <a:lnTo>
                  <a:pt x="2595575" y="9131"/>
                </a:lnTo>
                <a:lnTo>
                  <a:pt x="2598623" y="6096"/>
                </a:lnTo>
                <a:lnTo>
                  <a:pt x="2598623" y="1524"/>
                </a:lnTo>
                <a:lnTo>
                  <a:pt x="2595575" y="0"/>
                </a:lnTo>
                <a:close/>
              </a:path>
              <a:path w="3117850" h="862329">
                <a:moveTo>
                  <a:pt x="2571216" y="0"/>
                </a:moveTo>
                <a:lnTo>
                  <a:pt x="2559037" y="0"/>
                </a:lnTo>
                <a:lnTo>
                  <a:pt x="2557513" y="1524"/>
                </a:lnTo>
                <a:lnTo>
                  <a:pt x="2557513" y="6096"/>
                </a:lnTo>
                <a:lnTo>
                  <a:pt x="2559037" y="9131"/>
                </a:lnTo>
                <a:lnTo>
                  <a:pt x="2571216" y="9131"/>
                </a:lnTo>
                <a:lnTo>
                  <a:pt x="2572740" y="6096"/>
                </a:lnTo>
                <a:lnTo>
                  <a:pt x="2572740" y="1524"/>
                </a:lnTo>
                <a:lnTo>
                  <a:pt x="2571216" y="0"/>
                </a:lnTo>
                <a:close/>
              </a:path>
              <a:path w="3117850" h="862329">
                <a:moveTo>
                  <a:pt x="2546858" y="0"/>
                </a:moveTo>
                <a:lnTo>
                  <a:pt x="2534678" y="0"/>
                </a:lnTo>
                <a:lnTo>
                  <a:pt x="2531643" y="1524"/>
                </a:lnTo>
                <a:lnTo>
                  <a:pt x="2531643" y="6096"/>
                </a:lnTo>
                <a:lnTo>
                  <a:pt x="2534678" y="9131"/>
                </a:lnTo>
                <a:lnTo>
                  <a:pt x="2546858" y="9131"/>
                </a:lnTo>
                <a:lnTo>
                  <a:pt x="2548382" y="6096"/>
                </a:lnTo>
                <a:lnTo>
                  <a:pt x="2548382" y="1524"/>
                </a:lnTo>
                <a:lnTo>
                  <a:pt x="2546858" y="0"/>
                </a:lnTo>
                <a:close/>
              </a:path>
              <a:path w="3117850" h="862329">
                <a:moveTo>
                  <a:pt x="2522499" y="0"/>
                </a:moveTo>
                <a:lnTo>
                  <a:pt x="2508808" y="0"/>
                </a:lnTo>
                <a:lnTo>
                  <a:pt x="2507284" y="1524"/>
                </a:lnTo>
                <a:lnTo>
                  <a:pt x="2507284" y="6096"/>
                </a:lnTo>
                <a:lnTo>
                  <a:pt x="2508808" y="9131"/>
                </a:lnTo>
                <a:lnTo>
                  <a:pt x="2522499" y="9131"/>
                </a:lnTo>
                <a:lnTo>
                  <a:pt x="2524023" y="6096"/>
                </a:lnTo>
                <a:lnTo>
                  <a:pt x="2524023" y="1524"/>
                </a:lnTo>
                <a:lnTo>
                  <a:pt x="2522499" y="0"/>
                </a:lnTo>
                <a:close/>
              </a:path>
              <a:path w="3117850" h="862329">
                <a:moveTo>
                  <a:pt x="2496629" y="0"/>
                </a:moveTo>
                <a:lnTo>
                  <a:pt x="2484450" y="0"/>
                </a:lnTo>
                <a:lnTo>
                  <a:pt x="2482926" y="1524"/>
                </a:lnTo>
                <a:lnTo>
                  <a:pt x="2482926" y="6096"/>
                </a:lnTo>
                <a:lnTo>
                  <a:pt x="2484450" y="9131"/>
                </a:lnTo>
                <a:lnTo>
                  <a:pt x="2496629" y="9131"/>
                </a:lnTo>
                <a:lnTo>
                  <a:pt x="2499664" y="6096"/>
                </a:lnTo>
                <a:lnTo>
                  <a:pt x="2499664" y="1524"/>
                </a:lnTo>
                <a:lnTo>
                  <a:pt x="2496629" y="0"/>
                </a:lnTo>
                <a:close/>
              </a:path>
              <a:path w="3117850" h="862329">
                <a:moveTo>
                  <a:pt x="2472270" y="0"/>
                </a:moveTo>
                <a:lnTo>
                  <a:pt x="2460091" y="0"/>
                </a:lnTo>
                <a:lnTo>
                  <a:pt x="2458567" y="1524"/>
                </a:lnTo>
                <a:lnTo>
                  <a:pt x="2458567" y="6096"/>
                </a:lnTo>
                <a:lnTo>
                  <a:pt x="2460091" y="9131"/>
                </a:lnTo>
                <a:lnTo>
                  <a:pt x="2472270" y="9131"/>
                </a:lnTo>
                <a:lnTo>
                  <a:pt x="2473794" y="6096"/>
                </a:lnTo>
                <a:lnTo>
                  <a:pt x="2473794" y="1524"/>
                </a:lnTo>
                <a:lnTo>
                  <a:pt x="2472270" y="0"/>
                </a:lnTo>
                <a:close/>
              </a:path>
              <a:path w="3117850" h="862329">
                <a:moveTo>
                  <a:pt x="2447912" y="0"/>
                </a:moveTo>
                <a:lnTo>
                  <a:pt x="2435733" y="0"/>
                </a:lnTo>
                <a:lnTo>
                  <a:pt x="2432685" y="1524"/>
                </a:lnTo>
                <a:lnTo>
                  <a:pt x="2432685" y="6096"/>
                </a:lnTo>
                <a:lnTo>
                  <a:pt x="2435733" y="9131"/>
                </a:lnTo>
                <a:lnTo>
                  <a:pt x="2447912" y="9131"/>
                </a:lnTo>
                <a:lnTo>
                  <a:pt x="2449436" y="6096"/>
                </a:lnTo>
                <a:lnTo>
                  <a:pt x="2449436" y="1524"/>
                </a:lnTo>
                <a:lnTo>
                  <a:pt x="2447912" y="0"/>
                </a:lnTo>
                <a:close/>
              </a:path>
              <a:path w="3117850" h="862329">
                <a:moveTo>
                  <a:pt x="2423553" y="0"/>
                </a:moveTo>
                <a:lnTo>
                  <a:pt x="2409850" y="0"/>
                </a:lnTo>
                <a:lnTo>
                  <a:pt x="2408326" y="1524"/>
                </a:lnTo>
                <a:lnTo>
                  <a:pt x="2408326" y="6096"/>
                </a:lnTo>
                <a:lnTo>
                  <a:pt x="2409850" y="9131"/>
                </a:lnTo>
                <a:lnTo>
                  <a:pt x="2423553" y="9131"/>
                </a:lnTo>
                <a:lnTo>
                  <a:pt x="2425077" y="6096"/>
                </a:lnTo>
                <a:lnTo>
                  <a:pt x="2425077" y="1524"/>
                </a:lnTo>
                <a:lnTo>
                  <a:pt x="2423553" y="0"/>
                </a:lnTo>
                <a:close/>
              </a:path>
              <a:path w="3117850" h="862329">
                <a:moveTo>
                  <a:pt x="2399195" y="0"/>
                </a:moveTo>
                <a:lnTo>
                  <a:pt x="2385491" y="0"/>
                </a:lnTo>
                <a:lnTo>
                  <a:pt x="2383967" y="1524"/>
                </a:lnTo>
                <a:lnTo>
                  <a:pt x="2383967" y="6096"/>
                </a:lnTo>
                <a:lnTo>
                  <a:pt x="2385491" y="9131"/>
                </a:lnTo>
                <a:lnTo>
                  <a:pt x="2399195" y="9131"/>
                </a:lnTo>
                <a:lnTo>
                  <a:pt x="2400719" y="6096"/>
                </a:lnTo>
                <a:lnTo>
                  <a:pt x="2400719" y="1524"/>
                </a:lnTo>
                <a:lnTo>
                  <a:pt x="2399195" y="0"/>
                </a:lnTo>
                <a:close/>
              </a:path>
              <a:path w="3117850" h="862329">
                <a:moveTo>
                  <a:pt x="2373312" y="0"/>
                </a:moveTo>
                <a:lnTo>
                  <a:pt x="2361133" y="0"/>
                </a:lnTo>
                <a:lnTo>
                  <a:pt x="2359609" y="1524"/>
                </a:lnTo>
                <a:lnTo>
                  <a:pt x="2359609" y="6096"/>
                </a:lnTo>
                <a:lnTo>
                  <a:pt x="2361133" y="9131"/>
                </a:lnTo>
                <a:lnTo>
                  <a:pt x="2373312" y="9131"/>
                </a:lnTo>
                <a:lnTo>
                  <a:pt x="2376360" y="6096"/>
                </a:lnTo>
                <a:lnTo>
                  <a:pt x="2376360" y="1524"/>
                </a:lnTo>
                <a:lnTo>
                  <a:pt x="2373312" y="0"/>
                </a:lnTo>
                <a:close/>
              </a:path>
              <a:path w="3117850" h="862329">
                <a:moveTo>
                  <a:pt x="2348953" y="0"/>
                </a:moveTo>
                <a:lnTo>
                  <a:pt x="2336774" y="0"/>
                </a:lnTo>
                <a:lnTo>
                  <a:pt x="2335263" y="1524"/>
                </a:lnTo>
                <a:lnTo>
                  <a:pt x="2335263" y="6096"/>
                </a:lnTo>
                <a:lnTo>
                  <a:pt x="2336774" y="9131"/>
                </a:lnTo>
                <a:lnTo>
                  <a:pt x="2348953" y="9131"/>
                </a:lnTo>
                <a:lnTo>
                  <a:pt x="2350477" y="6096"/>
                </a:lnTo>
                <a:lnTo>
                  <a:pt x="2350477" y="1524"/>
                </a:lnTo>
                <a:lnTo>
                  <a:pt x="2348953" y="0"/>
                </a:lnTo>
                <a:close/>
              </a:path>
              <a:path w="3117850" h="862329">
                <a:moveTo>
                  <a:pt x="2324595" y="0"/>
                </a:moveTo>
                <a:lnTo>
                  <a:pt x="2312416" y="0"/>
                </a:lnTo>
                <a:lnTo>
                  <a:pt x="2309380" y="1524"/>
                </a:lnTo>
                <a:lnTo>
                  <a:pt x="2309380" y="6096"/>
                </a:lnTo>
                <a:lnTo>
                  <a:pt x="2312416" y="9131"/>
                </a:lnTo>
                <a:lnTo>
                  <a:pt x="2324595" y="9131"/>
                </a:lnTo>
                <a:lnTo>
                  <a:pt x="2326119" y="6096"/>
                </a:lnTo>
                <a:lnTo>
                  <a:pt x="2326119" y="1524"/>
                </a:lnTo>
                <a:lnTo>
                  <a:pt x="2324595" y="0"/>
                </a:lnTo>
                <a:close/>
              </a:path>
              <a:path w="3117850" h="862329">
                <a:moveTo>
                  <a:pt x="2300236" y="0"/>
                </a:moveTo>
                <a:lnTo>
                  <a:pt x="2286546" y="0"/>
                </a:lnTo>
                <a:lnTo>
                  <a:pt x="2285022" y="1524"/>
                </a:lnTo>
                <a:lnTo>
                  <a:pt x="2285022" y="6096"/>
                </a:lnTo>
                <a:lnTo>
                  <a:pt x="2286546" y="9131"/>
                </a:lnTo>
                <a:lnTo>
                  <a:pt x="2300236" y="9131"/>
                </a:lnTo>
                <a:lnTo>
                  <a:pt x="2301760" y="6096"/>
                </a:lnTo>
                <a:lnTo>
                  <a:pt x="2301760" y="1524"/>
                </a:lnTo>
                <a:lnTo>
                  <a:pt x="2300236" y="0"/>
                </a:lnTo>
                <a:close/>
              </a:path>
              <a:path w="3117850" h="862329">
                <a:moveTo>
                  <a:pt x="2275890" y="0"/>
                </a:moveTo>
                <a:lnTo>
                  <a:pt x="2262187" y="0"/>
                </a:lnTo>
                <a:lnTo>
                  <a:pt x="2260663" y="1524"/>
                </a:lnTo>
                <a:lnTo>
                  <a:pt x="2260663" y="6096"/>
                </a:lnTo>
                <a:lnTo>
                  <a:pt x="2262187" y="9131"/>
                </a:lnTo>
                <a:lnTo>
                  <a:pt x="2275890" y="9131"/>
                </a:lnTo>
                <a:lnTo>
                  <a:pt x="2277414" y="6096"/>
                </a:lnTo>
                <a:lnTo>
                  <a:pt x="2277414" y="1524"/>
                </a:lnTo>
                <a:lnTo>
                  <a:pt x="2275890" y="0"/>
                </a:lnTo>
                <a:close/>
              </a:path>
              <a:path w="3117850" h="862329">
                <a:moveTo>
                  <a:pt x="2250008" y="0"/>
                </a:moveTo>
                <a:lnTo>
                  <a:pt x="2237828" y="0"/>
                </a:lnTo>
                <a:lnTo>
                  <a:pt x="2236304" y="1524"/>
                </a:lnTo>
                <a:lnTo>
                  <a:pt x="2236304" y="6096"/>
                </a:lnTo>
                <a:lnTo>
                  <a:pt x="2237828" y="9131"/>
                </a:lnTo>
                <a:lnTo>
                  <a:pt x="2250008" y="9131"/>
                </a:lnTo>
                <a:lnTo>
                  <a:pt x="2253056" y="6096"/>
                </a:lnTo>
                <a:lnTo>
                  <a:pt x="2253056" y="1524"/>
                </a:lnTo>
                <a:lnTo>
                  <a:pt x="2250008" y="0"/>
                </a:lnTo>
                <a:close/>
              </a:path>
              <a:path w="3117850" h="862329">
                <a:moveTo>
                  <a:pt x="2225649" y="0"/>
                </a:moveTo>
                <a:lnTo>
                  <a:pt x="2213470" y="0"/>
                </a:lnTo>
                <a:lnTo>
                  <a:pt x="2211946" y="1524"/>
                </a:lnTo>
                <a:lnTo>
                  <a:pt x="2211946" y="6096"/>
                </a:lnTo>
                <a:lnTo>
                  <a:pt x="2213470" y="9131"/>
                </a:lnTo>
                <a:lnTo>
                  <a:pt x="2225649" y="9131"/>
                </a:lnTo>
                <a:lnTo>
                  <a:pt x="2227173" y="6096"/>
                </a:lnTo>
                <a:lnTo>
                  <a:pt x="2227173" y="1524"/>
                </a:lnTo>
                <a:lnTo>
                  <a:pt x="2225649" y="0"/>
                </a:lnTo>
                <a:close/>
              </a:path>
              <a:path w="3117850" h="862329">
                <a:moveTo>
                  <a:pt x="2201291" y="0"/>
                </a:moveTo>
                <a:lnTo>
                  <a:pt x="2189111" y="0"/>
                </a:lnTo>
                <a:lnTo>
                  <a:pt x="2186063" y="1524"/>
                </a:lnTo>
                <a:lnTo>
                  <a:pt x="2186063" y="6096"/>
                </a:lnTo>
                <a:lnTo>
                  <a:pt x="2189111" y="9131"/>
                </a:lnTo>
                <a:lnTo>
                  <a:pt x="2201291" y="9131"/>
                </a:lnTo>
                <a:lnTo>
                  <a:pt x="2202815" y="6096"/>
                </a:lnTo>
                <a:lnTo>
                  <a:pt x="2202815" y="1524"/>
                </a:lnTo>
                <a:lnTo>
                  <a:pt x="2201291" y="0"/>
                </a:lnTo>
                <a:close/>
              </a:path>
              <a:path w="3117850" h="862329">
                <a:moveTo>
                  <a:pt x="2176932" y="0"/>
                </a:moveTo>
                <a:lnTo>
                  <a:pt x="2163229" y="0"/>
                </a:lnTo>
                <a:lnTo>
                  <a:pt x="2161705" y="1524"/>
                </a:lnTo>
                <a:lnTo>
                  <a:pt x="2161705" y="6096"/>
                </a:lnTo>
                <a:lnTo>
                  <a:pt x="2163229" y="9131"/>
                </a:lnTo>
                <a:lnTo>
                  <a:pt x="2176932" y="9131"/>
                </a:lnTo>
                <a:lnTo>
                  <a:pt x="2178456" y="6096"/>
                </a:lnTo>
                <a:lnTo>
                  <a:pt x="2178456" y="1524"/>
                </a:lnTo>
                <a:lnTo>
                  <a:pt x="2176932" y="0"/>
                </a:lnTo>
                <a:close/>
              </a:path>
              <a:path w="3117850" h="862329">
                <a:moveTo>
                  <a:pt x="2152573" y="0"/>
                </a:moveTo>
                <a:lnTo>
                  <a:pt x="2138870" y="0"/>
                </a:lnTo>
                <a:lnTo>
                  <a:pt x="2137359" y="1524"/>
                </a:lnTo>
                <a:lnTo>
                  <a:pt x="2137359" y="6096"/>
                </a:lnTo>
                <a:lnTo>
                  <a:pt x="2138870" y="9131"/>
                </a:lnTo>
                <a:lnTo>
                  <a:pt x="2152573" y="9131"/>
                </a:lnTo>
                <a:lnTo>
                  <a:pt x="2154097" y="6096"/>
                </a:lnTo>
                <a:lnTo>
                  <a:pt x="2154097" y="1524"/>
                </a:lnTo>
                <a:lnTo>
                  <a:pt x="2152573" y="0"/>
                </a:lnTo>
                <a:close/>
              </a:path>
              <a:path w="3117850" h="862329">
                <a:moveTo>
                  <a:pt x="2126691" y="0"/>
                </a:moveTo>
                <a:lnTo>
                  <a:pt x="2114524" y="0"/>
                </a:lnTo>
                <a:lnTo>
                  <a:pt x="2113000" y="1524"/>
                </a:lnTo>
                <a:lnTo>
                  <a:pt x="2113000" y="6096"/>
                </a:lnTo>
                <a:lnTo>
                  <a:pt x="2114524" y="9131"/>
                </a:lnTo>
                <a:lnTo>
                  <a:pt x="2126691" y="9131"/>
                </a:lnTo>
                <a:lnTo>
                  <a:pt x="2129739" y="6096"/>
                </a:lnTo>
                <a:lnTo>
                  <a:pt x="2129739" y="1524"/>
                </a:lnTo>
                <a:lnTo>
                  <a:pt x="2126691" y="0"/>
                </a:lnTo>
                <a:close/>
              </a:path>
              <a:path w="3117850" h="862329">
                <a:moveTo>
                  <a:pt x="2102345" y="0"/>
                </a:moveTo>
                <a:lnTo>
                  <a:pt x="2090165" y="0"/>
                </a:lnTo>
                <a:lnTo>
                  <a:pt x="2088642" y="1524"/>
                </a:lnTo>
                <a:lnTo>
                  <a:pt x="2088642" y="6096"/>
                </a:lnTo>
                <a:lnTo>
                  <a:pt x="2090165" y="9131"/>
                </a:lnTo>
                <a:lnTo>
                  <a:pt x="2102345" y="9131"/>
                </a:lnTo>
                <a:lnTo>
                  <a:pt x="2103856" y="6096"/>
                </a:lnTo>
                <a:lnTo>
                  <a:pt x="2103856" y="1524"/>
                </a:lnTo>
                <a:lnTo>
                  <a:pt x="2102345" y="0"/>
                </a:lnTo>
                <a:close/>
              </a:path>
              <a:path w="3117850" h="862329">
                <a:moveTo>
                  <a:pt x="2077986" y="0"/>
                </a:moveTo>
                <a:lnTo>
                  <a:pt x="2065807" y="0"/>
                </a:lnTo>
                <a:lnTo>
                  <a:pt x="2062759" y="1524"/>
                </a:lnTo>
                <a:lnTo>
                  <a:pt x="2062759" y="6096"/>
                </a:lnTo>
                <a:lnTo>
                  <a:pt x="2065807" y="9131"/>
                </a:lnTo>
                <a:lnTo>
                  <a:pt x="2077986" y="9131"/>
                </a:lnTo>
                <a:lnTo>
                  <a:pt x="2079510" y="6096"/>
                </a:lnTo>
                <a:lnTo>
                  <a:pt x="2079510" y="1524"/>
                </a:lnTo>
                <a:lnTo>
                  <a:pt x="2077986" y="0"/>
                </a:lnTo>
                <a:close/>
              </a:path>
              <a:path w="3117850" h="862329">
                <a:moveTo>
                  <a:pt x="2053628" y="0"/>
                </a:moveTo>
                <a:lnTo>
                  <a:pt x="2039924" y="0"/>
                </a:lnTo>
                <a:lnTo>
                  <a:pt x="2038400" y="1524"/>
                </a:lnTo>
                <a:lnTo>
                  <a:pt x="2038400" y="6096"/>
                </a:lnTo>
                <a:lnTo>
                  <a:pt x="2039924" y="9131"/>
                </a:lnTo>
                <a:lnTo>
                  <a:pt x="2053628" y="9131"/>
                </a:lnTo>
                <a:lnTo>
                  <a:pt x="2055152" y="6096"/>
                </a:lnTo>
                <a:lnTo>
                  <a:pt x="2055152" y="1524"/>
                </a:lnTo>
                <a:lnTo>
                  <a:pt x="2053628" y="0"/>
                </a:lnTo>
                <a:close/>
              </a:path>
              <a:path w="3117850" h="862329">
                <a:moveTo>
                  <a:pt x="2029269" y="0"/>
                </a:moveTo>
                <a:lnTo>
                  <a:pt x="2015566" y="0"/>
                </a:lnTo>
                <a:lnTo>
                  <a:pt x="2014042" y="1524"/>
                </a:lnTo>
                <a:lnTo>
                  <a:pt x="2014042" y="6096"/>
                </a:lnTo>
                <a:lnTo>
                  <a:pt x="2015566" y="9131"/>
                </a:lnTo>
                <a:lnTo>
                  <a:pt x="2029269" y="9131"/>
                </a:lnTo>
                <a:lnTo>
                  <a:pt x="2030793" y="6096"/>
                </a:lnTo>
                <a:lnTo>
                  <a:pt x="2030793" y="1524"/>
                </a:lnTo>
                <a:lnTo>
                  <a:pt x="2029269" y="0"/>
                </a:lnTo>
                <a:close/>
              </a:path>
              <a:path w="3117850" h="862329">
                <a:moveTo>
                  <a:pt x="2003386" y="0"/>
                </a:moveTo>
                <a:lnTo>
                  <a:pt x="1991207" y="0"/>
                </a:lnTo>
                <a:lnTo>
                  <a:pt x="1989683" y="1524"/>
                </a:lnTo>
                <a:lnTo>
                  <a:pt x="1989683" y="6096"/>
                </a:lnTo>
                <a:lnTo>
                  <a:pt x="1991207" y="9131"/>
                </a:lnTo>
                <a:lnTo>
                  <a:pt x="2003386" y="9131"/>
                </a:lnTo>
                <a:lnTo>
                  <a:pt x="2006434" y="6096"/>
                </a:lnTo>
                <a:lnTo>
                  <a:pt x="2006434" y="1524"/>
                </a:lnTo>
                <a:lnTo>
                  <a:pt x="2003386" y="0"/>
                </a:lnTo>
                <a:close/>
              </a:path>
              <a:path w="3117850" h="862329">
                <a:moveTo>
                  <a:pt x="1979028" y="0"/>
                </a:moveTo>
                <a:lnTo>
                  <a:pt x="1966849" y="0"/>
                </a:lnTo>
                <a:lnTo>
                  <a:pt x="1965325" y="1524"/>
                </a:lnTo>
                <a:lnTo>
                  <a:pt x="1965325" y="6096"/>
                </a:lnTo>
                <a:lnTo>
                  <a:pt x="1966849" y="9131"/>
                </a:lnTo>
                <a:lnTo>
                  <a:pt x="1979028" y="9131"/>
                </a:lnTo>
                <a:lnTo>
                  <a:pt x="1980552" y="6096"/>
                </a:lnTo>
                <a:lnTo>
                  <a:pt x="1980552" y="1524"/>
                </a:lnTo>
                <a:lnTo>
                  <a:pt x="1979028" y="0"/>
                </a:lnTo>
                <a:close/>
              </a:path>
              <a:path w="3117850" h="862329">
                <a:moveTo>
                  <a:pt x="1954669" y="0"/>
                </a:moveTo>
                <a:lnTo>
                  <a:pt x="1942490" y="0"/>
                </a:lnTo>
                <a:lnTo>
                  <a:pt x="1939455" y="1524"/>
                </a:lnTo>
                <a:lnTo>
                  <a:pt x="1939455" y="6096"/>
                </a:lnTo>
                <a:lnTo>
                  <a:pt x="1942490" y="9131"/>
                </a:lnTo>
                <a:lnTo>
                  <a:pt x="1954669" y="9131"/>
                </a:lnTo>
                <a:lnTo>
                  <a:pt x="1956193" y="6096"/>
                </a:lnTo>
                <a:lnTo>
                  <a:pt x="1956193" y="1524"/>
                </a:lnTo>
                <a:lnTo>
                  <a:pt x="1954669" y="0"/>
                </a:lnTo>
                <a:close/>
              </a:path>
              <a:path w="3117850" h="862329">
                <a:moveTo>
                  <a:pt x="1930311" y="0"/>
                </a:moveTo>
                <a:lnTo>
                  <a:pt x="1916620" y="0"/>
                </a:lnTo>
                <a:lnTo>
                  <a:pt x="1915096" y="1524"/>
                </a:lnTo>
                <a:lnTo>
                  <a:pt x="1915096" y="6096"/>
                </a:lnTo>
                <a:lnTo>
                  <a:pt x="1916620" y="9131"/>
                </a:lnTo>
                <a:lnTo>
                  <a:pt x="1930311" y="9131"/>
                </a:lnTo>
                <a:lnTo>
                  <a:pt x="1931835" y="6096"/>
                </a:lnTo>
                <a:lnTo>
                  <a:pt x="1931835" y="1524"/>
                </a:lnTo>
                <a:lnTo>
                  <a:pt x="1930311" y="0"/>
                </a:lnTo>
                <a:close/>
              </a:path>
              <a:path w="3117850" h="862329">
                <a:moveTo>
                  <a:pt x="1904441" y="0"/>
                </a:moveTo>
                <a:lnTo>
                  <a:pt x="1892261" y="0"/>
                </a:lnTo>
                <a:lnTo>
                  <a:pt x="1890737" y="1524"/>
                </a:lnTo>
                <a:lnTo>
                  <a:pt x="1890737" y="6096"/>
                </a:lnTo>
                <a:lnTo>
                  <a:pt x="1892261" y="9131"/>
                </a:lnTo>
                <a:lnTo>
                  <a:pt x="1904441" y="9131"/>
                </a:lnTo>
                <a:lnTo>
                  <a:pt x="1907476" y="6096"/>
                </a:lnTo>
                <a:lnTo>
                  <a:pt x="1907476" y="1524"/>
                </a:lnTo>
                <a:lnTo>
                  <a:pt x="1904441" y="0"/>
                </a:lnTo>
                <a:close/>
              </a:path>
              <a:path w="3117850" h="862329">
                <a:moveTo>
                  <a:pt x="1880082" y="0"/>
                </a:moveTo>
                <a:lnTo>
                  <a:pt x="1867903" y="0"/>
                </a:lnTo>
                <a:lnTo>
                  <a:pt x="1866379" y="1524"/>
                </a:lnTo>
                <a:lnTo>
                  <a:pt x="1866379" y="6096"/>
                </a:lnTo>
                <a:lnTo>
                  <a:pt x="1867903" y="9131"/>
                </a:lnTo>
                <a:lnTo>
                  <a:pt x="1880082" y="9131"/>
                </a:lnTo>
                <a:lnTo>
                  <a:pt x="1881606" y="6096"/>
                </a:lnTo>
                <a:lnTo>
                  <a:pt x="1881606" y="1524"/>
                </a:lnTo>
                <a:lnTo>
                  <a:pt x="1880082" y="0"/>
                </a:lnTo>
                <a:close/>
              </a:path>
              <a:path w="3117850" h="862329">
                <a:moveTo>
                  <a:pt x="1855724" y="0"/>
                </a:moveTo>
                <a:lnTo>
                  <a:pt x="1843544" y="0"/>
                </a:lnTo>
                <a:lnTo>
                  <a:pt x="1840496" y="1524"/>
                </a:lnTo>
                <a:lnTo>
                  <a:pt x="1840496" y="6096"/>
                </a:lnTo>
                <a:lnTo>
                  <a:pt x="1843544" y="9131"/>
                </a:lnTo>
                <a:lnTo>
                  <a:pt x="1855724" y="9131"/>
                </a:lnTo>
                <a:lnTo>
                  <a:pt x="1857247" y="6096"/>
                </a:lnTo>
                <a:lnTo>
                  <a:pt x="1857247" y="1524"/>
                </a:lnTo>
                <a:lnTo>
                  <a:pt x="1855724" y="0"/>
                </a:lnTo>
                <a:close/>
              </a:path>
              <a:path w="3117850" h="862329">
                <a:moveTo>
                  <a:pt x="1831365" y="0"/>
                </a:moveTo>
                <a:lnTo>
                  <a:pt x="1817662" y="0"/>
                </a:lnTo>
                <a:lnTo>
                  <a:pt x="1816138" y="1524"/>
                </a:lnTo>
                <a:lnTo>
                  <a:pt x="1816138" y="6096"/>
                </a:lnTo>
                <a:lnTo>
                  <a:pt x="1817662" y="9131"/>
                </a:lnTo>
                <a:lnTo>
                  <a:pt x="1831365" y="9131"/>
                </a:lnTo>
                <a:lnTo>
                  <a:pt x="1832889" y="6096"/>
                </a:lnTo>
                <a:lnTo>
                  <a:pt x="1832889" y="1524"/>
                </a:lnTo>
                <a:lnTo>
                  <a:pt x="1831365" y="0"/>
                </a:lnTo>
                <a:close/>
              </a:path>
              <a:path w="3117850" h="862329">
                <a:moveTo>
                  <a:pt x="1807006" y="0"/>
                </a:moveTo>
                <a:lnTo>
                  <a:pt x="1793303" y="0"/>
                </a:lnTo>
                <a:lnTo>
                  <a:pt x="1791779" y="1524"/>
                </a:lnTo>
                <a:lnTo>
                  <a:pt x="1791779" y="6096"/>
                </a:lnTo>
                <a:lnTo>
                  <a:pt x="1793303" y="9131"/>
                </a:lnTo>
                <a:lnTo>
                  <a:pt x="1807006" y="9131"/>
                </a:lnTo>
                <a:lnTo>
                  <a:pt x="1808530" y="6096"/>
                </a:lnTo>
                <a:lnTo>
                  <a:pt x="1808530" y="1524"/>
                </a:lnTo>
                <a:lnTo>
                  <a:pt x="1807006" y="0"/>
                </a:lnTo>
                <a:close/>
              </a:path>
              <a:path w="3117850" h="862329">
                <a:moveTo>
                  <a:pt x="1781124" y="0"/>
                </a:moveTo>
                <a:lnTo>
                  <a:pt x="1768944" y="0"/>
                </a:lnTo>
                <a:lnTo>
                  <a:pt x="1767420" y="1524"/>
                </a:lnTo>
                <a:lnTo>
                  <a:pt x="1767420" y="6096"/>
                </a:lnTo>
                <a:lnTo>
                  <a:pt x="1768944" y="9131"/>
                </a:lnTo>
                <a:lnTo>
                  <a:pt x="1781124" y="9131"/>
                </a:lnTo>
                <a:lnTo>
                  <a:pt x="1784172" y="6096"/>
                </a:lnTo>
                <a:lnTo>
                  <a:pt x="1784172" y="1524"/>
                </a:lnTo>
                <a:lnTo>
                  <a:pt x="1781124" y="0"/>
                </a:lnTo>
                <a:close/>
              </a:path>
              <a:path w="3117850" h="862329">
                <a:moveTo>
                  <a:pt x="1756765" y="0"/>
                </a:moveTo>
                <a:lnTo>
                  <a:pt x="1744586" y="0"/>
                </a:lnTo>
                <a:lnTo>
                  <a:pt x="1743075" y="1524"/>
                </a:lnTo>
                <a:lnTo>
                  <a:pt x="1743075" y="6096"/>
                </a:lnTo>
                <a:lnTo>
                  <a:pt x="1744586" y="9131"/>
                </a:lnTo>
                <a:lnTo>
                  <a:pt x="1756765" y="9131"/>
                </a:lnTo>
                <a:lnTo>
                  <a:pt x="1758289" y="6096"/>
                </a:lnTo>
                <a:lnTo>
                  <a:pt x="1758289" y="1524"/>
                </a:lnTo>
                <a:lnTo>
                  <a:pt x="1756765" y="0"/>
                </a:lnTo>
                <a:close/>
              </a:path>
              <a:path w="3117850" h="862329">
                <a:moveTo>
                  <a:pt x="1732407" y="0"/>
                </a:moveTo>
                <a:lnTo>
                  <a:pt x="1720240" y="0"/>
                </a:lnTo>
                <a:lnTo>
                  <a:pt x="1717192" y="1524"/>
                </a:lnTo>
                <a:lnTo>
                  <a:pt x="1717192" y="6096"/>
                </a:lnTo>
                <a:lnTo>
                  <a:pt x="1720240" y="9131"/>
                </a:lnTo>
                <a:lnTo>
                  <a:pt x="1732407" y="9131"/>
                </a:lnTo>
                <a:lnTo>
                  <a:pt x="1733931" y="6096"/>
                </a:lnTo>
                <a:lnTo>
                  <a:pt x="1733931" y="1524"/>
                </a:lnTo>
                <a:lnTo>
                  <a:pt x="1732407" y="0"/>
                </a:lnTo>
                <a:close/>
              </a:path>
              <a:path w="3117850" h="862329">
                <a:moveTo>
                  <a:pt x="1708061" y="0"/>
                </a:moveTo>
                <a:lnTo>
                  <a:pt x="1694357" y="0"/>
                </a:lnTo>
                <a:lnTo>
                  <a:pt x="1692833" y="1524"/>
                </a:lnTo>
                <a:lnTo>
                  <a:pt x="1692833" y="6096"/>
                </a:lnTo>
                <a:lnTo>
                  <a:pt x="1694357" y="9131"/>
                </a:lnTo>
                <a:lnTo>
                  <a:pt x="1708061" y="9131"/>
                </a:lnTo>
                <a:lnTo>
                  <a:pt x="1709572" y="6096"/>
                </a:lnTo>
                <a:lnTo>
                  <a:pt x="1709572" y="1524"/>
                </a:lnTo>
                <a:lnTo>
                  <a:pt x="1708061" y="0"/>
                </a:lnTo>
                <a:close/>
              </a:path>
              <a:path w="3117850" h="862329">
                <a:moveTo>
                  <a:pt x="1683702" y="0"/>
                </a:moveTo>
                <a:lnTo>
                  <a:pt x="1669999" y="0"/>
                </a:lnTo>
                <a:lnTo>
                  <a:pt x="1668475" y="1524"/>
                </a:lnTo>
                <a:lnTo>
                  <a:pt x="1668475" y="6096"/>
                </a:lnTo>
                <a:lnTo>
                  <a:pt x="1669999" y="9131"/>
                </a:lnTo>
                <a:lnTo>
                  <a:pt x="1683702" y="9131"/>
                </a:lnTo>
                <a:lnTo>
                  <a:pt x="1685213" y="6096"/>
                </a:lnTo>
                <a:lnTo>
                  <a:pt x="1685213" y="1524"/>
                </a:lnTo>
                <a:lnTo>
                  <a:pt x="1683702" y="0"/>
                </a:lnTo>
                <a:close/>
              </a:path>
              <a:path w="3117850" h="862329">
                <a:moveTo>
                  <a:pt x="1657819" y="0"/>
                </a:moveTo>
                <a:lnTo>
                  <a:pt x="1645640" y="0"/>
                </a:lnTo>
                <a:lnTo>
                  <a:pt x="1644116" y="1524"/>
                </a:lnTo>
                <a:lnTo>
                  <a:pt x="1644116" y="6096"/>
                </a:lnTo>
                <a:lnTo>
                  <a:pt x="1645640" y="9131"/>
                </a:lnTo>
                <a:lnTo>
                  <a:pt x="1657819" y="9131"/>
                </a:lnTo>
                <a:lnTo>
                  <a:pt x="1660867" y="6096"/>
                </a:lnTo>
                <a:lnTo>
                  <a:pt x="1660867" y="1524"/>
                </a:lnTo>
                <a:lnTo>
                  <a:pt x="1657819" y="0"/>
                </a:lnTo>
                <a:close/>
              </a:path>
              <a:path w="3117850" h="862329">
                <a:moveTo>
                  <a:pt x="1633461" y="0"/>
                </a:moveTo>
                <a:lnTo>
                  <a:pt x="1621282" y="0"/>
                </a:lnTo>
                <a:lnTo>
                  <a:pt x="1619758" y="1524"/>
                </a:lnTo>
                <a:lnTo>
                  <a:pt x="1619758" y="6096"/>
                </a:lnTo>
                <a:lnTo>
                  <a:pt x="1621282" y="9131"/>
                </a:lnTo>
                <a:lnTo>
                  <a:pt x="1633461" y="9131"/>
                </a:lnTo>
                <a:lnTo>
                  <a:pt x="1634985" y="6096"/>
                </a:lnTo>
                <a:lnTo>
                  <a:pt x="1634985" y="1524"/>
                </a:lnTo>
                <a:lnTo>
                  <a:pt x="1633461" y="0"/>
                </a:lnTo>
                <a:close/>
              </a:path>
              <a:path w="3117850" h="862329">
                <a:moveTo>
                  <a:pt x="1609102" y="0"/>
                </a:moveTo>
                <a:lnTo>
                  <a:pt x="1596923" y="0"/>
                </a:lnTo>
                <a:lnTo>
                  <a:pt x="1593875" y="1524"/>
                </a:lnTo>
                <a:lnTo>
                  <a:pt x="1593875" y="6096"/>
                </a:lnTo>
                <a:lnTo>
                  <a:pt x="1596923" y="9131"/>
                </a:lnTo>
                <a:lnTo>
                  <a:pt x="1609102" y="9131"/>
                </a:lnTo>
                <a:lnTo>
                  <a:pt x="1610626" y="6096"/>
                </a:lnTo>
                <a:lnTo>
                  <a:pt x="1610626" y="1524"/>
                </a:lnTo>
                <a:lnTo>
                  <a:pt x="1609102" y="0"/>
                </a:lnTo>
                <a:close/>
              </a:path>
              <a:path w="3117850" h="862329">
                <a:moveTo>
                  <a:pt x="1584744" y="0"/>
                </a:moveTo>
                <a:lnTo>
                  <a:pt x="1571040" y="0"/>
                </a:lnTo>
                <a:lnTo>
                  <a:pt x="1569516" y="1524"/>
                </a:lnTo>
                <a:lnTo>
                  <a:pt x="1569516" y="6096"/>
                </a:lnTo>
                <a:lnTo>
                  <a:pt x="1571040" y="9131"/>
                </a:lnTo>
                <a:lnTo>
                  <a:pt x="1584744" y="9131"/>
                </a:lnTo>
                <a:lnTo>
                  <a:pt x="1586268" y="6096"/>
                </a:lnTo>
                <a:lnTo>
                  <a:pt x="1586268" y="1524"/>
                </a:lnTo>
                <a:lnTo>
                  <a:pt x="1584744" y="0"/>
                </a:lnTo>
                <a:close/>
              </a:path>
              <a:path w="3117850" h="862329">
                <a:moveTo>
                  <a:pt x="1560385" y="0"/>
                </a:moveTo>
                <a:lnTo>
                  <a:pt x="1546682" y="0"/>
                </a:lnTo>
                <a:lnTo>
                  <a:pt x="1545170" y="1524"/>
                </a:lnTo>
                <a:lnTo>
                  <a:pt x="1545170" y="6096"/>
                </a:lnTo>
                <a:lnTo>
                  <a:pt x="1546682" y="9131"/>
                </a:lnTo>
                <a:lnTo>
                  <a:pt x="1560385" y="9131"/>
                </a:lnTo>
                <a:lnTo>
                  <a:pt x="1561909" y="6096"/>
                </a:lnTo>
                <a:lnTo>
                  <a:pt x="1561909" y="1524"/>
                </a:lnTo>
                <a:lnTo>
                  <a:pt x="1560385" y="0"/>
                </a:lnTo>
                <a:close/>
              </a:path>
              <a:path w="3117850" h="862329">
                <a:moveTo>
                  <a:pt x="1534502" y="0"/>
                </a:moveTo>
                <a:lnTo>
                  <a:pt x="1522336" y="0"/>
                </a:lnTo>
                <a:lnTo>
                  <a:pt x="1520812" y="1524"/>
                </a:lnTo>
                <a:lnTo>
                  <a:pt x="1520812" y="6096"/>
                </a:lnTo>
                <a:lnTo>
                  <a:pt x="1522336" y="9131"/>
                </a:lnTo>
                <a:lnTo>
                  <a:pt x="1534502" y="9131"/>
                </a:lnTo>
                <a:lnTo>
                  <a:pt x="1537550" y="6096"/>
                </a:lnTo>
                <a:lnTo>
                  <a:pt x="1537550" y="1524"/>
                </a:lnTo>
                <a:lnTo>
                  <a:pt x="1534502" y="0"/>
                </a:lnTo>
                <a:close/>
              </a:path>
              <a:path w="3117850" h="862329">
                <a:moveTo>
                  <a:pt x="1510157" y="0"/>
                </a:moveTo>
                <a:lnTo>
                  <a:pt x="1497977" y="0"/>
                </a:lnTo>
                <a:lnTo>
                  <a:pt x="1496453" y="1524"/>
                </a:lnTo>
                <a:lnTo>
                  <a:pt x="1496453" y="6096"/>
                </a:lnTo>
                <a:lnTo>
                  <a:pt x="1497977" y="9131"/>
                </a:lnTo>
                <a:lnTo>
                  <a:pt x="1510157" y="9131"/>
                </a:lnTo>
                <a:lnTo>
                  <a:pt x="1511668" y="6096"/>
                </a:lnTo>
                <a:lnTo>
                  <a:pt x="1511668" y="1524"/>
                </a:lnTo>
                <a:lnTo>
                  <a:pt x="1510157" y="0"/>
                </a:lnTo>
                <a:close/>
              </a:path>
              <a:path w="3117850" h="862329">
                <a:moveTo>
                  <a:pt x="1485798" y="0"/>
                </a:moveTo>
                <a:lnTo>
                  <a:pt x="1473619" y="0"/>
                </a:lnTo>
                <a:lnTo>
                  <a:pt x="1470571" y="1524"/>
                </a:lnTo>
                <a:lnTo>
                  <a:pt x="1470571" y="6096"/>
                </a:lnTo>
                <a:lnTo>
                  <a:pt x="1473619" y="9131"/>
                </a:lnTo>
                <a:lnTo>
                  <a:pt x="1485798" y="9131"/>
                </a:lnTo>
                <a:lnTo>
                  <a:pt x="1487322" y="6096"/>
                </a:lnTo>
                <a:lnTo>
                  <a:pt x="1487322" y="1524"/>
                </a:lnTo>
                <a:lnTo>
                  <a:pt x="1485798" y="0"/>
                </a:lnTo>
                <a:close/>
              </a:path>
              <a:path w="3117850" h="862329">
                <a:moveTo>
                  <a:pt x="1461439" y="0"/>
                </a:moveTo>
                <a:lnTo>
                  <a:pt x="1447736" y="0"/>
                </a:lnTo>
                <a:lnTo>
                  <a:pt x="1446212" y="1524"/>
                </a:lnTo>
                <a:lnTo>
                  <a:pt x="1446212" y="6096"/>
                </a:lnTo>
                <a:lnTo>
                  <a:pt x="1447736" y="9131"/>
                </a:lnTo>
                <a:lnTo>
                  <a:pt x="1461439" y="9131"/>
                </a:lnTo>
                <a:lnTo>
                  <a:pt x="1462963" y="6096"/>
                </a:lnTo>
                <a:lnTo>
                  <a:pt x="1462963" y="1524"/>
                </a:lnTo>
                <a:lnTo>
                  <a:pt x="1461439" y="0"/>
                </a:lnTo>
                <a:close/>
              </a:path>
              <a:path w="3117850" h="862329">
                <a:moveTo>
                  <a:pt x="1437081" y="0"/>
                </a:moveTo>
                <a:lnTo>
                  <a:pt x="1423377" y="0"/>
                </a:lnTo>
                <a:lnTo>
                  <a:pt x="1421853" y="1524"/>
                </a:lnTo>
                <a:lnTo>
                  <a:pt x="1421853" y="6096"/>
                </a:lnTo>
                <a:lnTo>
                  <a:pt x="1423377" y="9131"/>
                </a:lnTo>
                <a:lnTo>
                  <a:pt x="1437081" y="9131"/>
                </a:lnTo>
                <a:lnTo>
                  <a:pt x="1438605" y="6096"/>
                </a:lnTo>
                <a:lnTo>
                  <a:pt x="1438605" y="1524"/>
                </a:lnTo>
                <a:lnTo>
                  <a:pt x="1437081" y="0"/>
                </a:lnTo>
                <a:close/>
              </a:path>
              <a:path w="3117850" h="862329">
                <a:moveTo>
                  <a:pt x="1411198" y="0"/>
                </a:moveTo>
                <a:lnTo>
                  <a:pt x="1399019" y="0"/>
                </a:lnTo>
                <a:lnTo>
                  <a:pt x="1397495" y="1524"/>
                </a:lnTo>
                <a:lnTo>
                  <a:pt x="1397495" y="6096"/>
                </a:lnTo>
                <a:lnTo>
                  <a:pt x="1399019" y="9131"/>
                </a:lnTo>
                <a:lnTo>
                  <a:pt x="1411198" y="9131"/>
                </a:lnTo>
                <a:lnTo>
                  <a:pt x="1414246" y="6096"/>
                </a:lnTo>
                <a:lnTo>
                  <a:pt x="1414246" y="1524"/>
                </a:lnTo>
                <a:lnTo>
                  <a:pt x="1411198" y="0"/>
                </a:lnTo>
                <a:close/>
              </a:path>
              <a:path w="3117850" h="862329">
                <a:moveTo>
                  <a:pt x="1386839" y="0"/>
                </a:moveTo>
                <a:lnTo>
                  <a:pt x="1374660" y="0"/>
                </a:lnTo>
                <a:lnTo>
                  <a:pt x="1373136" y="1524"/>
                </a:lnTo>
                <a:lnTo>
                  <a:pt x="1373136" y="6096"/>
                </a:lnTo>
                <a:lnTo>
                  <a:pt x="1374660" y="9131"/>
                </a:lnTo>
                <a:lnTo>
                  <a:pt x="1386839" y="9131"/>
                </a:lnTo>
                <a:lnTo>
                  <a:pt x="1388364" y="6096"/>
                </a:lnTo>
                <a:lnTo>
                  <a:pt x="1388364" y="1524"/>
                </a:lnTo>
                <a:lnTo>
                  <a:pt x="1386839" y="0"/>
                </a:lnTo>
                <a:close/>
              </a:path>
              <a:path w="3117850" h="862329">
                <a:moveTo>
                  <a:pt x="1362481" y="0"/>
                </a:moveTo>
                <a:lnTo>
                  <a:pt x="1350302" y="0"/>
                </a:lnTo>
                <a:lnTo>
                  <a:pt x="1347266" y="1524"/>
                </a:lnTo>
                <a:lnTo>
                  <a:pt x="1347266" y="6096"/>
                </a:lnTo>
                <a:lnTo>
                  <a:pt x="1350302" y="9131"/>
                </a:lnTo>
                <a:lnTo>
                  <a:pt x="1362481" y="9131"/>
                </a:lnTo>
                <a:lnTo>
                  <a:pt x="1364005" y="6096"/>
                </a:lnTo>
                <a:lnTo>
                  <a:pt x="1364005" y="1524"/>
                </a:lnTo>
                <a:lnTo>
                  <a:pt x="1362481" y="0"/>
                </a:lnTo>
                <a:close/>
              </a:path>
              <a:path w="3117850" h="862329">
                <a:moveTo>
                  <a:pt x="1338122" y="0"/>
                </a:moveTo>
                <a:lnTo>
                  <a:pt x="1324432" y="0"/>
                </a:lnTo>
                <a:lnTo>
                  <a:pt x="1322908" y="1524"/>
                </a:lnTo>
                <a:lnTo>
                  <a:pt x="1322908" y="6096"/>
                </a:lnTo>
                <a:lnTo>
                  <a:pt x="1324432" y="9131"/>
                </a:lnTo>
                <a:lnTo>
                  <a:pt x="1338122" y="9131"/>
                </a:lnTo>
                <a:lnTo>
                  <a:pt x="1339646" y="6096"/>
                </a:lnTo>
                <a:lnTo>
                  <a:pt x="1339646" y="1524"/>
                </a:lnTo>
                <a:lnTo>
                  <a:pt x="1338122" y="0"/>
                </a:lnTo>
                <a:close/>
              </a:path>
              <a:path w="3117850" h="862329">
                <a:moveTo>
                  <a:pt x="1312252" y="0"/>
                </a:moveTo>
                <a:lnTo>
                  <a:pt x="1300073" y="0"/>
                </a:lnTo>
                <a:lnTo>
                  <a:pt x="1298549" y="1524"/>
                </a:lnTo>
                <a:lnTo>
                  <a:pt x="1298549" y="6096"/>
                </a:lnTo>
                <a:lnTo>
                  <a:pt x="1300073" y="9131"/>
                </a:lnTo>
                <a:lnTo>
                  <a:pt x="1312252" y="9131"/>
                </a:lnTo>
                <a:lnTo>
                  <a:pt x="1315288" y="6096"/>
                </a:lnTo>
                <a:lnTo>
                  <a:pt x="1315288" y="1524"/>
                </a:lnTo>
                <a:lnTo>
                  <a:pt x="1312252" y="0"/>
                </a:lnTo>
                <a:close/>
              </a:path>
              <a:path w="3117850" h="862329">
                <a:moveTo>
                  <a:pt x="1287894" y="0"/>
                </a:moveTo>
                <a:lnTo>
                  <a:pt x="1275714" y="0"/>
                </a:lnTo>
                <a:lnTo>
                  <a:pt x="1274191" y="1524"/>
                </a:lnTo>
                <a:lnTo>
                  <a:pt x="1274191" y="6096"/>
                </a:lnTo>
                <a:lnTo>
                  <a:pt x="1275714" y="9131"/>
                </a:lnTo>
                <a:lnTo>
                  <a:pt x="1287894" y="9131"/>
                </a:lnTo>
                <a:lnTo>
                  <a:pt x="1289418" y="6096"/>
                </a:lnTo>
                <a:lnTo>
                  <a:pt x="1289418" y="1524"/>
                </a:lnTo>
                <a:lnTo>
                  <a:pt x="1287894" y="0"/>
                </a:lnTo>
                <a:close/>
              </a:path>
              <a:path w="3117850" h="862329">
                <a:moveTo>
                  <a:pt x="1263535" y="0"/>
                </a:moveTo>
                <a:lnTo>
                  <a:pt x="1251356" y="0"/>
                </a:lnTo>
                <a:lnTo>
                  <a:pt x="1248308" y="1524"/>
                </a:lnTo>
                <a:lnTo>
                  <a:pt x="1248308" y="6096"/>
                </a:lnTo>
                <a:lnTo>
                  <a:pt x="1251356" y="9131"/>
                </a:lnTo>
                <a:lnTo>
                  <a:pt x="1263535" y="9131"/>
                </a:lnTo>
                <a:lnTo>
                  <a:pt x="1265059" y="6096"/>
                </a:lnTo>
                <a:lnTo>
                  <a:pt x="1265059" y="1524"/>
                </a:lnTo>
                <a:lnTo>
                  <a:pt x="1263535" y="0"/>
                </a:lnTo>
                <a:close/>
              </a:path>
              <a:path w="3117850" h="862329">
                <a:moveTo>
                  <a:pt x="1239177" y="0"/>
                </a:moveTo>
                <a:lnTo>
                  <a:pt x="1225473" y="0"/>
                </a:lnTo>
                <a:lnTo>
                  <a:pt x="1223949" y="1524"/>
                </a:lnTo>
                <a:lnTo>
                  <a:pt x="1223949" y="6096"/>
                </a:lnTo>
                <a:lnTo>
                  <a:pt x="1225473" y="9131"/>
                </a:lnTo>
                <a:lnTo>
                  <a:pt x="1239177" y="9131"/>
                </a:lnTo>
                <a:lnTo>
                  <a:pt x="1240701" y="6096"/>
                </a:lnTo>
                <a:lnTo>
                  <a:pt x="1240701" y="1524"/>
                </a:lnTo>
                <a:lnTo>
                  <a:pt x="1239177" y="0"/>
                </a:lnTo>
                <a:close/>
              </a:path>
              <a:path w="3117850" h="862329">
                <a:moveTo>
                  <a:pt x="1214818" y="0"/>
                </a:moveTo>
                <a:lnTo>
                  <a:pt x="1201115" y="0"/>
                </a:lnTo>
                <a:lnTo>
                  <a:pt x="1199591" y="1524"/>
                </a:lnTo>
                <a:lnTo>
                  <a:pt x="1199591" y="6096"/>
                </a:lnTo>
                <a:lnTo>
                  <a:pt x="1201115" y="9131"/>
                </a:lnTo>
                <a:lnTo>
                  <a:pt x="1214818" y="9131"/>
                </a:lnTo>
                <a:lnTo>
                  <a:pt x="1216342" y="6096"/>
                </a:lnTo>
                <a:lnTo>
                  <a:pt x="1216342" y="1524"/>
                </a:lnTo>
                <a:lnTo>
                  <a:pt x="1214818" y="0"/>
                </a:lnTo>
                <a:close/>
              </a:path>
              <a:path w="3117850" h="862329">
                <a:moveTo>
                  <a:pt x="1188935" y="0"/>
                </a:moveTo>
                <a:lnTo>
                  <a:pt x="1176756" y="0"/>
                </a:lnTo>
                <a:lnTo>
                  <a:pt x="1175232" y="1524"/>
                </a:lnTo>
                <a:lnTo>
                  <a:pt x="1175232" y="6096"/>
                </a:lnTo>
                <a:lnTo>
                  <a:pt x="1176756" y="9131"/>
                </a:lnTo>
                <a:lnTo>
                  <a:pt x="1188935" y="9131"/>
                </a:lnTo>
                <a:lnTo>
                  <a:pt x="1191983" y="6096"/>
                </a:lnTo>
                <a:lnTo>
                  <a:pt x="1191983" y="1524"/>
                </a:lnTo>
                <a:lnTo>
                  <a:pt x="1188935" y="0"/>
                </a:lnTo>
                <a:close/>
              </a:path>
              <a:path w="3117850" h="862329">
                <a:moveTo>
                  <a:pt x="1164577" y="0"/>
                </a:moveTo>
                <a:lnTo>
                  <a:pt x="1152398" y="0"/>
                </a:lnTo>
                <a:lnTo>
                  <a:pt x="1150886" y="1524"/>
                </a:lnTo>
                <a:lnTo>
                  <a:pt x="1150886" y="6096"/>
                </a:lnTo>
                <a:lnTo>
                  <a:pt x="1152398" y="9131"/>
                </a:lnTo>
                <a:lnTo>
                  <a:pt x="1164577" y="9131"/>
                </a:lnTo>
                <a:lnTo>
                  <a:pt x="1166101" y="6096"/>
                </a:lnTo>
                <a:lnTo>
                  <a:pt x="1166101" y="1524"/>
                </a:lnTo>
                <a:lnTo>
                  <a:pt x="1164577" y="0"/>
                </a:lnTo>
                <a:close/>
              </a:path>
              <a:path w="3117850" h="862329">
                <a:moveTo>
                  <a:pt x="1140218" y="0"/>
                </a:moveTo>
                <a:lnTo>
                  <a:pt x="1128039" y="0"/>
                </a:lnTo>
                <a:lnTo>
                  <a:pt x="1125004" y="1524"/>
                </a:lnTo>
                <a:lnTo>
                  <a:pt x="1125004" y="6096"/>
                </a:lnTo>
                <a:lnTo>
                  <a:pt x="1128039" y="9131"/>
                </a:lnTo>
                <a:lnTo>
                  <a:pt x="1140218" y="9131"/>
                </a:lnTo>
                <a:lnTo>
                  <a:pt x="1141742" y="6096"/>
                </a:lnTo>
                <a:lnTo>
                  <a:pt x="1141742" y="1524"/>
                </a:lnTo>
                <a:lnTo>
                  <a:pt x="1140218" y="0"/>
                </a:lnTo>
                <a:close/>
              </a:path>
              <a:path w="3117850" h="862329">
                <a:moveTo>
                  <a:pt x="1115872" y="0"/>
                </a:moveTo>
                <a:lnTo>
                  <a:pt x="1102169" y="0"/>
                </a:lnTo>
                <a:lnTo>
                  <a:pt x="1100645" y="1524"/>
                </a:lnTo>
                <a:lnTo>
                  <a:pt x="1100645" y="6096"/>
                </a:lnTo>
                <a:lnTo>
                  <a:pt x="1102169" y="9131"/>
                </a:lnTo>
                <a:lnTo>
                  <a:pt x="1115872" y="9131"/>
                </a:lnTo>
                <a:lnTo>
                  <a:pt x="1117384" y="6096"/>
                </a:lnTo>
                <a:lnTo>
                  <a:pt x="1117384" y="1524"/>
                </a:lnTo>
                <a:lnTo>
                  <a:pt x="1115872" y="0"/>
                </a:lnTo>
                <a:close/>
              </a:path>
              <a:path w="3117850" h="862329">
                <a:moveTo>
                  <a:pt x="1091514" y="0"/>
                </a:moveTo>
                <a:lnTo>
                  <a:pt x="1077810" y="0"/>
                </a:lnTo>
                <a:lnTo>
                  <a:pt x="1076286" y="1524"/>
                </a:lnTo>
                <a:lnTo>
                  <a:pt x="1076286" y="6096"/>
                </a:lnTo>
                <a:lnTo>
                  <a:pt x="1077810" y="9131"/>
                </a:lnTo>
                <a:lnTo>
                  <a:pt x="1091514" y="9131"/>
                </a:lnTo>
                <a:lnTo>
                  <a:pt x="1093038" y="6096"/>
                </a:lnTo>
                <a:lnTo>
                  <a:pt x="1093038" y="1524"/>
                </a:lnTo>
                <a:lnTo>
                  <a:pt x="1091514" y="0"/>
                </a:lnTo>
                <a:close/>
              </a:path>
              <a:path w="3117850" h="862329">
                <a:moveTo>
                  <a:pt x="1065631" y="0"/>
                </a:moveTo>
                <a:lnTo>
                  <a:pt x="1053452" y="0"/>
                </a:lnTo>
                <a:lnTo>
                  <a:pt x="1051928" y="1524"/>
                </a:lnTo>
                <a:lnTo>
                  <a:pt x="1051928" y="6096"/>
                </a:lnTo>
                <a:lnTo>
                  <a:pt x="1053452" y="9131"/>
                </a:lnTo>
                <a:lnTo>
                  <a:pt x="1065631" y="9131"/>
                </a:lnTo>
                <a:lnTo>
                  <a:pt x="1068679" y="6096"/>
                </a:lnTo>
                <a:lnTo>
                  <a:pt x="1068679" y="1524"/>
                </a:lnTo>
                <a:lnTo>
                  <a:pt x="1065631" y="0"/>
                </a:lnTo>
                <a:close/>
              </a:path>
              <a:path w="3117850" h="862329">
                <a:moveTo>
                  <a:pt x="1041272" y="0"/>
                </a:moveTo>
                <a:lnTo>
                  <a:pt x="1029093" y="0"/>
                </a:lnTo>
                <a:lnTo>
                  <a:pt x="1027569" y="1524"/>
                </a:lnTo>
                <a:lnTo>
                  <a:pt x="1027569" y="6096"/>
                </a:lnTo>
                <a:lnTo>
                  <a:pt x="1029093" y="9131"/>
                </a:lnTo>
                <a:lnTo>
                  <a:pt x="1041272" y="9131"/>
                </a:lnTo>
                <a:lnTo>
                  <a:pt x="1042797" y="6096"/>
                </a:lnTo>
                <a:lnTo>
                  <a:pt x="1042797" y="1524"/>
                </a:lnTo>
                <a:lnTo>
                  <a:pt x="1041272" y="0"/>
                </a:lnTo>
                <a:close/>
              </a:path>
              <a:path w="3117850" h="862329">
                <a:moveTo>
                  <a:pt x="1016914" y="0"/>
                </a:moveTo>
                <a:lnTo>
                  <a:pt x="1004735" y="0"/>
                </a:lnTo>
                <a:lnTo>
                  <a:pt x="1001687" y="1524"/>
                </a:lnTo>
                <a:lnTo>
                  <a:pt x="1001687" y="6096"/>
                </a:lnTo>
                <a:lnTo>
                  <a:pt x="1004735" y="9131"/>
                </a:lnTo>
                <a:lnTo>
                  <a:pt x="1016914" y="9131"/>
                </a:lnTo>
                <a:lnTo>
                  <a:pt x="1018438" y="6096"/>
                </a:lnTo>
                <a:lnTo>
                  <a:pt x="1018438" y="1524"/>
                </a:lnTo>
                <a:lnTo>
                  <a:pt x="1016914" y="0"/>
                </a:lnTo>
                <a:close/>
              </a:path>
              <a:path w="3117850" h="862329">
                <a:moveTo>
                  <a:pt x="992555" y="0"/>
                </a:moveTo>
                <a:lnTo>
                  <a:pt x="978852" y="0"/>
                </a:lnTo>
                <a:lnTo>
                  <a:pt x="977328" y="1524"/>
                </a:lnTo>
                <a:lnTo>
                  <a:pt x="977328" y="6096"/>
                </a:lnTo>
                <a:lnTo>
                  <a:pt x="978852" y="9131"/>
                </a:lnTo>
                <a:lnTo>
                  <a:pt x="992555" y="9131"/>
                </a:lnTo>
                <a:lnTo>
                  <a:pt x="994079" y="6096"/>
                </a:lnTo>
                <a:lnTo>
                  <a:pt x="994079" y="1524"/>
                </a:lnTo>
                <a:lnTo>
                  <a:pt x="992555" y="0"/>
                </a:lnTo>
                <a:close/>
              </a:path>
              <a:path w="3117850" h="862329">
                <a:moveTo>
                  <a:pt x="968197" y="0"/>
                </a:moveTo>
                <a:lnTo>
                  <a:pt x="954493" y="0"/>
                </a:lnTo>
                <a:lnTo>
                  <a:pt x="952982" y="1524"/>
                </a:lnTo>
                <a:lnTo>
                  <a:pt x="952982" y="6096"/>
                </a:lnTo>
                <a:lnTo>
                  <a:pt x="954493" y="9131"/>
                </a:lnTo>
                <a:lnTo>
                  <a:pt x="968197" y="9131"/>
                </a:lnTo>
                <a:lnTo>
                  <a:pt x="969721" y="6096"/>
                </a:lnTo>
                <a:lnTo>
                  <a:pt x="969721" y="1524"/>
                </a:lnTo>
                <a:lnTo>
                  <a:pt x="968197" y="0"/>
                </a:lnTo>
                <a:close/>
              </a:path>
              <a:path w="3117850" h="862329">
                <a:moveTo>
                  <a:pt x="942314" y="0"/>
                </a:moveTo>
                <a:lnTo>
                  <a:pt x="930147" y="0"/>
                </a:lnTo>
                <a:lnTo>
                  <a:pt x="928623" y="1524"/>
                </a:lnTo>
                <a:lnTo>
                  <a:pt x="928623" y="6096"/>
                </a:lnTo>
                <a:lnTo>
                  <a:pt x="930147" y="9131"/>
                </a:lnTo>
                <a:lnTo>
                  <a:pt x="942314" y="9131"/>
                </a:lnTo>
                <a:lnTo>
                  <a:pt x="945362" y="6096"/>
                </a:lnTo>
                <a:lnTo>
                  <a:pt x="945362" y="1524"/>
                </a:lnTo>
                <a:lnTo>
                  <a:pt x="942314" y="0"/>
                </a:lnTo>
                <a:close/>
              </a:path>
              <a:path w="3117850" h="862329">
                <a:moveTo>
                  <a:pt x="917968" y="0"/>
                </a:moveTo>
                <a:lnTo>
                  <a:pt x="905789" y="0"/>
                </a:lnTo>
                <a:lnTo>
                  <a:pt x="904265" y="1524"/>
                </a:lnTo>
                <a:lnTo>
                  <a:pt x="904265" y="6096"/>
                </a:lnTo>
                <a:lnTo>
                  <a:pt x="905789" y="9131"/>
                </a:lnTo>
                <a:lnTo>
                  <a:pt x="917968" y="9131"/>
                </a:lnTo>
                <a:lnTo>
                  <a:pt x="919479" y="6096"/>
                </a:lnTo>
                <a:lnTo>
                  <a:pt x="919479" y="1524"/>
                </a:lnTo>
                <a:lnTo>
                  <a:pt x="917968" y="0"/>
                </a:lnTo>
                <a:close/>
              </a:path>
              <a:path w="3117850" h="862329">
                <a:moveTo>
                  <a:pt x="893610" y="0"/>
                </a:moveTo>
                <a:lnTo>
                  <a:pt x="881430" y="0"/>
                </a:lnTo>
                <a:lnTo>
                  <a:pt x="878382" y="1524"/>
                </a:lnTo>
                <a:lnTo>
                  <a:pt x="878382" y="6096"/>
                </a:lnTo>
                <a:lnTo>
                  <a:pt x="881430" y="9131"/>
                </a:lnTo>
                <a:lnTo>
                  <a:pt x="893610" y="9131"/>
                </a:lnTo>
                <a:lnTo>
                  <a:pt x="895134" y="6096"/>
                </a:lnTo>
                <a:lnTo>
                  <a:pt x="895134" y="1524"/>
                </a:lnTo>
                <a:lnTo>
                  <a:pt x="893610" y="0"/>
                </a:lnTo>
                <a:close/>
              </a:path>
              <a:path w="3117850" h="862329">
                <a:moveTo>
                  <a:pt x="869251" y="0"/>
                </a:moveTo>
                <a:lnTo>
                  <a:pt x="855548" y="0"/>
                </a:lnTo>
                <a:lnTo>
                  <a:pt x="854024" y="1524"/>
                </a:lnTo>
                <a:lnTo>
                  <a:pt x="854024" y="6096"/>
                </a:lnTo>
                <a:lnTo>
                  <a:pt x="855548" y="9131"/>
                </a:lnTo>
                <a:lnTo>
                  <a:pt x="869251" y="9131"/>
                </a:lnTo>
                <a:lnTo>
                  <a:pt x="870775" y="6096"/>
                </a:lnTo>
                <a:lnTo>
                  <a:pt x="870775" y="1524"/>
                </a:lnTo>
                <a:lnTo>
                  <a:pt x="869251" y="0"/>
                </a:lnTo>
                <a:close/>
              </a:path>
              <a:path w="3117850" h="862329">
                <a:moveTo>
                  <a:pt x="844892" y="0"/>
                </a:moveTo>
                <a:lnTo>
                  <a:pt x="831189" y="0"/>
                </a:lnTo>
                <a:lnTo>
                  <a:pt x="829665" y="1524"/>
                </a:lnTo>
                <a:lnTo>
                  <a:pt x="829665" y="6096"/>
                </a:lnTo>
                <a:lnTo>
                  <a:pt x="831189" y="9131"/>
                </a:lnTo>
                <a:lnTo>
                  <a:pt x="844892" y="9131"/>
                </a:lnTo>
                <a:lnTo>
                  <a:pt x="846416" y="6096"/>
                </a:lnTo>
                <a:lnTo>
                  <a:pt x="846416" y="1524"/>
                </a:lnTo>
                <a:lnTo>
                  <a:pt x="844892" y="0"/>
                </a:lnTo>
                <a:close/>
              </a:path>
              <a:path w="3117850" h="862329">
                <a:moveTo>
                  <a:pt x="819010" y="0"/>
                </a:moveTo>
                <a:lnTo>
                  <a:pt x="806830" y="0"/>
                </a:lnTo>
                <a:lnTo>
                  <a:pt x="805307" y="1524"/>
                </a:lnTo>
                <a:lnTo>
                  <a:pt x="805307" y="6096"/>
                </a:lnTo>
                <a:lnTo>
                  <a:pt x="806830" y="9131"/>
                </a:lnTo>
                <a:lnTo>
                  <a:pt x="819010" y="9131"/>
                </a:lnTo>
                <a:lnTo>
                  <a:pt x="822058" y="6096"/>
                </a:lnTo>
                <a:lnTo>
                  <a:pt x="822058" y="1524"/>
                </a:lnTo>
                <a:lnTo>
                  <a:pt x="819010" y="0"/>
                </a:lnTo>
                <a:close/>
              </a:path>
              <a:path w="3117850" h="862329">
                <a:moveTo>
                  <a:pt x="794651" y="0"/>
                </a:moveTo>
                <a:lnTo>
                  <a:pt x="782472" y="0"/>
                </a:lnTo>
                <a:lnTo>
                  <a:pt x="780948" y="1524"/>
                </a:lnTo>
                <a:lnTo>
                  <a:pt x="780948" y="6096"/>
                </a:lnTo>
                <a:lnTo>
                  <a:pt x="782472" y="9131"/>
                </a:lnTo>
                <a:lnTo>
                  <a:pt x="794651" y="9131"/>
                </a:lnTo>
                <a:lnTo>
                  <a:pt x="796175" y="6096"/>
                </a:lnTo>
                <a:lnTo>
                  <a:pt x="796175" y="1524"/>
                </a:lnTo>
                <a:lnTo>
                  <a:pt x="794651" y="0"/>
                </a:lnTo>
                <a:close/>
              </a:path>
              <a:path w="3117850" h="862329">
                <a:moveTo>
                  <a:pt x="770293" y="0"/>
                </a:moveTo>
                <a:lnTo>
                  <a:pt x="758113" y="0"/>
                </a:lnTo>
                <a:lnTo>
                  <a:pt x="755078" y="1524"/>
                </a:lnTo>
                <a:lnTo>
                  <a:pt x="755078" y="6096"/>
                </a:lnTo>
                <a:lnTo>
                  <a:pt x="758113" y="9131"/>
                </a:lnTo>
                <a:lnTo>
                  <a:pt x="770293" y="9131"/>
                </a:lnTo>
                <a:lnTo>
                  <a:pt x="771817" y="6096"/>
                </a:lnTo>
                <a:lnTo>
                  <a:pt x="771817" y="1524"/>
                </a:lnTo>
                <a:lnTo>
                  <a:pt x="770293" y="0"/>
                </a:lnTo>
                <a:close/>
              </a:path>
              <a:path w="3117850" h="862329">
                <a:moveTo>
                  <a:pt x="745934" y="0"/>
                </a:moveTo>
                <a:lnTo>
                  <a:pt x="732243" y="0"/>
                </a:lnTo>
                <a:lnTo>
                  <a:pt x="730719" y="1524"/>
                </a:lnTo>
                <a:lnTo>
                  <a:pt x="730719" y="6096"/>
                </a:lnTo>
                <a:lnTo>
                  <a:pt x="732243" y="9131"/>
                </a:lnTo>
                <a:lnTo>
                  <a:pt x="745934" y="9131"/>
                </a:lnTo>
                <a:lnTo>
                  <a:pt x="747458" y="6096"/>
                </a:lnTo>
                <a:lnTo>
                  <a:pt x="747458" y="1524"/>
                </a:lnTo>
                <a:lnTo>
                  <a:pt x="745934" y="0"/>
                </a:lnTo>
                <a:close/>
              </a:path>
              <a:path w="3117850" h="862329">
                <a:moveTo>
                  <a:pt x="721588" y="0"/>
                </a:moveTo>
                <a:lnTo>
                  <a:pt x="707885" y="0"/>
                </a:lnTo>
                <a:lnTo>
                  <a:pt x="706361" y="1524"/>
                </a:lnTo>
                <a:lnTo>
                  <a:pt x="706361" y="6096"/>
                </a:lnTo>
                <a:lnTo>
                  <a:pt x="707885" y="9131"/>
                </a:lnTo>
                <a:lnTo>
                  <a:pt x="721588" y="9131"/>
                </a:lnTo>
                <a:lnTo>
                  <a:pt x="723099" y="6096"/>
                </a:lnTo>
                <a:lnTo>
                  <a:pt x="723099" y="1524"/>
                </a:lnTo>
                <a:lnTo>
                  <a:pt x="721588" y="0"/>
                </a:lnTo>
                <a:close/>
              </a:path>
              <a:path w="3117850" h="862329">
                <a:moveTo>
                  <a:pt x="695705" y="0"/>
                </a:moveTo>
                <a:lnTo>
                  <a:pt x="683526" y="0"/>
                </a:lnTo>
                <a:lnTo>
                  <a:pt x="682002" y="1524"/>
                </a:lnTo>
                <a:lnTo>
                  <a:pt x="682002" y="6096"/>
                </a:lnTo>
                <a:lnTo>
                  <a:pt x="683526" y="9131"/>
                </a:lnTo>
                <a:lnTo>
                  <a:pt x="695705" y="9131"/>
                </a:lnTo>
                <a:lnTo>
                  <a:pt x="698741" y="6096"/>
                </a:lnTo>
                <a:lnTo>
                  <a:pt x="698741" y="1524"/>
                </a:lnTo>
                <a:lnTo>
                  <a:pt x="695705" y="0"/>
                </a:lnTo>
                <a:close/>
              </a:path>
              <a:path w="3117850" h="862329">
                <a:moveTo>
                  <a:pt x="671347" y="0"/>
                </a:moveTo>
                <a:lnTo>
                  <a:pt x="659168" y="0"/>
                </a:lnTo>
                <a:lnTo>
                  <a:pt x="656120" y="1524"/>
                </a:lnTo>
                <a:lnTo>
                  <a:pt x="656120" y="6096"/>
                </a:lnTo>
                <a:lnTo>
                  <a:pt x="659168" y="9131"/>
                </a:lnTo>
                <a:lnTo>
                  <a:pt x="671347" y="9131"/>
                </a:lnTo>
                <a:lnTo>
                  <a:pt x="672871" y="6096"/>
                </a:lnTo>
                <a:lnTo>
                  <a:pt x="672871" y="1524"/>
                </a:lnTo>
                <a:lnTo>
                  <a:pt x="671347" y="0"/>
                </a:lnTo>
                <a:close/>
              </a:path>
              <a:path w="3117850" h="862329">
                <a:moveTo>
                  <a:pt x="646988" y="0"/>
                </a:moveTo>
                <a:lnTo>
                  <a:pt x="633285" y="0"/>
                </a:lnTo>
                <a:lnTo>
                  <a:pt x="631761" y="1524"/>
                </a:lnTo>
                <a:lnTo>
                  <a:pt x="631761" y="6096"/>
                </a:lnTo>
                <a:lnTo>
                  <a:pt x="633285" y="9131"/>
                </a:lnTo>
                <a:lnTo>
                  <a:pt x="646988" y="9131"/>
                </a:lnTo>
                <a:lnTo>
                  <a:pt x="648512" y="6096"/>
                </a:lnTo>
                <a:lnTo>
                  <a:pt x="648512" y="1524"/>
                </a:lnTo>
                <a:lnTo>
                  <a:pt x="646988" y="0"/>
                </a:lnTo>
                <a:close/>
              </a:path>
              <a:path w="3117850" h="862329">
                <a:moveTo>
                  <a:pt x="622630" y="0"/>
                </a:moveTo>
                <a:lnTo>
                  <a:pt x="608926" y="0"/>
                </a:lnTo>
                <a:lnTo>
                  <a:pt x="607402" y="1524"/>
                </a:lnTo>
                <a:lnTo>
                  <a:pt x="607402" y="6096"/>
                </a:lnTo>
                <a:lnTo>
                  <a:pt x="608926" y="9131"/>
                </a:lnTo>
                <a:lnTo>
                  <a:pt x="622630" y="9131"/>
                </a:lnTo>
                <a:lnTo>
                  <a:pt x="624154" y="6096"/>
                </a:lnTo>
                <a:lnTo>
                  <a:pt x="624154" y="1524"/>
                </a:lnTo>
                <a:lnTo>
                  <a:pt x="622630" y="0"/>
                </a:lnTo>
                <a:close/>
              </a:path>
              <a:path w="3117850" h="862329">
                <a:moveTo>
                  <a:pt x="596747" y="0"/>
                </a:moveTo>
                <a:lnTo>
                  <a:pt x="584568" y="0"/>
                </a:lnTo>
                <a:lnTo>
                  <a:pt x="583044" y="1524"/>
                </a:lnTo>
                <a:lnTo>
                  <a:pt x="583044" y="6096"/>
                </a:lnTo>
                <a:lnTo>
                  <a:pt x="584568" y="9131"/>
                </a:lnTo>
                <a:lnTo>
                  <a:pt x="596747" y="9131"/>
                </a:lnTo>
                <a:lnTo>
                  <a:pt x="599795" y="6096"/>
                </a:lnTo>
                <a:lnTo>
                  <a:pt x="599795" y="1524"/>
                </a:lnTo>
                <a:lnTo>
                  <a:pt x="596747" y="0"/>
                </a:lnTo>
                <a:close/>
              </a:path>
              <a:path w="3117850" h="862329">
                <a:moveTo>
                  <a:pt x="572388" y="0"/>
                </a:moveTo>
                <a:lnTo>
                  <a:pt x="560209" y="0"/>
                </a:lnTo>
                <a:lnTo>
                  <a:pt x="558698" y="1524"/>
                </a:lnTo>
                <a:lnTo>
                  <a:pt x="558698" y="6096"/>
                </a:lnTo>
                <a:lnTo>
                  <a:pt x="560209" y="9131"/>
                </a:lnTo>
                <a:lnTo>
                  <a:pt x="572388" y="9131"/>
                </a:lnTo>
                <a:lnTo>
                  <a:pt x="573912" y="6096"/>
                </a:lnTo>
                <a:lnTo>
                  <a:pt x="573912" y="1524"/>
                </a:lnTo>
                <a:lnTo>
                  <a:pt x="572388" y="0"/>
                </a:lnTo>
                <a:close/>
              </a:path>
              <a:path w="3117850" h="862329">
                <a:moveTo>
                  <a:pt x="548030" y="0"/>
                </a:moveTo>
                <a:lnTo>
                  <a:pt x="535863" y="0"/>
                </a:lnTo>
                <a:lnTo>
                  <a:pt x="532815" y="1524"/>
                </a:lnTo>
                <a:lnTo>
                  <a:pt x="532815" y="6096"/>
                </a:lnTo>
                <a:lnTo>
                  <a:pt x="535863" y="9131"/>
                </a:lnTo>
                <a:lnTo>
                  <a:pt x="548030" y="9131"/>
                </a:lnTo>
                <a:lnTo>
                  <a:pt x="549554" y="6096"/>
                </a:lnTo>
                <a:lnTo>
                  <a:pt x="549554" y="1524"/>
                </a:lnTo>
                <a:lnTo>
                  <a:pt x="548030" y="0"/>
                </a:lnTo>
                <a:close/>
              </a:path>
              <a:path w="3117850" h="862329">
                <a:moveTo>
                  <a:pt x="523684" y="0"/>
                </a:moveTo>
                <a:lnTo>
                  <a:pt x="509981" y="0"/>
                </a:lnTo>
                <a:lnTo>
                  <a:pt x="508457" y="1524"/>
                </a:lnTo>
                <a:lnTo>
                  <a:pt x="508457" y="6096"/>
                </a:lnTo>
                <a:lnTo>
                  <a:pt x="509981" y="9131"/>
                </a:lnTo>
                <a:lnTo>
                  <a:pt x="523684" y="9131"/>
                </a:lnTo>
                <a:lnTo>
                  <a:pt x="525195" y="6096"/>
                </a:lnTo>
                <a:lnTo>
                  <a:pt x="525195" y="1524"/>
                </a:lnTo>
                <a:lnTo>
                  <a:pt x="523684" y="0"/>
                </a:lnTo>
                <a:close/>
              </a:path>
              <a:path w="3117850" h="862329">
                <a:moveTo>
                  <a:pt x="499325" y="0"/>
                </a:moveTo>
                <a:lnTo>
                  <a:pt x="485622" y="0"/>
                </a:lnTo>
                <a:lnTo>
                  <a:pt x="484098" y="1524"/>
                </a:lnTo>
                <a:lnTo>
                  <a:pt x="484098" y="6096"/>
                </a:lnTo>
                <a:lnTo>
                  <a:pt x="485622" y="9131"/>
                </a:lnTo>
                <a:lnTo>
                  <a:pt x="499325" y="9131"/>
                </a:lnTo>
                <a:lnTo>
                  <a:pt x="500849" y="6096"/>
                </a:lnTo>
                <a:lnTo>
                  <a:pt x="500849" y="1524"/>
                </a:lnTo>
                <a:lnTo>
                  <a:pt x="499325" y="0"/>
                </a:lnTo>
                <a:close/>
              </a:path>
              <a:path w="3117850" h="862329">
                <a:moveTo>
                  <a:pt x="473443" y="0"/>
                </a:moveTo>
                <a:lnTo>
                  <a:pt x="461263" y="0"/>
                </a:lnTo>
                <a:lnTo>
                  <a:pt x="459739" y="1524"/>
                </a:lnTo>
                <a:lnTo>
                  <a:pt x="459739" y="6096"/>
                </a:lnTo>
                <a:lnTo>
                  <a:pt x="461263" y="9131"/>
                </a:lnTo>
                <a:lnTo>
                  <a:pt x="473443" y="9131"/>
                </a:lnTo>
                <a:lnTo>
                  <a:pt x="476491" y="6096"/>
                </a:lnTo>
                <a:lnTo>
                  <a:pt x="476491" y="1524"/>
                </a:lnTo>
                <a:lnTo>
                  <a:pt x="473443" y="0"/>
                </a:lnTo>
                <a:close/>
              </a:path>
              <a:path w="3117850" h="862329">
                <a:moveTo>
                  <a:pt x="449084" y="0"/>
                </a:moveTo>
                <a:lnTo>
                  <a:pt x="436905" y="0"/>
                </a:lnTo>
                <a:lnTo>
                  <a:pt x="435381" y="1524"/>
                </a:lnTo>
                <a:lnTo>
                  <a:pt x="435381" y="6096"/>
                </a:lnTo>
                <a:lnTo>
                  <a:pt x="436905" y="9131"/>
                </a:lnTo>
                <a:lnTo>
                  <a:pt x="449084" y="9131"/>
                </a:lnTo>
                <a:lnTo>
                  <a:pt x="450608" y="6096"/>
                </a:lnTo>
                <a:lnTo>
                  <a:pt x="450608" y="1524"/>
                </a:lnTo>
                <a:lnTo>
                  <a:pt x="449084" y="0"/>
                </a:lnTo>
                <a:close/>
              </a:path>
              <a:path w="3117850" h="862329">
                <a:moveTo>
                  <a:pt x="424726" y="0"/>
                </a:moveTo>
                <a:lnTo>
                  <a:pt x="412546" y="0"/>
                </a:lnTo>
                <a:lnTo>
                  <a:pt x="409498" y="1524"/>
                </a:lnTo>
                <a:lnTo>
                  <a:pt x="409498" y="6096"/>
                </a:lnTo>
                <a:lnTo>
                  <a:pt x="412546" y="9131"/>
                </a:lnTo>
                <a:lnTo>
                  <a:pt x="424726" y="9131"/>
                </a:lnTo>
                <a:lnTo>
                  <a:pt x="426250" y="6096"/>
                </a:lnTo>
                <a:lnTo>
                  <a:pt x="426250" y="1524"/>
                </a:lnTo>
                <a:lnTo>
                  <a:pt x="424726" y="0"/>
                </a:lnTo>
                <a:close/>
              </a:path>
              <a:path w="3117850" h="862329">
                <a:moveTo>
                  <a:pt x="400367" y="0"/>
                </a:moveTo>
                <a:lnTo>
                  <a:pt x="386664" y="0"/>
                </a:lnTo>
                <a:lnTo>
                  <a:pt x="385140" y="1524"/>
                </a:lnTo>
                <a:lnTo>
                  <a:pt x="385140" y="6096"/>
                </a:lnTo>
                <a:lnTo>
                  <a:pt x="386664" y="9131"/>
                </a:lnTo>
                <a:lnTo>
                  <a:pt x="400367" y="9131"/>
                </a:lnTo>
                <a:lnTo>
                  <a:pt x="401891" y="6096"/>
                </a:lnTo>
                <a:lnTo>
                  <a:pt x="401891" y="1524"/>
                </a:lnTo>
                <a:lnTo>
                  <a:pt x="400367" y="0"/>
                </a:lnTo>
                <a:close/>
              </a:path>
              <a:path w="3117850" h="862329">
                <a:moveTo>
                  <a:pt x="376008" y="0"/>
                </a:moveTo>
                <a:lnTo>
                  <a:pt x="362305" y="0"/>
                </a:lnTo>
                <a:lnTo>
                  <a:pt x="360794" y="1524"/>
                </a:lnTo>
                <a:lnTo>
                  <a:pt x="360794" y="6096"/>
                </a:lnTo>
                <a:lnTo>
                  <a:pt x="362305" y="9131"/>
                </a:lnTo>
                <a:lnTo>
                  <a:pt x="376008" y="9131"/>
                </a:lnTo>
                <a:lnTo>
                  <a:pt x="377532" y="6096"/>
                </a:lnTo>
                <a:lnTo>
                  <a:pt x="377532" y="1524"/>
                </a:lnTo>
                <a:lnTo>
                  <a:pt x="376008" y="0"/>
                </a:lnTo>
                <a:close/>
              </a:path>
              <a:path w="3117850" h="862329">
                <a:moveTo>
                  <a:pt x="350126" y="0"/>
                </a:moveTo>
                <a:lnTo>
                  <a:pt x="337959" y="0"/>
                </a:lnTo>
                <a:lnTo>
                  <a:pt x="336435" y="1524"/>
                </a:lnTo>
                <a:lnTo>
                  <a:pt x="336435" y="6096"/>
                </a:lnTo>
                <a:lnTo>
                  <a:pt x="337959" y="9131"/>
                </a:lnTo>
                <a:lnTo>
                  <a:pt x="350126" y="9131"/>
                </a:lnTo>
                <a:lnTo>
                  <a:pt x="353174" y="6096"/>
                </a:lnTo>
                <a:lnTo>
                  <a:pt x="353174" y="1524"/>
                </a:lnTo>
                <a:lnTo>
                  <a:pt x="350126" y="0"/>
                </a:lnTo>
                <a:close/>
              </a:path>
              <a:path w="3117850" h="862329">
                <a:moveTo>
                  <a:pt x="325780" y="0"/>
                </a:moveTo>
                <a:lnTo>
                  <a:pt x="313601" y="0"/>
                </a:lnTo>
                <a:lnTo>
                  <a:pt x="312077" y="1524"/>
                </a:lnTo>
                <a:lnTo>
                  <a:pt x="312077" y="6096"/>
                </a:lnTo>
                <a:lnTo>
                  <a:pt x="313601" y="9131"/>
                </a:lnTo>
                <a:lnTo>
                  <a:pt x="325780" y="9131"/>
                </a:lnTo>
                <a:lnTo>
                  <a:pt x="327291" y="6096"/>
                </a:lnTo>
                <a:lnTo>
                  <a:pt x="327291" y="1524"/>
                </a:lnTo>
                <a:lnTo>
                  <a:pt x="325780" y="0"/>
                </a:lnTo>
                <a:close/>
              </a:path>
              <a:path w="3117850" h="862329">
                <a:moveTo>
                  <a:pt x="301421" y="0"/>
                </a:moveTo>
                <a:lnTo>
                  <a:pt x="289242" y="0"/>
                </a:lnTo>
                <a:lnTo>
                  <a:pt x="286194" y="1524"/>
                </a:lnTo>
                <a:lnTo>
                  <a:pt x="286194" y="6096"/>
                </a:lnTo>
                <a:lnTo>
                  <a:pt x="289242" y="9131"/>
                </a:lnTo>
                <a:lnTo>
                  <a:pt x="301421" y="9131"/>
                </a:lnTo>
                <a:lnTo>
                  <a:pt x="302945" y="6096"/>
                </a:lnTo>
                <a:lnTo>
                  <a:pt x="302945" y="1524"/>
                </a:lnTo>
                <a:lnTo>
                  <a:pt x="301421" y="0"/>
                </a:lnTo>
                <a:close/>
              </a:path>
              <a:path w="3117850" h="862329">
                <a:moveTo>
                  <a:pt x="277063" y="0"/>
                </a:moveTo>
                <a:lnTo>
                  <a:pt x="263359" y="0"/>
                </a:lnTo>
                <a:lnTo>
                  <a:pt x="261835" y="1524"/>
                </a:lnTo>
                <a:lnTo>
                  <a:pt x="261835" y="6096"/>
                </a:lnTo>
                <a:lnTo>
                  <a:pt x="263359" y="9131"/>
                </a:lnTo>
                <a:lnTo>
                  <a:pt x="277063" y="9131"/>
                </a:lnTo>
                <a:lnTo>
                  <a:pt x="278587" y="6096"/>
                </a:lnTo>
                <a:lnTo>
                  <a:pt x="278587" y="1524"/>
                </a:lnTo>
                <a:lnTo>
                  <a:pt x="277063" y="0"/>
                </a:lnTo>
                <a:close/>
              </a:path>
              <a:path w="3117850" h="862329">
                <a:moveTo>
                  <a:pt x="252704" y="0"/>
                </a:moveTo>
                <a:lnTo>
                  <a:pt x="239001" y="0"/>
                </a:lnTo>
                <a:lnTo>
                  <a:pt x="237477" y="1524"/>
                </a:lnTo>
                <a:lnTo>
                  <a:pt x="237477" y="6096"/>
                </a:lnTo>
                <a:lnTo>
                  <a:pt x="239001" y="9131"/>
                </a:lnTo>
                <a:lnTo>
                  <a:pt x="252704" y="9131"/>
                </a:lnTo>
                <a:lnTo>
                  <a:pt x="254228" y="6096"/>
                </a:lnTo>
                <a:lnTo>
                  <a:pt x="254228" y="1524"/>
                </a:lnTo>
                <a:lnTo>
                  <a:pt x="252704" y="0"/>
                </a:lnTo>
                <a:close/>
              </a:path>
              <a:path w="3117850" h="862329">
                <a:moveTo>
                  <a:pt x="226821" y="0"/>
                </a:moveTo>
                <a:lnTo>
                  <a:pt x="214642" y="0"/>
                </a:lnTo>
                <a:lnTo>
                  <a:pt x="213118" y="1524"/>
                </a:lnTo>
                <a:lnTo>
                  <a:pt x="213118" y="6096"/>
                </a:lnTo>
                <a:lnTo>
                  <a:pt x="214642" y="9131"/>
                </a:lnTo>
                <a:lnTo>
                  <a:pt x="226821" y="9131"/>
                </a:lnTo>
                <a:lnTo>
                  <a:pt x="229869" y="6096"/>
                </a:lnTo>
                <a:lnTo>
                  <a:pt x="229869" y="1524"/>
                </a:lnTo>
                <a:lnTo>
                  <a:pt x="226821" y="0"/>
                </a:lnTo>
                <a:close/>
              </a:path>
              <a:path w="3117850" h="862329">
                <a:moveTo>
                  <a:pt x="202463" y="0"/>
                </a:moveTo>
                <a:lnTo>
                  <a:pt x="190284" y="0"/>
                </a:lnTo>
                <a:lnTo>
                  <a:pt x="188760" y="1524"/>
                </a:lnTo>
                <a:lnTo>
                  <a:pt x="188760" y="6096"/>
                </a:lnTo>
                <a:lnTo>
                  <a:pt x="190284" y="9131"/>
                </a:lnTo>
                <a:lnTo>
                  <a:pt x="202463" y="9131"/>
                </a:lnTo>
                <a:lnTo>
                  <a:pt x="203987" y="6096"/>
                </a:lnTo>
                <a:lnTo>
                  <a:pt x="203987" y="1524"/>
                </a:lnTo>
                <a:lnTo>
                  <a:pt x="202463" y="0"/>
                </a:lnTo>
                <a:close/>
              </a:path>
              <a:path w="3117850" h="862329">
                <a:moveTo>
                  <a:pt x="178104" y="0"/>
                </a:moveTo>
                <a:lnTo>
                  <a:pt x="165925" y="0"/>
                </a:lnTo>
                <a:lnTo>
                  <a:pt x="162890" y="1524"/>
                </a:lnTo>
                <a:lnTo>
                  <a:pt x="162890" y="6096"/>
                </a:lnTo>
                <a:lnTo>
                  <a:pt x="165925" y="9131"/>
                </a:lnTo>
                <a:lnTo>
                  <a:pt x="178104" y="9131"/>
                </a:lnTo>
                <a:lnTo>
                  <a:pt x="179628" y="6096"/>
                </a:lnTo>
                <a:lnTo>
                  <a:pt x="179628" y="1524"/>
                </a:lnTo>
                <a:lnTo>
                  <a:pt x="178104" y="0"/>
                </a:lnTo>
                <a:close/>
              </a:path>
              <a:path w="3117850" h="862329">
                <a:moveTo>
                  <a:pt x="153746" y="0"/>
                </a:moveTo>
                <a:lnTo>
                  <a:pt x="140055" y="0"/>
                </a:lnTo>
                <a:lnTo>
                  <a:pt x="138531" y="1524"/>
                </a:lnTo>
                <a:lnTo>
                  <a:pt x="138531" y="6096"/>
                </a:lnTo>
                <a:lnTo>
                  <a:pt x="140055" y="9131"/>
                </a:lnTo>
                <a:lnTo>
                  <a:pt x="153746" y="9131"/>
                </a:lnTo>
                <a:lnTo>
                  <a:pt x="155270" y="6096"/>
                </a:lnTo>
                <a:lnTo>
                  <a:pt x="155270" y="1524"/>
                </a:lnTo>
                <a:lnTo>
                  <a:pt x="153746" y="0"/>
                </a:lnTo>
                <a:close/>
              </a:path>
              <a:path w="3117850" h="862329">
                <a:moveTo>
                  <a:pt x="129400" y="0"/>
                </a:moveTo>
                <a:lnTo>
                  <a:pt x="115696" y="0"/>
                </a:lnTo>
                <a:lnTo>
                  <a:pt x="114172" y="1524"/>
                </a:lnTo>
                <a:lnTo>
                  <a:pt x="114172" y="6096"/>
                </a:lnTo>
                <a:lnTo>
                  <a:pt x="115696" y="9131"/>
                </a:lnTo>
                <a:lnTo>
                  <a:pt x="129400" y="9131"/>
                </a:lnTo>
                <a:lnTo>
                  <a:pt x="130911" y="6096"/>
                </a:lnTo>
                <a:lnTo>
                  <a:pt x="130911" y="1524"/>
                </a:lnTo>
                <a:lnTo>
                  <a:pt x="129400" y="0"/>
                </a:lnTo>
                <a:close/>
              </a:path>
              <a:path w="3117850" h="862329">
                <a:moveTo>
                  <a:pt x="103517" y="0"/>
                </a:moveTo>
                <a:lnTo>
                  <a:pt x="91338" y="0"/>
                </a:lnTo>
                <a:lnTo>
                  <a:pt x="89814" y="1524"/>
                </a:lnTo>
                <a:lnTo>
                  <a:pt x="89814" y="6096"/>
                </a:lnTo>
                <a:lnTo>
                  <a:pt x="91338" y="9131"/>
                </a:lnTo>
                <a:lnTo>
                  <a:pt x="103517" y="9131"/>
                </a:lnTo>
                <a:lnTo>
                  <a:pt x="106552" y="6096"/>
                </a:lnTo>
                <a:lnTo>
                  <a:pt x="106552" y="1524"/>
                </a:lnTo>
                <a:lnTo>
                  <a:pt x="103517" y="0"/>
                </a:lnTo>
                <a:close/>
              </a:path>
              <a:path w="3117850" h="862329">
                <a:moveTo>
                  <a:pt x="79159" y="0"/>
                </a:moveTo>
                <a:lnTo>
                  <a:pt x="66979" y="0"/>
                </a:lnTo>
                <a:lnTo>
                  <a:pt x="65455" y="1524"/>
                </a:lnTo>
                <a:lnTo>
                  <a:pt x="65455" y="6096"/>
                </a:lnTo>
                <a:lnTo>
                  <a:pt x="66979" y="9131"/>
                </a:lnTo>
                <a:lnTo>
                  <a:pt x="79159" y="9131"/>
                </a:lnTo>
                <a:lnTo>
                  <a:pt x="80683" y="6096"/>
                </a:lnTo>
                <a:lnTo>
                  <a:pt x="80683" y="1524"/>
                </a:lnTo>
                <a:lnTo>
                  <a:pt x="79159" y="0"/>
                </a:lnTo>
                <a:close/>
              </a:path>
              <a:path w="3117850" h="862329">
                <a:moveTo>
                  <a:pt x="54800" y="0"/>
                </a:moveTo>
                <a:lnTo>
                  <a:pt x="42621" y="0"/>
                </a:lnTo>
                <a:lnTo>
                  <a:pt x="39573" y="1524"/>
                </a:lnTo>
                <a:lnTo>
                  <a:pt x="39573" y="6096"/>
                </a:lnTo>
                <a:lnTo>
                  <a:pt x="42621" y="9131"/>
                </a:lnTo>
                <a:lnTo>
                  <a:pt x="54800" y="9131"/>
                </a:lnTo>
                <a:lnTo>
                  <a:pt x="56324" y="6096"/>
                </a:lnTo>
                <a:lnTo>
                  <a:pt x="56324" y="1524"/>
                </a:lnTo>
                <a:lnTo>
                  <a:pt x="54800" y="0"/>
                </a:lnTo>
                <a:close/>
              </a:path>
              <a:path w="3117850" h="862329">
                <a:moveTo>
                  <a:pt x="30441" y="0"/>
                </a:moveTo>
                <a:lnTo>
                  <a:pt x="16738" y="0"/>
                </a:lnTo>
                <a:lnTo>
                  <a:pt x="15214" y="1524"/>
                </a:lnTo>
                <a:lnTo>
                  <a:pt x="15214" y="6096"/>
                </a:lnTo>
                <a:lnTo>
                  <a:pt x="16738" y="9131"/>
                </a:lnTo>
                <a:lnTo>
                  <a:pt x="30441" y="9131"/>
                </a:lnTo>
                <a:lnTo>
                  <a:pt x="31965" y="6096"/>
                </a:lnTo>
                <a:lnTo>
                  <a:pt x="31965" y="1524"/>
                </a:lnTo>
                <a:lnTo>
                  <a:pt x="30441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5656801" y="3446277"/>
            <a:ext cx="277778" cy="0"/>
          </a:xfrm>
          <a:custGeom>
            <a:avLst/>
            <a:gdLst/>
            <a:ahLst/>
            <a:cxnLst/>
            <a:rect l="l" t="t" r="r" b="b"/>
            <a:pathLst>
              <a:path w="306070">
                <a:moveTo>
                  <a:pt x="0" y="0"/>
                </a:moveTo>
                <a:lnTo>
                  <a:pt x="305981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915158" y="3409116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5" y="0"/>
                </a:moveTo>
                <a:lnTo>
                  <a:pt x="5966" y="11767"/>
                </a:lnTo>
                <a:lnTo>
                  <a:pt x="8847" y="23980"/>
                </a:lnTo>
                <a:lnTo>
                  <a:pt x="10177" y="36450"/>
                </a:lnTo>
                <a:lnTo>
                  <a:pt x="9958" y="48987"/>
                </a:lnTo>
                <a:lnTo>
                  <a:pt x="8189" y="61404"/>
                </a:lnTo>
                <a:lnTo>
                  <a:pt x="4869" y="73510"/>
                </a:lnTo>
                <a:lnTo>
                  <a:pt x="0" y="85117"/>
                </a:lnTo>
                <a:lnTo>
                  <a:pt x="88303" y="40946"/>
                </a:lnTo>
                <a:lnTo>
                  <a:pt x="153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6220495" y="3447660"/>
            <a:ext cx="179806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904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6380764" y="3410492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5" y="0"/>
                </a:moveTo>
                <a:lnTo>
                  <a:pt x="5966" y="11657"/>
                </a:lnTo>
                <a:lnTo>
                  <a:pt x="8847" y="23678"/>
                </a:lnTo>
                <a:lnTo>
                  <a:pt x="10177" y="35946"/>
                </a:lnTo>
                <a:lnTo>
                  <a:pt x="9958" y="48343"/>
                </a:lnTo>
                <a:lnTo>
                  <a:pt x="8189" y="60750"/>
                </a:lnTo>
                <a:lnTo>
                  <a:pt x="4869" y="73049"/>
                </a:lnTo>
                <a:lnTo>
                  <a:pt x="0" y="85124"/>
                </a:lnTo>
                <a:lnTo>
                  <a:pt x="88290" y="40953"/>
                </a:lnTo>
                <a:lnTo>
                  <a:pt x="153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5995299" y="3276245"/>
            <a:ext cx="225195" cy="33729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5995299" y="3276245"/>
            <a:ext cx="225334" cy="337713"/>
          </a:xfrm>
          <a:custGeom>
            <a:avLst/>
            <a:gdLst/>
            <a:ahLst/>
            <a:cxnLst/>
            <a:rect l="l" t="t" r="r" b="b"/>
            <a:pathLst>
              <a:path w="248285" h="372110">
                <a:moveTo>
                  <a:pt x="0" y="371652"/>
                </a:moveTo>
                <a:lnTo>
                  <a:pt x="248132" y="371652"/>
                </a:lnTo>
                <a:lnTo>
                  <a:pt x="248132" y="0"/>
                </a:lnTo>
                <a:lnTo>
                  <a:pt x="0" y="0"/>
                </a:lnTo>
                <a:lnTo>
                  <a:pt x="0" y="371652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5431594" y="3276245"/>
            <a:ext cx="225207" cy="1119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5431595" y="3276246"/>
            <a:ext cx="225334" cy="112379"/>
          </a:xfrm>
          <a:custGeom>
            <a:avLst/>
            <a:gdLst/>
            <a:ahLst/>
            <a:cxnLst/>
            <a:rect l="l" t="t" r="r" b="b"/>
            <a:pathLst>
              <a:path w="248285" h="123825">
                <a:moveTo>
                  <a:pt x="0" y="123380"/>
                </a:moveTo>
                <a:lnTo>
                  <a:pt x="248145" y="123380"/>
                </a:lnTo>
                <a:lnTo>
                  <a:pt x="248145" y="0"/>
                </a:lnTo>
                <a:lnTo>
                  <a:pt x="0" y="0"/>
                </a:lnTo>
                <a:lnTo>
                  <a:pt x="0" y="123380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5431594" y="3388221"/>
            <a:ext cx="225207" cy="11335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5431595" y="3388221"/>
            <a:ext cx="225334" cy="113532"/>
          </a:xfrm>
          <a:custGeom>
            <a:avLst/>
            <a:gdLst/>
            <a:ahLst/>
            <a:cxnLst/>
            <a:rect l="l" t="t" r="r" b="b"/>
            <a:pathLst>
              <a:path w="248285" h="125095">
                <a:moveTo>
                  <a:pt x="0" y="124904"/>
                </a:moveTo>
                <a:lnTo>
                  <a:pt x="248145" y="124904"/>
                </a:lnTo>
                <a:lnTo>
                  <a:pt x="248145" y="0"/>
                </a:lnTo>
                <a:lnTo>
                  <a:pt x="0" y="0"/>
                </a:lnTo>
                <a:lnTo>
                  <a:pt x="0" y="124904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5431594" y="3501579"/>
            <a:ext cx="225207" cy="1119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5431595" y="3501579"/>
            <a:ext cx="225334" cy="112379"/>
          </a:xfrm>
          <a:custGeom>
            <a:avLst/>
            <a:gdLst/>
            <a:ahLst/>
            <a:cxnLst/>
            <a:rect l="l" t="t" r="r" b="b"/>
            <a:pathLst>
              <a:path w="248285" h="123825">
                <a:moveTo>
                  <a:pt x="0" y="123367"/>
                </a:moveTo>
                <a:lnTo>
                  <a:pt x="248145" y="123367"/>
                </a:lnTo>
                <a:lnTo>
                  <a:pt x="248145" y="0"/>
                </a:lnTo>
                <a:lnTo>
                  <a:pt x="0" y="0"/>
                </a:lnTo>
                <a:lnTo>
                  <a:pt x="0" y="123367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7126834" y="3444894"/>
            <a:ext cx="77801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255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7184868" y="3407733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5" y="0"/>
                </a:moveTo>
                <a:lnTo>
                  <a:pt x="5966" y="11768"/>
                </a:lnTo>
                <a:lnTo>
                  <a:pt x="8847" y="23983"/>
                </a:lnTo>
                <a:lnTo>
                  <a:pt x="10177" y="36454"/>
                </a:lnTo>
                <a:lnTo>
                  <a:pt x="9958" y="48993"/>
                </a:lnTo>
                <a:lnTo>
                  <a:pt x="8189" y="61409"/>
                </a:lnTo>
                <a:lnTo>
                  <a:pt x="4869" y="73514"/>
                </a:lnTo>
                <a:lnTo>
                  <a:pt x="0" y="85117"/>
                </a:lnTo>
                <a:lnTo>
                  <a:pt x="88290" y="40946"/>
                </a:lnTo>
                <a:lnTo>
                  <a:pt x="153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7885341" y="3444894"/>
            <a:ext cx="433956" cy="0"/>
          </a:xfrm>
          <a:custGeom>
            <a:avLst/>
            <a:gdLst/>
            <a:ahLst/>
            <a:cxnLst/>
            <a:rect l="l" t="t" r="r" b="b"/>
            <a:pathLst>
              <a:path w="478154">
                <a:moveTo>
                  <a:pt x="0" y="0"/>
                </a:moveTo>
                <a:lnTo>
                  <a:pt x="478015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8299829" y="3407881"/>
            <a:ext cx="80682" cy="77225"/>
          </a:xfrm>
          <a:custGeom>
            <a:avLst/>
            <a:gdLst/>
            <a:ahLst/>
            <a:cxnLst/>
            <a:rect l="l" t="t" r="r" b="b"/>
            <a:pathLst>
              <a:path w="88900" h="85089">
                <a:moveTo>
                  <a:pt x="1535" y="0"/>
                </a:moveTo>
                <a:lnTo>
                  <a:pt x="5966" y="12150"/>
                </a:lnTo>
                <a:lnTo>
                  <a:pt x="8847" y="24494"/>
                </a:lnTo>
                <a:lnTo>
                  <a:pt x="10177" y="36912"/>
                </a:lnTo>
                <a:lnTo>
                  <a:pt x="9958" y="49285"/>
                </a:lnTo>
                <a:lnTo>
                  <a:pt x="8189" y="61495"/>
                </a:lnTo>
                <a:lnTo>
                  <a:pt x="4869" y="73424"/>
                </a:lnTo>
                <a:lnTo>
                  <a:pt x="0" y="84953"/>
                </a:lnTo>
                <a:lnTo>
                  <a:pt x="88290" y="40782"/>
                </a:lnTo>
                <a:lnTo>
                  <a:pt x="1535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264996" y="3332919"/>
            <a:ext cx="620343" cy="22533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260858" y="3328781"/>
            <a:ext cx="628746" cy="232249"/>
          </a:xfrm>
          <a:custGeom>
            <a:avLst/>
            <a:gdLst/>
            <a:ahLst/>
            <a:cxnLst/>
            <a:rect l="l" t="t" r="r" b="b"/>
            <a:pathLst>
              <a:path w="692784" h="255904">
                <a:moveTo>
                  <a:pt x="6083" y="7607"/>
                </a:moveTo>
                <a:lnTo>
                  <a:pt x="1511" y="7607"/>
                </a:lnTo>
                <a:lnTo>
                  <a:pt x="0" y="9131"/>
                </a:lnTo>
                <a:lnTo>
                  <a:pt x="0" y="71589"/>
                </a:lnTo>
                <a:lnTo>
                  <a:pt x="1511" y="73113"/>
                </a:lnTo>
                <a:lnTo>
                  <a:pt x="6083" y="73113"/>
                </a:lnTo>
                <a:lnTo>
                  <a:pt x="9131" y="71589"/>
                </a:lnTo>
                <a:lnTo>
                  <a:pt x="9131" y="9131"/>
                </a:lnTo>
                <a:lnTo>
                  <a:pt x="6083" y="7607"/>
                </a:lnTo>
                <a:close/>
              </a:path>
              <a:path w="692784" h="255904">
                <a:moveTo>
                  <a:pt x="6083" y="106616"/>
                </a:moveTo>
                <a:lnTo>
                  <a:pt x="1511" y="106616"/>
                </a:lnTo>
                <a:lnTo>
                  <a:pt x="0" y="108140"/>
                </a:lnTo>
                <a:lnTo>
                  <a:pt x="0" y="170586"/>
                </a:lnTo>
                <a:lnTo>
                  <a:pt x="1511" y="172110"/>
                </a:lnTo>
                <a:lnTo>
                  <a:pt x="6083" y="172110"/>
                </a:lnTo>
                <a:lnTo>
                  <a:pt x="9131" y="170586"/>
                </a:lnTo>
                <a:lnTo>
                  <a:pt x="9131" y="108140"/>
                </a:lnTo>
                <a:lnTo>
                  <a:pt x="6083" y="106616"/>
                </a:lnTo>
                <a:close/>
              </a:path>
              <a:path w="692784" h="255904">
                <a:moveTo>
                  <a:pt x="6083" y="205625"/>
                </a:moveTo>
                <a:lnTo>
                  <a:pt x="1511" y="205625"/>
                </a:lnTo>
                <a:lnTo>
                  <a:pt x="0" y="207149"/>
                </a:lnTo>
                <a:lnTo>
                  <a:pt x="0" y="254368"/>
                </a:lnTo>
                <a:lnTo>
                  <a:pt x="1511" y="255892"/>
                </a:lnTo>
                <a:lnTo>
                  <a:pt x="21310" y="255892"/>
                </a:lnTo>
                <a:lnTo>
                  <a:pt x="22834" y="254368"/>
                </a:lnTo>
                <a:lnTo>
                  <a:pt x="22834" y="252844"/>
                </a:lnTo>
                <a:lnTo>
                  <a:pt x="9131" y="252844"/>
                </a:lnTo>
                <a:lnTo>
                  <a:pt x="4559" y="248272"/>
                </a:lnTo>
                <a:lnTo>
                  <a:pt x="9131" y="248272"/>
                </a:lnTo>
                <a:lnTo>
                  <a:pt x="9131" y="207149"/>
                </a:lnTo>
                <a:lnTo>
                  <a:pt x="6083" y="205625"/>
                </a:lnTo>
                <a:close/>
              </a:path>
              <a:path w="692784" h="255904">
                <a:moveTo>
                  <a:pt x="9131" y="248272"/>
                </a:moveTo>
                <a:lnTo>
                  <a:pt x="4559" y="248272"/>
                </a:lnTo>
                <a:lnTo>
                  <a:pt x="9131" y="252844"/>
                </a:lnTo>
                <a:lnTo>
                  <a:pt x="9131" y="248272"/>
                </a:lnTo>
                <a:close/>
              </a:path>
              <a:path w="692784" h="255904">
                <a:moveTo>
                  <a:pt x="21310" y="248272"/>
                </a:moveTo>
                <a:lnTo>
                  <a:pt x="9131" y="248272"/>
                </a:lnTo>
                <a:lnTo>
                  <a:pt x="9131" y="252844"/>
                </a:lnTo>
                <a:lnTo>
                  <a:pt x="22834" y="252844"/>
                </a:lnTo>
                <a:lnTo>
                  <a:pt x="22834" y="249796"/>
                </a:lnTo>
                <a:lnTo>
                  <a:pt x="21310" y="248272"/>
                </a:lnTo>
                <a:close/>
              </a:path>
              <a:path w="692784" h="255904">
                <a:moveTo>
                  <a:pt x="120256" y="248272"/>
                </a:moveTo>
                <a:lnTo>
                  <a:pt x="57848" y="248272"/>
                </a:lnTo>
                <a:lnTo>
                  <a:pt x="56324" y="249796"/>
                </a:lnTo>
                <a:lnTo>
                  <a:pt x="56324" y="254368"/>
                </a:lnTo>
                <a:lnTo>
                  <a:pt x="57848" y="255892"/>
                </a:lnTo>
                <a:lnTo>
                  <a:pt x="120256" y="255892"/>
                </a:lnTo>
                <a:lnTo>
                  <a:pt x="121780" y="254368"/>
                </a:lnTo>
                <a:lnTo>
                  <a:pt x="121780" y="249796"/>
                </a:lnTo>
                <a:lnTo>
                  <a:pt x="120256" y="248272"/>
                </a:lnTo>
                <a:close/>
              </a:path>
              <a:path w="692784" h="255904">
                <a:moveTo>
                  <a:pt x="219214" y="248272"/>
                </a:moveTo>
                <a:lnTo>
                  <a:pt x="156794" y="248272"/>
                </a:lnTo>
                <a:lnTo>
                  <a:pt x="155270" y="249796"/>
                </a:lnTo>
                <a:lnTo>
                  <a:pt x="155270" y="254368"/>
                </a:lnTo>
                <a:lnTo>
                  <a:pt x="156794" y="255892"/>
                </a:lnTo>
                <a:lnTo>
                  <a:pt x="219214" y="255892"/>
                </a:lnTo>
                <a:lnTo>
                  <a:pt x="220738" y="254368"/>
                </a:lnTo>
                <a:lnTo>
                  <a:pt x="220738" y="249796"/>
                </a:lnTo>
                <a:lnTo>
                  <a:pt x="219214" y="248272"/>
                </a:lnTo>
                <a:close/>
              </a:path>
              <a:path w="692784" h="255904">
                <a:moveTo>
                  <a:pt x="316636" y="248272"/>
                </a:moveTo>
                <a:lnTo>
                  <a:pt x="255739" y="248272"/>
                </a:lnTo>
                <a:lnTo>
                  <a:pt x="252704" y="249796"/>
                </a:lnTo>
                <a:lnTo>
                  <a:pt x="252704" y="254368"/>
                </a:lnTo>
                <a:lnTo>
                  <a:pt x="255739" y="255892"/>
                </a:lnTo>
                <a:lnTo>
                  <a:pt x="316636" y="255892"/>
                </a:lnTo>
                <a:lnTo>
                  <a:pt x="319684" y="254368"/>
                </a:lnTo>
                <a:lnTo>
                  <a:pt x="319684" y="249796"/>
                </a:lnTo>
                <a:lnTo>
                  <a:pt x="316636" y="248272"/>
                </a:lnTo>
                <a:close/>
              </a:path>
              <a:path w="692784" h="255904">
                <a:moveTo>
                  <a:pt x="415594" y="248272"/>
                </a:moveTo>
                <a:lnTo>
                  <a:pt x="353174" y="248272"/>
                </a:lnTo>
                <a:lnTo>
                  <a:pt x="351650" y="249796"/>
                </a:lnTo>
                <a:lnTo>
                  <a:pt x="351650" y="254368"/>
                </a:lnTo>
                <a:lnTo>
                  <a:pt x="353174" y="255892"/>
                </a:lnTo>
                <a:lnTo>
                  <a:pt x="415594" y="255892"/>
                </a:lnTo>
                <a:lnTo>
                  <a:pt x="418630" y="254368"/>
                </a:lnTo>
                <a:lnTo>
                  <a:pt x="418630" y="249796"/>
                </a:lnTo>
                <a:lnTo>
                  <a:pt x="415594" y="248272"/>
                </a:lnTo>
                <a:close/>
              </a:path>
              <a:path w="692784" h="255904">
                <a:moveTo>
                  <a:pt x="514540" y="248272"/>
                </a:moveTo>
                <a:lnTo>
                  <a:pt x="452132" y="248272"/>
                </a:lnTo>
                <a:lnTo>
                  <a:pt x="450608" y="249796"/>
                </a:lnTo>
                <a:lnTo>
                  <a:pt x="450608" y="254368"/>
                </a:lnTo>
                <a:lnTo>
                  <a:pt x="452132" y="255892"/>
                </a:lnTo>
                <a:lnTo>
                  <a:pt x="514540" y="255892"/>
                </a:lnTo>
                <a:lnTo>
                  <a:pt x="516064" y="254368"/>
                </a:lnTo>
                <a:lnTo>
                  <a:pt x="516064" y="249796"/>
                </a:lnTo>
                <a:lnTo>
                  <a:pt x="514540" y="248272"/>
                </a:lnTo>
                <a:close/>
              </a:path>
              <a:path w="692784" h="255904">
                <a:moveTo>
                  <a:pt x="613498" y="248272"/>
                </a:moveTo>
                <a:lnTo>
                  <a:pt x="551078" y="248272"/>
                </a:lnTo>
                <a:lnTo>
                  <a:pt x="549554" y="249796"/>
                </a:lnTo>
                <a:lnTo>
                  <a:pt x="549554" y="254368"/>
                </a:lnTo>
                <a:lnTo>
                  <a:pt x="551078" y="255892"/>
                </a:lnTo>
                <a:lnTo>
                  <a:pt x="613498" y="255892"/>
                </a:lnTo>
                <a:lnTo>
                  <a:pt x="615022" y="254368"/>
                </a:lnTo>
                <a:lnTo>
                  <a:pt x="615022" y="249796"/>
                </a:lnTo>
                <a:lnTo>
                  <a:pt x="613498" y="248272"/>
                </a:lnTo>
                <a:close/>
              </a:path>
              <a:path w="692784" h="255904">
                <a:moveTo>
                  <a:pt x="683526" y="248272"/>
                </a:moveTo>
                <a:lnTo>
                  <a:pt x="650036" y="248272"/>
                </a:lnTo>
                <a:lnTo>
                  <a:pt x="648512" y="249796"/>
                </a:lnTo>
                <a:lnTo>
                  <a:pt x="648512" y="254368"/>
                </a:lnTo>
                <a:lnTo>
                  <a:pt x="650036" y="255892"/>
                </a:lnTo>
                <a:lnTo>
                  <a:pt x="691134" y="255892"/>
                </a:lnTo>
                <a:lnTo>
                  <a:pt x="692658" y="254368"/>
                </a:lnTo>
                <a:lnTo>
                  <a:pt x="692658" y="252844"/>
                </a:lnTo>
                <a:lnTo>
                  <a:pt x="683526" y="252844"/>
                </a:lnTo>
                <a:lnTo>
                  <a:pt x="683526" y="248272"/>
                </a:lnTo>
                <a:close/>
              </a:path>
              <a:path w="692784" h="255904">
                <a:moveTo>
                  <a:pt x="691134" y="226949"/>
                </a:moveTo>
                <a:lnTo>
                  <a:pt x="686562" y="226949"/>
                </a:lnTo>
                <a:lnTo>
                  <a:pt x="683526" y="228473"/>
                </a:lnTo>
                <a:lnTo>
                  <a:pt x="683526" y="252844"/>
                </a:lnTo>
                <a:lnTo>
                  <a:pt x="688086" y="248272"/>
                </a:lnTo>
                <a:lnTo>
                  <a:pt x="692658" y="248272"/>
                </a:lnTo>
                <a:lnTo>
                  <a:pt x="692658" y="228473"/>
                </a:lnTo>
                <a:lnTo>
                  <a:pt x="691134" y="226949"/>
                </a:lnTo>
                <a:close/>
              </a:path>
              <a:path w="692784" h="255904">
                <a:moveTo>
                  <a:pt x="692658" y="248272"/>
                </a:moveTo>
                <a:lnTo>
                  <a:pt x="688086" y="248272"/>
                </a:lnTo>
                <a:lnTo>
                  <a:pt x="683526" y="252844"/>
                </a:lnTo>
                <a:lnTo>
                  <a:pt x="692658" y="252844"/>
                </a:lnTo>
                <a:lnTo>
                  <a:pt x="692658" y="248272"/>
                </a:lnTo>
                <a:close/>
              </a:path>
              <a:path w="692784" h="255904">
                <a:moveTo>
                  <a:pt x="691134" y="127939"/>
                </a:moveTo>
                <a:lnTo>
                  <a:pt x="686562" y="127939"/>
                </a:lnTo>
                <a:lnTo>
                  <a:pt x="683526" y="129463"/>
                </a:lnTo>
                <a:lnTo>
                  <a:pt x="683526" y="191922"/>
                </a:lnTo>
                <a:lnTo>
                  <a:pt x="686562" y="193433"/>
                </a:lnTo>
                <a:lnTo>
                  <a:pt x="691134" y="193433"/>
                </a:lnTo>
                <a:lnTo>
                  <a:pt x="692658" y="191922"/>
                </a:lnTo>
                <a:lnTo>
                  <a:pt x="692658" y="129463"/>
                </a:lnTo>
                <a:lnTo>
                  <a:pt x="691134" y="127939"/>
                </a:lnTo>
                <a:close/>
              </a:path>
              <a:path w="692784" h="255904">
                <a:moveTo>
                  <a:pt x="691134" y="28930"/>
                </a:moveTo>
                <a:lnTo>
                  <a:pt x="686562" y="28930"/>
                </a:lnTo>
                <a:lnTo>
                  <a:pt x="683526" y="31978"/>
                </a:lnTo>
                <a:lnTo>
                  <a:pt x="683526" y="92913"/>
                </a:lnTo>
                <a:lnTo>
                  <a:pt x="686562" y="94437"/>
                </a:lnTo>
                <a:lnTo>
                  <a:pt x="691134" y="94437"/>
                </a:lnTo>
                <a:lnTo>
                  <a:pt x="692658" y="92913"/>
                </a:lnTo>
                <a:lnTo>
                  <a:pt x="692658" y="31978"/>
                </a:lnTo>
                <a:lnTo>
                  <a:pt x="691134" y="28930"/>
                </a:lnTo>
                <a:close/>
              </a:path>
              <a:path w="692784" h="255904">
                <a:moveTo>
                  <a:pt x="678954" y="0"/>
                </a:moveTo>
                <a:lnTo>
                  <a:pt x="616534" y="0"/>
                </a:lnTo>
                <a:lnTo>
                  <a:pt x="615022" y="1524"/>
                </a:lnTo>
                <a:lnTo>
                  <a:pt x="615022" y="6083"/>
                </a:lnTo>
                <a:lnTo>
                  <a:pt x="616534" y="7607"/>
                </a:lnTo>
                <a:lnTo>
                  <a:pt x="678954" y="7607"/>
                </a:lnTo>
                <a:lnTo>
                  <a:pt x="680478" y="6083"/>
                </a:lnTo>
                <a:lnTo>
                  <a:pt x="680478" y="1524"/>
                </a:lnTo>
                <a:lnTo>
                  <a:pt x="678954" y="0"/>
                </a:lnTo>
                <a:close/>
              </a:path>
              <a:path w="692784" h="255904">
                <a:moveTo>
                  <a:pt x="580009" y="0"/>
                </a:moveTo>
                <a:lnTo>
                  <a:pt x="519112" y="0"/>
                </a:lnTo>
                <a:lnTo>
                  <a:pt x="516064" y="1524"/>
                </a:lnTo>
                <a:lnTo>
                  <a:pt x="516064" y="6083"/>
                </a:lnTo>
                <a:lnTo>
                  <a:pt x="519112" y="7607"/>
                </a:lnTo>
                <a:lnTo>
                  <a:pt x="580009" y="7607"/>
                </a:lnTo>
                <a:lnTo>
                  <a:pt x="583044" y="6083"/>
                </a:lnTo>
                <a:lnTo>
                  <a:pt x="583044" y="1524"/>
                </a:lnTo>
                <a:lnTo>
                  <a:pt x="580009" y="0"/>
                </a:lnTo>
                <a:close/>
              </a:path>
              <a:path w="692784" h="255904">
                <a:moveTo>
                  <a:pt x="482574" y="0"/>
                </a:moveTo>
                <a:lnTo>
                  <a:pt x="420154" y="0"/>
                </a:lnTo>
                <a:lnTo>
                  <a:pt x="418630" y="1524"/>
                </a:lnTo>
                <a:lnTo>
                  <a:pt x="418630" y="6083"/>
                </a:lnTo>
                <a:lnTo>
                  <a:pt x="420154" y="7607"/>
                </a:lnTo>
                <a:lnTo>
                  <a:pt x="482574" y="7607"/>
                </a:lnTo>
                <a:lnTo>
                  <a:pt x="484098" y="6083"/>
                </a:lnTo>
                <a:lnTo>
                  <a:pt x="484098" y="1524"/>
                </a:lnTo>
                <a:lnTo>
                  <a:pt x="482574" y="0"/>
                </a:lnTo>
                <a:close/>
              </a:path>
              <a:path w="692784" h="255904">
                <a:moveTo>
                  <a:pt x="383616" y="0"/>
                </a:moveTo>
                <a:lnTo>
                  <a:pt x="321208" y="0"/>
                </a:lnTo>
                <a:lnTo>
                  <a:pt x="319684" y="1524"/>
                </a:lnTo>
                <a:lnTo>
                  <a:pt x="319684" y="6083"/>
                </a:lnTo>
                <a:lnTo>
                  <a:pt x="321208" y="7607"/>
                </a:lnTo>
                <a:lnTo>
                  <a:pt x="383616" y="7607"/>
                </a:lnTo>
                <a:lnTo>
                  <a:pt x="385140" y="6083"/>
                </a:lnTo>
                <a:lnTo>
                  <a:pt x="385140" y="1524"/>
                </a:lnTo>
                <a:lnTo>
                  <a:pt x="383616" y="0"/>
                </a:lnTo>
                <a:close/>
              </a:path>
              <a:path w="692784" h="255904">
                <a:moveTo>
                  <a:pt x="284670" y="0"/>
                </a:moveTo>
                <a:lnTo>
                  <a:pt x="222250" y="0"/>
                </a:lnTo>
                <a:lnTo>
                  <a:pt x="220738" y="1524"/>
                </a:lnTo>
                <a:lnTo>
                  <a:pt x="220738" y="6083"/>
                </a:lnTo>
                <a:lnTo>
                  <a:pt x="222250" y="7607"/>
                </a:lnTo>
                <a:lnTo>
                  <a:pt x="284670" y="7607"/>
                </a:lnTo>
                <a:lnTo>
                  <a:pt x="286194" y="6083"/>
                </a:lnTo>
                <a:lnTo>
                  <a:pt x="286194" y="1524"/>
                </a:lnTo>
                <a:lnTo>
                  <a:pt x="284670" y="0"/>
                </a:lnTo>
                <a:close/>
              </a:path>
              <a:path w="692784" h="255904">
                <a:moveTo>
                  <a:pt x="185724" y="0"/>
                </a:moveTo>
                <a:lnTo>
                  <a:pt x="123304" y="0"/>
                </a:lnTo>
                <a:lnTo>
                  <a:pt x="121780" y="1524"/>
                </a:lnTo>
                <a:lnTo>
                  <a:pt x="121780" y="6083"/>
                </a:lnTo>
                <a:lnTo>
                  <a:pt x="123304" y="7607"/>
                </a:lnTo>
                <a:lnTo>
                  <a:pt x="185724" y="7607"/>
                </a:lnTo>
                <a:lnTo>
                  <a:pt x="187236" y="6083"/>
                </a:lnTo>
                <a:lnTo>
                  <a:pt x="187236" y="1524"/>
                </a:lnTo>
                <a:lnTo>
                  <a:pt x="185724" y="0"/>
                </a:lnTo>
                <a:close/>
              </a:path>
              <a:path w="692784" h="255904">
                <a:moveTo>
                  <a:pt x="86766" y="0"/>
                </a:moveTo>
                <a:lnTo>
                  <a:pt x="24345" y="0"/>
                </a:lnTo>
                <a:lnTo>
                  <a:pt x="22834" y="1524"/>
                </a:lnTo>
                <a:lnTo>
                  <a:pt x="22834" y="6083"/>
                </a:lnTo>
                <a:lnTo>
                  <a:pt x="24345" y="7607"/>
                </a:lnTo>
                <a:lnTo>
                  <a:pt x="86766" y="7607"/>
                </a:lnTo>
                <a:lnTo>
                  <a:pt x="88290" y="6083"/>
                </a:lnTo>
                <a:lnTo>
                  <a:pt x="88290" y="1524"/>
                </a:lnTo>
                <a:lnTo>
                  <a:pt x="8676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7425267" y="3411722"/>
            <a:ext cx="190664" cy="9124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7676719" y="3404807"/>
            <a:ext cx="53884" cy="7879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4604012" y="2550495"/>
            <a:ext cx="783771" cy="746888"/>
          </a:xfrm>
          <a:custGeom>
            <a:avLst/>
            <a:gdLst/>
            <a:ahLst/>
            <a:cxnLst/>
            <a:rect l="l" t="t" r="r" b="b"/>
            <a:pathLst>
              <a:path w="863600" h="822960">
                <a:moveTo>
                  <a:pt x="0" y="0"/>
                </a:moveTo>
                <a:lnTo>
                  <a:pt x="863155" y="822515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5345932" y="3266068"/>
            <a:ext cx="85869" cy="73767"/>
          </a:xfrm>
          <a:custGeom>
            <a:avLst/>
            <a:gdLst/>
            <a:ahLst/>
            <a:cxnLst/>
            <a:rect l="l" t="t" r="r" b="b"/>
            <a:pathLst>
              <a:path w="94614" h="81279">
                <a:moveTo>
                  <a:pt x="56382" y="0"/>
                </a:moveTo>
                <a:lnTo>
                  <a:pt x="33426" y="31623"/>
                </a:lnTo>
                <a:lnTo>
                  <a:pt x="0" y="52335"/>
                </a:lnTo>
                <a:lnTo>
                  <a:pt x="94386" y="81279"/>
                </a:lnTo>
                <a:lnTo>
                  <a:pt x="5638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4604012" y="3451810"/>
            <a:ext cx="767059" cy="0"/>
          </a:xfrm>
          <a:custGeom>
            <a:avLst/>
            <a:gdLst/>
            <a:ahLst/>
            <a:cxnLst/>
            <a:rect l="l" t="t" r="r" b="b"/>
            <a:pathLst>
              <a:path w="845185">
                <a:moveTo>
                  <a:pt x="0" y="0"/>
                </a:moveTo>
                <a:lnTo>
                  <a:pt x="844892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5351465" y="3414648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5" y="0"/>
                </a:moveTo>
                <a:lnTo>
                  <a:pt x="5966" y="11767"/>
                </a:lnTo>
                <a:lnTo>
                  <a:pt x="8847" y="23980"/>
                </a:lnTo>
                <a:lnTo>
                  <a:pt x="10177" y="36450"/>
                </a:lnTo>
                <a:lnTo>
                  <a:pt x="9958" y="48987"/>
                </a:lnTo>
                <a:lnTo>
                  <a:pt x="8189" y="61404"/>
                </a:lnTo>
                <a:lnTo>
                  <a:pt x="4869" y="73510"/>
                </a:lnTo>
                <a:lnTo>
                  <a:pt x="0" y="85117"/>
                </a:lnTo>
                <a:lnTo>
                  <a:pt x="88290" y="40946"/>
                </a:lnTo>
                <a:lnTo>
                  <a:pt x="1535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4598480" y="3606639"/>
            <a:ext cx="788958" cy="748041"/>
          </a:xfrm>
          <a:custGeom>
            <a:avLst/>
            <a:gdLst/>
            <a:ahLst/>
            <a:cxnLst/>
            <a:rect l="l" t="t" r="r" b="b"/>
            <a:pathLst>
              <a:path w="869314" h="824229">
                <a:moveTo>
                  <a:pt x="0" y="824039"/>
                </a:moveTo>
                <a:lnTo>
                  <a:pt x="869251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5355615" y="3565168"/>
            <a:ext cx="76072" cy="82988"/>
          </a:xfrm>
          <a:custGeom>
            <a:avLst/>
            <a:gdLst/>
            <a:ahLst/>
            <a:cxnLst/>
            <a:rect l="l" t="t" r="r" b="b"/>
            <a:pathLst>
              <a:path w="83820" h="91439">
                <a:moveTo>
                  <a:pt x="83717" y="0"/>
                </a:moveTo>
                <a:lnTo>
                  <a:pt x="0" y="33109"/>
                </a:lnTo>
                <a:lnTo>
                  <a:pt x="11436" y="39560"/>
                </a:lnTo>
                <a:lnTo>
                  <a:pt x="21835" y="47579"/>
                </a:lnTo>
                <a:lnTo>
                  <a:pt x="31054" y="56969"/>
                </a:lnTo>
                <a:lnTo>
                  <a:pt x="38953" y="67532"/>
                </a:lnTo>
                <a:lnTo>
                  <a:pt x="45391" y="79071"/>
                </a:lnTo>
                <a:lnTo>
                  <a:pt x="50227" y="91389"/>
                </a:lnTo>
                <a:lnTo>
                  <a:pt x="83717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8574770" y="3327386"/>
            <a:ext cx="294283" cy="9124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8400682" y="3487760"/>
            <a:ext cx="634162" cy="12026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4037541" y="2410881"/>
            <a:ext cx="190664" cy="7879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4954934" y="2734359"/>
            <a:ext cx="236260" cy="9952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5669238" y="3144918"/>
            <a:ext cx="302570" cy="953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3371612" y="4144145"/>
            <a:ext cx="602374" cy="44951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3371612" y="4143003"/>
            <a:ext cx="602812" cy="450669"/>
          </a:xfrm>
          <a:custGeom>
            <a:avLst/>
            <a:gdLst/>
            <a:ahLst/>
            <a:cxnLst/>
            <a:rect l="l" t="t" r="r" b="b"/>
            <a:pathLst>
              <a:path w="664210" h="496570">
                <a:moveTo>
                  <a:pt x="497801" y="0"/>
                </a:moveTo>
                <a:lnTo>
                  <a:pt x="165925" y="0"/>
                </a:lnTo>
                <a:lnTo>
                  <a:pt x="0" y="248272"/>
                </a:lnTo>
                <a:lnTo>
                  <a:pt x="165925" y="496557"/>
                </a:lnTo>
                <a:lnTo>
                  <a:pt x="497801" y="496557"/>
                </a:lnTo>
                <a:lnTo>
                  <a:pt x="663727" y="248272"/>
                </a:lnTo>
                <a:lnTo>
                  <a:pt x="497801" y="0"/>
                </a:lnTo>
                <a:close/>
              </a:path>
            </a:pathLst>
          </a:custGeom>
          <a:ln w="760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3523584" y="4328240"/>
            <a:ext cx="215536" cy="9538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3775036" y="4326856"/>
            <a:ext cx="49734" cy="7879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3377132" y="3227616"/>
            <a:ext cx="601003" cy="44951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3375749" y="3226475"/>
            <a:ext cx="603965" cy="450669"/>
          </a:xfrm>
          <a:custGeom>
            <a:avLst/>
            <a:gdLst/>
            <a:ahLst/>
            <a:cxnLst/>
            <a:rect l="l" t="t" r="r" b="b"/>
            <a:pathLst>
              <a:path w="665479" h="496570">
                <a:moveTo>
                  <a:pt x="499325" y="0"/>
                </a:moveTo>
                <a:lnTo>
                  <a:pt x="167462" y="0"/>
                </a:lnTo>
                <a:lnTo>
                  <a:pt x="0" y="248285"/>
                </a:lnTo>
                <a:lnTo>
                  <a:pt x="167462" y="496557"/>
                </a:lnTo>
                <a:lnTo>
                  <a:pt x="499325" y="496557"/>
                </a:lnTo>
                <a:lnTo>
                  <a:pt x="665264" y="248285"/>
                </a:lnTo>
                <a:lnTo>
                  <a:pt x="499325" y="0"/>
                </a:lnTo>
                <a:close/>
              </a:path>
            </a:pathLst>
          </a:custGeom>
          <a:ln w="760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3527733" y="3413094"/>
            <a:ext cx="215536" cy="9538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3779185" y="3411722"/>
            <a:ext cx="49734" cy="78792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3377133" y="2310178"/>
            <a:ext cx="602386" cy="45182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3375749" y="2309959"/>
            <a:ext cx="603965" cy="452397"/>
          </a:xfrm>
          <a:custGeom>
            <a:avLst/>
            <a:gdLst/>
            <a:ahLst/>
            <a:cxnLst/>
            <a:rect l="l" t="t" r="r" b="b"/>
            <a:pathLst>
              <a:path w="665479" h="498475">
                <a:moveTo>
                  <a:pt x="499325" y="0"/>
                </a:moveTo>
                <a:lnTo>
                  <a:pt x="167462" y="0"/>
                </a:lnTo>
                <a:lnTo>
                  <a:pt x="0" y="249809"/>
                </a:lnTo>
                <a:lnTo>
                  <a:pt x="167462" y="498081"/>
                </a:lnTo>
                <a:lnTo>
                  <a:pt x="499325" y="498081"/>
                </a:lnTo>
                <a:lnTo>
                  <a:pt x="665264" y="249809"/>
                </a:lnTo>
                <a:lnTo>
                  <a:pt x="499325" y="0"/>
                </a:lnTo>
                <a:close/>
              </a:path>
            </a:pathLst>
          </a:custGeom>
          <a:ln w="760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3527733" y="2496578"/>
            <a:ext cx="215536" cy="9538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3781951" y="2495205"/>
            <a:ext cx="49734" cy="78792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4380188" y="3346750"/>
            <a:ext cx="225207" cy="19630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/>
          <p:nvPr/>
        </p:nvSpPr>
        <p:spPr>
          <a:xfrm>
            <a:off x="4380188" y="3346750"/>
            <a:ext cx="225334" cy="196519"/>
          </a:xfrm>
          <a:custGeom>
            <a:avLst/>
            <a:gdLst/>
            <a:ahLst/>
            <a:cxnLst/>
            <a:rect l="l" t="t" r="r" b="b"/>
            <a:pathLst>
              <a:path w="248285" h="216535">
                <a:moveTo>
                  <a:pt x="0" y="216293"/>
                </a:moveTo>
                <a:lnTo>
                  <a:pt x="248145" y="216293"/>
                </a:lnTo>
                <a:lnTo>
                  <a:pt x="248145" y="0"/>
                </a:lnTo>
                <a:lnTo>
                  <a:pt x="0" y="0"/>
                </a:lnTo>
                <a:lnTo>
                  <a:pt x="0" y="216293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6" name="object 86"/>
          <p:cNvSpPr/>
          <p:nvPr/>
        </p:nvSpPr>
        <p:spPr>
          <a:xfrm>
            <a:off x="4373284" y="4268799"/>
            <a:ext cx="225195" cy="1976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4373284" y="4268799"/>
            <a:ext cx="225334" cy="198248"/>
          </a:xfrm>
          <a:custGeom>
            <a:avLst/>
            <a:gdLst/>
            <a:ahLst/>
            <a:cxnLst/>
            <a:rect l="l" t="t" r="r" b="b"/>
            <a:pathLst>
              <a:path w="248285" h="218439">
                <a:moveTo>
                  <a:pt x="0" y="217817"/>
                </a:moveTo>
                <a:lnTo>
                  <a:pt x="248132" y="217817"/>
                </a:lnTo>
                <a:lnTo>
                  <a:pt x="248132" y="0"/>
                </a:lnTo>
                <a:lnTo>
                  <a:pt x="0" y="0"/>
                </a:lnTo>
                <a:lnTo>
                  <a:pt x="0" y="217817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8" name="object 88"/>
          <p:cNvSpPr/>
          <p:nvPr/>
        </p:nvSpPr>
        <p:spPr>
          <a:xfrm>
            <a:off x="6459522" y="3220712"/>
            <a:ext cx="665929" cy="449516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9" name="object 89"/>
          <p:cNvSpPr/>
          <p:nvPr/>
        </p:nvSpPr>
        <p:spPr>
          <a:xfrm>
            <a:off x="6458139" y="3219571"/>
            <a:ext cx="669087" cy="450669"/>
          </a:xfrm>
          <a:custGeom>
            <a:avLst/>
            <a:gdLst/>
            <a:ahLst/>
            <a:cxnLst/>
            <a:rect l="l" t="t" r="r" b="b"/>
            <a:pathLst>
              <a:path w="737234" h="496570">
                <a:moveTo>
                  <a:pt x="552602" y="0"/>
                </a:moveTo>
                <a:lnTo>
                  <a:pt x="184200" y="0"/>
                </a:lnTo>
                <a:lnTo>
                  <a:pt x="0" y="248272"/>
                </a:lnTo>
                <a:lnTo>
                  <a:pt x="184200" y="496557"/>
                </a:lnTo>
                <a:lnTo>
                  <a:pt x="552602" y="496557"/>
                </a:lnTo>
                <a:lnTo>
                  <a:pt x="736803" y="248272"/>
                </a:lnTo>
                <a:lnTo>
                  <a:pt x="552602" y="0"/>
                </a:lnTo>
                <a:close/>
              </a:path>
            </a:pathLst>
          </a:custGeom>
          <a:ln w="760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0" name="object 90"/>
          <p:cNvSpPr/>
          <p:nvPr/>
        </p:nvSpPr>
        <p:spPr>
          <a:xfrm>
            <a:off x="6572811" y="3400657"/>
            <a:ext cx="356454" cy="82941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1" name="object 91"/>
          <p:cNvSpPr/>
          <p:nvPr/>
        </p:nvSpPr>
        <p:spPr>
          <a:xfrm>
            <a:off x="6966565" y="3404807"/>
            <a:ext cx="49734" cy="78792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2" name="object 92"/>
          <p:cNvSpPr/>
          <p:nvPr/>
        </p:nvSpPr>
        <p:spPr>
          <a:xfrm>
            <a:off x="7288487" y="2868442"/>
            <a:ext cx="746069" cy="11612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3" name="object 93"/>
          <p:cNvSpPr/>
          <p:nvPr/>
        </p:nvSpPr>
        <p:spPr>
          <a:xfrm>
            <a:off x="1738544" y="3312183"/>
            <a:ext cx="298432" cy="116125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4" name="object 94"/>
          <p:cNvSpPr/>
          <p:nvPr/>
        </p:nvSpPr>
        <p:spPr>
          <a:xfrm>
            <a:off x="1741298" y="3478066"/>
            <a:ext cx="294283" cy="9124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5" name="object 95"/>
          <p:cNvSpPr/>
          <p:nvPr/>
        </p:nvSpPr>
        <p:spPr>
          <a:xfrm>
            <a:off x="2060455" y="3442128"/>
            <a:ext cx="350968" cy="0"/>
          </a:xfrm>
          <a:custGeom>
            <a:avLst/>
            <a:gdLst/>
            <a:ahLst/>
            <a:cxnLst/>
            <a:rect l="l" t="t" r="r" b="b"/>
            <a:pathLst>
              <a:path w="386714">
                <a:moveTo>
                  <a:pt x="0" y="0"/>
                </a:moveTo>
                <a:lnTo>
                  <a:pt x="386676" y="0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387898" y="3402408"/>
            <a:ext cx="95666" cy="88174"/>
          </a:xfrm>
          <a:custGeom>
            <a:avLst/>
            <a:gdLst/>
            <a:ahLst/>
            <a:cxnLst/>
            <a:rect l="l" t="t" r="r" b="b"/>
            <a:pathLst>
              <a:path w="105410" h="97154">
                <a:moveTo>
                  <a:pt x="3652" y="0"/>
                </a:moveTo>
                <a:lnTo>
                  <a:pt x="7859" y="11941"/>
                </a:lnTo>
                <a:lnTo>
                  <a:pt x="10733" y="24106"/>
                </a:lnTo>
                <a:lnTo>
                  <a:pt x="12275" y="36411"/>
                </a:lnTo>
                <a:lnTo>
                  <a:pt x="12485" y="48770"/>
                </a:lnTo>
                <a:lnTo>
                  <a:pt x="11362" y="61101"/>
                </a:lnTo>
                <a:lnTo>
                  <a:pt x="8907" y="73319"/>
                </a:lnTo>
                <a:lnTo>
                  <a:pt x="5119" y="85340"/>
                </a:lnTo>
                <a:lnTo>
                  <a:pt x="0" y="97080"/>
                </a:lnTo>
                <a:lnTo>
                  <a:pt x="105041" y="43766"/>
                </a:lnTo>
                <a:lnTo>
                  <a:pt x="365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/>
          <p:nvPr/>
        </p:nvSpPr>
        <p:spPr>
          <a:xfrm>
            <a:off x="2229012" y="2520079"/>
            <a:ext cx="193638" cy="1848778"/>
          </a:xfrm>
          <a:custGeom>
            <a:avLst/>
            <a:gdLst/>
            <a:ahLst/>
            <a:cxnLst/>
            <a:rect l="l" t="t" r="r" b="b"/>
            <a:pathLst>
              <a:path w="213360" h="2037079">
                <a:moveTo>
                  <a:pt x="213131" y="2036495"/>
                </a:moveTo>
                <a:lnTo>
                  <a:pt x="0" y="2036495"/>
                </a:lnTo>
                <a:lnTo>
                  <a:pt x="0" y="0"/>
                </a:lnTo>
                <a:lnTo>
                  <a:pt x="213131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8" name="object 98"/>
          <p:cNvSpPr/>
          <p:nvPr/>
        </p:nvSpPr>
        <p:spPr>
          <a:xfrm>
            <a:off x="2403102" y="4331153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1" y="0"/>
                </a:moveTo>
                <a:lnTo>
                  <a:pt x="5959" y="11658"/>
                </a:lnTo>
                <a:lnTo>
                  <a:pt x="8838" y="23682"/>
                </a:lnTo>
                <a:lnTo>
                  <a:pt x="10168" y="35953"/>
                </a:lnTo>
                <a:lnTo>
                  <a:pt x="9949" y="48352"/>
                </a:lnTo>
                <a:lnTo>
                  <a:pt x="8181" y="60760"/>
                </a:lnTo>
                <a:lnTo>
                  <a:pt x="4865" y="73059"/>
                </a:lnTo>
                <a:lnTo>
                  <a:pt x="0" y="85130"/>
                </a:lnTo>
                <a:lnTo>
                  <a:pt x="88290" y="40959"/>
                </a:lnTo>
                <a:lnTo>
                  <a:pt x="1531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/>
          <p:nvPr/>
        </p:nvSpPr>
        <p:spPr>
          <a:xfrm>
            <a:off x="2403102" y="2479991"/>
            <a:ext cx="80682" cy="80682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0"/>
                </a:moveTo>
                <a:lnTo>
                  <a:pt x="1536" y="3227"/>
                </a:lnTo>
                <a:lnTo>
                  <a:pt x="5962" y="14995"/>
                </a:lnTo>
                <a:lnTo>
                  <a:pt x="8839" y="27210"/>
                </a:lnTo>
                <a:lnTo>
                  <a:pt x="10168" y="39682"/>
                </a:lnTo>
                <a:lnTo>
                  <a:pt x="9949" y="52221"/>
                </a:lnTo>
                <a:lnTo>
                  <a:pt x="8181" y="64639"/>
                </a:lnTo>
                <a:lnTo>
                  <a:pt x="4864" y="76746"/>
                </a:lnTo>
                <a:lnTo>
                  <a:pt x="0" y="88353"/>
                </a:lnTo>
                <a:lnTo>
                  <a:pt x="88290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0" name="object 100"/>
          <p:cNvSpPr txBox="1"/>
          <p:nvPr/>
        </p:nvSpPr>
        <p:spPr>
          <a:xfrm>
            <a:off x="6084798" y="2135327"/>
            <a:ext cx="2835408" cy="36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360" b="1" spc="-14" dirty="0">
                <a:latin typeface="Arial"/>
                <a:cs typeface="Arial"/>
              </a:rPr>
              <a:t>Singl</a:t>
            </a:r>
            <a:r>
              <a:rPr sz="2360" b="1" dirty="0">
                <a:latin typeface="Arial"/>
                <a:cs typeface="Arial"/>
              </a:rPr>
              <a:t>e</a:t>
            </a:r>
            <a:r>
              <a:rPr sz="2360" b="1" spc="-9" dirty="0">
                <a:latin typeface="Arial"/>
                <a:cs typeface="Arial"/>
              </a:rPr>
              <a:t> </a:t>
            </a:r>
            <a:r>
              <a:rPr sz="2360" b="1" dirty="0">
                <a:latin typeface="Arial"/>
                <a:cs typeface="Arial"/>
              </a:rPr>
              <a:t>R</a:t>
            </a:r>
            <a:r>
              <a:rPr sz="2360" b="1" spc="5" dirty="0">
                <a:latin typeface="Arial"/>
                <a:cs typeface="Arial"/>
              </a:rPr>
              <a:t>e</a:t>
            </a:r>
            <a:r>
              <a:rPr sz="2360" b="1" spc="-14" dirty="0">
                <a:latin typeface="Arial"/>
                <a:cs typeface="Arial"/>
              </a:rPr>
              <a:t>du</a:t>
            </a:r>
            <a:r>
              <a:rPr sz="2360" b="1" spc="5" dirty="0">
                <a:latin typeface="Arial"/>
                <a:cs typeface="Arial"/>
              </a:rPr>
              <a:t>c</a:t>
            </a:r>
            <a:r>
              <a:rPr sz="2360" b="1" dirty="0">
                <a:latin typeface="Arial"/>
                <a:cs typeface="Arial"/>
              </a:rPr>
              <a:t>e</a:t>
            </a:r>
            <a:r>
              <a:rPr sz="2360" b="1" spc="-23" dirty="0">
                <a:latin typeface="Arial"/>
                <a:cs typeface="Arial"/>
              </a:rPr>
              <a:t> </a:t>
            </a:r>
            <a:r>
              <a:rPr sz="2360" b="1" spc="-185" dirty="0">
                <a:latin typeface="Arial"/>
                <a:cs typeface="Arial"/>
              </a:rPr>
              <a:t>T</a:t>
            </a:r>
            <a:r>
              <a:rPr sz="2360" b="1" spc="5" dirty="0">
                <a:latin typeface="Arial"/>
                <a:cs typeface="Arial"/>
              </a:rPr>
              <a:t>as</a:t>
            </a:r>
            <a:r>
              <a:rPr sz="2360" b="1" dirty="0">
                <a:latin typeface="Arial"/>
                <a:cs typeface="Arial"/>
              </a:rPr>
              <a:t>k</a:t>
            </a:r>
            <a:endParaRPr sz="236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862698" y="2188324"/>
            <a:ext cx="99700" cy="157907"/>
          </a:xfrm>
          <a:custGeom>
            <a:avLst/>
            <a:gdLst/>
            <a:ahLst/>
            <a:cxnLst/>
            <a:rect l="l" t="t" r="r" b="b"/>
            <a:pathLst>
              <a:path w="109854" h="173989">
                <a:moveTo>
                  <a:pt x="53816" y="0"/>
                </a:moveTo>
                <a:lnTo>
                  <a:pt x="15632" y="25609"/>
                </a:lnTo>
                <a:lnTo>
                  <a:pt x="1039" y="69258"/>
                </a:lnTo>
                <a:lnTo>
                  <a:pt x="0" y="90288"/>
                </a:lnTo>
                <a:lnTo>
                  <a:pt x="1476" y="106980"/>
                </a:lnTo>
                <a:lnTo>
                  <a:pt x="17030" y="149073"/>
                </a:lnTo>
                <a:lnTo>
                  <a:pt x="57363" y="173538"/>
                </a:lnTo>
                <a:lnTo>
                  <a:pt x="67996" y="171061"/>
                </a:lnTo>
                <a:lnTo>
                  <a:pt x="100751" y="133255"/>
                </a:lnTo>
                <a:lnTo>
                  <a:pt x="109552" y="84561"/>
                </a:lnTo>
                <a:lnTo>
                  <a:pt x="108214" y="67243"/>
                </a:lnTo>
                <a:lnTo>
                  <a:pt x="93000" y="24402"/>
                </a:lnTo>
                <a:lnTo>
                  <a:pt x="5381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/>
          <p:nvPr/>
        </p:nvSpPr>
        <p:spPr>
          <a:xfrm>
            <a:off x="5890296" y="2222868"/>
            <a:ext cx="54172" cy="87598"/>
          </a:xfrm>
          <a:custGeom>
            <a:avLst/>
            <a:gdLst/>
            <a:ahLst/>
            <a:cxnLst/>
            <a:rect l="l" t="t" r="r" b="b"/>
            <a:pathLst>
              <a:path w="59689" h="96519">
                <a:moveTo>
                  <a:pt x="0" y="0"/>
                </a:moveTo>
                <a:lnTo>
                  <a:pt x="7607" y="31991"/>
                </a:lnTo>
                <a:lnTo>
                  <a:pt x="35013" y="59410"/>
                </a:lnTo>
                <a:lnTo>
                  <a:pt x="18262" y="76161"/>
                </a:lnTo>
                <a:lnTo>
                  <a:pt x="22834" y="95961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3" name="object 103"/>
          <p:cNvSpPr txBox="1"/>
          <p:nvPr/>
        </p:nvSpPr>
        <p:spPr>
          <a:xfrm>
            <a:off x="4363532" y="4941420"/>
            <a:ext cx="5193638" cy="764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 indent="-310640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634" b="1" spc="-18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1634" b="1" spc="-9" dirty="0">
                <a:solidFill>
                  <a:srgbClr val="FF6600"/>
                </a:solidFill>
                <a:latin typeface="Arial"/>
                <a:cs typeface="Arial"/>
              </a:rPr>
              <a:t>ode</a:t>
            </a:r>
            <a:r>
              <a:rPr sz="1634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634" b="1" dirty="0">
                <a:latin typeface="Arial"/>
                <a:cs typeface="Arial"/>
              </a:rPr>
              <a:t>i</a:t>
            </a:r>
            <a:r>
              <a:rPr sz="1634" b="1" spc="-9" dirty="0">
                <a:latin typeface="Arial"/>
                <a:cs typeface="Arial"/>
              </a:rPr>
              <a:t>n</a:t>
            </a:r>
            <a:r>
              <a:rPr sz="1634" b="1" spc="-18" dirty="0">
                <a:latin typeface="Arial"/>
                <a:cs typeface="Arial"/>
              </a:rPr>
              <a:t>c</a:t>
            </a:r>
            <a:r>
              <a:rPr sz="1634" b="1" dirty="0">
                <a:latin typeface="Arial"/>
                <a:cs typeface="Arial"/>
              </a:rPr>
              <a:t>l</a:t>
            </a:r>
            <a:r>
              <a:rPr sz="1634" b="1" spc="-9" dirty="0">
                <a:latin typeface="Arial"/>
                <a:cs typeface="Arial"/>
              </a:rPr>
              <a:t>ud</a:t>
            </a:r>
            <a:r>
              <a:rPr sz="1634" b="1" spc="-18" dirty="0">
                <a:latin typeface="Arial"/>
                <a:cs typeface="Arial"/>
              </a:rPr>
              <a:t>e</a:t>
            </a:r>
            <a:r>
              <a:rPr sz="1634" b="1" spc="-9" dirty="0">
                <a:latin typeface="Arial"/>
                <a:cs typeface="Arial"/>
              </a:rPr>
              <a:t>s</a:t>
            </a:r>
            <a:r>
              <a:rPr sz="1634" b="1" spc="-14" dirty="0">
                <a:latin typeface="Arial"/>
                <a:cs typeface="Arial"/>
              </a:rPr>
              <a:t> </a:t>
            </a:r>
            <a:r>
              <a:rPr sz="1634" b="1" spc="-14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1634" b="1" spc="-9" dirty="0">
                <a:solidFill>
                  <a:srgbClr val="FF6600"/>
                </a:solidFill>
                <a:latin typeface="Arial"/>
                <a:cs typeface="Arial"/>
              </a:rPr>
              <a:t>p</a:t>
            </a:r>
            <a:r>
              <a:rPr sz="1634" b="1" dirty="0">
                <a:solidFill>
                  <a:srgbClr val="FF6600"/>
                </a:solidFill>
                <a:latin typeface="Arial"/>
                <a:cs typeface="Arial"/>
              </a:rPr>
              <a:t>li</a:t>
            </a:r>
            <a:r>
              <a:rPr sz="1634" b="1" spc="-14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1634" b="1" spc="-5" dirty="0">
                <a:latin typeface="Arial"/>
                <a:cs typeface="Arial"/>
              </a:rPr>
              <a:t>,</a:t>
            </a:r>
            <a:r>
              <a:rPr sz="1634" b="1" spc="-18" dirty="0">
                <a:latin typeface="Arial"/>
                <a:cs typeface="Arial"/>
              </a:rPr>
              <a:t> </a:t>
            </a:r>
            <a:r>
              <a:rPr sz="1634" b="1" spc="-14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1634" b="1" spc="-18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1634" b="1" spc="-9" dirty="0">
                <a:solidFill>
                  <a:srgbClr val="FF6600"/>
                </a:solidFill>
                <a:latin typeface="Arial"/>
                <a:cs typeface="Arial"/>
              </a:rPr>
              <a:t>p</a:t>
            </a:r>
            <a:r>
              <a:rPr sz="1634" b="1" spc="-5" dirty="0">
                <a:latin typeface="Arial"/>
                <a:cs typeface="Arial"/>
              </a:rPr>
              <a:t>, </a:t>
            </a:r>
            <a:r>
              <a:rPr sz="1634" b="1" spc="-14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1634" b="1" spc="-9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1634" b="1" spc="-14" dirty="0">
                <a:solidFill>
                  <a:srgbClr val="FF6600"/>
                </a:solidFill>
                <a:latin typeface="Arial"/>
                <a:cs typeface="Arial"/>
              </a:rPr>
              <a:t>rt</a:t>
            </a:r>
            <a:r>
              <a:rPr sz="1634" b="1" spc="-5" dirty="0">
                <a:latin typeface="Arial"/>
                <a:cs typeface="Arial"/>
              </a:rPr>
              <a:t>,</a:t>
            </a:r>
            <a:r>
              <a:rPr sz="1634" b="1" spc="5" dirty="0">
                <a:latin typeface="Arial"/>
                <a:cs typeface="Arial"/>
              </a:rPr>
              <a:t> </a:t>
            </a:r>
            <a:r>
              <a:rPr sz="1634" b="1" spc="-18" dirty="0">
                <a:latin typeface="Arial"/>
                <a:cs typeface="Arial"/>
              </a:rPr>
              <a:t>a</a:t>
            </a:r>
            <a:r>
              <a:rPr sz="1634" b="1" spc="-9" dirty="0">
                <a:latin typeface="Arial"/>
                <a:cs typeface="Arial"/>
              </a:rPr>
              <a:t>n</a:t>
            </a:r>
            <a:r>
              <a:rPr sz="1634" b="1" spc="-14" dirty="0">
                <a:latin typeface="Arial"/>
                <a:cs typeface="Arial"/>
              </a:rPr>
              <a:t>d</a:t>
            </a:r>
            <a:r>
              <a:rPr sz="1634" b="1" spc="-5" dirty="0">
                <a:latin typeface="Arial"/>
                <a:cs typeface="Arial"/>
              </a:rPr>
              <a:t> </a:t>
            </a:r>
            <a:r>
              <a:rPr sz="1634" b="1" spc="-9" dirty="0">
                <a:solidFill>
                  <a:srgbClr val="FF6600"/>
                </a:solidFill>
                <a:latin typeface="Arial"/>
                <a:cs typeface="Arial"/>
              </a:rPr>
              <a:t>Output</a:t>
            </a:r>
            <a:r>
              <a:rPr sz="1634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634" b="1" spc="-9" dirty="0">
                <a:latin typeface="Arial"/>
                <a:cs typeface="Arial"/>
              </a:rPr>
              <a:t>un</a:t>
            </a:r>
            <a:r>
              <a:rPr sz="1634" b="1" dirty="0">
                <a:latin typeface="Arial"/>
                <a:cs typeface="Arial"/>
              </a:rPr>
              <a:t>i</a:t>
            </a:r>
            <a:r>
              <a:rPr sz="1634" b="1" spc="-9" dirty="0">
                <a:latin typeface="Arial"/>
                <a:cs typeface="Arial"/>
              </a:rPr>
              <a:t>t</a:t>
            </a:r>
            <a:endParaRPr sz="1634">
              <a:latin typeface="Arial"/>
              <a:cs typeface="Arial"/>
            </a:endParaRPr>
          </a:p>
          <a:p>
            <a:pPr marL="322166" indent="-310640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634" b="1" spc="-9" dirty="0">
                <a:latin typeface="Arial"/>
                <a:cs typeface="Arial"/>
              </a:rPr>
              <a:t>L</a:t>
            </a:r>
            <a:r>
              <a:rPr sz="1634" b="1" dirty="0">
                <a:latin typeface="Arial"/>
                <a:cs typeface="Arial"/>
              </a:rPr>
              <a:t>i</a:t>
            </a:r>
            <a:r>
              <a:rPr sz="1634" b="1" spc="-9" dirty="0">
                <a:latin typeface="Arial"/>
                <a:cs typeface="Arial"/>
              </a:rPr>
              <a:t>ght</a:t>
            </a:r>
            <a:r>
              <a:rPr sz="1634" b="1" spc="-18" dirty="0">
                <a:latin typeface="Arial"/>
                <a:cs typeface="Arial"/>
              </a:rPr>
              <a:t> </a:t>
            </a:r>
            <a:r>
              <a:rPr sz="1634" b="1" spc="-9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1634" b="1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634" b="1" spc="-9" dirty="0">
                <a:solidFill>
                  <a:srgbClr val="0099FF"/>
                </a:solidFill>
                <a:latin typeface="Arial"/>
                <a:cs typeface="Arial"/>
              </a:rPr>
              <a:t>ue</a:t>
            </a:r>
            <a:r>
              <a:rPr sz="1634" b="1" spc="-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34" b="1" spc="-18" dirty="0">
                <a:latin typeface="Arial"/>
                <a:cs typeface="Arial"/>
              </a:rPr>
              <a:t>a</a:t>
            </a:r>
            <a:r>
              <a:rPr sz="1634" b="1" spc="-14" dirty="0">
                <a:latin typeface="Arial"/>
                <a:cs typeface="Arial"/>
              </a:rPr>
              <a:t>rr</a:t>
            </a:r>
            <a:r>
              <a:rPr sz="1634" b="1" spc="-9" dirty="0">
                <a:latin typeface="Arial"/>
                <a:cs typeface="Arial"/>
              </a:rPr>
              <a:t>o</a:t>
            </a:r>
            <a:r>
              <a:rPr sz="1634" b="1" spc="32" dirty="0">
                <a:latin typeface="Arial"/>
                <a:cs typeface="Arial"/>
              </a:rPr>
              <a:t>w</a:t>
            </a:r>
            <a:r>
              <a:rPr sz="1634" b="1" spc="-9" dirty="0">
                <a:latin typeface="Arial"/>
                <a:cs typeface="Arial"/>
              </a:rPr>
              <a:t>s</a:t>
            </a:r>
            <a:r>
              <a:rPr sz="1634" b="1" spc="-36" dirty="0">
                <a:latin typeface="Arial"/>
                <a:cs typeface="Arial"/>
              </a:rPr>
              <a:t> </a:t>
            </a:r>
            <a:r>
              <a:rPr sz="1634" b="1" spc="-18" dirty="0">
                <a:latin typeface="Arial"/>
                <a:cs typeface="Arial"/>
              </a:rPr>
              <a:t>s</a:t>
            </a:r>
            <a:r>
              <a:rPr sz="1634" b="1" spc="-9" dirty="0">
                <a:latin typeface="Arial"/>
                <a:cs typeface="Arial"/>
              </a:rPr>
              <a:t>h</a:t>
            </a:r>
            <a:r>
              <a:rPr sz="1634" b="1" spc="-23" dirty="0">
                <a:latin typeface="Arial"/>
                <a:cs typeface="Arial"/>
              </a:rPr>
              <a:t>o</a:t>
            </a:r>
            <a:r>
              <a:rPr sz="1634" b="1" spc="-14" dirty="0">
                <a:latin typeface="Arial"/>
                <a:cs typeface="Arial"/>
              </a:rPr>
              <a:t>w</a:t>
            </a:r>
            <a:r>
              <a:rPr sz="1634" b="1" spc="5" dirty="0">
                <a:latin typeface="Arial"/>
                <a:cs typeface="Arial"/>
              </a:rPr>
              <a:t> </a:t>
            </a:r>
            <a:r>
              <a:rPr sz="1634" b="1" spc="-9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634" b="1" spc="-18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634" b="1" spc="-9" dirty="0">
                <a:solidFill>
                  <a:srgbClr val="0099FF"/>
                </a:solidFill>
                <a:latin typeface="Arial"/>
                <a:cs typeface="Arial"/>
              </a:rPr>
              <a:t>ta</a:t>
            </a:r>
            <a:r>
              <a:rPr sz="1634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34" b="1" spc="-9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634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634" b="1" spc="-18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634" b="1" spc="-9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634" b="1" spc="-18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1634" b="1" spc="-9" dirty="0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sz="1634" b="1" spc="-18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634" b="1" spc="-14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634" b="1" spc="-9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1634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34" b="1" dirty="0">
                <a:latin typeface="Arial"/>
                <a:cs typeface="Arial"/>
              </a:rPr>
              <a:t>i</a:t>
            </a:r>
            <a:r>
              <a:rPr sz="1634" b="1" spc="-14" dirty="0">
                <a:latin typeface="Arial"/>
                <a:cs typeface="Arial"/>
              </a:rPr>
              <a:t>n</a:t>
            </a:r>
            <a:r>
              <a:rPr sz="1634" b="1" spc="-5" dirty="0">
                <a:latin typeface="Arial"/>
                <a:cs typeface="Arial"/>
              </a:rPr>
              <a:t> </a:t>
            </a:r>
            <a:r>
              <a:rPr sz="1634" b="1" spc="-9" dirty="0">
                <a:latin typeface="Arial"/>
                <a:cs typeface="Arial"/>
              </a:rPr>
              <a:t>a</a:t>
            </a:r>
            <a:r>
              <a:rPr sz="1634" b="1" spc="-5" dirty="0">
                <a:latin typeface="Arial"/>
                <a:cs typeface="Arial"/>
              </a:rPr>
              <a:t> </a:t>
            </a:r>
            <a:r>
              <a:rPr sz="1634" b="1" spc="-9" dirty="0">
                <a:latin typeface="Arial"/>
                <a:cs typeface="Arial"/>
              </a:rPr>
              <a:t>node</a:t>
            </a:r>
            <a:endParaRPr sz="1634">
              <a:latin typeface="Arial"/>
              <a:cs typeface="Arial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634" b="1" spc="-18" dirty="0">
                <a:latin typeface="Arial"/>
                <a:cs typeface="Arial"/>
              </a:rPr>
              <a:t>B</a:t>
            </a:r>
            <a:r>
              <a:rPr sz="1634" b="1" dirty="0">
                <a:latin typeface="Arial"/>
                <a:cs typeface="Arial"/>
              </a:rPr>
              <a:t>l</a:t>
            </a:r>
            <a:r>
              <a:rPr sz="1634" b="1" spc="-18" dirty="0">
                <a:latin typeface="Arial"/>
                <a:cs typeface="Arial"/>
              </a:rPr>
              <a:t>ac</a:t>
            </a:r>
            <a:r>
              <a:rPr sz="1634" b="1" spc="-9" dirty="0">
                <a:latin typeface="Arial"/>
                <a:cs typeface="Arial"/>
              </a:rPr>
              <a:t>k</a:t>
            </a:r>
            <a:r>
              <a:rPr sz="1634" b="1" spc="9" dirty="0">
                <a:latin typeface="Arial"/>
                <a:cs typeface="Arial"/>
              </a:rPr>
              <a:t> </a:t>
            </a:r>
            <a:r>
              <a:rPr sz="1634" b="1" spc="-18" dirty="0">
                <a:latin typeface="Arial"/>
                <a:cs typeface="Arial"/>
              </a:rPr>
              <a:t>a</a:t>
            </a:r>
            <a:r>
              <a:rPr sz="1634" b="1" spc="-14" dirty="0">
                <a:latin typeface="Arial"/>
                <a:cs typeface="Arial"/>
              </a:rPr>
              <a:t>rr</a:t>
            </a:r>
            <a:r>
              <a:rPr sz="1634" b="1" spc="-9" dirty="0">
                <a:latin typeface="Arial"/>
                <a:cs typeface="Arial"/>
              </a:rPr>
              <a:t>o</a:t>
            </a:r>
            <a:r>
              <a:rPr sz="1634" b="1" spc="23" dirty="0">
                <a:latin typeface="Arial"/>
                <a:cs typeface="Arial"/>
              </a:rPr>
              <a:t>w</a:t>
            </a:r>
            <a:r>
              <a:rPr sz="1634" b="1" spc="-9" dirty="0">
                <a:latin typeface="Arial"/>
                <a:cs typeface="Arial"/>
              </a:rPr>
              <a:t>s</a:t>
            </a:r>
            <a:r>
              <a:rPr sz="1634" b="1" spc="-36" dirty="0">
                <a:latin typeface="Arial"/>
                <a:cs typeface="Arial"/>
              </a:rPr>
              <a:t> </a:t>
            </a:r>
            <a:r>
              <a:rPr sz="1634" b="1" spc="-18" dirty="0">
                <a:latin typeface="Arial"/>
                <a:cs typeface="Arial"/>
              </a:rPr>
              <a:t>s</a:t>
            </a:r>
            <a:r>
              <a:rPr sz="1634" b="1" spc="-9" dirty="0">
                <a:latin typeface="Arial"/>
                <a:cs typeface="Arial"/>
              </a:rPr>
              <a:t>h</a:t>
            </a:r>
            <a:r>
              <a:rPr sz="1634" b="1" spc="-23" dirty="0">
                <a:latin typeface="Arial"/>
                <a:cs typeface="Arial"/>
              </a:rPr>
              <a:t>o</a:t>
            </a:r>
            <a:r>
              <a:rPr sz="1634" b="1" spc="-14" dirty="0">
                <a:latin typeface="Arial"/>
                <a:cs typeface="Arial"/>
              </a:rPr>
              <a:t>w</a:t>
            </a:r>
            <a:r>
              <a:rPr sz="1634" b="1" spc="5" dirty="0">
                <a:latin typeface="Arial"/>
                <a:cs typeface="Arial"/>
              </a:rPr>
              <a:t> </a:t>
            </a:r>
            <a:r>
              <a:rPr sz="1634" b="1" spc="-9" dirty="0">
                <a:latin typeface="Arial"/>
                <a:cs typeface="Arial"/>
              </a:rPr>
              <a:t>d</a:t>
            </a:r>
            <a:r>
              <a:rPr sz="1634" b="1" spc="-18" dirty="0">
                <a:latin typeface="Arial"/>
                <a:cs typeface="Arial"/>
              </a:rPr>
              <a:t>a</a:t>
            </a:r>
            <a:r>
              <a:rPr sz="1634" b="1" spc="-9" dirty="0">
                <a:latin typeface="Arial"/>
                <a:cs typeface="Arial"/>
              </a:rPr>
              <a:t>ta</a:t>
            </a:r>
            <a:r>
              <a:rPr sz="1634" b="1" spc="-5" dirty="0">
                <a:latin typeface="Arial"/>
                <a:cs typeface="Arial"/>
              </a:rPr>
              <a:t> </a:t>
            </a:r>
            <a:r>
              <a:rPr sz="1634" b="1" spc="-9" dirty="0">
                <a:latin typeface="Arial"/>
                <a:cs typeface="Arial"/>
              </a:rPr>
              <a:t>t</a:t>
            </a:r>
            <a:r>
              <a:rPr sz="1634" b="1" spc="-14" dirty="0">
                <a:latin typeface="Arial"/>
                <a:cs typeface="Arial"/>
              </a:rPr>
              <a:t>r</a:t>
            </a:r>
            <a:r>
              <a:rPr sz="1634" b="1" spc="-18" dirty="0">
                <a:latin typeface="Arial"/>
                <a:cs typeface="Arial"/>
              </a:rPr>
              <a:t>a</a:t>
            </a:r>
            <a:r>
              <a:rPr sz="1634" b="1" spc="-9" dirty="0">
                <a:latin typeface="Arial"/>
                <a:cs typeface="Arial"/>
              </a:rPr>
              <a:t>n</a:t>
            </a:r>
            <a:r>
              <a:rPr sz="1634" b="1" spc="-18" dirty="0">
                <a:latin typeface="Arial"/>
                <a:cs typeface="Arial"/>
              </a:rPr>
              <a:t>s</a:t>
            </a:r>
            <a:r>
              <a:rPr sz="1634" b="1" spc="-9" dirty="0">
                <a:latin typeface="Arial"/>
                <a:cs typeface="Arial"/>
              </a:rPr>
              <a:t>f</a:t>
            </a:r>
            <a:r>
              <a:rPr sz="1634" b="1" spc="-18" dirty="0">
                <a:latin typeface="Arial"/>
                <a:cs typeface="Arial"/>
              </a:rPr>
              <a:t>e</a:t>
            </a:r>
            <a:r>
              <a:rPr sz="1634" b="1" spc="-14" dirty="0">
                <a:latin typeface="Arial"/>
                <a:cs typeface="Arial"/>
              </a:rPr>
              <a:t>r</a:t>
            </a:r>
            <a:r>
              <a:rPr sz="1634" b="1" spc="-9" dirty="0">
                <a:latin typeface="Arial"/>
                <a:cs typeface="Arial"/>
              </a:rPr>
              <a:t>s</a:t>
            </a:r>
            <a:r>
              <a:rPr sz="1634" b="1" spc="9" dirty="0">
                <a:latin typeface="Arial"/>
                <a:cs typeface="Arial"/>
              </a:rPr>
              <a:t> </a:t>
            </a:r>
            <a:r>
              <a:rPr sz="1634" b="1" spc="-9" dirty="0">
                <a:latin typeface="Arial"/>
                <a:cs typeface="Arial"/>
              </a:rPr>
              <a:t>b</a:t>
            </a:r>
            <a:r>
              <a:rPr sz="1634" b="1" spc="-18" dirty="0">
                <a:latin typeface="Arial"/>
                <a:cs typeface="Arial"/>
              </a:rPr>
              <a:t>e</a:t>
            </a:r>
            <a:r>
              <a:rPr sz="1634" b="1" spc="-9" dirty="0">
                <a:latin typeface="Arial"/>
                <a:cs typeface="Arial"/>
              </a:rPr>
              <a:t>t</a:t>
            </a:r>
            <a:r>
              <a:rPr sz="1634" b="1" spc="23" dirty="0">
                <a:latin typeface="Arial"/>
                <a:cs typeface="Arial"/>
              </a:rPr>
              <a:t>w</a:t>
            </a:r>
            <a:r>
              <a:rPr sz="1634" b="1" spc="-18" dirty="0">
                <a:latin typeface="Arial"/>
                <a:cs typeface="Arial"/>
              </a:rPr>
              <a:t>ee</a:t>
            </a:r>
            <a:r>
              <a:rPr sz="1634" b="1" spc="-14" dirty="0">
                <a:latin typeface="Arial"/>
                <a:cs typeface="Arial"/>
              </a:rPr>
              <a:t>n</a:t>
            </a:r>
            <a:r>
              <a:rPr sz="1634" b="1" spc="-27" dirty="0">
                <a:latin typeface="Arial"/>
                <a:cs typeface="Arial"/>
              </a:rPr>
              <a:t> </a:t>
            </a:r>
            <a:r>
              <a:rPr sz="1634" b="1" spc="-9" dirty="0">
                <a:latin typeface="Arial"/>
                <a:cs typeface="Arial"/>
              </a:rPr>
              <a:t>nod</a:t>
            </a:r>
            <a:r>
              <a:rPr sz="1634" b="1" spc="-18" dirty="0">
                <a:latin typeface="Arial"/>
                <a:cs typeface="Arial"/>
              </a:rPr>
              <a:t>e</a:t>
            </a:r>
            <a:r>
              <a:rPr sz="1634" b="1" spc="-9" dirty="0">
                <a:latin typeface="Arial"/>
                <a:cs typeface="Arial"/>
              </a:rPr>
              <a:t>s</a:t>
            </a:r>
            <a:endParaRPr sz="163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9522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/>
          <p:nvPr/>
        </p:nvSpPr>
        <p:spPr>
          <a:xfrm>
            <a:off x="5130356" y="3016356"/>
            <a:ext cx="2995332" cy="917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" name="object 4"/>
          <p:cNvSpPr/>
          <p:nvPr/>
        </p:nvSpPr>
        <p:spPr>
          <a:xfrm>
            <a:off x="5130356" y="3016356"/>
            <a:ext cx="2995620" cy="918050"/>
          </a:xfrm>
          <a:custGeom>
            <a:avLst/>
            <a:gdLst/>
            <a:ahLst/>
            <a:cxnLst/>
            <a:rect l="l" t="t" r="r" b="b"/>
            <a:pathLst>
              <a:path w="3300729" h="1011554">
                <a:moveTo>
                  <a:pt x="0" y="1011389"/>
                </a:moveTo>
                <a:lnTo>
                  <a:pt x="3300412" y="1011389"/>
                </a:lnTo>
                <a:lnTo>
                  <a:pt x="3300412" y="0"/>
                </a:lnTo>
                <a:lnTo>
                  <a:pt x="0" y="0"/>
                </a:lnTo>
                <a:lnTo>
                  <a:pt x="0" y="1011389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2262121" y="2084636"/>
            <a:ext cx="2430256" cy="27675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2262121" y="2084636"/>
            <a:ext cx="2430268" cy="2767981"/>
          </a:xfrm>
          <a:custGeom>
            <a:avLst/>
            <a:gdLst/>
            <a:ahLst/>
            <a:cxnLst/>
            <a:rect l="l" t="t" r="r" b="b"/>
            <a:pathLst>
              <a:path w="2677795" h="3049904">
                <a:moveTo>
                  <a:pt x="0" y="3049409"/>
                </a:moveTo>
                <a:lnTo>
                  <a:pt x="2677782" y="3049409"/>
                </a:lnTo>
                <a:lnTo>
                  <a:pt x="2677782" y="0"/>
                </a:lnTo>
                <a:lnTo>
                  <a:pt x="0" y="0"/>
                </a:lnTo>
                <a:lnTo>
                  <a:pt x="0" y="3049409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2322910" y="2168961"/>
            <a:ext cx="2317312" cy="777432"/>
          </a:xfrm>
          <a:custGeom>
            <a:avLst/>
            <a:gdLst/>
            <a:ahLst/>
            <a:cxnLst/>
            <a:rect l="l" t="t" r="r" b="b"/>
            <a:pathLst>
              <a:path w="2553335" h="856614">
                <a:moveTo>
                  <a:pt x="0" y="856030"/>
                </a:moveTo>
                <a:lnTo>
                  <a:pt x="2552954" y="856030"/>
                </a:lnTo>
                <a:lnTo>
                  <a:pt x="2552954" y="0"/>
                </a:lnTo>
                <a:lnTo>
                  <a:pt x="0" y="0"/>
                </a:lnTo>
                <a:lnTo>
                  <a:pt x="0" y="8560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2320144" y="2164811"/>
            <a:ext cx="2324228" cy="784348"/>
          </a:xfrm>
          <a:custGeom>
            <a:avLst/>
            <a:gdLst/>
            <a:ahLst/>
            <a:cxnLst/>
            <a:rect l="l" t="t" r="r" b="b"/>
            <a:pathLst>
              <a:path w="2560954" h="864235">
                <a:moveTo>
                  <a:pt x="6095" y="9144"/>
                </a:moveTo>
                <a:lnTo>
                  <a:pt x="1523" y="9144"/>
                </a:lnTo>
                <a:lnTo>
                  <a:pt x="0" y="10668"/>
                </a:lnTo>
                <a:lnTo>
                  <a:pt x="0" y="22847"/>
                </a:lnTo>
                <a:lnTo>
                  <a:pt x="1523" y="24371"/>
                </a:lnTo>
                <a:lnTo>
                  <a:pt x="6095" y="24371"/>
                </a:lnTo>
                <a:lnTo>
                  <a:pt x="7619" y="22847"/>
                </a:lnTo>
                <a:lnTo>
                  <a:pt x="7619" y="10668"/>
                </a:lnTo>
                <a:lnTo>
                  <a:pt x="6095" y="9144"/>
                </a:lnTo>
                <a:close/>
              </a:path>
              <a:path w="2560954" h="864235">
                <a:moveTo>
                  <a:pt x="19799" y="0"/>
                </a:moveTo>
                <a:lnTo>
                  <a:pt x="7619" y="0"/>
                </a:lnTo>
                <a:lnTo>
                  <a:pt x="6095" y="1524"/>
                </a:lnTo>
                <a:lnTo>
                  <a:pt x="6095" y="6096"/>
                </a:lnTo>
                <a:lnTo>
                  <a:pt x="7619" y="9144"/>
                </a:lnTo>
                <a:lnTo>
                  <a:pt x="19799" y="9144"/>
                </a:lnTo>
                <a:lnTo>
                  <a:pt x="21323" y="6096"/>
                </a:lnTo>
                <a:lnTo>
                  <a:pt x="21323" y="1524"/>
                </a:lnTo>
                <a:lnTo>
                  <a:pt x="19799" y="0"/>
                </a:lnTo>
                <a:close/>
              </a:path>
              <a:path w="2560954" h="864235">
                <a:moveTo>
                  <a:pt x="6095" y="33515"/>
                </a:moveTo>
                <a:lnTo>
                  <a:pt x="1523" y="33515"/>
                </a:lnTo>
                <a:lnTo>
                  <a:pt x="0" y="35039"/>
                </a:lnTo>
                <a:lnTo>
                  <a:pt x="0" y="47218"/>
                </a:lnTo>
                <a:lnTo>
                  <a:pt x="1523" y="50266"/>
                </a:lnTo>
                <a:lnTo>
                  <a:pt x="6095" y="50266"/>
                </a:lnTo>
                <a:lnTo>
                  <a:pt x="7619" y="47218"/>
                </a:lnTo>
                <a:lnTo>
                  <a:pt x="7619" y="35039"/>
                </a:lnTo>
                <a:lnTo>
                  <a:pt x="6095" y="33515"/>
                </a:lnTo>
                <a:close/>
              </a:path>
              <a:path w="2560954" h="864235">
                <a:moveTo>
                  <a:pt x="6095" y="57886"/>
                </a:moveTo>
                <a:lnTo>
                  <a:pt x="1523" y="57886"/>
                </a:lnTo>
                <a:lnTo>
                  <a:pt x="0" y="59397"/>
                </a:lnTo>
                <a:lnTo>
                  <a:pt x="0" y="73113"/>
                </a:lnTo>
                <a:lnTo>
                  <a:pt x="1523" y="74637"/>
                </a:lnTo>
                <a:lnTo>
                  <a:pt x="6095" y="74637"/>
                </a:lnTo>
                <a:lnTo>
                  <a:pt x="7619" y="73113"/>
                </a:lnTo>
                <a:lnTo>
                  <a:pt x="7619" y="59397"/>
                </a:lnTo>
                <a:lnTo>
                  <a:pt x="6095" y="57886"/>
                </a:lnTo>
                <a:close/>
              </a:path>
              <a:path w="2560954" h="864235">
                <a:moveTo>
                  <a:pt x="6095" y="82257"/>
                </a:moveTo>
                <a:lnTo>
                  <a:pt x="1523" y="82257"/>
                </a:lnTo>
                <a:lnTo>
                  <a:pt x="0" y="83769"/>
                </a:lnTo>
                <a:lnTo>
                  <a:pt x="0" y="97485"/>
                </a:lnTo>
                <a:lnTo>
                  <a:pt x="1523" y="99009"/>
                </a:lnTo>
                <a:lnTo>
                  <a:pt x="6095" y="99009"/>
                </a:lnTo>
                <a:lnTo>
                  <a:pt x="7619" y="97485"/>
                </a:lnTo>
                <a:lnTo>
                  <a:pt x="7619" y="83769"/>
                </a:lnTo>
                <a:lnTo>
                  <a:pt x="6095" y="82257"/>
                </a:lnTo>
                <a:close/>
              </a:path>
              <a:path w="2560954" h="864235">
                <a:moveTo>
                  <a:pt x="6095" y="106616"/>
                </a:moveTo>
                <a:lnTo>
                  <a:pt x="1523" y="106616"/>
                </a:lnTo>
                <a:lnTo>
                  <a:pt x="0" y="109664"/>
                </a:lnTo>
                <a:lnTo>
                  <a:pt x="0" y="121856"/>
                </a:lnTo>
                <a:lnTo>
                  <a:pt x="1523" y="123380"/>
                </a:lnTo>
                <a:lnTo>
                  <a:pt x="6095" y="123380"/>
                </a:lnTo>
                <a:lnTo>
                  <a:pt x="7619" y="121856"/>
                </a:lnTo>
                <a:lnTo>
                  <a:pt x="7619" y="109664"/>
                </a:lnTo>
                <a:lnTo>
                  <a:pt x="6095" y="106616"/>
                </a:lnTo>
                <a:close/>
              </a:path>
              <a:path w="2560954" h="864235">
                <a:moveTo>
                  <a:pt x="6095" y="132511"/>
                </a:moveTo>
                <a:lnTo>
                  <a:pt x="1523" y="132511"/>
                </a:lnTo>
                <a:lnTo>
                  <a:pt x="0" y="134035"/>
                </a:lnTo>
                <a:lnTo>
                  <a:pt x="0" y="146227"/>
                </a:lnTo>
                <a:lnTo>
                  <a:pt x="1523" y="147751"/>
                </a:lnTo>
                <a:lnTo>
                  <a:pt x="6095" y="147751"/>
                </a:lnTo>
                <a:lnTo>
                  <a:pt x="7619" y="146227"/>
                </a:lnTo>
                <a:lnTo>
                  <a:pt x="7619" y="134035"/>
                </a:lnTo>
                <a:lnTo>
                  <a:pt x="6095" y="132511"/>
                </a:lnTo>
                <a:close/>
              </a:path>
              <a:path w="2560954" h="864235">
                <a:moveTo>
                  <a:pt x="6095" y="156883"/>
                </a:moveTo>
                <a:lnTo>
                  <a:pt x="1523" y="156883"/>
                </a:lnTo>
                <a:lnTo>
                  <a:pt x="0" y="158407"/>
                </a:lnTo>
                <a:lnTo>
                  <a:pt x="0" y="170599"/>
                </a:lnTo>
                <a:lnTo>
                  <a:pt x="1523" y="173647"/>
                </a:lnTo>
                <a:lnTo>
                  <a:pt x="6095" y="173647"/>
                </a:lnTo>
                <a:lnTo>
                  <a:pt x="7619" y="170599"/>
                </a:lnTo>
                <a:lnTo>
                  <a:pt x="7619" y="158407"/>
                </a:lnTo>
                <a:lnTo>
                  <a:pt x="6095" y="156883"/>
                </a:lnTo>
                <a:close/>
              </a:path>
              <a:path w="2560954" h="864235">
                <a:moveTo>
                  <a:pt x="6095" y="181254"/>
                </a:moveTo>
                <a:lnTo>
                  <a:pt x="1523" y="181254"/>
                </a:lnTo>
                <a:lnTo>
                  <a:pt x="0" y="182778"/>
                </a:lnTo>
                <a:lnTo>
                  <a:pt x="0" y="196494"/>
                </a:lnTo>
                <a:lnTo>
                  <a:pt x="1523" y="198018"/>
                </a:lnTo>
                <a:lnTo>
                  <a:pt x="6095" y="198018"/>
                </a:lnTo>
                <a:lnTo>
                  <a:pt x="7619" y="196494"/>
                </a:lnTo>
                <a:lnTo>
                  <a:pt x="7619" y="182778"/>
                </a:lnTo>
                <a:lnTo>
                  <a:pt x="6095" y="181254"/>
                </a:lnTo>
                <a:close/>
              </a:path>
              <a:path w="2560954" h="864235">
                <a:moveTo>
                  <a:pt x="6095" y="205625"/>
                </a:moveTo>
                <a:lnTo>
                  <a:pt x="1523" y="205625"/>
                </a:lnTo>
                <a:lnTo>
                  <a:pt x="0" y="207149"/>
                </a:lnTo>
                <a:lnTo>
                  <a:pt x="0" y="220865"/>
                </a:lnTo>
                <a:lnTo>
                  <a:pt x="1523" y="222389"/>
                </a:lnTo>
                <a:lnTo>
                  <a:pt x="6095" y="222389"/>
                </a:lnTo>
                <a:lnTo>
                  <a:pt x="7619" y="220865"/>
                </a:lnTo>
                <a:lnTo>
                  <a:pt x="7619" y="207149"/>
                </a:lnTo>
                <a:lnTo>
                  <a:pt x="6095" y="205625"/>
                </a:lnTo>
                <a:close/>
              </a:path>
              <a:path w="2560954" h="864235">
                <a:moveTo>
                  <a:pt x="6095" y="229997"/>
                </a:moveTo>
                <a:lnTo>
                  <a:pt x="1523" y="229997"/>
                </a:lnTo>
                <a:lnTo>
                  <a:pt x="0" y="233045"/>
                </a:lnTo>
                <a:lnTo>
                  <a:pt x="0" y="245237"/>
                </a:lnTo>
                <a:lnTo>
                  <a:pt x="1523" y="246761"/>
                </a:lnTo>
                <a:lnTo>
                  <a:pt x="6095" y="246761"/>
                </a:lnTo>
                <a:lnTo>
                  <a:pt x="7619" y="245237"/>
                </a:lnTo>
                <a:lnTo>
                  <a:pt x="7619" y="233045"/>
                </a:lnTo>
                <a:lnTo>
                  <a:pt x="6095" y="229997"/>
                </a:lnTo>
                <a:close/>
              </a:path>
              <a:path w="2560954" h="864235">
                <a:moveTo>
                  <a:pt x="6095" y="255892"/>
                </a:moveTo>
                <a:lnTo>
                  <a:pt x="1523" y="255892"/>
                </a:lnTo>
                <a:lnTo>
                  <a:pt x="0" y="257416"/>
                </a:lnTo>
                <a:lnTo>
                  <a:pt x="0" y="269608"/>
                </a:lnTo>
                <a:lnTo>
                  <a:pt x="1523" y="272643"/>
                </a:lnTo>
                <a:lnTo>
                  <a:pt x="6095" y="272643"/>
                </a:lnTo>
                <a:lnTo>
                  <a:pt x="7619" y="269608"/>
                </a:lnTo>
                <a:lnTo>
                  <a:pt x="7619" y="257416"/>
                </a:lnTo>
                <a:lnTo>
                  <a:pt x="6095" y="255892"/>
                </a:lnTo>
                <a:close/>
              </a:path>
              <a:path w="2560954" h="864235">
                <a:moveTo>
                  <a:pt x="6095" y="280263"/>
                </a:moveTo>
                <a:lnTo>
                  <a:pt x="1523" y="280263"/>
                </a:lnTo>
                <a:lnTo>
                  <a:pt x="0" y="281787"/>
                </a:lnTo>
                <a:lnTo>
                  <a:pt x="0" y="295490"/>
                </a:lnTo>
                <a:lnTo>
                  <a:pt x="1523" y="297014"/>
                </a:lnTo>
                <a:lnTo>
                  <a:pt x="6095" y="297014"/>
                </a:lnTo>
                <a:lnTo>
                  <a:pt x="7619" y="295490"/>
                </a:lnTo>
                <a:lnTo>
                  <a:pt x="7619" y="281787"/>
                </a:lnTo>
                <a:lnTo>
                  <a:pt x="6095" y="280263"/>
                </a:lnTo>
                <a:close/>
              </a:path>
              <a:path w="2560954" h="864235">
                <a:moveTo>
                  <a:pt x="6095" y="304634"/>
                </a:moveTo>
                <a:lnTo>
                  <a:pt x="1523" y="304634"/>
                </a:lnTo>
                <a:lnTo>
                  <a:pt x="0" y="306158"/>
                </a:lnTo>
                <a:lnTo>
                  <a:pt x="0" y="319862"/>
                </a:lnTo>
                <a:lnTo>
                  <a:pt x="1523" y="321386"/>
                </a:lnTo>
                <a:lnTo>
                  <a:pt x="6095" y="321386"/>
                </a:lnTo>
                <a:lnTo>
                  <a:pt x="7619" y="319862"/>
                </a:lnTo>
                <a:lnTo>
                  <a:pt x="7619" y="306158"/>
                </a:lnTo>
                <a:lnTo>
                  <a:pt x="6095" y="304634"/>
                </a:lnTo>
                <a:close/>
              </a:path>
              <a:path w="2560954" h="864235">
                <a:moveTo>
                  <a:pt x="6095" y="329006"/>
                </a:moveTo>
                <a:lnTo>
                  <a:pt x="1523" y="329006"/>
                </a:lnTo>
                <a:lnTo>
                  <a:pt x="0" y="332054"/>
                </a:lnTo>
                <a:lnTo>
                  <a:pt x="0" y="344233"/>
                </a:lnTo>
                <a:lnTo>
                  <a:pt x="1523" y="345757"/>
                </a:lnTo>
                <a:lnTo>
                  <a:pt x="6095" y="345757"/>
                </a:lnTo>
                <a:lnTo>
                  <a:pt x="7619" y="344233"/>
                </a:lnTo>
                <a:lnTo>
                  <a:pt x="7619" y="332054"/>
                </a:lnTo>
                <a:lnTo>
                  <a:pt x="6095" y="329006"/>
                </a:lnTo>
                <a:close/>
              </a:path>
              <a:path w="2560954" h="864235">
                <a:moveTo>
                  <a:pt x="6095" y="354901"/>
                </a:moveTo>
                <a:lnTo>
                  <a:pt x="1523" y="354901"/>
                </a:lnTo>
                <a:lnTo>
                  <a:pt x="0" y="356425"/>
                </a:lnTo>
                <a:lnTo>
                  <a:pt x="0" y="368604"/>
                </a:lnTo>
                <a:lnTo>
                  <a:pt x="1523" y="370128"/>
                </a:lnTo>
                <a:lnTo>
                  <a:pt x="6095" y="370128"/>
                </a:lnTo>
                <a:lnTo>
                  <a:pt x="7619" y="368604"/>
                </a:lnTo>
                <a:lnTo>
                  <a:pt x="7619" y="356425"/>
                </a:lnTo>
                <a:lnTo>
                  <a:pt x="6095" y="354901"/>
                </a:lnTo>
                <a:close/>
              </a:path>
              <a:path w="2560954" h="864235">
                <a:moveTo>
                  <a:pt x="6095" y="379272"/>
                </a:moveTo>
                <a:lnTo>
                  <a:pt x="1523" y="379272"/>
                </a:lnTo>
                <a:lnTo>
                  <a:pt x="0" y="380796"/>
                </a:lnTo>
                <a:lnTo>
                  <a:pt x="0" y="392976"/>
                </a:lnTo>
                <a:lnTo>
                  <a:pt x="1523" y="396024"/>
                </a:lnTo>
                <a:lnTo>
                  <a:pt x="6095" y="396024"/>
                </a:lnTo>
                <a:lnTo>
                  <a:pt x="7619" y="392976"/>
                </a:lnTo>
                <a:lnTo>
                  <a:pt x="7619" y="380796"/>
                </a:lnTo>
                <a:lnTo>
                  <a:pt x="6095" y="379272"/>
                </a:lnTo>
                <a:close/>
              </a:path>
              <a:path w="2560954" h="864235">
                <a:moveTo>
                  <a:pt x="6095" y="403644"/>
                </a:moveTo>
                <a:lnTo>
                  <a:pt x="1523" y="403644"/>
                </a:lnTo>
                <a:lnTo>
                  <a:pt x="0" y="405168"/>
                </a:lnTo>
                <a:lnTo>
                  <a:pt x="0" y="418871"/>
                </a:lnTo>
                <a:lnTo>
                  <a:pt x="1523" y="420395"/>
                </a:lnTo>
                <a:lnTo>
                  <a:pt x="6095" y="420395"/>
                </a:lnTo>
                <a:lnTo>
                  <a:pt x="7619" y="418871"/>
                </a:lnTo>
                <a:lnTo>
                  <a:pt x="7619" y="405168"/>
                </a:lnTo>
                <a:lnTo>
                  <a:pt x="6095" y="403644"/>
                </a:lnTo>
                <a:close/>
              </a:path>
              <a:path w="2560954" h="864235">
                <a:moveTo>
                  <a:pt x="6095" y="428015"/>
                </a:moveTo>
                <a:lnTo>
                  <a:pt x="1523" y="428015"/>
                </a:lnTo>
                <a:lnTo>
                  <a:pt x="0" y="429539"/>
                </a:lnTo>
                <a:lnTo>
                  <a:pt x="0" y="443242"/>
                </a:lnTo>
                <a:lnTo>
                  <a:pt x="1523" y="444766"/>
                </a:lnTo>
                <a:lnTo>
                  <a:pt x="6095" y="444766"/>
                </a:lnTo>
                <a:lnTo>
                  <a:pt x="7619" y="443242"/>
                </a:lnTo>
                <a:lnTo>
                  <a:pt x="7619" y="429539"/>
                </a:lnTo>
                <a:lnTo>
                  <a:pt x="6095" y="428015"/>
                </a:lnTo>
                <a:close/>
              </a:path>
              <a:path w="2560954" h="864235">
                <a:moveTo>
                  <a:pt x="6095" y="452386"/>
                </a:moveTo>
                <a:lnTo>
                  <a:pt x="1523" y="452386"/>
                </a:lnTo>
                <a:lnTo>
                  <a:pt x="0" y="455434"/>
                </a:lnTo>
                <a:lnTo>
                  <a:pt x="0" y="467614"/>
                </a:lnTo>
                <a:lnTo>
                  <a:pt x="1523" y="469138"/>
                </a:lnTo>
                <a:lnTo>
                  <a:pt x="6095" y="469138"/>
                </a:lnTo>
                <a:lnTo>
                  <a:pt x="7619" y="467614"/>
                </a:lnTo>
                <a:lnTo>
                  <a:pt x="7619" y="455434"/>
                </a:lnTo>
                <a:lnTo>
                  <a:pt x="6095" y="452386"/>
                </a:lnTo>
                <a:close/>
              </a:path>
              <a:path w="2560954" h="864235">
                <a:moveTo>
                  <a:pt x="6095" y="478282"/>
                </a:moveTo>
                <a:lnTo>
                  <a:pt x="1523" y="478282"/>
                </a:lnTo>
                <a:lnTo>
                  <a:pt x="0" y="479806"/>
                </a:lnTo>
                <a:lnTo>
                  <a:pt x="0" y="491985"/>
                </a:lnTo>
                <a:lnTo>
                  <a:pt x="1523" y="493509"/>
                </a:lnTo>
                <a:lnTo>
                  <a:pt x="6095" y="493509"/>
                </a:lnTo>
                <a:lnTo>
                  <a:pt x="7619" y="491985"/>
                </a:lnTo>
                <a:lnTo>
                  <a:pt x="7619" y="479806"/>
                </a:lnTo>
                <a:lnTo>
                  <a:pt x="6095" y="478282"/>
                </a:lnTo>
                <a:close/>
              </a:path>
              <a:path w="2560954" h="864235">
                <a:moveTo>
                  <a:pt x="6095" y="502653"/>
                </a:moveTo>
                <a:lnTo>
                  <a:pt x="1523" y="502653"/>
                </a:lnTo>
                <a:lnTo>
                  <a:pt x="0" y="504177"/>
                </a:lnTo>
                <a:lnTo>
                  <a:pt x="0" y="516356"/>
                </a:lnTo>
                <a:lnTo>
                  <a:pt x="1523" y="519404"/>
                </a:lnTo>
                <a:lnTo>
                  <a:pt x="6095" y="519404"/>
                </a:lnTo>
                <a:lnTo>
                  <a:pt x="7619" y="516356"/>
                </a:lnTo>
                <a:lnTo>
                  <a:pt x="7619" y="504177"/>
                </a:lnTo>
                <a:lnTo>
                  <a:pt x="6095" y="502653"/>
                </a:lnTo>
                <a:close/>
              </a:path>
              <a:path w="2560954" h="864235">
                <a:moveTo>
                  <a:pt x="6095" y="527024"/>
                </a:moveTo>
                <a:lnTo>
                  <a:pt x="1523" y="527024"/>
                </a:lnTo>
                <a:lnTo>
                  <a:pt x="0" y="528548"/>
                </a:lnTo>
                <a:lnTo>
                  <a:pt x="0" y="542251"/>
                </a:lnTo>
                <a:lnTo>
                  <a:pt x="1523" y="543775"/>
                </a:lnTo>
                <a:lnTo>
                  <a:pt x="6095" y="543775"/>
                </a:lnTo>
                <a:lnTo>
                  <a:pt x="7619" y="542251"/>
                </a:lnTo>
                <a:lnTo>
                  <a:pt x="7619" y="528548"/>
                </a:lnTo>
                <a:lnTo>
                  <a:pt x="6095" y="527024"/>
                </a:lnTo>
                <a:close/>
              </a:path>
              <a:path w="2560954" h="864235">
                <a:moveTo>
                  <a:pt x="6095" y="551395"/>
                </a:moveTo>
                <a:lnTo>
                  <a:pt x="1523" y="551395"/>
                </a:lnTo>
                <a:lnTo>
                  <a:pt x="0" y="554443"/>
                </a:lnTo>
                <a:lnTo>
                  <a:pt x="0" y="566623"/>
                </a:lnTo>
                <a:lnTo>
                  <a:pt x="1523" y="568147"/>
                </a:lnTo>
                <a:lnTo>
                  <a:pt x="6095" y="568147"/>
                </a:lnTo>
                <a:lnTo>
                  <a:pt x="7619" y="566623"/>
                </a:lnTo>
                <a:lnTo>
                  <a:pt x="7619" y="554443"/>
                </a:lnTo>
                <a:lnTo>
                  <a:pt x="6095" y="551395"/>
                </a:lnTo>
                <a:close/>
              </a:path>
              <a:path w="2560954" h="864235">
                <a:moveTo>
                  <a:pt x="6095" y="577291"/>
                </a:moveTo>
                <a:lnTo>
                  <a:pt x="1523" y="577291"/>
                </a:lnTo>
                <a:lnTo>
                  <a:pt x="0" y="578802"/>
                </a:lnTo>
                <a:lnTo>
                  <a:pt x="0" y="590994"/>
                </a:lnTo>
                <a:lnTo>
                  <a:pt x="1523" y="592518"/>
                </a:lnTo>
                <a:lnTo>
                  <a:pt x="6095" y="592518"/>
                </a:lnTo>
                <a:lnTo>
                  <a:pt x="7619" y="590994"/>
                </a:lnTo>
                <a:lnTo>
                  <a:pt x="7619" y="578802"/>
                </a:lnTo>
                <a:lnTo>
                  <a:pt x="6095" y="577291"/>
                </a:lnTo>
                <a:close/>
              </a:path>
              <a:path w="2560954" h="864235">
                <a:moveTo>
                  <a:pt x="6095" y="601662"/>
                </a:moveTo>
                <a:lnTo>
                  <a:pt x="1523" y="601662"/>
                </a:lnTo>
                <a:lnTo>
                  <a:pt x="0" y="603173"/>
                </a:lnTo>
                <a:lnTo>
                  <a:pt x="0" y="615365"/>
                </a:lnTo>
                <a:lnTo>
                  <a:pt x="1523" y="618413"/>
                </a:lnTo>
                <a:lnTo>
                  <a:pt x="6095" y="618413"/>
                </a:lnTo>
                <a:lnTo>
                  <a:pt x="7619" y="615365"/>
                </a:lnTo>
                <a:lnTo>
                  <a:pt x="7619" y="603173"/>
                </a:lnTo>
                <a:lnTo>
                  <a:pt x="6095" y="601662"/>
                </a:lnTo>
                <a:close/>
              </a:path>
              <a:path w="2560954" h="864235">
                <a:moveTo>
                  <a:pt x="6095" y="626021"/>
                </a:moveTo>
                <a:lnTo>
                  <a:pt x="1523" y="626021"/>
                </a:lnTo>
                <a:lnTo>
                  <a:pt x="0" y="627545"/>
                </a:lnTo>
                <a:lnTo>
                  <a:pt x="0" y="641261"/>
                </a:lnTo>
                <a:lnTo>
                  <a:pt x="1523" y="642785"/>
                </a:lnTo>
                <a:lnTo>
                  <a:pt x="6095" y="642785"/>
                </a:lnTo>
                <a:lnTo>
                  <a:pt x="7619" y="641261"/>
                </a:lnTo>
                <a:lnTo>
                  <a:pt x="7619" y="627545"/>
                </a:lnTo>
                <a:lnTo>
                  <a:pt x="6095" y="626021"/>
                </a:lnTo>
                <a:close/>
              </a:path>
              <a:path w="2560954" h="864235">
                <a:moveTo>
                  <a:pt x="6095" y="650392"/>
                </a:moveTo>
                <a:lnTo>
                  <a:pt x="1523" y="650392"/>
                </a:lnTo>
                <a:lnTo>
                  <a:pt x="0" y="651916"/>
                </a:lnTo>
                <a:lnTo>
                  <a:pt x="0" y="665632"/>
                </a:lnTo>
                <a:lnTo>
                  <a:pt x="1523" y="667156"/>
                </a:lnTo>
                <a:lnTo>
                  <a:pt x="6095" y="667156"/>
                </a:lnTo>
                <a:lnTo>
                  <a:pt x="7619" y="665632"/>
                </a:lnTo>
                <a:lnTo>
                  <a:pt x="7619" y="651916"/>
                </a:lnTo>
                <a:lnTo>
                  <a:pt x="6095" y="650392"/>
                </a:lnTo>
                <a:close/>
              </a:path>
              <a:path w="2560954" h="864235">
                <a:moveTo>
                  <a:pt x="6095" y="674763"/>
                </a:moveTo>
                <a:lnTo>
                  <a:pt x="1523" y="674763"/>
                </a:lnTo>
                <a:lnTo>
                  <a:pt x="0" y="677811"/>
                </a:lnTo>
                <a:lnTo>
                  <a:pt x="0" y="690003"/>
                </a:lnTo>
                <a:lnTo>
                  <a:pt x="1523" y="691527"/>
                </a:lnTo>
                <a:lnTo>
                  <a:pt x="6095" y="691527"/>
                </a:lnTo>
                <a:lnTo>
                  <a:pt x="7619" y="690003"/>
                </a:lnTo>
                <a:lnTo>
                  <a:pt x="7619" y="677811"/>
                </a:lnTo>
                <a:lnTo>
                  <a:pt x="6095" y="674763"/>
                </a:lnTo>
                <a:close/>
              </a:path>
              <a:path w="2560954" h="864235">
                <a:moveTo>
                  <a:pt x="6095" y="700659"/>
                </a:moveTo>
                <a:lnTo>
                  <a:pt x="1523" y="700659"/>
                </a:lnTo>
                <a:lnTo>
                  <a:pt x="0" y="702183"/>
                </a:lnTo>
                <a:lnTo>
                  <a:pt x="0" y="714375"/>
                </a:lnTo>
                <a:lnTo>
                  <a:pt x="1523" y="715899"/>
                </a:lnTo>
                <a:lnTo>
                  <a:pt x="6095" y="715899"/>
                </a:lnTo>
                <a:lnTo>
                  <a:pt x="7619" y="714375"/>
                </a:lnTo>
                <a:lnTo>
                  <a:pt x="7619" y="702183"/>
                </a:lnTo>
                <a:lnTo>
                  <a:pt x="6095" y="700659"/>
                </a:lnTo>
                <a:close/>
              </a:path>
              <a:path w="2560954" h="864235">
                <a:moveTo>
                  <a:pt x="6095" y="725030"/>
                </a:moveTo>
                <a:lnTo>
                  <a:pt x="1523" y="725030"/>
                </a:lnTo>
                <a:lnTo>
                  <a:pt x="0" y="726554"/>
                </a:lnTo>
                <a:lnTo>
                  <a:pt x="0" y="738746"/>
                </a:lnTo>
                <a:lnTo>
                  <a:pt x="1523" y="741794"/>
                </a:lnTo>
                <a:lnTo>
                  <a:pt x="6095" y="741794"/>
                </a:lnTo>
                <a:lnTo>
                  <a:pt x="7619" y="738746"/>
                </a:lnTo>
                <a:lnTo>
                  <a:pt x="7619" y="726554"/>
                </a:lnTo>
                <a:lnTo>
                  <a:pt x="6095" y="725030"/>
                </a:lnTo>
                <a:close/>
              </a:path>
              <a:path w="2560954" h="864235">
                <a:moveTo>
                  <a:pt x="6095" y="749401"/>
                </a:moveTo>
                <a:lnTo>
                  <a:pt x="1523" y="749401"/>
                </a:lnTo>
                <a:lnTo>
                  <a:pt x="0" y="750925"/>
                </a:lnTo>
                <a:lnTo>
                  <a:pt x="0" y="764641"/>
                </a:lnTo>
                <a:lnTo>
                  <a:pt x="1523" y="766165"/>
                </a:lnTo>
                <a:lnTo>
                  <a:pt x="6095" y="766165"/>
                </a:lnTo>
                <a:lnTo>
                  <a:pt x="7619" y="764641"/>
                </a:lnTo>
                <a:lnTo>
                  <a:pt x="7619" y="750925"/>
                </a:lnTo>
                <a:lnTo>
                  <a:pt x="6095" y="749401"/>
                </a:lnTo>
                <a:close/>
              </a:path>
              <a:path w="2560954" h="864235">
                <a:moveTo>
                  <a:pt x="6095" y="773772"/>
                </a:moveTo>
                <a:lnTo>
                  <a:pt x="1523" y="773772"/>
                </a:lnTo>
                <a:lnTo>
                  <a:pt x="0" y="775296"/>
                </a:lnTo>
                <a:lnTo>
                  <a:pt x="0" y="789012"/>
                </a:lnTo>
                <a:lnTo>
                  <a:pt x="1523" y="790536"/>
                </a:lnTo>
                <a:lnTo>
                  <a:pt x="6095" y="790536"/>
                </a:lnTo>
                <a:lnTo>
                  <a:pt x="7619" y="789012"/>
                </a:lnTo>
                <a:lnTo>
                  <a:pt x="7619" y="775296"/>
                </a:lnTo>
                <a:lnTo>
                  <a:pt x="6095" y="773772"/>
                </a:lnTo>
                <a:close/>
              </a:path>
              <a:path w="2560954" h="864235">
                <a:moveTo>
                  <a:pt x="6095" y="798144"/>
                </a:moveTo>
                <a:lnTo>
                  <a:pt x="1523" y="798144"/>
                </a:lnTo>
                <a:lnTo>
                  <a:pt x="0" y="801192"/>
                </a:lnTo>
                <a:lnTo>
                  <a:pt x="0" y="813384"/>
                </a:lnTo>
                <a:lnTo>
                  <a:pt x="1523" y="814895"/>
                </a:lnTo>
                <a:lnTo>
                  <a:pt x="6095" y="814895"/>
                </a:lnTo>
                <a:lnTo>
                  <a:pt x="7619" y="813384"/>
                </a:lnTo>
                <a:lnTo>
                  <a:pt x="7619" y="801192"/>
                </a:lnTo>
                <a:lnTo>
                  <a:pt x="6095" y="798144"/>
                </a:lnTo>
                <a:close/>
              </a:path>
              <a:path w="2560954" h="864235">
                <a:moveTo>
                  <a:pt x="6095" y="824039"/>
                </a:moveTo>
                <a:lnTo>
                  <a:pt x="1523" y="824039"/>
                </a:lnTo>
                <a:lnTo>
                  <a:pt x="0" y="825563"/>
                </a:lnTo>
                <a:lnTo>
                  <a:pt x="0" y="837755"/>
                </a:lnTo>
                <a:lnTo>
                  <a:pt x="1523" y="839266"/>
                </a:lnTo>
                <a:lnTo>
                  <a:pt x="6095" y="839266"/>
                </a:lnTo>
                <a:lnTo>
                  <a:pt x="7619" y="837755"/>
                </a:lnTo>
                <a:lnTo>
                  <a:pt x="7619" y="825563"/>
                </a:lnTo>
                <a:lnTo>
                  <a:pt x="6095" y="824039"/>
                </a:lnTo>
                <a:close/>
              </a:path>
              <a:path w="2560954" h="864235">
                <a:moveTo>
                  <a:pt x="6095" y="848410"/>
                </a:moveTo>
                <a:lnTo>
                  <a:pt x="1523" y="848410"/>
                </a:lnTo>
                <a:lnTo>
                  <a:pt x="0" y="849934"/>
                </a:lnTo>
                <a:lnTo>
                  <a:pt x="0" y="862114"/>
                </a:lnTo>
                <a:lnTo>
                  <a:pt x="1523" y="863638"/>
                </a:lnTo>
                <a:lnTo>
                  <a:pt x="6095" y="863638"/>
                </a:lnTo>
                <a:lnTo>
                  <a:pt x="7619" y="862114"/>
                </a:lnTo>
                <a:lnTo>
                  <a:pt x="7619" y="860602"/>
                </a:lnTo>
                <a:lnTo>
                  <a:pt x="3047" y="856030"/>
                </a:lnTo>
                <a:lnTo>
                  <a:pt x="7619" y="856030"/>
                </a:lnTo>
                <a:lnTo>
                  <a:pt x="7619" y="849934"/>
                </a:lnTo>
                <a:lnTo>
                  <a:pt x="6095" y="848410"/>
                </a:lnTo>
                <a:close/>
              </a:path>
              <a:path w="2560954" h="864235">
                <a:moveTo>
                  <a:pt x="6095" y="856030"/>
                </a:moveTo>
                <a:lnTo>
                  <a:pt x="3047" y="856030"/>
                </a:lnTo>
                <a:lnTo>
                  <a:pt x="7619" y="860602"/>
                </a:lnTo>
                <a:lnTo>
                  <a:pt x="7619" y="857554"/>
                </a:lnTo>
                <a:lnTo>
                  <a:pt x="6095" y="856030"/>
                </a:lnTo>
                <a:close/>
              </a:path>
              <a:path w="2560954" h="864235">
                <a:moveTo>
                  <a:pt x="7619" y="856030"/>
                </a:moveTo>
                <a:lnTo>
                  <a:pt x="6095" y="856030"/>
                </a:lnTo>
                <a:lnTo>
                  <a:pt x="7619" y="857554"/>
                </a:lnTo>
                <a:lnTo>
                  <a:pt x="7619" y="856030"/>
                </a:lnTo>
                <a:close/>
              </a:path>
              <a:path w="2560954" h="864235">
                <a:moveTo>
                  <a:pt x="31978" y="856030"/>
                </a:moveTo>
                <a:lnTo>
                  <a:pt x="18275" y="856030"/>
                </a:lnTo>
                <a:lnTo>
                  <a:pt x="16751" y="857554"/>
                </a:lnTo>
                <a:lnTo>
                  <a:pt x="16751" y="862114"/>
                </a:lnTo>
                <a:lnTo>
                  <a:pt x="18275" y="863638"/>
                </a:lnTo>
                <a:lnTo>
                  <a:pt x="31978" y="863638"/>
                </a:lnTo>
                <a:lnTo>
                  <a:pt x="33502" y="862114"/>
                </a:lnTo>
                <a:lnTo>
                  <a:pt x="33502" y="857554"/>
                </a:lnTo>
                <a:lnTo>
                  <a:pt x="31978" y="856030"/>
                </a:lnTo>
                <a:close/>
              </a:path>
              <a:path w="2560954" h="864235">
                <a:moveTo>
                  <a:pt x="56337" y="856030"/>
                </a:moveTo>
                <a:lnTo>
                  <a:pt x="42633" y="856030"/>
                </a:lnTo>
                <a:lnTo>
                  <a:pt x="41109" y="857554"/>
                </a:lnTo>
                <a:lnTo>
                  <a:pt x="41109" y="862114"/>
                </a:lnTo>
                <a:lnTo>
                  <a:pt x="42633" y="863638"/>
                </a:lnTo>
                <a:lnTo>
                  <a:pt x="56337" y="863638"/>
                </a:lnTo>
                <a:lnTo>
                  <a:pt x="57848" y="862114"/>
                </a:lnTo>
                <a:lnTo>
                  <a:pt x="57848" y="857554"/>
                </a:lnTo>
                <a:lnTo>
                  <a:pt x="56337" y="856030"/>
                </a:lnTo>
                <a:close/>
              </a:path>
              <a:path w="2560954" h="864235">
                <a:moveTo>
                  <a:pt x="80695" y="856030"/>
                </a:moveTo>
                <a:lnTo>
                  <a:pt x="68516" y="856030"/>
                </a:lnTo>
                <a:lnTo>
                  <a:pt x="65468" y="857554"/>
                </a:lnTo>
                <a:lnTo>
                  <a:pt x="65468" y="862114"/>
                </a:lnTo>
                <a:lnTo>
                  <a:pt x="68516" y="863638"/>
                </a:lnTo>
                <a:lnTo>
                  <a:pt x="80695" y="863638"/>
                </a:lnTo>
                <a:lnTo>
                  <a:pt x="82207" y="862114"/>
                </a:lnTo>
                <a:lnTo>
                  <a:pt x="82207" y="857554"/>
                </a:lnTo>
                <a:lnTo>
                  <a:pt x="80695" y="856030"/>
                </a:lnTo>
                <a:close/>
              </a:path>
              <a:path w="2560954" h="864235">
                <a:moveTo>
                  <a:pt x="105041" y="856030"/>
                </a:moveTo>
                <a:lnTo>
                  <a:pt x="92862" y="856030"/>
                </a:lnTo>
                <a:lnTo>
                  <a:pt x="91351" y="857554"/>
                </a:lnTo>
                <a:lnTo>
                  <a:pt x="91351" y="862114"/>
                </a:lnTo>
                <a:lnTo>
                  <a:pt x="92862" y="863638"/>
                </a:lnTo>
                <a:lnTo>
                  <a:pt x="105041" y="863638"/>
                </a:lnTo>
                <a:lnTo>
                  <a:pt x="106565" y="862114"/>
                </a:lnTo>
                <a:lnTo>
                  <a:pt x="106565" y="857554"/>
                </a:lnTo>
                <a:lnTo>
                  <a:pt x="105041" y="856030"/>
                </a:lnTo>
                <a:close/>
              </a:path>
              <a:path w="2560954" h="864235">
                <a:moveTo>
                  <a:pt x="129400" y="856030"/>
                </a:moveTo>
                <a:lnTo>
                  <a:pt x="117220" y="856030"/>
                </a:lnTo>
                <a:lnTo>
                  <a:pt x="115709" y="857554"/>
                </a:lnTo>
                <a:lnTo>
                  <a:pt x="115709" y="862114"/>
                </a:lnTo>
                <a:lnTo>
                  <a:pt x="117220" y="863638"/>
                </a:lnTo>
                <a:lnTo>
                  <a:pt x="129400" y="863638"/>
                </a:lnTo>
                <a:lnTo>
                  <a:pt x="132448" y="862114"/>
                </a:lnTo>
                <a:lnTo>
                  <a:pt x="132448" y="857554"/>
                </a:lnTo>
                <a:lnTo>
                  <a:pt x="129400" y="856030"/>
                </a:lnTo>
                <a:close/>
              </a:path>
              <a:path w="2560954" h="864235">
                <a:moveTo>
                  <a:pt x="155282" y="856030"/>
                </a:moveTo>
                <a:lnTo>
                  <a:pt x="141579" y="856030"/>
                </a:lnTo>
                <a:lnTo>
                  <a:pt x="140055" y="857554"/>
                </a:lnTo>
                <a:lnTo>
                  <a:pt x="140055" y="862114"/>
                </a:lnTo>
                <a:lnTo>
                  <a:pt x="141579" y="863638"/>
                </a:lnTo>
                <a:lnTo>
                  <a:pt x="155282" y="863638"/>
                </a:lnTo>
                <a:lnTo>
                  <a:pt x="156806" y="862114"/>
                </a:lnTo>
                <a:lnTo>
                  <a:pt x="156806" y="857554"/>
                </a:lnTo>
                <a:lnTo>
                  <a:pt x="155282" y="856030"/>
                </a:lnTo>
                <a:close/>
              </a:path>
              <a:path w="2560954" h="864235">
                <a:moveTo>
                  <a:pt x="179641" y="856030"/>
                </a:moveTo>
                <a:lnTo>
                  <a:pt x="167462" y="856030"/>
                </a:lnTo>
                <a:lnTo>
                  <a:pt x="164414" y="857554"/>
                </a:lnTo>
                <a:lnTo>
                  <a:pt x="164414" y="862114"/>
                </a:lnTo>
                <a:lnTo>
                  <a:pt x="167462" y="863638"/>
                </a:lnTo>
                <a:lnTo>
                  <a:pt x="179641" y="863638"/>
                </a:lnTo>
                <a:lnTo>
                  <a:pt x="181165" y="862114"/>
                </a:lnTo>
                <a:lnTo>
                  <a:pt x="181165" y="857554"/>
                </a:lnTo>
                <a:lnTo>
                  <a:pt x="179641" y="856030"/>
                </a:lnTo>
                <a:close/>
              </a:path>
              <a:path w="2560954" h="864235">
                <a:moveTo>
                  <a:pt x="204000" y="856030"/>
                </a:moveTo>
                <a:lnTo>
                  <a:pt x="191820" y="856030"/>
                </a:lnTo>
                <a:lnTo>
                  <a:pt x="190296" y="857554"/>
                </a:lnTo>
                <a:lnTo>
                  <a:pt x="190296" y="862114"/>
                </a:lnTo>
                <a:lnTo>
                  <a:pt x="191820" y="863638"/>
                </a:lnTo>
                <a:lnTo>
                  <a:pt x="204000" y="863638"/>
                </a:lnTo>
                <a:lnTo>
                  <a:pt x="205524" y="862114"/>
                </a:lnTo>
                <a:lnTo>
                  <a:pt x="205524" y="857554"/>
                </a:lnTo>
                <a:lnTo>
                  <a:pt x="204000" y="856030"/>
                </a:lnTo>
                <a:close/>
              </a:path>
              <a:path w="2560954" h="864235">
                <a:moveTo>
                  <a:pt x="228358" y="856030"/>
                </a:moveTo>
                <a:lnTo>
                  <a:pt x="216179" y="856030"/>
                </a:lnTo>
                <a:lnTo>
                  <a:pt x="214655" y="857554"/>
                </a:lnTo>
                <a:lnTo>
                  <a:pt x="214655" y="862114"/>
                </a:lnTo>
                <a:lnTo>
                  <a:pt x="216179" y="863638"/>
                </a:lnTo>
                <a:lnTo>
                  <a:pt x="228358" y="863638"/>
                </a:lnTo>
                <a:lnTo>
                  <a:pt x="231406" y="862114"/>
                </a:lnTo>
                <a:lnTo>
                  <a:pt x="231406" y="857554"/>
                </a:lnTo>
                <a:lnTo>
                  <a:pt x="228358" y="856030"/>
                </a:lnTo>
                <a:close/>
              </a:path>
              <a:path w="2560954" h="864235">
                <a:moveTo>
                  <a:pt x="254241" y="856030"/>
                </a:moveTo>
                <a:lnTo>
                  <a:pt x="240537" y="856030"/>
                </a:lnTo>
                <a:lnTo>
                  <a:pt x="239013" y="857554"/>
                </a:lnTo>
                <a:lnTo>
                  <a:pt x="239013" y="862114"/>
                </a:lnTo>
                <a:lnTo>
                  <a:pt x="240537" y="863638"/>
                </a:lnTo>
                <a:lnTo>
                  <a:pt x="254241" y="863638"/>
                </a:lnTo>
                <a:lnTo>
                  <a:pt x="255752" y="862114"/>
                </a:lnTo>
                <a:lnTo>
                  <a:pt x="255752" y="857554"/>
                </a:lnTo>
                <a:lnTo>
                  <a:pt x="254241" y="856030"/>
                </a:lnTo>
                <a:close/>
              </a:path>
              <a:path w="2560954" h="864235">
                <a:moveTo>
                  <a:pt x="278587" y="856030"/>
                </a:moveTo>
                <a:lnTo>
                  <a:pt x="264896" y="856030"/>
                </a:lnTo>
                <a:lnTo>
                  <a:pt x="263372" y="857554"/>
                </a:lnTo>
                <a:lnTo>
                  <a:pt x="263372" y="862114"/>
                </a:lnTo>
                <a:lnTo>
                  <a:pt x="264896" y="863638"/>
                </a:lnTo>
                <a:lnTo>
                  <a:pt x="278587" y="863638"/>
                </a:lnTo>
                <a:lnTo>
                  <a:pt x="280111" y="862114"/>
                </a:lnTo>
                <a:lnTo>
                  <a:pt x="280111" y="857554"/>
                </a:lnTo>
                <a:lnTo>
                  <a:pt x="278587" y="856030"/>
                </a:lnTo>
                <a:close/>
              </a:path>
              <a:path w="2560954" h="864235">
                <a:moveTo>
                  <a:pt x="302945" y="856030"/>
                </a:moveTo>
                <a:lnTo>
                  <a:pt x="290766" y="856030"/>
                </a:lnTo>
                <a:lnTo>
                  <a:pt x="287731" y="857554"/>
                </a:lnTo>
                <a:lnTo>
                  <a:pt x="287731" y="862114"/>
                </a:lnTo>
                <a:lnTo>
                  <a:pt x="290766" y="863638"/>
                </a:lnTo>
                <a:lnTo>
                  <a:pt x="302945" y="863638"/>
                </a:lnTo>
                <a:lnTo>
                  <a:pt x="304469" y="862114"/>
                </a:lnTo>
                <a:lnTo>
                  <a:pt x="304469" y="857554"/>
                </a:lnTo>
                <a:lnTo>
                  <a:pt x="302945" y="856030"/>
                </a:lnTo>
                <a:close/>
              </a:path>
              <a:path w="2560954" h="864235">
                <a:moveTo>
                  <a:pt x="327304" y="856030"/>
                </a:moveTo>
                <a:lnTo>
                  <a:pt x="315125" y="856030"/>
                </a:lnTo>
                <a:lnTo>
                  <a:pt x="313601" y="857554"/>
                </a:lnTo>
                <a:lnTo>
                  <a:pt x="313601" y="862114"/>
                </a:lnTo>
                <a:lnTo>
                  <a:pt x="315125" y="863638"/>
                </a:lnTo>
                <a:lnTo>
                  <a:pt x="327304" y="863638"/>
                </a:lnTo>
                <a:lnTo>
                  <a:pt x="330352" y="862114"/>
                </a:lnTo>
                <a:lnTo>
                  <a:pt x="330352" y="857554"/>
                </a:lnTo>
                <a:lnTo>
                  <a:pt x="327304" y="856030"/>
                </a:lnTo>
                <a:close/>
              </a:path>
              <a:path w="2560954" h="864235">
                <a:moveTo>
                  <a:pt x="353186" y="856030"/>
                </a:moveTo>
                <a:lnTo>
                  <a:pt x="339483" y="856030"/>
                </a:lnTo>
                <a:lnTo>
                  <a:pt x="337959" y="857554"/>
                </a:lnTo>
                <a:lnTo>
                  <a:pt x="337959" y="862114"/>
                </a:lnTo>
                <a:lnTo>
                  <a:pt x="339483" y="863638"/>
                </a:lnTo>
                <a:lnTo>
                  <a:pt x="353186" y="863638"/>
                </a:lnTo>
                <a:lnTo>
                  <a:pt x="354710" y="862114"/>
                </a:lnTo>
                <a:lnTo>
                  <a:pt x="354710" y="857554"/>
                </a:lnTo>
                <a:lnTo>
                  <a:pt x="353186" y="856030"/>
                </a:lnTo>
                <a:close/>
              </a:path>
              <a:path w="2560954" h="864235">
                <a:moveTo>
                  <a:pt x="377545" y="856030"/>
                </a:moveTo>
                <a:lnTo>
                  <a:pt x="363842" y="856030"/>
                </a:lnTo>
                <a:lnTo>
                  <a:pt x="362318" y="857554"/>
                </a:lnTo>
                <a:lnTo>
                  <a:pt x="362318" y="862114"/>
                </a:lnTo>
                <a:lnTo>
                  <a:pt x="363842" y="863638"/>
                </a:lnTo>
                <a:lnTo>
                  <a:pt x="377545" y="863638"/>
                </a:lnTo>
                <a:lnTo>
                  <a:pt x="379069" y="862114"/>
                </a:lnTo>
                <a:lnTo>
                  <a:pt x="379069" y="857554"/>
                </a:lnTo>
                <a:lnTo>
                  <a:pt x="377545" y="856030"/>
                </a:lnTo>
                <a:close/>
              </a:path>
              <a:path w="2560954" h="864235">
                <a:moveTo>
                  <a:pt x="401904" y="856030"/>
                </a:moveTo>
                <a:lnTo>
                  <a:pt x="389724" y="856030"/>
                </a:lnTo>
                <a:lnTo>
                  <a:pt x="386676" y="857554"/>
                </a:lnTo>
                <a:lnTo>
                  <a:pt x="386676" y="862114"/>
                </a:lnTo>
                <a:lnTo>
                  <a:pt x="389724" y="863638"/>
                </a:lnTo>
                <a:lnTo>
                  <a:pt x="401904" y="863638"/>
                </a:lnTo>
                <a:lnTo>
                  <a:pt x="403428" y="862114"/>
                </a:lnTo>
                <a:lnTo>
                  <a:pt x="403428" y="857554"/>
                </a:lnTo>
                <a:lnTo>
                  <a:pt x="401904" y="856030"/>
                </a:lnTo>
                <a:close/>
              </a:path>
              <a:path w="2560954" h="864235">
                <a:moveTo>
                  <a:pt x="426262" y="856030"/>
                </a:moveTo>
                <a:lnTo>
                  <a:pt x="414083" y="856030"/>
                </a:lnTo>
                <a:lnTo>
                  <a:pt x="412559" y="857554"/>
                </a:lnTo>
                <a:lnTo>
                  <a:pt x="412559" y="862114"/>
                </a:lnTo>
                <a:lnTo>
                  <a:pt x="414083" y="863638"/>
                </a:lnTo>
                <a:lnTo>
                  <a:pt x="426262" y="863638"/>
                </a:lnTo>
                <a:lnTo>
                  <a:pt x="427786" y="862114"/>
                </a:lnTo>
                <a:lnTo>
                  <a:pt x="427786" y="857554"/>
                </a:lnTo>
                <a:lnTo>
                  <a:pt x="426262" y="856030"/>
                </a:lnTo>
                <a:close/>
              </a:path>
              <a:path w="2560954" h="864235">
                <a:moveTo>
                  <a:pt x="450621" y="856030"/>
                </a:moveTo>
                <a:lnTo>
                  <a:pt x="438442" y="856030"/>
                </a:lnTo>
                <a:lnTo>
                  <a:pt x="436918" y="857554"/>
                </a:lnTo>
                <a:lnTo>
                  <a:pt x="436918" y="862114"/>
                </a:lnTo>
                <a:lnTo>
                  <a:pt x="438442" y="863638"/>
                </a:lnTo>
                <a:lnTo>
                  <a:pt x="450621" y="863638"/>
                </a:lnTo>
                <a:lnTo>
                  <a:pt x="453656" y="862114"/>
                </a:lnTo>
                <a:lnTo>
                  <a:pt x="453656" y="857554"/>
                </a:lnTo>
                <a:lnTo>
                  <a:pt x="450621" y="856030"/>
                </a:lnTo>
                <a:close/>
              </a:path>
              <a:path w="2560954" h="864235">
                <a:moveTo>
                  <a:pt x="476491" y="856030"/>
                </a:moveTo>
                <a:lnTo>
                  <a:pt x="462800" y="856030"/>
                </a:lnTo>
                <a:lnTo>
                  <a:pt x="461276" y="857554"/>
                </a:lnTo>
                <a:lnTo>
                  <a:pt x="461276" y="862114"/>
                </a:lnTo>
                <a:lnTo>
                  <a:pt x="462800" y="863638"/>
                </a:lnTo>
                <a:lnTo>
                  <a:pt x="476491" y="863638"/>
                </a:lnTo>
                <a:lnTo>
                  <a:pt x="478015" y="862114"/>
                </a:lnTo>
                <a:lnTo>
                  <a:pt x="478015" y="857554"/>
                </a:lnTo>
                <a:lnTo>
                  <a:pt x="476491" y="856030"/>
                </a:lnTo>
                <a:close/>
              </a:path>
              <a:path w="2560954" h="864235">
                <a:moveTo>
                  <a:pt x="500849" y="856030"/>
                </a:moveTo>
                <a:lnTo>
                  <a:pt x="488670" y="856030"/>
                </a:lnTo>
                <a:lnTo>
                  <a:pt x="485635" y="857554"/>
                </a:lnTo>
                <a:lnTo>
                  <a:pt x="485635" y="862114"/>
                </a:lnTo>
                <a:lnTo>
                  <a:pt x="488670" y="863638"/>
                </a:lnTo>
                <a:lnTo>
                  <a:pt x="500849" y="863638"/>
                </a:lnTo>
                <a:lnTo>
                  <a:pt x="502373" y="862114"/>
                </a:lnTo>
                <a:lnTo>
                  <a:pt x="502373" y="857554"/>
                </a:lnTo>
                <a:lnTo>
                  <a:pt x="500849" y="856030"/>
                </a:lnTo>
                <a:close/>
              </a:path>
              <a:path w="2560954" h="864235">
                <a:moveTo>
                  <a:pt x="525208" y="856030"/>
                </a:moveTo>
                <a:lnTo>
                  <a:pt x="513029" y="856030"/>
                </a:lnTo>
                <a:lnTo>
                  <a:pt x="511505" y="857554"/>
                </a:lnTo>
                <a:lnTo>
                  <a:pt x="511505" y="862114"/>
                </a:lnTo>
                <a:lnTo>
                  <a:pt x="513029" y="863638"/>
                </a:lnTo>
                <a:lnTo>
                  <a:pt x="525208" y="863638"/>
                </a:lnTo>
                <a:lnTo>
                  <a:pt x="526732" y="862114"/>
                </a:lnTo>
                <a:lnTo>
                  <a:pt x="526732" y="857554"/>
                </a:lnTo>
                <a:lnTo>
                  <a:pt x="525208" y="856030"/>
                </a:lnTo>
                <a:close/>
              </a:path>
              <a:path w="2560954" h="864235">
                <a:moveTo>
                  <a:pt x="549567" y="856030"/>
                </a:moveTo>
                <a:lnTo>
                  <a:pt x="537387" y="856030"/>
                </a:lnTo>
                <a:lnTo>
                  <a:pt x="535863" y="857554"/>
                </a:lnTo>
                <a:lnTo>
                  <a:pt x="535863" y="862114"/>
                </a:lnTo>
                <a:lnTo>
                  <a:pt x="537387" y="863638"/>
                </a:lnTo>
                <a:lnTo>
                  <a:pt x="549567" y="863638"/>
                </a:lnTo>
                <a:lnTo>
                  <a:pt x="552615" y="862114"/>
                </a:lnTo>
                <a:lnTo>
                  <a:pt x="552615" y="857554"/>
                </a:lnTo>
                <a:lnTo>
                  <a:pt x="549567" y="856030"/>
                </a:lnTo>
                <a:close/>
              </a:path>
              <a:path w="2560954" h="864235">
                <a:moveTo>
                  <a:pt x="575449" y="856030"/>
                </a:moveTo>
                <a:lnTo>
                  <a:pt x="561746" y="856030"/>
                </a:lnTo>
                <a:lnTo>
                  <a:pt x="560222" y="857554"/>
                </a:lnTo>
                <a:lnTo>
                  <a:pt x="560222" y="862114"/>
                </a:lnTo>
                <a:lnTo>
                  <a:pt x="561746" y="863638"/>
                </a:lnTo>
                <a:lnTo>
                  <a:pt x="575449" y="863638"/>
                </a:lnTo>
                <a:lnTo>
                  <a:pt x="576973" y="862114"/>
                </a:lnTo>
                <a:lnTo>
                  <a:pt x="576973" y="857554"/>
                </a:lnTo>
                <a:lnTo>
                  <a:pt x="575449" y="856030"/>
                </a:lnTo>
                <a:close/>
              </a:path>
              <a:path w="2560954" h="864235">
                <a:moveTo>
                  <a:pt x="599808" y="856030"/>
                </a:moveTo>
                <a:lnTo>
                  <a:pt x="586104" y="856030"/>
                </a:lnTo>
                <a:lnTo>
                  <a:pt x="584580" y="857554"/>
                </a:lnTo>
                <a:lnTo>
                  <a:pt x="584580" y="862114"/>
                </a:lnTo>
                <a:lnTo>
                  <a:pt x="586104" y="863638"/>
                </a:lnTo>
                <a:lnTo>
                  <a:pt x="599808" y="863638"/>
                </a:lnTo>
                <a:lnTo>
                  <a:pt x="601332" y="862114"/>
                </a:lnTo>
                <a:lnTo>
                  <a:pt x="601332" y="857554"/>
                </a:lnTo>
                <a:lnTo>
                  <a:pt x="599808" y="856030"/>
                </a:lnTo>
                <a:close/>
              </a:path>
              <a:path w="2560954" h="864235">
                <a:moveTo>
                  <a:pt x="624166" y="856030"/>
                </a:moveTo>
                <a:lnTo>
                  <a:pt x="611987" y="856030"/>
                </a:lnTo>
                <a:lnTo>
                  <a:pt x="608939" y="857554"/>
                </a:lnTo>
                <a:lnTo>
                  <a:pt x="608939" y="862114"/>
                </a:lnTo>
                <a:lnTo>
                  <a:pt x="611987" y="863638"/>
                </a:lnTo>
                <a:lnTo>
                  <a:pt x="624166" y="863638"/>
                </a:lnTo>
                <a:lnTo>
                  <a:pt x="625690" y="862114"/>
                </a:lnTo>
                <a:lnTo>
                  <a:pt x="625690" y="857554"/>
                </a:lnTo>
                <a:lnTo>
                  <a:pt x="624166" y="856030"/>
                </a:lnTo>
                <a:close/>
              </a:path>
              <a:path w="2560954" h="864235">
                <a:moveTo>
                  <a:pt x="648525" y="856030"/>
                </a:moveTo>
                <a:lnTo>
                  <a:pt x="636346" y="856030"/>
                </a:lnTo>
                <a:lnTo>
                  <a:pt x="634822" y="857554"/>
                </a:lnTo>
                <a:lnTo>
                  <a:pt x="634822" y="862114"/>
                </a:lnTo>
                <a:lnTo>
                  <a:pt x="636346" y="863638"/>
                </a:lnTo>
                <a:lnTo>
                  <a:pt x="648525" y="863638"/>
                </a:lnTo>
                <a:lnTo>
                  <a:pt x="651560" y="862114"/>
                </a:lnTo>
                <a:lnTo>
                  <a:pt x="651560" y="857554"/>
                </a:lnTo>
                <a:lnTo>
                  <a:pt x="648525" y="856030"/>
                </a:lnTo>
                <a:close/>
              </a:path>
              <a:path w="2560954" h="864235">
                <a:moveTo>
                  <a:pt x="674395" y="856030"/>
                </a:moveTo>
                <a:lnTo>
                  <a:pt x="660704" y="856030"/>
                </a:lnTo>
                <a:lnTo>
                  <a:pt x="659180" y="857554"/>
                </a:lnTo>
                <a:lnTo>
                  <a:pt x="659180" y="862114"/>
                </a:lnTo>
                <a:lnTo>
                  <a:pt x="660704" y="863638"/>
                </a:lnTo>
                <a:lnTo>
                  <a:pt x="674395" y="863638"/>
                </a:lnTo>
                <a:lnTo>
                  <a:pt x="675919" y="862114"/>
                </a:lnTo>
                <a:lnTo>
                  <a:pt x="675919" y="857554"/>
                </a:lnTo>
                <a:lnTo>
                  <a:pt x="674395" y="856030"/>
                </a:lnTo>
                <a:close/>
              </a:path>
              <a:path w="2560954" h="864235">
                <a:moveTo>
                  <a:pt x="698754" y="856030"/>
                </a:moveTo>
                <a:lnTo>
                  <a:pt x="685050" y="856030"/>
                </a:lnTo>
                <a:lnTo>
                  <a:pt x="683539" y="857554"/>
                </a:lnTo>
                <a:lnTo>
                  <a:pt x="683539" y="862114"/>
                </a:lnTo>
                <a:lnTo>
                  <a:pt x="685050" y="863638"/>
                </a:lnTo>
                <a:lnTo>
                  <a:pt x="698754" y="863638"/>
                </a:lnTo>
                <a:lnTo>
                  <a:pt x="700277" y="862114"/>
                </a:lnTo>
                <a:lnTo>
                  <a:pt x="700277" y="857554"/>
                </a:lnTo>
                <a:lnTo>
                  <a:pt x="698754" y="856030"/>
                </a:lnTo>
                <a:close/>
              </a:path>
              <a:path w="2560954" h="864235">
                <a:moveTo>
                  <a:pt x="723112" y="856030"/>
                </a:moveTo>
                <a:lnTo>
                  <a:pt x="710933" y="856030"/>
                </a:lnTo>
                <a:lnTo>
                  <a:pt x="707885" y="857554"/>
                </a:lnTo>
                <a:lnTo>
                  <a:pt x="707885" y="862114"/>
                </a:lnTo>
                <a:lnTo>
                  <a:pt x="710933" y="863638"/>
                </a:lnTo>
                <a:lnTo>
                  <a:pt x="723112" y="863638"/>
                </a:lnTo>
                <a:lnTo>
                  <a:pt x="724636" y="862114"/>
                </a:lnTo>
                <a:lnTo>
                  <a:pt x="724636" y="857554"/>
                </a:lnTo>
                <a:lnTo>
                  <a:pt x="723112" y="856030"/>
                </a:lnTo>
                <a:close/>
              </a:path>
              <a:path w="2560954" h="864235">
                <a:moveTo>
                  <a:pt x="747471" y="856030"/>
                </a:moveTo>
                <a:lnTo>
                  <a:pt x="735291" y="856030"/>
                </a:lnTo>
                <a:lnTo>
                  <a:pt x="733767" y="857554"/>
                </a:lnTo>
                <a:lnTo>
                  <a:pt x="733767" y="862114"/>
                </a:lnTo>
                <a:lnTo>
                  <a:pt x="735291" y="863638"/>
                </a:lnTo>
                <a:lnTo>
                  <a:pt x="747471" y="863638"/>
                </a:lnTo>
                <a:lnTo>
                  <a:pt x="748995" y="862114"/>
                </a:lnTo>
                <a:lnTo>
                  <a:pt x="748995" y="857554"/>
                </a:lnTo>
                <a:lnTo>
                  <a:pt x="747471" y="856030"/>
                </a:lnTo>
                <a:close/>
              </a:path>
              <a:path w="2560954" h="864235">
                <a:moveTo>
                  <a:pt x="771829" y="856030"/>
                </a:moveTo>
                <a:lnTo>
                  <a:pt x="759650" y="856030"/>
                </a:lnTo>
                <a:lnTo>
                  <a:pt x="758126" y="857554"/>
                </a:lnTo>
                <a:lnTo>
                  <a:pt x="758126" y="862114"/>
                </a:lnTo>
                <a:lnTo>
                  <a:pt x="759650" y="863638"/>
                </a:lnTo>
                <a:lnTo>
                  <a:pt x="771829" y="863638"/>
                </a:lnTo>
                <a:lnTo>
                  <a:pt x="774877" y="862114"/>
                </a:lnTo>
                <a:lnTo>
                  <a:pt x="774877" y="857554"/>
                </a:lnTo>
                <a:lnTo>
                  <a:pt x="771829" y="856030"/>
                </a:lnTo>
                <a:close/>
              </a:path>
              <a:path w="2560954" h="864235">
                <a:moveTo>
                  <a:pt x="797712" y="856030"/>
                </a:moveTo>
                <a:lnTo>
                  <a:pt x="784009" y="856030"/>
                </a:lnTo>
                <a:lnTo>
                  <a:pt x="782485" y="857554"/>
                </a:lnTo>
                <a:lnTo>
                  <a:pt x="782485" y="862114"/>
                </a:lnTo>
                <a:lnTo>
                  <a:pt x="784009" y="863638"/>
                </a:lnTo>
                <a:lnTo>
                  <a:pt x="797712" y="863638"/>
                </a:lnTo>
                <a:lnTo>
                  <a:pt x="799236" y="862114"/>
                </a:lnTo>
                <a:lnTo>
                  <a:pt x="799236" y="857554"/>
                </a:lnTo>
                <a:lnTo>
                  <a:pt x="797712" y="856030"/>
                </a:lnTo>
                <a:close/>
              </a:path>
              <a:path w="2560954" h="864235">
                <a:moveTo>
                  <a:pt x="822070" y="856030"/>
                </a:moveTo>
                <a:lnTo>
                  <a:pt x="809891" y="856030"/>
                </a:lnTo>
                <a:lnTo>
                  <a:pt x="806843" y="857554"/>
                </a:lnTo>
                <a:lnTo>
                  <a:pt x="806843" y="862114"/>
                </a:lnTo>
                <a:lnTo>
                  <a:pt x="809891" y="863638"/>
                </a:lnTo>
                <a:lnTo>
                  <a:pt x="822070" y="863638"/>
                </a:lnTo>
                <a:lnTo>
                  <a:pt x="823594" y="862114"/>
                </a:lnTo>
                <a:lnTo>
                  <a:pt x="823594" y="857554"/>
                </a:lnTo>
                <a:lnTo>
                  <a:pt x="822070" y="856030"/>
                </a:lnTo>
                <a:close/>
              </a:path>
              <a:path w="2560954" h="864235">
                <a:moveTo>
                  <a:pt x="846429" y="856030"/>
                </a:moveTo>
                <a:lnTo>
                  <a:pt x="834250" y="856030"/>
                </a:lnTo>
                <a:lnTo>
                  <a:pt x="832726" y="857554"/>
                </a:lnTo>
                <a:lnTo>
                  <a:pt x="832726" y="862114"/>
                </a:lnTo>
                <a:lnTo>
                  <a:pt x="834250" y="863638"/>
                </a:lnTo>
                <a:lnTo>
                  <a:pt x="846429" y="863638"/>
                </a:lnTo>
                <a:lnTo>
                  <a:pt x="847940" y="862114"/>
                </a:lnTo>
                <a:lnTo>
                  <a:pt x="847940" y="857554"/>
                </a:lnTo>
                <a:lnTo>
                  <a:pt x="846429" y="856030"/>
                </a:lnTo>
                <a:close/>
              </a:path>
              <a:path w="2560954" h="864235">
                <a:moveTo>
                  <a:pt x="870775" y="856030"/>
                </a:moveTo>
                <a:lnTo>
                  <a:pt x="858608" y="856030"/>
                </a:lnTo>
                <a:lnTo>
                  <a:pt x="857084" y="857554"/>
                </a:lnTo>
                <a:lnTo>
                  <a:pt x="857084" y="862114"/>
                </a:lnTo>
                <a:lnTo>
                  <a:pt x="858608" y="863638"/>
                </a:lnTo>
                <a:lnTo>
                  <a:pt x="870775" y="863638"/>
                </a:lnTo>
                <a:lnTo>
                  <a:pt x="873823" y="862114"/>
                </a:lnTo>
                <a:lnTo>
                  <a:pt x="873823" y="857554"/>
                </a:lnTo>
                <a:lnTo>
                  <a:pt x="870775" y="856030"/>
                </a:lnTo>
                <a:close/>
              </a:path>
              <a:path w="2560954" h="864235">
                <a:moveTo>
                  <a:pt x="896658" y="856030"/>
                </a:moveTo>
                <a:lnTo>
                  <a:pt x="882954" y="856030"/>
                </a:lnTo>
                <a:lnTo>
                  <a:pt x="881443" y="857554"/>
                </a:lnTo>
                <a:lnTo>
                  <a:pt x="881443" y="862114"/>
                </a:lnTo>
                <a:lnTo>
                  <a:pt x="882954" y="863638"/>
                </a:lnTo>
                <a:lnTo>
                  <a:pt x="896658" y="863638"/>
                </a:lnTo>
                <a:lnTo>
                  <a:pt x="898182" y="862114"/>
                </a:lnTo>
                <a:lnTo>
                  <a:pt x="898182" y="857554"/>
                </a:lnTo>
                <a:lnTo>
                  <a:pt x="896658" y="856030"/>
                </a:lnTo>
                <a:close/>
              </a:path>
              <a:path w="2560954" h="864235">
                <a:moveTo>
                  <a:pt x="921016" y="856030"/>
                </a:moveTo>
                <a:lnTo>
                  <a:pt x="907313" y="856030"/>
                </a:lnTo>
                <a:lnTo>
                  <a:pt x="905789" y="857554"/>
                </a:lnTo>
                <a:lnTo>
                  <a:pt x="905789" y="862114"/>
                </a:lnTo>
                <a:lnTo>
                  <a:pt x="907313" y="863638"/>
                </a:lnTo>
                <a:lnTo>
                  <a:pt x="921016" y="863638"/>
                </a:lnTo>
                <a:lnTo>
                  <a:pt x="922540" y="862114"/>
                </a:lnTo>
                <a:lnTo>
                  <a:pt x="922540" y="857554"/>
                </a:lnTo>
                <a:lnTo>
                  <a:pt x="921016" y="856030"/>
                </a:lnTo>
                <a:close/>
              </a:path>
              <a:path w="2560954" h="864235">
                <a:moveTo>
                  <a:pt x="945375" y="856030"/>
                </a:moveTo>
                <a:lnTo>
                  <a:pt x="933195" y="856030"/>
                </a:lnTo>
                <a:lnTo>
                  <a:pt x="931672" y="857554"/>
                </a:lnTo>
                <a:lnTo>
                  <a:pt x="931672" y="862114"/>
                </a:lnTo>
                <a:lnTo>
                  <a:pt x="933195" y="863638"/>
                </a:lnTo>
                <a:lnTo>
                  <a:pt x="945375" y="863638"/>
                </a:lnTo>
                <a:lnTo>
                  <a:pt x="946899" y="862114"/>
                </a:lnTo>
                <a:lnTo>
                  <a:pt x="946899" y="857554"/>
                </a:lnTo>
                <a:lnTo>
                  <a:pt x="945375" y="856030"/>
                </a:lnTo>
                <a:close/>
              </a:path>
              <a:path w="2560954" h="864235">
                <a:moveTo>
                  <a:pt x="969733" y="856030"/>
                </a:moveTo>
                <a:lnTo>
                  <a:pt x="957554" y="856030"/>
                </a:lnTo>
                <a:lnTo>
                  <a:pt x="956030" y="857554"/>
                </a:lnTo>
                <a:lnTo>
                  <a:pt x="956030" y="862114"/>
                </a:lnTo>
                <a:lnTo>
                  <a:pt x="957554" y="863638"/>
                </a:lnTo>
                <a:lnTo>
                  <a:pt x="969733" y="863638"/>
                </a:lnTo>
                <a:lnTo>
                  <a:pt x="972781" y="862114"/>
                </a:lnTo>
                <a:lnTo>
                  <a:pt x="972781" y="857554"/>
                </a:lnTo>
                <a:lnTo>
                  <a:pt x="969733" y="856030"/>
                </a:lnTo>
                <a:close/>
              </a:path>
              <a:path w="2560954" h="864235">
                <a:moveTo>
                  <a:pt x="995616" y="856030"/>
                </a:moveTo>
                <a:lnTo>
                  <a:pt x="981913" y="856030"/>
                </a:lnTo>
                <a:lnTo>
                  <a:pt x="980389" y="857554"/>
                </a:lnTo>
                <a:lnTo>
                  <a:pt x="980389" y="862114"/>
                </a:lnTo>
                <a:lnTo>
                  <a:pt x="981913" y="863638"/>
                </a:lnTo>
                <a:lnTo>
                  <a:pt x="995616" y="863638"/>
                </a:lnTo>
                <a:lnTo>
                  <a:pt x="997140" y="862114"/>
                </a:lnTo>
                <a:lnTo>
                  <a:pt x="997140" y="857554"/>
                </a:lnTo>
                <a:lnTo>
                  <a:pt x="995616" y="856030"/>
                </a:lnTo>
                <a:close/>
              </a:path>
              <a:path w="2560954" h="864235">
                <a:moveTo>
                  <a:pt x="1019975" y="856030"/>
                </a:moveTo>
                <a:lnTo>
                  <a:pt x="1006271" y="856030"/>
                </a:lnTo>
                <a:lnTo>
                  <a:pt x="1004747" y="857554"/>
                </a:lnTo>
                <a:lnTo>
                  <a:pt x="1004747" y="862114"/>
                </a:lnTo>
                <a:lnTo>
                  <a:pt x="1006271" y="863638"/>
                </a:lnTo>
                <a:lnTo>
                  <a:pt x="1019975" y="863638"/>
                </a:lnTo>
                <a:lnTo>
                  <a:pt x="1021486" y="862114"/>
                </a:lnTo>
                <a:lnTo>
                  <a:pt x="1021486" y="857554"/>
                </a:lnTo>
                <a:lnTo>
                  <a:pt x="1019975" y="856030"/>
                </a:lnTo>
                <a:close/>
              </a:path>
              <a:path w="2560954" h="864235">
                <a:moveTo>
                  <a:pt x="1044333" y="856030"/>
                </a:moveTo>
                <a:lnTo>
                  <a:pt x="1032154" y="856030"/>
                </a:lnTo>
                <a:lnTo>
                  <a:pt x="1029106" y="857554"/>
                </a:lnTo>
                <a:lnTo>
                  <a:pt x="1029106" y="862114"/>
                </a:lnTo>
                <a:lnTo>
                  <a:pt x="1032154" y="863638"/>
                </a:lnTo>
                <a:lnTo>
                  <a:pt x="1044333" y="863638"/>
                </a:lnTo>
                <a:lnTo>
                  <a:pt x="1045844" y="862114"/>
                </a:lnTo>
                <a:lnTo>
                  <a:pt x="1045844" y="857554"/>
                </a:lnTo>
                <a:lnTo>
                  <a:pt x="1044333" y="856030"/>
                </a:lnTo>
                <a:close/>
              </a:path>
              <a:path w="2560954" h="864235">
                <a:moveTo>
                  <a:pt x="1068679" y="856030"/>
                </a:moveTo>
                <a:lnTo>
                  <a:pt x="1056500" y="856030"/>
                </a:lnTo>
                <a:lnTo>
                  <a:pt x="1054989" y="857554"/>
                </a:lnTo>
                <a:lnTo>
                  <a:pt x="1054989" y="862114"/>
                </a:lnTo>
                <a:lnTo>
                  <a:pt x="1056500" y="863638"/>
                </a:lnTo>
                <a:lnTo>
                  <a:pt x="1068679" y="863638"/>
                </a:lnTo>
                <a:lnTo>
                  <a:pt x="1070203" y="862114"/>
                </a:lnTo>
                <a:lnTo>
                  <a:pt x="1070203" y="857554"/>
                </a:lnTo>
                <a:lnTo>
                  <a:pt x="1068679" y="856030"/>
                </a:lnTo>
                <a:close/>
              </a:path>
              <a:path w="2560954" h="864235">
                <a:moveTo>
                  <a:pt x="1094562" y="856030"/>
                </a:moveTo>
                <a:lnTo>
                  <a:pt x="1080858" y="856030"/>
                </a:lnTo>
                <a:lnTo>
                  <a:pt x="1079347" y="857554"/>
                </a:lnTo>
                <a:lnTo>
                  <a:pt x="1079347" y="862114"/>
                </a:lnTo>
                <a:lnTo>
                  <a:pt x="1080858" y="863638"/>
                </a:lnTo>
                <a:lnTo>
                  <a:pt x="1094562" y="863638"/>
                </a:lnTo>
                <a:lnTo>
                  <a:pt x="1096086" y="862114"/>
                </a:lnTo>
                <a:lnTo>
                  <a:pt x="1096086" y="857554"/>
                </a:lnTo>
                <a:lnTo>
                  <a:pt x="1094562" y="856030"/>
                </a:lnTo>
                <a:close/>
              </a:path>
              <a:path w="2560954" h="864235">
                <a:moveTo>
                  <a:pt x="1118920" y="856030"/>
                </a:moveTo>
                <a:lnTo>
                  <a:pt x="1105217" y="856030"/>
                </a:lnTo>
                <a:lnTo>
                  <a:pt x="1103693" y="857554"/>
                </a:lnTo>
                <a:lnTo>
                  <a:pt x="1103693" y="862114"/>
                </a:lnTo>
                <a:lnTo>
                  <a:pt x="1105217" y="863638"/>
                </a:lnTo>
                <a:lnTo>
                  <a:pt x="1118920" y="863638"/>
                </a:lnTo>
                <a:lnTo>
                  <a:pt x="1120444" y="862114"/>
                </a:lnTo>
                <a:lnTo>
                  <a:pt x="1120444" y="857554"/>
                </a:lnTo>
                <a:lnTo>
                  <a:pt x="1118920" y="856030"/>
                </a:lnTo>
                <a:close/>
              </a:path>
              <a:path w="2560954" h="864235">
                <a:moveTo>
                  <a:pt x="1143279" y="856030"/>
                </a:moveTo>
                <a:lnTo>
                  <a:pt x="1131100" y="856030"/>
                </a:lnTo>
                <a:lnTo>
                  <a:pt x="1128052" y="857554"/>
                </a:lnTo>
                <a:lnTo>
                  <a:pt x="1128052" y="862114"/>
                </a:lnTo>
                <a:lnTo>
                  <a:pt x="1131100" y="863638"/>
                </a:lnTo>
                <a:lnTo>
                  <a:pt x="1143279" y="863638"/>
                </a:lnTo>
                <a:lnTo>
                  <a:pt x="1144803" y="862114"/>
                </a:lnTo>
                <a:lnTo>
                  <a:pt x="1144803" y="857554"/>
                </a:lnTo>
                <a:lnTo>
                  <a:pt x="1143279" y="856030"/>
                </a:lnTo>
                <a:close/>
              </a:path>
              <a:path w="2560954" h="864235">
                <a:moveTo>
                  <a:pt x="1167638" y="856030"/>
                </a:moveTo>
                <a:lnTo>
                  <a:pt x="1155458" y="856030"/>
                </a:lnTo>
                <a:lnTo>
                  <a:pt x="1153934" y="857554"/>
                </a:lnTo>
                <a:lnTo>
                  <a:pt x="1153934" y="862114"/>
                </a:lnTo>
                <a:lnTo>
                  <a:pt x="1155458" y="863638"/>
                </a:lnTo>
                <a:lnTo>
                  <a:pt x="1167638" y="863638"/>
                </a:lnTo>
                <a:lnTo>
                  <a:pt x="1169161" y="862114"/>
                </a:lnTo>
                <a:lnTo>
                  <a:pt x="1169161" y="857554"/>
                </a:lnTo>
                <a:lnTo>
                  <a:pt x="1167638" y="856030"/>
                </a:lnTo>
                <a:close/>
              </a:path>
              <a:path w="2560954" h="864235">
                <a:moveTo>
                  <a:pt x="1191996" y="856030"/>
                </a:moveTo>
                <a:lnTo>
                  <a:pt x="1179817" y="856030"/>
                </a:lnTo>
                <a:lnTo>
                  <a:pt x="1178293" y="857554"/>
                </a:lnTo>
                <a:lnTo>
                  <a:pt x="1178293" y="862114"/>
                </a:lnTo>
                <a:lnTo>
                  <a:pt x="1179817" y="863638"/>
                </a:lnTo>
                <a:lnTo>
                  <a:pt x="1191996" y="863638"/>
                </a:lnTo>
                <a:lnTo>
                  <a:pt x="1195044" y="862114"/>
                </a:lnTo>
                <a:lnTo>
                  <a:pt x="1195044" y="857554"/>
                </a:lnTo>
                <a:lnTo>
                  <a:pt x="1191996" y="856030"/>
                </a:lnTo>
                <a:close/>
              </a:path>
              <a:path w="2560954" h="864235">
                <a:moveTo>
                  <a:pt x="1217879" y="856030"/>
                </a:moveTo>
                <a:lnTo>
                  <a:pt x="1204175" y="856030"/>
                </a:lnTo>
                <a:lnTo>
                  <a:pt x="1202651" y="857554"/>
                </a:lnTo>
                <a:lnTo>
                  <a:pt x="1202651" y="862114"/>
                </a:lnTo>
                <a:lnTo>
                  <a:pt x="1204175" y="863638"/>
                </a:lnTo>
                <a:lnTo>
                  <a:pt x="1217879" y="863638"/>
                </a:lnTo>
                <a:lnTo>
                  <a:pt x="1219390" y="862114"/>
                </a:lnTo>
                <a:lnTo>
                  <a:pt x="1219390" y="857554"/>
                </a:lnTo>
                <a:lnTo>
                  <a:pt x="1217879" y="856030"/>
                </a:lnTo>
                <a:close/>
              </a:path>
              <a:path w="2560954" h="864235">
                <a:moveTo>
                  <a:pt x="1242225" y="856030"/>
                </a:moveTo>
                <a:lnTo>
                  <a:pt x="1230058" y="856030"/>
                </a:lnTo>
                <a:lnTo>
                  <a:pt x="1227010" y="857554"/>
                </a:lnTo>
                <a:lnTo>
                  <a:pt x="1227010" y="862114"/>
                </a:lnTo>
                <a:lnTo>
                  <a:pt x="1230058" y="863638"/>
                </a:lnTo>
                <a:lnTo>
                  <a:pt x="1242225" y="863638"/>
                </a:lnTo>
                <a:lnTo>
                  <a:pt x="1243749" y="862114"/>
                </a:lnTo>
                <a:lnTo>
                  <a:pt x="1243749" y="857554"/>
                </a:lnTo>
                <a:lnTo>
                  <a:pt x="1242225" y="856030"/>
                </a:lnTo>
                <a:close/>
              </a:path>
              <a:path w="2560954" h="864235">
                <a:moveTo>
                  <a:pt x="1266583" y="856030"/>
                </a:moveTo>
                <a:lnTo>
                  <a:pt x="1254404" y="856030"/>
                </a:lnTo>
                <a:lnTo>
                  <a:pt x="1252893" y="857554"/>
                </a:lnTo>
                <a:lnTo>
                  <a:pt x="1252893" y="862114"/>
                </a:lnTo>
                <a:lnTo>
                  <a:pt x="1254404" y="863638"/>
                </a:lnTo>
                <a:lnTo>
                  <a:pt x="1266583" y="863638"/>
                </a:lnTo>
                <a:lnTo>
                  <a:pt x="1268107" y="862114"/>
                </a:lnTo>
                <a:lnTo>
                  <a:pt x="1268107" y="857554"/>
                </a:lnTo>
                <a:lnTo>
                  <a:pt x="1266583" y="856030"/>
                </a:lnTo>
                <a:close/>
              </a:path>
              <a:path w="2560954" h="864235">
                <a:moveTo>
                  <a:pt x="1290942" y="856030"/>
                </a:moveTo>
                <a:lnTo>
                  <a:pt x="1278763" y="856030"/>
                </a:lnTo>
                <a:lnTo>
                  <a:pt x="1277239" y="857554"/>
                </a:lnTo>
                <a:lnTo>
                  <a:pt x="1277239" y="862114"/>
                </a:lnTo>
                <a:lnTo>
                  <a:pt x="1278763" y="863638"/>
                </a:lnTo>
                <a:lnTo>
                  <a:pt x="1290942" y="863638"/>
                </a:lnTo>
                <a:lnTo>
                  <a:pt x="1293990" y="862114"/>
                </a:lnTo>
                <a:lnTo>
                  <a:pt x="1293990" y="857554"/>
                </a:lnTo>
                <a:lnTo>
                  <a:pt x="1290942" y="856030"/>
                </a:lnTo>
                <a:close/>
              </a:path>
              <a:path w="2560954" h="864235">
                <a:moveTo>
                  <a:pt x="1316824" y="856030"/>
                </a:moveTo>
                <a:lnTo>
                  <a:pt x="1303121" y="856030"/>
                </a:lnTo>
                <a:lnTo>
                  <a:pt x="1301597" y="857554"/>
                </a:lnTo>
                <a:lnTo>
                  <a:pt x="1301597" y="862114"/>
                </a:lnTo>
                <a:lnTo>
                  <a:pt x="1303121" y="863638"/>
                </a:lnTo>
                <a:lnTo>
                  <a:pt x="1316824" y="863638"/>
                </a:lnTo>
                <a:lnTo>
                  <a:pt x="1318348" y="862114"/>
                </a:lnTo>
                <a:lnTo>
                  <a:pt x="1318348" y="857554"/>
                </a:lnTo>
                <a:lnTo>
                  <a:pt x="1316824" y="856030"/>
                </a:lnTo>
                <a:close/>
              </a:path>
              <a:path w="2560954" h="864235">
                <a:moveTo>
                  <a:pt x="1341183" y="856030"/>
                </a:moveTo>
                <a:lnTo>
                  <a:pt x="1327480" y="856030"/>
                </a:lnTo>
                <a:lnTo>
                  <a:pt x="1325956" y="857554"/>
                </a:lnTo>
                <a:lnTo>
                  <a:pt x="1325956" y="862114"/>
                </a:lnTo>
                <a:lnTo>
                  <a:pt x="1327480" y="863638"/>
                </a:lnTo>
                <a:lnTo>
                  <a:pt x="1341183" y="863638"/>
                </a:lnTo>
                <a:lnTo>
                  <a:pt x="1342707" y="862114"/>
                </a:lnTo>
                <a:lnTo>
                  <a:pt x="1342707" y="857554"/>
                </a:lnTo>
                <a:lnTo>
                  <a:pt x="1341183" y="856030"/>
                </a:lnTo>
                <a:close/>
              </a:path>
              <a:path w="2560954" h="864235">
                <a:moveTo>
                  <a:pt x="1365542" y="856030"/>
                </a:moveTo>
                <a:lnTo>
                  <a:pt x="1353362" y="856030"/>
                </a:lnTo>
                <a:lnTo>
                  <a:pt x="1350314" y="857554"/>
                </a:lnTo>
                <a:lnTo>
                  <a:pt x="1350314" y="862114"/>
                </a:lnTo>
                <a:lnTo>
                  <a:pt x="1353362" y="863638"/>
                </a:lnTo>
                <a:lnTo>
                  <a:pt x="1365542" y="863638"/>
                </a:lnTo>
                <a:lnTo>
                  <a:pt x="1367066" y="862114"/>
                </a:lnTo>
                <a:lnTo>
                  <a:pt x="1367066" y="857554"/>
                </a:lnTo>
                <a:lnTo>
                  <a:pt x="1365542" y="856030"/>
                </a:lnTo>
                <a:close/>
              </a:path>
              <a:path w="2560954" h="864235">
                <a:moveTo>
                  <a:pt x="1389900" y="856030"/>
                </a:moveTo>
                <a:lnTo>
                  <a:pt x="1377721" y="856030"/>
                </a:lnTo>
                <a:lnTo>
                  <a:pt x="1376197" y="857554"/>
                </a:lnTo>
                <a:lnTo>
                  <a:pt x="1376197" y="862114"/>
                </a:lnTo>
                <a:lnTo>
                  <a:pt x="1377721" y="863638"/>
                </a:lnTo>
                <a:lnTo>
                  <a:pt x="1389900" y="863638"/>
                </a:lnTo>
                <a:lnTo>
                  <a:pt x="1392936" y="862114"/>
                </a:lnTo>
                <a:lnTo>
                  <a:pt x="1392936" y="857554"/>
                </a:lnTo>
                <a:lnTo>
                  <a:pt x="1389900" y="856030"/>
                </a:lnTo>
                <a:close/>
              </a:path>
              <a:path w="2560954" h="864235">
                <a:moveTo>
                  <a:pt x="1415783" y="856030"/>
                </a:moveTo>
                <a:lnTo>
                  <a:pt x="1402080" y="856030"/>
                </a:lnTo>
                <a:lnTo>
                  <a:pt x="1400556" y="857554"/>
                </a:lnTo>
                <a:lnTo>
                  <a:pt x="1400556" y="862114"/>
                </a:lnTo>
                <a:lnTo>
                  <a:pt x="1402080" y="863638"/>
                </a:lnTo>
                <a:lnTo>
                  <a:pt x="1415783" y="863638"/>
                </a:lnTo>
                <a:lnTo>
                  <a:pt x="1417294" y="862114"/>
                </a:lnTo>
                <a:lnTo>
                  <a:pt x="1417294" y="857554"/>
                </a:lnTo>
                <a:lnTo>
                  <a:pt x="1415783" y="856030"/>
                </a:lnTo>
                <a:close/>
              </a:path>
              <a:path w="2560954" h="864235">
                <a:moveTo>
                  <a:pt x="1440129" y="856030"/>
                </a:moveTo>
                <a:lnTo>
                  <a:pt x="1426438" y="856030"/>
                </a:lnTo>
                <a:lnTo>
                  <a:pt x="1424914" y="857554"/>
                </a:lnTo>
                <a:lnTo>
                  <a:pt x="1424914" y="862114"/>
                </a:lnTo>
                <a:lnTo>
                  <a:pt x="1426438" y="863638"/>
                </a:lnTo>
                <a:lnTo>
                  <a:pt x="1440129" y="863638"/>
                </a:lnTo>
                <a:lnTo>
                  <a:pt x="1441653" y="862114"/>
                </a:lnTo>
                <a:lnTo>
                  <a:pt x="1441653" y="857554"/>
                </a:lnTo>
                <a:lnTo>
                  <a:pt x="1440129" y="856030"/>
                </a:lnTo>
                <a:close/>
              </a:path>
              <a:path w="2560954" h="864235">
                <a:moveTo>
                  <a:pt x="1464487" y="856030"/>
                </a:moveTo>
                <a:lnTo>
                  <a:pt x="1452308" y="856030"/>
                </a:lnTo>
                <a:lnTo>
                  <a:pt x="1449273" y="857554"/>
                </a:lnTo>
                <a:lnTo>
                  <a:pt x="1449273" y="862114"/>
                </a:lnTo>
                <a:lnTo>
                  <a:pt x="1452308" y="863638"/>
                </a:lnTo>
                <a:lnTo>
                  <a:pt x="1464487" y="863638"/>
                </a:lnTo>
                <a:lnTo>
                  <a:pt x="1466011" y="862114"/>
                </a:lnTo>
                <a:lnTo>
                  <a:pt x="1466011" y="857554"/>
                </a:lnTo>
                <a:lnTo>
                  <a:pt x="1464487" y="856030"/>
                </a:lnTo>
                <a:close/>
              </a:path>
              <a:path w="2560954" h="864235">
                <a:moveTo>
                  <a:pt x="1488846" y="856030"/>
                </a:moveTo>
                <a:lnTo>
                  <a:pt x="1476667" y="856030"/>
                </a:lnTo>
                <a:lnTo>
                  <a:pt x="1475143" y="857554"/>
                </a:lnTo>
                <a:lnTo>
                  <a:pt x="1475143" y="862114"/>
                </a:lnTo>
                <a:lnTo>
                  <a:pt x="1476667" y="863638"/>
                </a:lnTo>
                <a:lnTo>
                  <a:pt x="1488846" y="863638"/>
                </a:lnTo>
                <a:lnTo>
                  <a:pt x="1490370" y="862114"/>
                </a:lnTo>
                <a:lnTo>
                  <a:pt x="1490370" y="857554"/>
                </a:lnTo>
                <a:lnTo>
                  <a:pt x="1488846" y="856030"/>
                </a:lnTo>
                <a:close/>
              </a:path>
              <a:path w="2560954" h="864235">
                <a:moveTo>
                  <a:pt x="1513205" y="856030"/>
                </a:moveTo>
                <a:lnTo>
                  <a:pt x="1501025" y="856030"/>
                </a:lnTo>
                <a:lnTo>
                  <a:pt x="1499501" y="857554"/>
                </a:lnTo>
                <a:lnTo>
                  <a:pt x="1499501" y="862114"/>
                </a:lnTo>
                <a:lnTo>
                  <a:pt x="1501025" y="863638"/>
                </a:lnTo>
                <a:lnTo>
                  <a:pt x="1513205" y="863638"/>
                </a:lnTo>
                <a:lnTo>
                  <a:pt x="1516253" y="862114"/>
                </a:lnTo>
                <a:lnTo>
                  <a:pt x="1516253" y="857554"/>
                </a:lnTo>
                <a:lnTo>
                  <a:pt x="1513205" y="856030"/>
                </a:lnTo>
                <a:close/>
              </a:path>
              <a:path w="2560954" h="864235">
                <a:moveTo>
                  <a:pt x="1539087" y="856030"/>
                </a:moveTo>
                <a:lnTo>
                  <a:pt x="1525384" y="856030"/>
                </a:lnTo>
                <a:lnTo>
                  <a:pt x="1523860" y="857554"/>
                </a:lnTo>
                <a:lnTo>
                  <a:pt x="1523860" y="862114"/>
                </a:lnTo>
                <a:lnTo>
                  <a:pt x="1525384" y="863638"/>
                </a:lnTo>
                <a:lnTo>
                  <a:pt x="1539087" y="863638"/>
                </a:lnTo>
                <a:lnTo>
                  <a:pt x="1540611" y="862114"/>
                </a:lnTo>
                <a:lnTo>
                  <a:pt x="1540611" y="857554"/>
                </a:lnTo>
                <a:lnTo>
                  <a:pt x="1539087" y="856030"/>
                </a:lnTo>
                <a:close/>
              </a:path>
              <a:path w="2560954" h="864235">
                <a:moveTo>
                  <a:pt x="1563446" y="856030"/>
                </a:moveTo>
                <a:lnTo>
                  <a:pt x="1551266" y="856030"/>
                </a:lnTo>
                <a:lnTo>
                  <a:pt x="1548218" y="857554"/>
                </a:lnTo>
                <a:lnTo>
                  <a:pt x="1548218" y="862114"/>
                </a:lnTo>
                <a:lnTo>
                  <a:pt x="1551266" y="863638"/>
                </a:lnTo>
                <a:lnTo>
                  <a:pt x="1563446" y="863638"/>
                </a:lnTo>
                <a:lnTo>
                  <a:pt x="1564970" y="862114"/>
                </a:lnTo>
                <a:lnTo>
                  <a:pt x="1564970" y="857554"/>
                </a:lnTo>
                <a:lnTo>
                  <a:pt x="1563446" y="856030"/>
                </a:lnTo>
                <a:close/>
              </a:path>
              <a:path w="2560954" h="864235">
                <a:moveTo>
                  <a:pt x="1587804" y="856030"/>
                </a:moveTo>
                <a:lnTo>
                  <a:pt x="1575625" y="856030"/>
                </a:lnTo>
                <a:lnTo>
                  <a:pt x="1574101" y="857554"/>
                </a:lnTo>
                <a:lnTo>
                  <a:pt x="1574101" y="862114"/>
                </a:lnTo>
                <a:lnTo>
                  <a:pt x="1575625" y="863638"/>
                </a:lnTo>
                <a:lnTo>
                  <a:pt x="1587804" y="863638"/>
                </a:lnTo>
                <a:lnTo>
                  <a:pt x="1589328" y="862114"/>
                </a:lnTo>
                <a:lnTo>
                  <a:pt x="1589328" y="857554"/>
                </a:lnTo>
                <a:lnTo>
                  <a:pt x="1587804" y="856030"/>
                </a:lnTo>
                <a:close/>
              </a:path>
              <a:path w="2560954" h="864235">
                <a:moveTo>
                  <a:pt x="1612163" y="856030"/>
                </a:moveTo>
                <a:lnTo>
                  <a:pt x="1599984" y="856030"/>
                </a:lnTo>
                <a:lnTo>
                  <a:pt x="1598460" y="857554"/>
                </a:lnTo>
                <a:lnTo>
                  <a:pt x="1598460" y="862114"/>
                </a:lnTo>
                <a:lnTo>
                  <a:pt x="1599984" y="863638"/>
                </a:lnTo>
                <a:lnTo>
                  <a:pt x="1612163" y="863638"/>
                </a:lnTo>
                <a:lnTo>
                  <a:pt x="1615198" y="862114"/>
                </a:lnTo>
                <a:lnTo>
                  <a:pt x="1615198" y="857554"/>
                </a:lnTo>
                <a:lnTo>
                  <a:pt x="1612163" y="856030"/>
                </a:lnTo>
                <a:close/>
              </a:path>
              <a:path w="2560954" h="864235">
                <a:moveTo>
                  <a:pt x="1638033" y="856030"/>
                </a:moveTo>
                <a:lnTo>
                  <a:pt x="1624342" y="856030"/>
                </a:lnTo>
                <a:lnTo>
                  <a:pt x="1622818" y="857554"/>
                </a:lnTo>
                <a:lnTo>
                  <a:pt x="1622818" y="862114"/>
                </a:lnTo>
                <a:lnTo>
                  <a:pt x="1624342" y="863638"/>
                </a:lnTo>
                <a:lnTo>
                  <a:pt x="1638033" y="863638"/>
                </a:lnTo>
                <a:lnTo>
                  <a:pt x="1639557" y="862114"/>
                </a:lnTo>
                <a:lnTo>
                  <a:pt x="1639557" y="857554"/>
                </a:lnTo>
                <a:lnTo>
                  <a:pt x="1638033" y="856030"/>
                </a:lnTo>
                <a:close/>
              </a:path>
              <a:path w="2560954" h="864235">
                <a:moveTo>
                  <a:pt x="1662391" y="856030"/>
                </a:moveTo>
                <a:lnTo>
                  <a:pt x="1648688" y="856030"/>
                </a:lnTo>
                <a:lnTo>
                  <a:pt x="1647177" y="857554"/>
                </a:lnTo>
                <a:lnTo>
                  <a:pt x="1647177" y="862114"/>
                </a:lnTo>
                <a:lnTo>
                  <a:pt x="1648688" y="863638"/>
                </a:lnTo>
                <a:lnTo>
                  <a:pt x="1662391" y="863638"/>
                </a:lnTo>
                <a:lnTo>
                  <a:pt x="1663915" y="862114"/>
                </a:lnTo>
                <a:lnTo>
                  <a:pt x="1663915" y="857554"/>
                </a:lnTo>
                <a:lnTo>
                  <a:pt x="1662391" y="856030"/>
                </a:lnTo>
                <a:close/>
              </a:path>
              <a:path w="2560954" h="864235">
                <a:moveTo>
                  <a:pt x="1686750" y="856030"/>
                </a:moveTo>
                <a:lnTo>
                  <a:pt x="1674571" y="856030"/>
                </a:lnTo>
                <a:lnTo>
                  <a:pt x="1671535" y="857554"/>
                </a:lnTo>
                <a:lnTo>
                  <a:pt x="1671535" y="862114"/>
                </a:lnTo>
                <a:lnTo>
                  <a:pt x="1674571" y="863638"/>
                </a:lnTo>
                <a:lnTo>
                  <a:pt x="1686750" y="863638"/>
                </a:lnTo>
                <a:lnTo>
                  <a:pt x="1688274" y="862114"/>
                </a:lnTo>
                <a:lnTo>
                  <a:pt x="1688274" y="857554"/>
                </a:lnTo>
                <a:lnTo>
                  <a:pt x="1686750" y="856030"/>
                </a:lnTo>
                <a:close/>
              </a:path>
              <a:path w="2560954" h="864235">
                <a:moveTo>
                  <a:pt x="1711109" y="856030"/>
                </a:moveTo>
                <a:lnTo>
                  <a:pt x="1698929" y="856030"/>
                </a:lnTo>
                <a:lnTo>
                  <a:pt x="1697405" y="857554"/>
                </a:lnTo>
                <a:lnTo>
                  <a:pt x="1697405" y="862114"/>
                </a:lnTo>
                <a:lnTo>
                  <a:pt x="1698929" y="863638"/>
                </a:lnTo>
                <a:lnTo>
                  <a:pt x="1711109" y="863638"/>
                </a:lnTo>
                <a:lnTo>
                  <a:pt x="1714157" y="862114"/>
                </a:lnTo>
                <a:lnTo>
                  <a:pt x="1714157" y="857554"/>
                </a:lnTo>
                <a:lnTo>
                  <a:pt x="1711109" y="856030"/>
                </a:lnTo>
                <a:close/>
              </a:path>
              <a:path w="2560954" h="864235">
                <a:moveTo>
                  <a:pt x="1736991" y="856030"/>
                </a:moveTo>
                <a:lnTo>
                  <a:pt x="1723288" y="856030"/>
                </a:lnTo>
                <a:lnTo>
                  <a:pt x="1721764" y="857554"/>
                </a:lnTo>
                <a:lnTo>
                  <a:pt x="1721764" y="862114"/>
                </a:lnTo>
                <a:lnTo>
                  <a:pt x="1723288" y="863638"/>
                </a:lnTo>
                <a:lnTo>
                  <a:pt x="1736991" y="863638"/>
                </a:lnTo>
                <a:lnTo>
                  <a:pt x="1738515" y="862114"/>
                </a:lnTo>
                <a:lnTo>
                  <a:pt x="1738515" y="857554"/>
                </a:lnTo>
                <a:lnTo>
                  <a:pt x="1736991" y="856030"/>
                </a:lnTo>
                <a:close/>
              </a:path>
              <a:path w="2560954" h="864235">
                <a:moveTo>
                  <a:pt x="1761350" y="856030"/>
                </a:moveTo>
                <a:lnTo>
                  <a:pt x="1747646" y="856030"/>
                </a:lnTo>
                <a:lnTo>
                  <a:pt x="1746122" y="857554"/>
                </a:lnTo>
                <a:lnTo>
                  <a:pt x="1746122" y="862114"/>
                </a:lnTo>
                <a:lnTo>
                  <a:pt x="1747646" y="863638"/>
                </a:lnTo>
                <a:lnTo>
                  <a:pt x="1761350" y="863638"/>
                </a:lnTo>
                <a:lnTo>
                  <a:pt x="1762874" y="862114"/>
                </a:lnTo>
                <a:lnTo>
                  <a:pt x="1762874" y="857554"/>
                </a:lnTo>
                <a:lnTo>
                  <a:pt x="1761350" y="856030"/>
                </a:lnTo>
                <a:close/>
              </a:path>
              <a:path w="2560954" h="864235">
                <a:moveTo>
                  <a:pt x="1785708" y="856030"/>
                </a:moveTo>
                <a:lnTo>
                  <a:pt x="1773529" y="856030"/>
                </a:lnTo>
                <a:lnTo>
                  <a:pt x="1770481" y="857554"/>
                </a:lnTo>
                <a:lnTo>
                  <a:pt x="1770481" y="862114"/>
                </a:lnTo>
                <a:lnTo>
                  <a:pt x="1773529" y="863638"/>
                </a:lnTo>
                <a:lnTo>
                  <a:pt x="1785708" y="863638"/>
                </a:lnTo>
                <a:lnTo>
                  <a:pt x="1787232" y="862114"/>
                </a:lnTo>
                <a:lnTo>
                  <a:pt x="1787232" y="857554"/>
                </a:lnTo>
                <a:lnTo>
                  <a:pt x="1785708" y="856030"/>
                </a:lnTo>
                <a:close/>
              </a:path>
              <a:path w="2560954" h="864235">
                <a:moveTo>
                  <a:pt x="1810067" y="856030"/>
                </a:moveTo>
                <a:lnTo>
                  <a:pt x="1797888" y="856030"/>
                </a:lnTo>
                <a:lnTo>
                  <a:pt x="1796364" y="857554"/>
                </a:lnTo>
                <a:lnTo>
                  <a:pt x="1796364" y="862114"/>
                </a:lnTo>
                <a:lnTo>
                  <a:pt x="1797888" y="863638"/>
                </a:lnTo>
                <a:lnTo>
                  <a:pt x="1810067" y="863638"/>
                </a:lnTo>
                <a:lnTo>
                  <a:pt x="1811578" y="862114"/>
                </a:lnTo>
                <a:lnTo>
                  <a:pt x="1811578" y="857554"/>
                </a:lnTo>
                <a:lnTo>
                  <a:pt x="1810067" y="856030"/>
                </a:lnTo>
                <a:close/>
              </a:path>
              <a:path w="2560954" h="864235">
                <a:moveTo>
                  <a:pt x="1835937" y="856030"/>
                </a:moveTo>
                <a:lnTo>
                  <a:pt x="1822246" y="856030"/>
                </a:lnTo>
                <a:lnTo>
                  <a:pt x="1820722" y="857554"/>
                </a:lnTo>
                <a:lnTo>
                  <a:pt x="1820722" y="862114"/>
                </a:lnTo>
                <a:lnTo>
                  <a:pt x="1822246" y="863638"/>
                </a:lnTo>
                <a:lnTo>
                  <a:pt x="1835937" y="863638"/>
                </a:lnTo>
                <a:lnTo>
                  <a:pt x="1837461" y="862114"/>
                </a:lnTo>
                <a:lnTo>
                  <a:pt x="1837461" y="857554"/>
                </a:lnTo>
                <a:lnTo>
                  <a:pt x="1835937" y="856030"/>
                </a:lnTo>
                <a:close/>
              </a:path>
              <a:path w="2560954" h="864235">
                <a:moveTo>
                  <a:pt x="1860295" y="856030"/>
                </a:moveTo>
                <a:lnTo>
                  <a:pt x="1846592" y="856030"/>
                </a:lnTo>
                <a:lnTo>
                  <a:pt x="1845081" y="857554"/>
                </a:lnTo>
                <a:lnTo>
                  <a:pt x="1845081" y="862114"/>
                </a:lnTo>
                <a:lnTo>
                  <a:pt x="1846592" y="863638"/>
                </a:lnTo>
                <a:lnTo>
                  <a:pt x="1860295" y="863638"/>
                </a:lnTo>
                <a:lnTo>
                  <a:pt x="1861820" y="862114"/>
                </a:lnTo>
                <a:lnTo>
                  <a:pt x="1861820" y="857554"/>
                </a:lnTo>
                <a:lnTo>
                  <a:pt x="1860295" y="856030"/>
                </a:lnTo>
                <a:close/>
              </a:path>
              <a:path w="2560954" h="864235">
                <a:moveTo>
                  <a:pt x="1884654" y="856030"/>
                </a:moveTo>
                <a:lnTo>
                  <a:pt x="1872475" y="856030"/>
                </a:lnTo>
                <a:lnTo>
                  <a:pt x="1869427" y="857554"/>
                </a:lnTo>
                <a:lnTo>
                  <a:pt x="1869427" y="862114"/>
                </a:lnTo>
                <a:lnTo>
                  <a:pt x="1872475" y="863638"/>
                </a:lnTo>
                <a:lnTo>
                  <a:pt x="1884654" y="863638"/>
                </a:lnTo>
                <a:lnTo>
                  <a:pt x="1886178" y="862114"/>
                </a:lnTo>
                <a:lnTo>
                  <a:pt x="1886178" y="857554"/>
                </a:lnTo>
                <a:lnTo>
                  <a:pt x="1884654" y="856030"/>
                </a:lnTo>
                <a:close/>
              </a:path>
              <a:path w="2560954" h="864235">
                <a:moveTo>
                  <a:pt x="1909013" y="856030"/>
                </a:moveTo>
                <a:lnTo>
                  <a:pt x="1896833" y="856030"/>
                </a:lnTo>
                <a:lnTo>
                  <a:pt x="1895309" y="857554"/>
                </a:lnTo>
                <a:lnTo>
                  <a:pt x="1895309" y="862114"/>
                </a:lnTo>
                <a:lnTo>
                  <a:pt x="1896833" y="863638"/>
                </a:lnTo>
                <a:lnTo>
                  <a:pt x="1909013" y="863638"/>
                </a:lnTo>
                <a:lnTo>
                  <a:pt x="1910537" y="862114"/>
                </a:lnTo>
                <a:lnTo>
                  <a:pt x="1910537" y="857554"/>
                </a:lnTo>
                <a:lnTo>
                  <a:pt x="1909013" y="856030"/>
                </a:lnTo>
                <a:close/>
              </a:path>
              <a:path w="2560954" h="864235">
                <a:moveTo>
                  <a:pt x="1933371" y="856030"/>
                </a:moveTo>
                <a:lnTo>
                  <a:pt x="1921192" y="856030"/>
                </a:lnTo>
                <a:lnTo>
                  <a:pt x="1919668" y="857554"/>
                </a:lnTo>
                <a:lnTo>
                  <a:pt x="1919668" y="862114"/>
                </a:lnTo>
                <a:lnTo>
                  <a:pt x="1921192" y="863638"/>
                </a:lnTo>
                <a:lnTo>
                  <a:pt x="1933371" y="863638"/>
                </a:lnTo>
                <a:lnTo>
                  <a:pt x="1936419" y="862114"/>
                </a:lnTo>
                <a:lnTo>
                  <a:pt x="1936419" y="857554"/>
                </a:lnTo>
                <a:lnTo>
                  <a:pt x="1933371" y="856030"/>
                </a:lnTo>
                <a:close/>
              </a:path>
              <a:path w="2560954" h="864235">
                <a:moveTo>
                  <a:pt x="1959254" y="856030"/>
                </a:moveTo>
                <a:lnTo>
                  <a:pt x="1945551" y="856030"/>
                </a:lnTo>
                <a:lnTo>
                  <a:pt x="1944027" y="857554"/>
                </a:lnTo>
                <a:lnTo>
                  <a:pt x="1944027" y="862114"/>
                </a:lnTo>
                <a:lnTo>
                  <a:pt x="1945551" y="863638"/>
                </a:lnTo>
                <a:lnTo>
                  <a:pt x="1959254" y="863638"/>
                </a:lnTo>
                <a:lnTo>
                  <a:pt x="1960778" y="862114"/>
                </a:lnTo>
                <a:lnTo>
                  <a:pt x="1960778" y="857554"/>
                </a:lnTo>
                <a:lnTo>
                  <a:pt x="1959254" y="856030"/>
                </a:lnTo>
                <a:close/>
              </a:path>
              <a:path w="2560954" h="864235">
                <a:moveTo>
                  <a:pt x="1983613" y="856030"/>
                </a:moveTo>
                <a:lnTo>
                  <a:pt x="1971433" y="856030"/>
                </a:lnTo>
                <a:lnTo>
                  <a:pt x="1968385" y="857554"/>
                </a:lnTo>
                <a:lnTo>
                  <a:pt x="1968385" y="862114"/>
                </a:lnTo>
                <a:lnTo>
                  <a:pt x="1971433" y="863638"/>
                </a:lnTo>
                <a:lnTo>
                  <a:pt x="1983613" y="863638"/>
                </a:lnTo>
                <a:lnTo>
                  <a:pt x="1985124" y="862114"/>
                </a:lnTo>
                <a:lnTo>
                  <a:pt x="1985124" y="857554"/>
                </a:lnTo>
                <a:lnTo>
                  <a:pt x="1983613" y="856030"/>
                </a:lnTo>
                <a:close/>
              </a:path>
              <a:path w="2560954" h="864235">
                <a:moveTo>
                  <a:pt x="2007971" y="856030"/>
                </a:moveTo>
                <a:lnTo>
                  <a:pt x="1995792" y="856030"/>
                </a:lnTo>
                <a:lnTo>
                  <a:pt x="1994268" y="857554"/>
                </a:lnTo>
                <a:lnTo>
                  <a:pt x="1994268" y="862114"/>
                </a:lnTo>
                <a:lnTo>
                  <a:pt x="1995792" y="863638"/>
                </a:lnTo>
                <a:lnTo>
                  <a:pt x="2007971" y="863638"/>
                </a:lnTo>
                <a:lnTo>
                  <a:pt x="2009482" y="862114"/>
                </a:lnTo>
                <a:lnTo>
                  <a:pt x="2009482" y="857554"/>
                </a:lnTo>
                <a:lnTo>
                  <a:pt x="2007971" y="856030"/>
                </a:lnTo>
                <a:close/>
              </a:path>
              <a:path w="2560954" h="864235">
                <a:moveTo>
                  <a:pt x="2032317" y="856030"/>
                </a:moveTo>
                <a:lnTo>
                  <a:pt x="2020138" y="856030"/>
                </a:lnTo>
                <a:lnTo>
                  <a:pt x="2018626" y="857554"/>
                </a:lnTo>
                <a:lnTo>
                  <a:pt x="2018626" y="862114"/>
                </a:lnTo>
                <a:lnTo>
                  <a:pt x="2020138" y="863638"/>
                </a:lnTo>
                <a:lnTo>
                  <a:pt x="2032317" y="863638"/>
                </a:lnTo>
                <a:lnTo>
                  <a:pt x="2035365" y="862114"/>
                </a:lnTo>
                <a:lnTo>
                  <a:pt x="2035365" y="857554"/>
                </a:lnTo>
                <a:lnTo>
                  <a:pt x="2032317" y="856030"/>
                </a:lnTo>
                <a:close/>
              </a:path>
              <a:path w="2560954" h="864235">
                <a:moveTo>
                  <a:pt x="2058200" y="856030"/>
                </a:moveTo>
                <a:lnTo>
                  <a:pt x="2044496" y="856030"/>
                </a:lnTo>
                <a:lnTo>
                  <a:pt x="2042972" y="857554"/>
                </a:lnTo>
                <a:lnTo>
                  <a:pt x="2042972" y="862114"/>
                </a:lnTo>
                <a:lnTo>
                  <a:pt x="2044496" y="863638"/>
                </a:lnTo>
                <a:lnTo>
                  <a:pt x="2058200" y="863638"/>
                </a:lnTo>
                <a:lnTo>
                  <a:pt x="2059724" y="862114"/>
                </a:lnTo>
                <a:lnTo>
                  <a:pt x="2059724" y="857554"/>
                </a:lnTo>
                <a:lnTo>
                  <a:pt x="2058200" y="856030"/>
                </a:lnTo>
                <a:close/>
              </a:path>
              <a:path w="2560954" h="864235">
                <a:moveTo>
                  <a:pt x="2082558" y="856030"/>
                </a:moveTo>
                <a:lnTo>
                  <a:pt x="2068855" y="856030"/>
                </a:lnTo>
                <a:lnTo>
                  <a:pt x="2067331" y="857554"/>
                </a:lnTo>
                <a:lnTo>
                  <a:pt x="2067331" y="862114"/>
                </a:lnTo>
                <a:lnTo>
                  <a:pt x="2068855" y="863638"/>
                </a:lnTo>
                <a:lnTo>
                  <a:pt x="2082558" y="863638"/>
                </a:lnTo>
                <a:lnTo>
                  <a:pt x="2084082" y="862114"/>
                </a:lnTo>
                <a:lnTo>
                  <a:pt x="2084082" y="857554"/>
                </a:lnTo>
                <a:lnTo>
                  <a:pt x="2082558" y="856030"/>
                </a:lnTo>
                <a:close/>
              </a:path>
              <a:path w="2560954" h="864235">
                <a:moveTo>
                  <a:pt x="2106917" y="856030"/>
                </a:moveTo>
                <a:lnTo>
                  <a:pt x="2094738" y="856030"/>
                </a:lnTo>
                <a:lnTo>
                  <a:pt x="2091689" y="857554"/>
                </a:lnTo>
                <a:lnTo>
                  <a:pt x="2091689" y="862114"/>
                </a:lnTo>
                <a:lnTo>
                  <a:pt x="2094738" y="863638"/>
                </a:lnTo>
                <a:lnTo>
                  <a:pt x="2106917" y="863638"/>
                </a:lnTo>
                <a:lnTo>
                  <a:pt x="2108441" y="862114"/>
                </a:lnTo>
                <a:lnTo>
                  <a:pt x="2108441" y="857554"/>
                </a:lnTo>
                <a:lnTo>
                  <a:pt x="2106917" y="856030"/>
                </a:lnTo>
                <a:close/>
              </a:path>
              <a:path w="2560954" h="864235">
                <a:moveTo>
                  <a:pt x="2131275" y="856030"/>
                </a:moveTo>
                <a:lnTo>
                  <a:pt x="2119096" y="856030"/>
                </a:lnTo>
                <a:lnTo>
                  <a:pt x="2117572" y="857554"/>
                </a:lnTo>
                <a:lnTo>
                  <a:pt x="2117572" y="862114"/>
                </a:lnTo>
                <a:lnTo>
                  <a:pt x="2119096" y="863638"/>
                </a:lnTo>
                <a:lnTo>
                  <a:pt x="2131275" y="863638"/>
                </a:lnTo>
                <a:lnTo>
                  <a:pt x="2134323" y="862114"/>
                </a:lnTo>
                <a:lnTo>
                  <a:pt x="2134323" y="857554"/>
                </a:lnTo>
                <a:lnTo>
                  <a:pt x="2131275" y="856030"/>
                </a:lnTo>
                <a:close/>
              </a:path>
              <a:path w="2560954" h="864235">
                <a:moveTo>
                  <a:pt x="2157158" y="856030"/>
                </a:moveTo>
                <a:lnTo>
                  <a:pt x="2143455" y="856030"/>
                </a:lnTo>
                <a:lnTo>
                  <a:pt x="2141931" y="857554"/>
                </a:lnTo>
                <a:lnTo>
                  <a:pt x="2141931" y="862114"/>
                </a:lnTo>
                <a:lnTo>
                  <a:pt x="2143455" y="863638"/>
                </a:lnTo>
                <a:lnTo>
                  <a:pt x="2157158" y="863638"/>
                </a:lnTo>
                <a:lnTo>
                  <a:pt x="2158682" y="862114"/>
                </a:lnTo>
                <a:lnTo>
                  <a:pt x="2158682" y="857554"/>
                </a:lnTo>
                <a:lnTo>
                  <a:pt x="2157158" y="856030"/>
                </a:lnTo>
                <a:close/>
              </a:path>
              <a:path w="2560954" h="864235">
                <a:moveTo>
                  <a:pt x="2181517" y="856030"/>
                </a:moveTo>
                <a:lnTo>
                  <a:pt x="2167813" y="856030"/>
                </a:lnTo>
                <a:lnTo>
                  <a:pt x="2166289" y="857554"/>
                </a:lnTo>
                <a:lnTo>
                  <a:pt x="2166289" y="862114"/>
                </a:lnTo>
                <a:lnTo>
                  <a:pt x="2167813" y="863638"/>
                </a:lnTo>
                <a:lnTo>
                  <a:pt x="2181517" y="863638"/>
                </a:lnTo>
                <a:lnTo>
                  <a:pt x="2183028" y="862114"/>
                </a:lnTo>
                <a:lnTo>
                  <a:pt x="2183028" y="857554"/>
                </a:lnTo>
                <a:lnTo>
                  <a:pt x="2181517" y="856030"/>
                </a:lnTo>
                <a:close/>
              </a:path>
              <a:path w="2560954" h="864235">
                <a:moveTo>
                  <a:pt x="2205863" y="856030"/>
                </a:moveTo>
                <a:lnTo>
                  <a:pt x="2193696" y="856030"/>
                </a:lnTo>
                <a:lnTo>
                  <a:pt x="2190648" y="857554"/>
                </a:lnTo>
                <a:lnTo>
                  <a:pt x="2190648" y="862114"/>
                </a:lnTo>
                <a:lnTo>
                  <a:pt x="2193696" y="863638"/>
                </a:lnTo>
                <a:lnTo>
                  <a:pt x="2205863" y="863638"/>
                </a:lnTo>
                <a:lnTo>
                  <a:pt x="2207387" y="862114"/>
                </a:lnTo>
                <a:lnTo>
                  <a:pt x="2207387" y="857554"/>
                </a:lnTo>
                <a:lnTo>
                  <a:pt x="2205863" y="856030"/>
                </a:lnTo>
                <a:close/>
              </a:path>
              <a:path w="2560954" h="864235">
                <a:moveTo>
                  <a:pt x="2230221" y="856030"/>
                </a:moveTo>
                <a:lnTo>
                  <a:pt x="2218042" y="856030"/>
                </a:lnTo>
                <a:lnTo>
                  <a:pt x="2216531" y="857554"/>
                </a:lnTo>
                <a:lnTo>
                  <a:pt x="2216531" y="862114"/>
                </a:lnTo>
                <a:lnTo>
                  <a:pt x="2218042" y="863638"/>
                </a:lnTo>
                <a:lnTo>
                  <a:pt x="2230221" y="863638"/>
                </a:lnTo>
                <a:lnTo>
                  <a:pt x="2231745" y="862114"/>
                </a:lnTo>
                <a:lnTo>
                  <a:pt x="2231745" y="857554"/>
                </a:lnTo>
                <a:lnTo>
                  <a:pt x="2230221" y="856030"/>
                </a:lnTo>
                <a:close/>
              </a:path>
              <a:path w="2560954" h="864235">
                <a:moveTo>
                  <a:pt x="2254580" y="856030"/>
                </a:moveTo>
                <a:lnTo>
                  <a:pt x="2242400" y="856030"/>
                </a:lnTo>
                <a:lnTo>
                  <a:pt x="2240876" y="857554"/>
                </a:lnTo>
                <a:lnTo>
                  <a:pt x="2240876" y="862114"/>
                </a:lnTo>
                <a:lnTo>
                  <a:pt x="2242400" y="863638"/>
                </a:lnTo>
                <a:lnTo>
                  <a:pt x="2254580" y="863638"/>
                </a:lnTo>
                <a:lnTo>
                  <a:pt x="2257628" y="862114"/>
                </a:lnTo>
                <a:lnTo>
                  <a:pt x="2257628" y="857554"/>
                </a:lnTo>
                <a:lnTo>
                  <a:pt x="2254580" y="856030"/>
                </a:lnTo>
                <a:close/>
              </a:path>
              <a:path w="2560954" h="864235">
                <a:moveTo>
                  <a:pt x="2280462" y="856030"/>
                </a:moveTo>
                <a:lnTo>
                  <a:pt x="2266759" y="856030"/>
                </a:lnTo>
                <a:lnTo>
                  <a:pt x="2265235" y="857554"/>
                </a:lnTo>
                <a:lnTo>
                  <a:pt x="2265235" y="862114"/>
                </a:lnTo>
                <a:lnTo>
                  <a:pt x="2266759" y="863638"/>
                </a:lnTo>
                <a:lnTo>
                  <a:pt x="2280462" y="863638"/>
                </a:lnTo>
                <a:lnTo>
                  <a:pt x="2281986" y="862114"/>
                </a:lnTo>
                <a:lnTo>
                  <a:pt x="2281986" y="857554"/>
                </a:lnTo>
                <a:lnTo>
                  <a:pt x="2280462" y="856030"/>
                </a:lnTo>
                <a:close/>
              </a:path>
              <a:path w="2560954" h="864235">
                <a:moveTo>
                  <a:pt x="2304821" y="856030"/>
                </a:moveTo>
                <a:lnTo>
                  <a:pt x="2292642" y="856030"/>
                </a:lnTo>
                <a:lnTo>
                  <a:pt x="2289594" y="857554"/>
                </a:lnTo>
                <a:lnTo>
                  <a:pt x="2289594" y="862114"/>
                </a:lnTo>
                <a:lnTo>
                  <a:pt x="2292642" y="863638"/>
                </a:lnTo>
                <a:lnTo>
                  <a:pt x="2304821" y="863638"/>
                </a:lnTo>
                <a:lnTo>
                  <a:pt x="2306345" y="862114"/>
                </a:lnTo>
                <a:lnTo>
                  <a:pt x="2306345" y="857554"/>
                </a:lnTo>
                <a:lnTo>
                  <a:pt x="2304821" y="856030"/>
                </a:lnTo>
                <a:close/>
              </a:path>
              <a:path w="2560954" h="864235">
                <a:moveTo>
                  <a:pt x="2329180" y="856030"/>
                </a:moveTo>
                <a:lnTo>
                  <a:pt x="2317000" y="856030"/>
                </a:lnTo>
                <a:lnTo>
                  <a:pt x="2315476" y="857554"/>
                </a:lnTo>
                <a:lnTo>
                  <a:pt x="2315476" y="862114"/>
                </a:lnTo>
                <a:lnTo>
                  <a:pt x="2317000" y="863638"/>
                </a:lnTo>
                <a:lnTo>
                  <a:pt x="2329180" y="863638"/>
                </a:lnTo>
                <a:lnTo>
                  <a:pt x="2330704" y="862114"/>
                </a:lnTo>
                <a:lnTo>
                  <a:pt x="2330704" y="857554"/>
                </a:lnTo>
                <a:lnTo>
                  <a:pt x="2329180" y="856030"/>
                </a:lnTo>
                <a:close/>
              </a:path>
              <a:path w="2560954" h="864235">
                <a:moveTo>
                  <a:pt x="2353538" y="856030"/>
                </a:moveTo>
                <a:lnTo>
                  <a:pt x="2341359" y="856030"/>
                </a:lnTo>
                <a:lnTo>
                  <a:pt x="2339835" y="857554"/>
                </a:lnTo>
                <a:lnTo>
                  <a:pt x="2339835" y="862114"/>
                </a:lnTo>
                <a:lnTo>
                  <a:pt x="2341359" y="863638"/>
                </a:lnTo>
                <a:lnTo>
                  <a:pt x="2353538" y="863638"/>
                </a:lnTo>
                <a:lnTo>
                  <a:pt x="2356573" y="862114"/>
                </a:lnTo>
                <a:lnTo>
                  <a:pt x="2356573" y="857554"/>
                </a:lnTo>
                <a:lnTo>
                  <a:pt x="2353538" y="856030"/>
                </a:lnTo>
                <a:close/>
              </a:path>
              <a:path w="2560954" h="864235">
                <a:moveTo>
                  <a:pt x="2379421" y="856030"/>
                </a:moveTo>
                <a:lnTo>
                  <a:pt x="2365717" y="856030"/>
                </a:lnTo>
                <a:lnTo>
                  <a:pt x="2364193" y="857554"/>
                </a:lnTo>
                <a:lnTo>
                  <a:pt x="2364193" y="862114"/>
                </a:lnTo>
                <a:lnTo>
                  <a:pt x="2365717" y="863638"/>
                </a:lnTo>
                <a:lnTo>
                  <a:pt x="2379421" y="863638"/>
                </a:lnTo>
                <a:lnTo>
                  <a:pt x="2380932" y="862114"/>
                </a:lnTo>
                <a:lnTo>
                  <a:pt x="2380932" y="857554"/>
                </a:lnTo>
                <a:lnTo>
                  <a:pt x="2379421" y="856030"/>
                </a:lnTo>
                <a:close/>
              </a:path>
              <a:path w="2560954" h="864235">
                <a:moveTo>
                  <a:pt x="2403767" y="856030"/>
                </a:moveTo>
                <a:lnTo>
                  <a:pt x="2390076" y="856030"/>
                </a:lnTo>
                <a:lnTo>
                  <a:pt x="2388552" y="857554"/>
                </a:lnTo>
                <a:lnTo>
                  <a:pt x="2388552" y="862114"/>
                </a:lnTo>
                <a:lnTo>
                  <a:pt x="2390076" y="863638"/>
                </a:lnTo>
                <a:lnTo>
                  <a:pt x="2403767" y="863638"/>
                </a:lnTo>
                <a:lnTo>
                  <a:pt x="2405291" y="862114"/>
                </a:lnTo>
                <a:lnTo>
                  <a:pt x="2405291" y="857554"/>
                </a:lnTo>
                <a:lnTo>
                  <a:pt x="2403767" y="856030"/>
                </a:lnTo>
                <a:close/>
              </a:path>
              <a:path w="2560954" h="864235">
                <a:moveTo>
                  <a:pt x="2428125" y="856030"/>
                </a:moveTo>
                <a:lnTo>
                  <a:pt x="2415946" y="856030"/>
                </a:lnTo>
                <a:lnTo>
                  <a:pt x="2412911" y="857554"/>
                </a:lnTo>
                <a:lnTo>
                  <a:pt x="2412911" y="862114"/>
                </a:lnTo>
                <a:lnTo>
                  <a:pt x="2415946" y="863638"/>
                </a:lnTo>
                <a:lnTo>
                  <a:pt x="2428125" y="863638"/>
                </a:lnTo>
                <a:lnTo>
                  <a:pt x="2429649" y="862114"/>
                </a:lnTo>
                <a:lnTo>
                  <a:pt x="2429649" y="857554"/>
                </a:lnTo>
                <a:lnTo>
                  <a:pt x="2428125" y="856030"/>
                </a:lnTo>
                <a:close/>
              </a:path>
              <a:path w="2560954" h="864235">
                <a:moveTo>
                  <a:pt x="2452484" y="856030"/>
                </a:moveTo>
                <a:lnTo>
                  <a:pt x="2440305" y="856030"/>
                </a:lnTo>
                <a:lnTo>
                  <a:pt x="2438781" y="857554"/>
                </a:lnTo>
                <a:lnTo>
                  <a:pt x="2438781" y="862114"/>
                </a:lnTo>
                <a:lnTo>
                  <a:pt x="2440305" y="863638"/>
                </a:lnTo>
                <a:lnTo>
                  <a:pt x="2452484" y="863638"/>
                </a:lnTo>
                <a:lnTo>
                  <a:pt x="2455532" y="862114"/>
                </a:lnTo>
                <a:lnTo>
                  <a:pt x="2455532" y="857554"/>
                </a:lnTo>
                <a:lnTo>
                  <a:pt x="2452484" y="856030"/>
                </a:lnTo>
                <a:close/>
              </a:path>
              <a:path w="2560954" h="864235">
                <a:moveTo>
                  <a:pt x="2478366" y="856030"/>
                </a:moveTo>
                <a:lnTo>
                  <a:pt x="2464663" y="856030"/>
                </a:lnTo>
                <a:lnTo>
                  <a:pt x="2463139" y="857554"/>
                </a:lnTo>
                <a:lnTo>
                  <a:pt x="2463139" y="862114"/>
                </a:lnTo>
                <a:lnTo>
                  <a:pt x="2464663" y="863638"/>
                </a:lnTo>
                <a:lnTo>
                  <a:pt x="2478366" y="863638"/>
                </a:lnTo>
                <a:lnTo>
                  <a:pt x="2479890" y="862114"/>
                </a:lnTo>
                <a:lnTo>
                  <a:pt x="2479890" y="857554"/>
                </a:lnTo>
                <a:lnTo>
                  <a:pt x="2478366" y="856030"/>
                </a:lnTo>
                <a:close/>
              </a:path>
              <a:path w="2560954" h="864235">
                <a:moveTo>
                  <a:pt x="2502725" y="856030"/>
                </a:moveTo>
                <a:lnTo>
                  <a:pt x="2489022" y="856030"/>
                </a:lnTo>
                <a:lnTo>
                  <a:pt x="2487498" y="857554"/>
                </a:lnTo>
                <a:lnTo>
                  <a:pt x="2487498" y="862114"/>
                </a:lnTo>
                <a:lnTo>
                  <a:pt x="2489022" y="863638"/>
                </a:lnTo>
                <a:lnTo>
                  <a:pt x="2502725" y="863638"/>
                </a:lnTo>
                <a:lnTo>
                  <a:pt x="2504249" y="862114"/>
                </a:lnTo>
                <a:lnTo>
                  <a:pt x="2504249" y="857554"/>
                </a:lnTo>
                <a:lnTo>
                  <a:pt x="2502725" y="856030"/>
                </a:lnTo>
                <a:close/>
              </a:path>
              <a:path w="2560954" h="864235">
                <a:moveTo>
                  <a:pt x="2527084" y="856030"/>
                </a:moveTo>
                <a:lnTo>
                  <a:pt x="2514904" y="856030"/>
                </a:lnTo>
                <a:lnTo>
                  <a:pt x="2511856" y="857554"/>
                </a:lnTo>
                <a:lnTo>
                  <a:pt x="2511856" y="862114"/>
                </a:lnTo>
                <a:lnTo>
                  <a:pt x="2514904" y="863638"/>
                </a:lnTo>
                <a:lnTo>
                  <a:pt x="2527084" y="863638"/>
                </a:lnTo>
                <a:lnTo>
                  <a:pt x="2528608" y="862114"/>
                </a:lnTo>
                <a:lnTo>
                  <a:pt x="2528608" y="857554"/>
                </a:lnTo>
                <a:lnTo>
                  <a:pt x="2527084" y="856030"/>
                </a:lnTo>
                <a:close/>
              </a:path>
              <a:path w="2560954" h="864235">
                <a:moveTo>
                  <a:pt x="2551442" y="856030"/>
                </a:moveTo>
                <a:lnTo>
                  <a:pt x="2539263" y="856030"/>
                </a:lnTo>
                <a:lnTo>
                  <a:pt x="2537739" y="857554"/>
                </a:lnTo>
                <a:lnTo>
                  <a:pt x="2537739" y="862114"/>
                </a:lnTo>
                <a:lnTo>
                  <a:pt x="2539263" y="863638"/>
                </a:lnTo>
                <a:lnTo>
                  <a:pt x="2551442" y="863638"/>
                </a:lnTo>
                <a:lnTo>
                  <a:pt x="2552966" y="862114"/>
                </a:lnTo>
                <a:lnTo>
                  <a:pt x="2552966" y="857554"/>
                </a:lnTo>
                <a:lnTo>
                  <a:pt x="2551442" y="856030"/>
                </a:lnTo>
                <a:close/>
              </a:path>
              <a:path w="2560954" h="864235">
                <a:moveTo>
                  <a:pt x="2559050" y="837755"/>
                </a:moveTo>
                <a:lnTo>
                  <a:pt x="2554478" y="837755"/>
                </a:lnTo>
                <a:lnTo>
                  <a:pt x="2552966" y="840790"/>
                </a:lnTo>
                <a:lnTo>
                  <a:pt x="2552966" y="852982"/>
                </a:lnTo>
                <a:lnTo>
                  <a:pt x="2554478" y="854506"/>
                </a:lnTo>
                <a:lnTo>
                  <a:pt x="2559050" y="854506"/>
                </a:lnTo>
                <a:lnTo>
                  <a:pt x="2560574" y="852982"/>
                </a:lnTo>
                <a:lnTo>
                  <a:pt x="2560574" y="840790"/>
                </a:lnTo>
                <a:lnTo>
                  <a:pt x="2559050" y="837755"/>
                </a:lnTo>
                <a:close/>
              </a:path>
              <a:path w="2560954" h="864235">
                <a:moveTo>
                  <a:pt x="2559050" y="813384"/>
                </a:moveTo>
                <a:lnTo>
                  <a:pt x="2554478" y="813384"/>
                </a:lnTo>
                <a:lnTo>
                  <a:pt x="2552966" y="814895"/>
                </a:lnTo>
                <a:lnTo>
                  <a:pt x="2552966" y="828611"/>
                </a:lnTo>
                <a:lnTo>
                  <a:pt x="2554478" y="830135"/>
                </a:lnTo>
                <a:lnTo>
                  <a:pt x="2559050" y="830135"/>
                </a:lnTo>
                <a:lnTo>
                  <a:pt x="2560574" y="828611"/>
                </a:lnTo>
                <a:lnTo>
                  <a:pt x="2560574" y="814895"/>
                </a:lnTo>
                <a:lnTo>
                  <a:pt x="2559050" y="813384"/>
                </a:lnTo>
                <a:close/>
              </a:path>
              <a:path w="2560954" h="864235">
                <a:moveTo>
                  <a:pt x="2559050" y="789012"/>
                </a:moveTo>
                <a:lnTo>
                  <a:pt x="2554478" y="789012"/>
                </a:lnTo>
                <a:lnTo>
                  <a:pt x="2552966" y="790536"/>
                </a:lnTo>
                <a:lnTo>
                  <a:pt x="2552966" y="804240"/>
                </a:lnTo>
                <a:lnTo>
                  <a:pt x="2554478" y="805764"/>
                </a:lnTo>
                <a:lnTo>
                  <a:pt x="2559050" y="805764"/>
                </a:lnTo>
                <a:lnTo>
                  <a:pt x="2560574" y="804240"/>
                </a:lnTo>
                <a:lnTo>
                  <a:pt x="2560574" y="790536"/>
                </a:lnTo>
                <a:lnTo>
                  <a:pt x="2559050" y="789012"/>
                </a:lnTo>
                <a:close/>
              </a:path>
              <a:path w="2560954" h="864235">
                <a:moveTo>
                  <a:pt x="2559050" y="764641"/>
                </a:moveTo>
                <a:lnTo>
                  <a:pt x="2554478" y="764641"/>
                </a:lnTo>
                <a:lnTo>
                  <a:pt x="2552966" y="766165"/>
                </a:lnTo>
                <a:lnTo>
                  <a:pt x="2552966" y="778344"/>
                </a:lnTo>
                <a:lnTo>
                  <a:pt x="2554478" y="781392"/>
                </a:lnTo>
                <a:lnTo>
                  <a:pt x="2559050" y="781392"/>
                </a:lnTo>
                <a:lnTo>
                  <a:pt x="2560574" y="778344"/>
                </a:lnTo>
                <a:lnTo>
                  <a:pt x="2560574" y="766165"/>
                </a:lnTo>
                <a:lnTo>
                  <a:pt x="2559050" y="764641"/>
                </a:lnTo>
                <a:close/>
              </a:path>
              <a:path w="2560954" h="864235">
                <a:moveTo>
                  <a:pt x="2559050" y="740270"/>
                </a:moveTo>
                <a:lnTo>
                  <a:pt x="2554478" y="740270"/>
                </a:lnTo>
                <a:lnTo>
                  <a:pt x="2552966" y="741794"/>
                </a:lnTo>
                <a:lnTo>
                  <a:pt x="2552966" y="753973"/>
                </a:lnTo>
                <a:lnTo>
                  <a:pt x="2554478" y="755497"/>
                </a:lnTo>
                <a:lnTo>
                  <a:pt x="2559050" y="755497"/>
                </a:lnTo>
                <a:lnTo>
                  <a:pt x="2560574" y="753973"/>
                </a:lnTo>
                <a:lnTo>
                  <a:pt x="2560574" y="741794"/>
                </a:lnTo>
                <a:lnTo>
                  <a:pt x="2559050" y="740270"/>
                </a:lnTo>
                <a:close/>
              </a:path>
              <a:path w="2560954" h="864235">
                <a:moveTo>
                  <a:pt x="2559050" y="714375"/>
                </a:moveTo>
                <a:lnTo>
                  <a:pt x="2554478" y="714375"/>
                </a:lnTo>
                <a:lnTo>
                  <a:pt x="2552966" y="717423"/>
                </a:lnTo>
                <a:lnTo>
                  <a:pt x="2552966" y="729602"/>
                </a:lnTo>
                <a:lnTo>
                  <a:pt x="2554478" y="731126"/>
                </a:lnTo>
                <a:lnTo>
                  <a:pt x="2559050" y="731126"/>
                </a:lnTo>
                <a:lnTo>
                  <a:pt x="2560574" y="729602"/>
                </a:lnTo>
                <a:lnTo>
                  <a:pt x="2560574" y="717423"/>
                </a:lnTo>
                <a:lnTo>
                  <a:pt x="2559050" y="714375"/>
                </a:lnTo>
                <a:close/>
              </a:path>
              <a:path w="2560954" h="864235">
                <a:moveTo>
                  <a:pt x="2559050" y="690003"/>
                </a:moveTo>
                <a:lnTo>
                  <a:pt x="2554478" y="690003"/>
                </a:lnTo>
                <a:lnTo>
                  <a:pt x="2552966" y="691527"/>
                </a:lnTo>
                <a:lnTo>
                  <a:pt x="2552966" y="705231"/>
                </a:lnTo>
                <a:lnTo>
                  <a:pt x="2554478" y="706755"/>
                </a:lnTo>
                <a:lnTo>
                  <a:pt x="2559050" y="706755"/>
                </a:lnTo>
                <a:lnTo>
                  <a:pt x="2560574" y="705231"/>
                </a:lnTo>
                <a:lnTo>
                  <a:pt x="2560574" y="691527"/>
                </a:lnTo>
                <a:lnTo>
                  <a:pt x="2559050" y="690003"/>
                </a:lnTo>
                <a:close/>
              </a:path>
              <a:path w="2560954" h="864235">
                <a:moveTo>
                  <a:pt x="2559050" y="665632"/>
                </a:moveTo>
                <a:lnTo>
                  <a:pt x="2554478" y="665632"/>
                </a:lnTo>
                <a:lnTo>
                  <a:pt x="2552966" y="667156"/>
                </a:lnTo>
                <a:lnTo>
                  <a:pt x="2552966" y="679335"/>
                </a:lnTo>
                <a:lnTo>
                  <a:pt x="2554478" y="682383"/>
                </a:lnTo>
                <a:lnTo>
                  <a:pt x="2559050" y="682383"/>
                </a:lnTo>
                <a:lnTo>
                  <a:pt x="2560574" y="679335"/>
                </a:lnTo>
                <a:lnTo>
                  <a:pt x="2560574" y="667156"/>
                </a:lnTo>
                <a:lnTo>
                  <a:pt x="2559050" y="665632"/>
                </a:lnTo>
                <a:close/>
              </a:path>
              <a:path w="2560954" h="864235">
                <a:moveTo>
                  <a:pt x="2559050" y="641261"/>
                </a:moveTo>
                <a:lnTo>
                  <a:pt x="2554478" y="641261"/>
                </a:lnTo>
                <a:lnTo>
                  <a:pt x="2552966" y="642785"/>
                </a:lnTo>
                <a:lnTo>
                  <a:pt x="2552966" y="654964"/>
                </a:lnTo>
                <a:lnTo>
                  <a:pt x="2554478" y="656488"/>
                </a:lnTo>
                <a:lnTo>
                  <a:pt x="2559050" y="656488"/>
                </a:lnTo>
                <a:lnTo>
                  <a:pt x="2560574" y="654964"/>
                </a:lnTo>
                <a:lnTo>
                  <a:pt x="2560574" y="642785"/>
                </a:lnTo>
                <a:lnTo>
                  <a:pt x="2559050" y="641261"/>
                </a:lnTo>
                <a:close/>
              </a:path>
              <a:path w="2560954" h="864235">
                <a:moveTo>
                  <a:pt x="2559050" y="615365"/>
                </a:moveTo>
                <a:lnTo>
                  <a:pt x="2554478" y="615365"/>
                </a:lnTo>
                <a:lnTo>
                  <a:pt x="2552966" y="618413"/>
                </a:lnTo>
                <a:lnTo>
                  <a:pt x="2552966" y="630593"/>
                </a:lnTo>
                <a:lnTo>
                  <a:pt x="2554478" y="632117"/>
                </a:lnTo>
                <a:lnTo>
                  <a:pt x="2559050" y="632117"/>
                </a:lnTo>
                <a:lnTo>
                  <a:pt x="2560574" y="630593"/>
                </a:lnTo>
                <a:lnTo>
                  <a:pt x="2560574" y="618413"/>
                </a:lnTo>
                <a:lnTo>
                  <a:pt x="2559050" y="615365"/>
                </a:lnTo>
                <a:close/>
              </a:path>
              <a:path w="2560954" h="864235">
                <a:moveTo>
                  <a:pt x="2559050" y="590994"/>
                </a:moveTo>
                <a:lnTo>
                  <a:pt x="2554478" y="590994"/>
                </a:lnTo>
                <a:lnTo>
                  <a:pt x="2552966" y="592518"/>
                </a:lnTo>
                <a:lnTo>
                  <a:pt x="2552966" y="606221"/>
                </a:lnTo>
                <a:lnTo>
                  <a:pt x="2554478" y="607745"/>
                </a:lnTo>
                <a:lnTo>
                  <a:pt x="2559050" y="607745"/>
                </a:lnTo>
                <a:lnTo>
                  <a:pt x="2560574" y="606221"/>
                </a:lnTo>
                <a:lnTo>
                  <a:pt x="2560574" y="592518"/>
                </a:lnTo>
                <a:lnTo>
                  <a:pt x="2559050" y="590994"/>
                </a:lnTo>
                <a:close/>
              </a:path>
              <a:path w="2560954" h="864235">
                <a:moveTo>
                  <a:pt x="2559050" y="566623"/>
                </a:moveTo>
                <a:lnTo>
                  <a:pt x="2554478" y="566623"/>
                </a:lnTo>
                <a:lnTo>
                  <a:pt x="2552966" y="568147"/>
                </a:lnTo>
                <a:lnTo>
                  <a:pt x="2552966" y="581850"/>
                </a:lnTo>
                <a:lnTo>
                  <a:pt x="2554478" y="583374"/>
                </a:lnTo>
                <a:lnTo>
                  <a:pt x="2559050" y="583374"/>
                </a:lnTo>
                <a:lnTo>
                  <a:pt x="2560574" y="581850"/>
                </a:lnTo>
                <a:lnTo>
                  <a:pt x="2560574" y="568147"/>
                </a:lnTo>
                <a:lnTo>
                  <a:pt x="2559050" y="566623"/>
                </a:lnTo>
                <a:close/>
              </a:path>
              <a:path w="2560954" h="864235">
                <a:moveTo>
                  <a:pt x="2559050" y="542251"/>
                </a:moveTo>
                <a:lnTo>
                  <a:pt x="2554478" y="542251"/>
                </a:lnTo>
                <a:lnTo>
                  <a:pt x="2552966" y="543775"/>
                </a:lnTo>
                <a:lnTo>
                  <a:pt x="2552966" y="555955"/>
                </a:lnTo>
                <a:lnTo>
                  <a:pt x="2554478" y="559003"/>
                </a:lnTo>
                <a:lnTo>
                  <a:pt x="2559050" y="559003"/>
                </a:lnTo>
                <a:lnTo>
                  <a:pt x="2560574" y="555955"/>
                </a:lnTo>
                <a:lnTo>
                  <a:pt x="2560574" y="543775"/>
                </a:lnTo>
                <a:lnTo>
                  <a:pt x="2559050" y="542251"/>
                </a:lnTo>
                <a:close/>
              </a:path>
              <a:path w="2560954" h="864235">
                <a:moveTo>
                  <a:pt x="2559050" y="517880"/>
                </a:moveTo>
                <a:lnTo>
                  <a:pt x="2554478" y="517880"/>
                </a:lnTo>
                <a:lnTo>
                  <a:pt x="2552966" y="519404"/>
                </a:lnTo>
                <a:lnTo>
                  <a:pt x="2552966" y="531583"/>
                </a:lnTo>
                <a:lnTo>
                  <a:pt x="2554478" y="533107"/>
                </a:lnTo>
                <a:lnTo>
                  <a:pt x="2559050" y="533107"/>
                </a:lnTo>
                <a:lnTo>
                  <a:pt x="2560574" y="531583"/>
                </a:lnTo>
                <a:lnTo>
                  <a:pt x="2560574" y="519404"/>
                </a:lnTo>
                <a:lnTo>
                  <a:pt x="2559050" y="517880"/>
                </a:lnTo>
                <a:close/>
              </a:path>
              <a:path w="2560954" h="864235">
                <a:moveTo>
                  <a:pt x="2559050" y="491985"/>
                </a:moveTo>
                <a:lnTo>
                  <a:pt x="2554478" y="491985"/>
                </a:lnTo>
                <a:lnTo>
                  <a:pt x="2552966" y="495033"/>
                </a:lnTo>
                <a:lnTo>
                  <a:pt x="2552966" y="507225"/>
                </a:lnTo>
                <a:lnTo>
                  <a:pt x="2554478" y="508736"/>
                </a:lnTo>
                <a:lnTo>
                  <a:pt x="2559050" y="508736"/>
                </a:lnTo>
                <a:lnTo>
                  <a:pt x="2560574" y="507225"/>
                </a:lnTo>
                <a:lnTo>
                  <a:pt x="2560574" y="495033"/>
                </a:lnTo>
                <a:lnTo>
                  <a:pt x="2559050" y="491985"/>
                </a:lnTo>
                <a:close/>
              </a:path>
              <a:path w="2560954" h="864235">
                <a:moveTo>
                  <a:pt x="2559050" y="467614"/>
                </a:moveTo>
                <a:lnTo>
                  <a:pt x="2554478" y="467614"/>
                </a:lnTo>
                <a:lnTo>
                  <a:pt x="2552966" y="469138"/>
                </a:lnTo>
                <a:lnTo>
                  <a:pt x="2552966" y="482854"/>
                </a:lnTo>
                <a:lnTo>
                  <a:pt x="2554478" y="484365"/>
                </a:lnTo>
                <a:lnTo>
                  <a:pt x="2559050" y="484365"/>
                </a:lnTo>
                <a:lnTo>
                  <a:pt x="2560574" y="482854"/>
                </a:lnTo>
                <a:lnTo>
                  <a:pt x="2560574" y="469138"/>
                </a:lnTo>
                <a:lnTo>
                  <a:pt x="2559050" y="467614"/>
                </a:lnTo>
                <a:close/>
              </a:path>
              <a:path w="2560954" h="864235">
                <a:moveTo>
                  <a:pt x="2559050" y="443242"/>
                </a:moveTo>
                <a:lnTo>
                  <a:pt x="2554478" y="443242"/>
                </a:lnTo>
                <a:lnTo>
                  <a:pt x="2552966" y="444766"/>
                </a:lnTo>
                <a:lnTo>
                  <a:pt x="2552966" y="458482"/>
                </a:lnTo>
                <a:lnTo>
                  <a:pt x="2554478" y="460006"/>
                </a:lnTo>
                <a:lnTo>
                  <a:pt x="2559050" y="460006"/>
                </a:lnTo>
                <a:lnTo>
                  <a:pt x="2560574" y="458482"/>
                </a:lnTo>
                <a:lnTo>
                  <a:pt x="2560574" y="444766"/>
                </a:lnTo>
                <a:lnTo>
                  <a:pt x="2559050" y="443242"/>
                </a:lnTo>
                <a:close/>
              </a:path>
              <a:path w="2560954" h="864235">
                <a:moveTo>
                  <a:pt x="2559050" y="418871"/>
                </a:moveTo>
                <a:lnTo>
                  <a:pt x="2554478" y="418871"/>
                </a:lnTo>
                <a:lnTo>
                  <a:pt x="2552966" y="420395"/>
                </a:lnTo>
                <a:lnTo>
                  <a:pt x="2552966" y="432587"/>
                </a:lnTo>
                <a:lnTo>
                  <a:pt x="2554478" y="435635"/>
                </a:lnTo>
                <a:lnTo>
                  <a:pt x="2559050" y="435635"/>
                </a:lnTo>
                <a:lnTo>
                  <a:pt x="2560574" y="432587"/>
                </a:lnTo>
                <a:lnTo>
                  <a:pt x="2560574" y="420395"/>
                </a:lnTo>
                <a:lnTo>
                  <a:pt x="2559050" y="418871"/>
                </a:lnTo>
                <a:close/>
              </a:path>
              <a:path w="2560954" h="864235">
                <a:moveTo>
                  <a:pt x="2559050" y="392976"/>
                </a:moveTo>
                <a:lnTo>
                  <a:pt x="2554478" y="392976"/>
                </a:lnTo>
                <a:lnTo>
                  <a:pt x="2552966" y="396024"/>
                </a:lnTo>
                <a:lnTo>
                  <a:pt x="2552966" y="408216"/>
                </a:lnTo>
                <a:lnTo>
                  <a:pt x="2554478" y="409740"/>
                </a:lnTo>
                <a:lnTo>
                  <a:pt x="2559050" y="409740"/>
                </a:lnTo>
                <a:lnTo>
                  <a:pt x="2560574" y="408216"/>
                </a:lnTo>
                <a:lnTo>
                  <a:pt x="2560574" y="396024"/>
                </a:lnTo>
                <a:lnTo>
                  <a:pt x="2559050" y="392976"/>
                </a:lnTo>
                <a:close/>
              </a:path>
              <a:path w="2560954" h="864235">
                <a:moveTo>
                  <a:pt x="2559050" y="368604"/>
                </a:moveTo>
                <a:lnTo>
                  <a:pt x="2554478" y="368604"/>
                </a:lnTo>
                <a:lnTo>
                  <a:pt x="2552966" y="370128"/>
                </a:lnTo>
                <a:lnTo>
                  <a:pt x="2552966" y="383844"/>
                </a:lnTo>
                <a:lnTo>
                  <a:pt x="2554478" y="385368"/>
                </a:lnTo>
                <a:lnTo>
                  <a:pt x="2559050" y="385368"/>
                </a:lnTo>
                <a:lnTo>
                  <a:pt x="2560574" y="383844"/>
                </a:lnTo>
                <a:lnTo>
                  <a:pt x="2560574" y="370128"/>
                </a:lnTo>
                <a:lnTo>
                  <a:pt x="2559050" y="368604"/>
                </a:lnTo>
                <a:close/>
              </a:path>
              <a:path w="2560954" h="864235">
                <a:moveTo>
                  <a:pt x="2559050" y="344233"/>
                </a:moveTo>
                <a:lnTo>
                  <a:pt x="2554478" y="344233"/>
                </a:lnTo>
                <a:lnTo>
                  <a:pt x="2552966" y="345757"/>
                </a:lnTo>
                <a:lnTo>
                  <a:pt x="2552966" y="359473"/>
                </a:lnTo>
                <a:lnTo>
                  <a:pt x="2554478" y="360997"/>
                </a:lnTo>
                <a:lnTo>
                  <a:pt x="2559050" y="360997"/>
                </a:lnTo>
                <a:lnTo>
                  <a:pt x="2560574" y="359473"/>
                </a:lnTo>
                <a:lnTo>
                  <a:pt x="2560574" y="345757"/>
                </a:lnTo>
                <a:lnTo>
                  <a:pt x="2559050" y="344233"/>
                </a:lnTo>
                <a:close/>
              </a:path>
              <a:path w="2560954" h="864235">
                <a:moveTo>
                  <a:pt x="2559050" y="319862"/>
                </a:moveTo>
                <a:lnTo>
                  <a:pt x="2554478" y="319862"/>
                </a:lnTo>
                <a:lnTo>
                  <a:pt x="2552966" y="321386"/>
                </a:lnTo>
                <a:lnTo>
                  <a:pt x="2552966" y="333578"/>
                </a:lnTo>
                <a:lnTo>
                  <a:pt x="2554478" y="336626"/>
                </a:lnTo>
                <a:lnTo>
                  <a:pt x="2559050" y="336626"/>
                </a:lnTo>
                <a:lnTo>
                  <a:pt x="2560574" y="333578"/>
                </a:lnTo>
                <a:lnTo>
                  <a:pt x="2560574" y="321386"/>
                </a:lnTo>
                <a:lnTo>
                  <a:pt x="2559050" y="319862"/>
                </a:lnTo>
                <a:close/>
              </a:path>
              <a:path w="2560954" h="864235">
                <a:moveTo>
                  <a:pt x="2559050" y="295490"/>
                </a:moveTo>
                <a:lnTo>
                  <a:pt x="2554478" y="295490"/>
                </a:lnTo>
                <a:lnTo>
                  <a:pt x="2552966" y="297014"/>
                </a:lnTo>
                <a:lnTo>
                  <a:pt x="2552966" y="309206"/>
                </a:lnTo>
                <a:lnTo>
                  <a:pt x="2554478" y="310730"/>
                </a:lnTo>
                <a:lnTo>
                  <a:pt x="2559050" y="310730"/>
                </a:lnTo>
                <a:lnTo>
                  <a:pt x="2560574" y="309206"/>
                </a:lnTo>
                <a:lnTo>
                  <a:pt x="2560574" y="297014"/>
                </a:lnTo>
                <a:lnTo>
                  <a:pt x="2559050" y="295490"/>
                </a:lnTo>
                <a:close/>
              </a:path>
              <a:path w="2560954" h="864235">
                <a:moveTo>
                  <a:pt x="2559050" y="269608"/>
                </a:moveTo>
                <a:lnTo>
                  <a:pt x="2554478" y="269608"/>
                </a:lnTo>
                <a:lnTo>
                  <a:pt x="2552966" y="272643"/>
                </a:lnTo>
                <a:lnTo>
                  <a:pt x="2552966" y="284835"/>
                </a:lnTo>
                <a:lnTo>
                  <a:pt x="2554478" y="286359"/>
                </a:lnTo>
                <a:lnTo>
                  <a:pt x="2559050" y="286359"/>
                </a:lnTo>
                <a:lnTo>
                  <a:pt x="2560574" y="284835"/>
                </a:lnTo>
                <a:lnTo>
                  <a:pt x="2560574" y="272643"/>
                </a:lnTo>
                <a:lnTo>
                  <a:pt x="2559050" y="269608"/>
                </a:lnTo>
                <a:close/>
              </a:path>
              <a:path w="2560954" h="864235">
                <a:moveTo>
                  <a:pt x="2559050" y="245237"/>
                </a:moveTo>
                <a:lnTo>
                  <a:pt x="2554478" y="245237"/>
                </a:lnTo>
                <a:lnTo>
                  <a:pt x="2552966" y="246761"/>
                </a:lnTo>
                <a:lnTo>
                  <a:pt x="2552966" y="260464"/>
                </a:lnTo>
                <a:lnTo>
                  <a:pt x="2554478" y="261988"/>
                </a:lnTo>
                <a:lnTo>
                  <a:pt x="2559050" y="261988"/>
                </a:lnTo>
                <a:lnTo>
                  <a:pt x="2560574" y="260464"/>
                </a:lnTo>
                <a:lnTo>
                  <a:pt x="2560574" y="246761"/>
                </a:lnTo>
                <a:lnTo>
                  <a:pt x="2559050" y="245237"/>
                </a:lnTo>
                <a:close/>
              </a:path>
              <a:path w="2560954" h="864235">
                <a:moveTo>
                  <a:pt x="2559050" y="220865"/>
                </a:moveTo>
                <a:lnTo>
                  <a:pt x="2554478" y="220865"/>
                </a:lnTo>
                <a:lnTo>
                  <a:pt x="2552966" y="222389"/>
                </a:lnTo>
                <a:lnTo>
                  <a:pt x="2552966" y="236093"/>
                </a:lnTo>
                <a:lnTo>
                  <a:pt x="2554478" y="237617"/>
                </a:lnTo>
                <a:lnTo>
                  <a:pt x="2559050" y="237617"/>
                </a:lnTo>
                <a:lnTo>
                  <a:pt x="2560574" y="236093"/>
                </a:lnTo>
                <a:lnTo>
                  <a:pt x="2560574" y="222389"/>
                </a:lnTo>
                <a:lnTo>
                  <a:pt x="2559050" y="220865"/>
                </a:lnTo>
                <a:close/>
              </a:path>
              <a:path w="2560954" h="864235">
                <a:moveTo>
                  <a:pt x="2559050" y="196494"/>
                </a:moveTo>
                <a:lnTo>
                  <a:pt x="2554478" y="196494"/>
                </a:lnTo>
                <a:lnTo>
                  <a:pt x="2552966" y="198018"/>
                </a:lnTo>
                <a:lnTo>
                  <a:pt x="2552966" y="210197"/>
                </a:lnTo>
                <a:lnTo>
                  <a:pt x="2554478" y="213245"/>
                </a:lnTo>
                <a:lnTo>
                  <a:pt x="2559050" y="213245"/>
                </a:lnTo>
                <a:lnTo>
                  <a:pt x="2560574" y="210197"/>
                </a:lnTo>
                <a:lnTo>
                  <a:pt x="2560574" y="198018"/>
                </a:lnTo>
                <a:lnTo>
                  <a:pt x="2559050" y="196494"/>
                </a:lnTo>
                <a:close/>
              </a:path>
              <a:path w="2560954" h="864235">
                <a:moveTo>
                  <a:pt x="2559050" y="172123"/>
                </a:moveTo>
                <a:lnTo>
                  <a:pt x="2554478" y="172123"/>
                </a:lnTo>
                <a:lnTo>
                  <a:pt x="2552966" y="173647"/>
                </a:lnTo>
                <a:lnTo>
                  <a:pt x="2552966" y="185826"/>
                </a:lnTo>
                <a:lnTo>
                  <a:pt x="2554478" y="187350"/>
                </a:lnTo>
                <a:lnTo>
                  <a:pt x="2559050" y="187350"/>
                </a:lnTo>
                <a:lnTo>
                  <a:pt x="2560574" y="185826"/>
                </a:lnTo>
                <a:lnTo>
                  <a:pt x="2560574" y="173647"/>
                </a:lnTo>
                <a:lnTo>
                  <a:pt x="2559050" y="172123"/>
                </a:lnTo>
                <a:close/>
              </a:path>
              <a:path w="2560954" h="864235">
                <a:moveTo>
                  <a:pt x="2559050" y="146227"/>
                </a:moveTo>
                <a:lnTo>
                  <a:pt x="2554478" y="146227"/>
                </a:lnTo>
                <a:lnTo>
                  <a:pt x="2552966" y="149275"/>
                </a:lnTo>
                <a:lnTo>
                  <a:pt x="2552966" y="161455"/>
                </a:lnTo>
                <a:lnTo>
                  <a:pt x="2554478" y="162979"/>
                </a:lnTo>
                <a:lnTo>
                  <a:pt x="2559050" y="162979"/>
                </a:lnTo>
                <a:lnTo>
                  <a:pt x="2560574" y="161455"/>
                </a:lnTo>
                <a:lnTo>
                  <a:pt x="2560574" y="149275"/>
                </a:lnTo>
                <a:lnTo>
                  <a:pt x="2559050" y="146227"/>
                </a:lnTo>
                <a:close/>
              </a:path>
              <a:path w="2560954" h="864235">
                <a:moveTo>
                  <a:pt x="2559050" y="121856"/>
                </a:moveTo>
                <a:lnTo>
                  <a:pt x="2554478" y="121856"/>
                </a:lnTo>
                <a:lnTo>
                  <a:pt x="2552966" y="123380"/>
                </a:lnTo>
                <a:lnTo>
                  <a:pt x="2552966" y="137083"/>
                </a:lnTo>
                <a:lnTo>
                  <a:pt x="2554478" y="138607"/>
                </a:lnTo>
                <a:lnTo>
                  <a:pt x="2559050" y="138607"/>
                </a:lnTo>
                <a:lnTo>
                  <a:pt x="2560574" y="137083"/>
                </a:lnTo>
                <a:lnTo>
                  <a:pt x="2560574" y="123380"/>
                </a:lnTo>
                <a:lnTo>
                  <a:pt x="2559050" y="121856"/>
                </a:lnTo>
                <a:close/>
              </a:path>
              <a:path w="2560954" h="864235">
                <a:moveTo>
                  <a:pt x="2559050" y="97485"/>
                </a:moveTo>
                <a:lnTo>
                  <a:pt x="2554478" y="97485"/>
                </a:lnTo>
                <a:lnTo>
                  <a:pt x="2552966" y="99009"/>
                </a:lnTo>
                <a:lnTo>
                  <a:pt x="2552966" y="111188"/>
                </a:lnTo>
                <a:lnTo>
                  <a:pt x="2554478" y="114236"/>
                </a:lnTo>
                <a:lnTo>
                  <a:pt x="2559050" y="114236"/>
                </a:lnTo>
                <a:lnTo>
                  <a:pt x="2560574" y="111188"/>
                </a:lnTo>
                <a:lnTo>
                  <a:pt x="2560574" y="99009"/>
                </a:lnTo>
                <a:lnTo>
                  <a:pt x="2559050" y="97485"/>
                </a:lnTo>
                <a:close/>
              </a:path>
              <a:path w="2560954" h="864235">
                <a:moveTo>
                  <a:pt x="2559050" y="73113"/>
                </a:moveTo>
                <a:lnTo>
                  <a:pt x="2554478" y="73113"/>
                </a:lnTo>
                <a:lnTo>
                  <a:pt x="2552966" y="74637"/>
                </a:lnTo>
                <a:lnTo>
                  <a:pt x="2552966" y="86817"/>
                </a:lnTo>
                <a:lnTo>
                  <a:pt x="2554478" y="88341"/>
                </a:lnTo>
                <a:lnTo>
                  <a:pt x="2559050" y="88341"/>
                </a:lnTo>
                <a:lnTo>
                  <a:pt x="2560574" y="86817"/>
                </a:lnTo>
                <a:lnTo>
                  <a:pt x="2560574" y="74637"/>
                </a:lnTo>
                <a:lnTo>
                  <a:pt x="2559050" y="73113"/>
                </a:lnTo>
                <a:close/>
              </a:path>
              <a:path w="2560954" h="864235">
                <a:moveTo>
                  <a:pt x="2559050" y="47218"/>
                </a:moveTo>
                <a:lnTo>
                  <a:pt x="2554478" y="47218"/>
                </a:lnTo>
                <a:lnTo>
                  <a:pt x="2552966" y="50266"/>
                </a:lnTo>
                <a:lnTo>
                  <a:pt x="2552966" y="62445"/>
                </a:lnTo>
                <a:lnTo>
                  <a:pt x="2554478" y="63969"/>
                </a:lnTo>
                <a:lnTo>
                  <a:pt x="2559050" y="63969"/>
                </a:lnTo>
                <a:lnTo>
                  <a:pt x="2560574" y="62445"/>
                </a:lnTo>
                <a:lnTo>
                  <a:pt x="2560574" y="50266"/>
                </a:lnTo>
                <a:lnTo>
                  <a:pt x="2559050" y="47218"/>
                </a:lnTo>
                <a:close/>
              </a:path>
              <a:path w="2560954" h="864235">
                <a:moveTo>
                  <a:pt x="2559050" y="22847"/>
                </a:moveTo>
                <a:lnTo>
                  <a:pt x="2554478" y="22847"/>
                </a:lnTo>
                <a:lnTo>
                  <a:pt x="2552966" y="24371"/>
                </a:lnTo>
                <a:lnTo>
                  <a:pt x="2552966" y="38074"/>
                </a:lnTo>
                <a:lnTo>
                  <a:pt x="2554478" y="39598"/>
                </a:lnTo>
                <a:lnTo>
                  <a:pt x="2559050" y="39598"/>
                </a:lnTo>
                <a:lnTo>
                  <a:pt x="2560574" y="38074"/>
                </a:lnTo>
                <a:lnTo>
                  <a:pt x="2560574" y="24371"/>
                </a:lnTo>
                <a:lnTo>
                  <a:pt x="2559050" y="22847"/>
                </a:lnTo>
                <a:close/>
              </a:path>
              <a:path w="2560954" h="864235">
                <a:moveTo>
                  <a:pt x="2552966" y="4572"/>
                </a:moveTo>
                <a:lnTo>
                  <a:pt x="2552966" y="13703"/>
                </a:lnTo>
                <a:lnTo>
                  <a:pt x="2554478" y="15227"/>
                </a:lnTo>
                <a:lnTo>
                  <a:pt x="2559050" y="15227"/>
                </a:lnTo>
                <a:lnTo>
                  <a:pt x="2560574" y="13703"/>
                </a:lnTo>
                <a:lnTo>
                  <a:pt x="2560574" y="9144"/>
                </a:lnTo>
                <a:lnTo>
                  <a:pt x="2556002" y="9144"/>
                </a:lnTo>
                <a:lnTo>
                  <a:pt x="2552966" y="4572"/>
                </a:lnTo>
                <a:close/>
              </a:path>
              <a:path w="2560954" h="864235">
                <a:moveTo>
                  <a:pt x="2559050" y="0"/>
                </a:moveTo>
                <a:lnTo>
                  <a:pt x="2552966" y="0"/>
                </a:lnTo>
                <a:lnTo>
                  <a:pt x="2551442" y="1524"/>
                </a:lnTo>
                <a:lnTo>
                  <a:pt x="2551442" y="6096"/>
                </a:lnTo>
                <a:lnTo>
                  <a:pt x="2552966" y="9144"/>
                </a:lnTo>
                <a:lnTo>
                  <a:pt x="2552966" y="4572"/>
                </a:lnTo>
                <a:lnTo>
                  <a:pt x="2560574" y="4572"/>
                </a:lnTo>
                <a:lnTo>
                  <a:pt x="2560574" y="1524"/>
                </a:lnTo>
                <a:lnTo>
                  <a:pt x="2559050" y="0"/>
                </a:lnTo>
                <a:close/>
              </a:path>
              <a:path w="2560954" h="864235">
                <a:moveTo>
                  <a:pt x="2560574" y="4572"/>
                </a:moveTo>
                <a:lnTo>
                  <a:pt x="2552966" y="4572"/>
                </a:lnTo>
                <a:lnTo>
                  <a:pt x="2556002" y="9144"/>
                </a:lnTo>
                <a:lnTo>
                  <a:pt x="2560574" y="9144"/>
                </a:lnTo>
                <a:lnTo>
                  <a:pt x="2560574" y="4572"/>
                </a:lnTo>
                <a:close/>
              </a:path>
              <a:path w="2560954" h="864235">
                <a:moveTo>
                  <a:pt x="2540787" y="0"/>
                </a:moveTo>
                <a:lnTo>
                  <a:pt x="2528608" y="0"/>
                </a:lnTo>
                <a:lnTo>
                  <a:pt x="2525560" y="1524"/>
                </a:lnTo>
                <a:lnTo>
                  <a:pt x="2525560" y="6096"/>
                </a:lnTo>
                <a:lnTo>
                  <a:pt x="2528608" y="9144"/>
                </a:lnTo>
                <a:lnTo>
                  <a:pt x="2540787" y="9144"/>
                </a:lnTo>
                <a:lnTo>
                  <a:pt x="2542298" y="6096"/>
                </a:lnTo>
                <a:lnTo>
                  <a:pt x="2542298" y="1524"/>
                </a:lnTo>
                <a:lnTo>
                  <a:pt x="2540787" y="0"/>
                </a:lnTo>
                <a:close/>
              </a:path>
              <a:path w="2560954" h="864235">
                <a:moveTo>
                  <a:pt x="2516428" y="0"/>
                </a:moveTo>
                <a:lnTo>
                  <a:pt x="2502725" y="0"/>
                </a:lnTo>
                <a:lnTo>
                  <a:pt x="2501201" y="1524"/>
                </a:lnTo>
                <a:lnTo>
                  <a:pt x="2501201" y="6096"/>
                </a:lnTo>
                <a:lnTo>
                  <a:pt x="2502725" y="9144"/>
                </a:lnTo>
                <a:lnTo>
                  <a:pt x="2516428" y="9144"/>
                </a:lnTo>
                <a:lnTo>
                  <a:pt x="2517952" y="6096"/>
                </a:lnTo>
                <a:lnTo>
                  <a:pt x="2517952" y="1524"/>
                </a:lnTo>
                <a:lnTo>
                  <a:pt x="2516428" y="0"/>
                </a:lnTo>
                <a:close/>
              </a:path>
              <a:path w="2560954" h="864235">
                <a:moveTo>
                  <a:pt x="2492070" y="0"/>
                </a:moveTo>
                <a:lnTo>
                  <a:pt x="2478366" y="0"/>
                </a:lnTo>
                <a:lnTo>
                  <a:pt x="2476842" y="1524"/>
                </a:lnTo>
                <a:lnTo>
                  <a:pt x="2476842" y="6096"/>
                </a:lnTo>
                <a:lnTo>
                  <a:pt x="2478366" y="9144"/>
                </a:lnTo>
                <a:lnTo>
                  <a:pt x="2492070" y="9144"/>
                </a:lnTo>
                <a:lnTo>
                  <a:pt x="2493594" y="6096"/>
                </a:lnTo>
                <a:lnTo>
                  <a:pt x="2493594" y="1524"/>
                </a:lnTo>
                <a:lnTo>
                  <a:pt x="2492070" y="0"/>
                </a:lnTo>
                <a:close/>
              </a:path>
              <a:path w="2560954" h="864235">
                <a:moveTo>
                  <a:pt x="2466187" y="0"/>
                </a:moveTo>
                <a:lnTo>
                  <a:pt x="2454008" y="0"/>
                </a:lnTo>
                <a:lnTo>
                  <a:pt x="2452484" y="1524"/>
                </a:lnTo>
                <a:lnTo>
                  <a:pt x="2452484" y="6096"/>
                </a:lnTo>
                <a:lnTo>
                  <a:pt x="2454008" y="9144"/>
                </a:lnTo>
                <a:lnTo>
                  <a:pt x="2466187" y="9144"/>
                </a:lnTo>
                <a:lnTo>
                  <a:pt x="2467711" y="6096"/>
                </a:lnTo>
                <a:lnTo>
                  <a:pt x="2467711" y="1524"/>
                </a:lnTo>
                <a:lnTo>
                  <a:pt x="2466187" y="0"/>
                </a:lnTo>
                <a:close/>
              </a:path>
              <a:path w="2560954" h="864235">
                <a:moveTo>
                  <a:pt x="2441829" y="0"/>
                </a:moveTo>
                <a:lnTo>
                  <a:pt x="2429649" y="0"/>
                </a:lnTo>
                <a:lnTo>
                  <a:pt x="2426601" y="1524"/>
                </a:lnTo>
                <a:lnTo>
                  <a:pt x="2426601" y="6096"/>
                </a:lnTo>
                <a:lnTo>
                  <a:pt x="2429649" y="9144"/>
                </a:lnTo>
                <a:lnTo>
                  <a:pt x="2441829" y="9144"/>
                </a:lnTo>
                <a:lnTo>
                  <a:pt x="2443353" y="6096"/>
                </a:lnTo>
                <a:lnTo>
                  <a:pt x="2443353" y="1524"/>
                </a:lnTo>
                <a:lnTo>
                  <a:pt x="2441829" y="0"/>
                </a:lnTo>
                <a:close/>
              </a:path>
              <a:path w="2560954" h="864235">
                <a:moveTo>
                  <a:pt x="2417470" y="0"/>
                </a:moveTo>
                <a:lnTo>
                  <a:pt x="2403767" y="0"/>
                </a:lnTo>
                <a:lnTo>
                  <a:pt x="2402255" y="1524"/>
                </a:lnTo>
                <a:lnTo>
                  <a:pt x="2402255" y="6096"/>
                </a:lnTo>
                <a:lnTo>
                  <a:pt x="2403767" y="9144"/>
                </a:lnTo>
                <a:lnTo>
                  <a:pt x="2417470" y="9144"/>
                </a:lnTo>
                <a:lnTo>
                  <a:pt x="2418994" y="6096"/>
                </a:lnTo>
                <a:lnTo>
                  <a:pt x="2418994" y="1524"/>
                </a:lnTo>
                <a:lnTo>
                  <a:pt x="2417470" y="0"/>
                </a:lnTo>
                <a:close/>
              </a:path>
              <a:path w="2560954" h="864235">
                <a:moveTo>
                  <a:pt x="2393111" y="0"/>
                </a:moveTo>
                <a:lnTo>
                  <a:pt x="2379421" y="0"/>
                </a:lnTo>
                <a:lnTo>
                  <a:pt x="2377897" y="1524"/>
                </a:lnTo>
                <a:lnTo>
                  <a:pt x="2377897" y="6096"/>
                </a:lnTo>
                <a:lnTo>
                  <a:pt x="2379421" y="9144"/>
                </a:lnTo>
                <a:lnTo>
                  <a:pt x="2393111" y="9144"/>
                </a:lnTo>
                <a:lnTo>
                  <a:pt x="2394635" y="6096"/>
                </a:lnTo>
                <a:lnTo>
                  <a:pt x="2394635" y="1524"/>
                </a:lnTo>
                <a:lnTo>
                  <a:pt x="2393111" y="0"/>
                </a:lnTo>
                <a:close/>
              </a:path>
              <a:path w="2560954" h="864235">
                <a:moveTo>
                  <a:pt x="2367241" y="0"/>
                </a:moveTo>
                <a:lnTo>
                  <a:pt x="2355062" y="0"/>
                </a:lnTo>
                <a:lnTo>
                  <a:pt x="2353538" y="1524"/>
                </a:lnTo>
                <a:lnTo>
                  <a:pt x="2353538" y="6096"/>
                </a:lnTo>
                <a:lnTo>
                  <a:pt x="2355062" y="9144"/>
                </a:lnTo>
                <a:lnTo>
                  <a:pt x="2367241" y="9144"/>
                </a:lnTo>
                <a:lnTo>
                  <a:pt x="2370277" y="6096"/>
                </a:lnTo>
                <a:lnTo>
                  <a:pt x="2370277" y="1524"/>
                </a:lnTo>
                <a:lnTo>
                  <a:pt x="2367241" y="0"/>
                </a:lnTo>
                <a:close/>
              </a:path>
              <a:path w="2560954" h="864235">
                <a:moveTo>
                  <a:pt x="2342883" y="0"/>
                </a:moveTo>
                <a:lnTo>
                  <a:pt x="2330704" y="0"/>
                </a:lnTo>
                <a:lnTo>
                  <a:pt x="2327656" y="1524"/>
                </a:lnTo>
                <a:lnTo>
                  <a:pt x="2327656" y="6096"/>
                </a:lnTo>
                <a:lnTo>
                  <a:pt x="2330704" y="9144"/>
                </a:lnTo>
                <a:lnTo>
                  <a:pt x="2342883" y="9144"/>
                </a:lnTo>
                <a:lnTo>
                  <a:pt x="2344407" y="6096"/>
                </a:lnTo>
                <a:lnTo>
                  <a:pt x="2344407" y="1524"/>
                </a:lnTo>
                <a:lnTo>
                  <a:pt x="2342883" y="0"/>
                </a:lnTo>
                <a:close/>
              </a:path>
              <a:path w="2560954" h="864235">
                <a:moveTo>
                  <a:pt x="2318524" y="0"/>
                </a:moveTo>
                <a:lnTo>
                  <a:pt x="2304821" y="0"/>
                </a:lnTo>
                <a:lnTo>
                  <a:pt x="2303297" y="1524"/>
                </a:lnTo>
                <a:lnTo>
                  <a:pt x="2303297" y="6096"/>
                </a:lnTo>
                <a:lnTo>
                  <a:pt x="2304821" y="9144"/>
                </a:lnTo>
                <a:lnTo>
                  <a:pt x="2318524" y="9144"/>
                </a:lnTo>
                <a:lnTo>
                  <a:pt x="2320048" y="6096"/>
                </a:lnTo>
                <a:lnTo>
                  <a:pt x="2320048" y="1524"/>
                </a:lnTo>
                <a:lnTo>
                  <a:pt x="2318524" y="0"/>
                </a:lnTo>
                <a:close/>
              </a:path>
              <a:path w="2560954" h="864235">
                <a:moveTo>
                  <a:pt x="2294166" y="0"/>
                </a:moveTo>
                <a:lnTo>
                  <a:pt x="2280462" y="0"/>
                </a:lnTo>
                <a:lnTo>
                  <a:pt x="2278938" y="1524"/>
                </a:lnTo>
                <a:lnTo>
                  <a:pt x="2278938" y="6096"/>
                </a:lnTo>
                <a:lnTo>
                  <a:pt x="2280462" y="9144"/>
                </a:lnTo>
                <a:lnTo>
                  <a:pt x="2294166" y="9144"/>
                </a:lnTo>
                <a:lnTo>
                  <a:pt x="2295690" y="6096"/>
                </a:lnTo>
                <a:lnTo>
                  <a:pt x="2295690" y="1524"/>
                </a:lnTo>
                <a:lnTo>
                  <a:pt x="2294166" y="0"/>
                </a:lnTo>
                <a:close/>
              </a:path>
              <a:path w="2560954" h="864235">
                <a:moveTo>
                  <a:pt x="2268283" y="0"/>
                </a:moveTo>
                <a:lnTo>
                  <a:pt x="2256104" y="0"/>
                </a:lnTo>
                <a:lnTo>
                  <a:pt x="2254580" y="1524"/>
                </a:lnTo>
                <a:lnTo>
                  <a:pt x="2254580" y="6096"/>
                </a:lnTo>
                <a:lnTo>
                  <a:pt x="2256104" y="9144"/>
                </a:lnTo>
                <a:lnTo>
                  <a:pt x="2268283" y="9144"/>
                </a:lnTo>
                <a:lnTo>
                  <a:pt x="2271331" y="6096"/>
                </a:lnTo>
                <a:lnTo>
                  <a:pt x="2271331" y="1524"/>
                </a:lnTo>
                <a:lnTo>
                  <a:pt x="2268283" y="0"/>
                </a:lnTo>
                <a:close/>
              </a:path>
              <a:path w="2560954" h="864235">
                <a:moveTo>
                  <a:pt x="2243924" y="0"/>
                </a:moveTo>
                <a:lnTo>
                  <a:pt x="2231745" y="0"/>
                </a:lnTo>
                <a:lnTo>
                  <a:pt x="2230221" y="1524"/>
                </a:lnTo>
                <a:lnTo>
                  <a:pt x="2230221" y="6096"/>
                </a:lnTo>
                <a:lnTo>
                  <a:pt x="2231745" y="9144"/>
                </a:lnTo>
                <a:lnTo>
                  <a:pt x="2243924" y="9144"/>
                </a:lnTo>
                <a:lnTo>
                  <a:pt x="2245448" y="6096"/>
                </a:lnTo>
                <a:lnTo>
                  <a:pt x="2245448" y="1524"/>
                </a:lnTo>
                <a:lnTo>
                  <a:pt x="2243924" y="0"/>
                </a:lnTo>
                <a:close/>
              </a:path>
              <a:path w="2560954" h="864235">
                <a:moveTo>
                  <a:pt x="2219566" y="0"/>
                </a:moveTo>
                <a:lnTo>
                  <a:pt x="2207387" y="0"/>
                </a:lnTo>
                <a:lnTo>
                  <a:pt x="2204351" y="1524"/>
                </a:lnTo>
                <a:lnTo>
                  <a:pt x="2204351" y="6096"/>
                </a:lnTo>
                <a:lnTo>
                  <a:pt x="2207387" y="9144"/>
                </a:lnTo>
                <a:lnTo>
                  <a:pt x="2219566" y="9144"/>
                </a:lnTo>
                <a:lnTo>
                  <a:pt x="2221090" y="6096"/>
                </a:lnTo>
                <a:lnTo>
                  <a:pt x="2221090" y="1524"/>
                </a:lnTo>
                <a:lnTo>
                  <a:pt x="2219566" y="0"/>
                </a:lnTo>
                <a:close/>
              </a:path>
              <a:path w="2560954" h="864235">
                <a:moveTo>
                  <a:pt x="2195207" y="0"/>
                </a:moveTo>
                <a:lnTo>
                  <a:pt x="2181517" y="0"/>
                </a:lnTo>
                <a:lnTo>
                  <a:pt x="2179993" y="1524"/>
                </a:lnTo>
                <a:lnTo>
                  <a:pt x="2179993" y="6096"/>
                </a:lnTo>
                <a:lnTo>
                  <a:pt x="2181517" y="9144"/>
                </a:lnTo>
                <a:lnTo>
                  <a:pt x="2195207" y="9144"/>
                </a:lnTo>
                <a:lnTo>
                  <a:pt x="2196731" y="6096"/>
                </a:lnTo>
                <a:lnTo>
                  <a:pt x="2196731" y="1524"/>
                </a:lnTo>
                <a:lnTo>
                  <a:pt x="2195207" y="0"/>
                </a:lnTo>
                <a:close/>
              </a:path>
              <a:path w="2560954" h="864235">
                <a:moveTo>
                  <a:pt x="2169337" y="0"/>
                </a:moveTo>
                <a:lnTo>
                  <a:pt x="2157158" y="0"/>
                </a:lnTo>
                <a:lnTo>
                  <a:pt x="2155634" y="1524"/>
                </a:lnTo>
                <a:lnTo>
                  <a:pt x="2155634" y="6096"/>
                </a:lnTo>
                <a:lnTo>
                  <a:pt x="2157158" y="9144"/>
                </a:lnTo>
                <a:lnTo>
                  <a:pt x="2169337" y="9144"/>
                </a:lnTo>
                <a:lnTo>
                  <a:pt x="2172373" y="6096"/>
                </a:lnTo>
                <a:lnTo>
                  <a:pt x="2172373" y="1524"/>
                </a:lnTo>
                <a:lnTo>
                  <a:pt x="2169337" y="0"/>
                </a:lnTo>
                <a:close/>
              </a:path>
              <a:path w="2560954" h="864235">
                <a:moveTo>
                  <a:pt x="2144979" y="0"/>
                </a:moveTo>
                <a:lnTo>
                  <a:pt x="2132799" y="0"/>
                </a:lnTo>
                <a:lnTo>
                  <a:pt x="2131275" y="1524"/>
                </a:lnTo>
                <a:lnTo>
                  <a:pt x="2131275" y="6096"/>
                </a:lnTo>
                <a:lnTo>
                  <a:pt x="2132799" y="9144"/>
                </a:lnTo>
                <a:lnTo>
                  <a:pt x="2144979" y="9144"/>
                </a:lnTo>
                <a:lnTo>
                  <a:pt x="2146503" y="6096"/>
                </a:lnTo>
                <a:lnTo>
                  <a:pt x="2146503" y="1524"/>
                </a:lnTo>
                <a:lnTo>
                  <a:pt x="2144979" y="0"/>
                </a:lnTo>
                <a:close/>
              </a:path>
              <a:path w="2560954" h="864235">
                <a:moveTo>
                  <a:pt x="2120620" y="0"/>
                </a:moveTo>
                <a:lnTo>
                  <a:pt x="2108441" y="0"/>
                </a:lnTo>
                <a:lnTo>
                  <a:pt x="2105393" y="1524"/>
                </a:lnTo>
                <a:lnTo>
                  <a:pt x="2105393" y="6096"/>
                </a:lnTo>
                <a:lnTo>
                  <a:pt x="2108441" y="9144"/>
                </a:lnTo>
                <a:lnTo>
                  <a:pt x="2120620" y="9144"/>
                </a:lnTo>
                <a:lnTo>
                  <a:pt x="2122144" y="6096"/>
                </a:lnTo>
                <a:lnTo>
                  <a:pt x="2122144" y="1524"/>
                </a:lnTo>
                <a:lnTo>
                  <a:pt x="2120620" y="0"/>
                </a:lnTo>
                <a:close/>
              </a:path>
              <a:path w="2560954" h="864235">
                <a:moveTo>
                  <a:pt x="2096262" y="0"/>
                </a:moveTo>
                <a:lnTo>
                  <a:pt x="2082558" y="0"/>
                </a:lnTo>
                <a:lnTo>
                  <a:pt x="2081034" y="1524"/>
                </a:lnTo>
                <a:lnTo>
                  <a:pt x="2081034" y="6096"/>
                </a:lnTo>
                <a:lnTo>
                  <a:pt x="2082558" y="9144"/>
                </a:lnTo>
                <a:lnTo>
                  <a:pt x="2096262" y="9144"/>
                </a:lnTo>
                <a:lnTo>
                  <a:pt x="2097786" y="6096"/>
                </a:lnTo>
                <a:lnTo>
                  <a:pt x="2097786" y="1524"/>
                </a:lnTo>
                <a:lnTo>
                  <a:pt x="2096262" y="0"/>
                </a:lnTo>
                <a:close/>
              </a:path>
              <a:path w="2560954" h="864235">
                <a:moveTo>
                  <a:pt x="2071903" y="0"/>
                </a:moveTo>
                <a:lnTo>
                  <a:pt x="2058200" y="0"/>
                </a:lnTo>
                <a:lnTo>
                  <a:pt x="2056676" y="1524"/>
                </a:lnTo>
                <a:lnTo>
                  <a:pt x="2056676" y="6096"/>
                </a:lnTo>
                <a:lnTo>
                  <a:pt x="2058200" y="9144"/>
                </a:lnTo>
                <a:lnTo>
                  <a:pt x="2071903" y="9144"/>
                </a:lnTo>
                <a:lnTo>
                  <a:pt x="2073427" y="6096"/>
                </a:lnTo>
                <a:lnTo>
                  <a:pt x="2073427" y="1524"/>
                </a:lnTo>
                <a:lnTo>
                  <a:pt x="2071903" y="0"/>
                </a:lnTo>
                <a:close/>
              </a:path>
              <a:path w="2560954" h="864235">
                <a:moveTo>
                  <a:pt x="2046020" y="0"/>
                </a:moveTo>
                <a:lnTo>
                  <a:pt x="2033841" y="0"/>
                </a:lnTo>
                <a:lnTo>
                  <a:pt x="2032317" y="1524"/>
                </a:lnTo>
                <a:lnTo>
                  <a:pt x="2032317" y="6096"/>
                </a:lnTo>
                <a:lnTo>
                  <a:pt x="2033841" y="9144"/>
                </a:lnTo>
                <a:lnTo>
                  <a:pt x="2046020" y="9144"/>
                </a:lnTo>
                <a:lnTo>
                  <a:pt x="2049068" y="6096"/>
                </a:lnTo>
                <a:lnTo>
                  <a:pt x="2049068" y="1524"/>
                </a:lnTo>
                <a:lnTo>
                  <a:pt x="2046020" y="0"/>
                </a:lnTo>
                <a:close/>
              </a:path>
              <a:path w="2560954" h="864235">
                <a:moveTo>
                  <a:pt x="2021662" y="0"/>
                </a:moveTo>
                <a:lnTo>
                  <a:pt x="2009482" y="0"/>
                </a:lnTo>
                <a:lnTo>
                  <a:pt x="2006447" y="1524"/>
                </a:lnTo>
                <a:lnTo>
                  <a:pt x="2006447" y="6096"/>
                </a:lnTo>
                <a:lnTo>
                  <a:pt x="2009482" y="9144"/>
                </a:lnTo>
                <a:lnTo>
                  <a:pt x="2021662" y="9144"/>
                </a:lnTo>
                <a:lnTo>
                  <a:pt x="2023186" y="6096"/>
                </a:lnTo>
                <a:lnTo>
                  <a:pt x="2023186" y="1524"/>
                </a:lnTo>
                <a:lnTo>
                  <a:pt x="2021662" y="0"/>
                </a:lnTo>
                <a:close/>
              </a:path>
              <a:path w="2560954" h="864235">
                <a:moveTo>
                  <a:pt x="1997303" y="0"/>
                </a:moveTo>
                <a:lnTo>
                  <a:pt x="1983613" y="0"/>
                </a:lnTo>
                <a:lnTo>
                  <a:pt x="1982089" y="1524"/>
                </a:lnTo>
                <a:lnTo>
                  <a:pt x="1982089" y="6096"/>
                </a:lnTo>
                <a:lnTo>
                  <a:pt x="1983613" y="9144"/>
                </a:lnTo>
                <a:lnTo>
                  <a:pt x="1997303" y="9144"/>
                </a:lnTo>
                <a:lnTo>
                  <a:pt x="1998827" y="6096"/>
                </a:lnTo>
                <a:lnTo>
                  <a:pt x="1998827" y="1524"/>
                </a:lnTo>
                <a:lnTo>
                  <a:pt x="1997303" y="0"/>
                </a:lnTo>
                <a:close/>
              </a:path>
              <a:path w="2560954" h="864235">
                <a:moveTo>
                  <a:pt x="1972957" y="0"/>
                </a:moveTo>
                <a:lnTo>
                  <a:pt x="1959254" y="0"/>
                </a:lnTo>
                <a:lnTo>
                  <a:pt x="1957730" y="1524"/>
                </a:lnTo>
                <a:lnTo>
                  <a:pt x="1957730" y="6096"/>
                </a:lnTo>
                <a:lnTo>
                  <a:pt x="1959254" y="9144"/>
                </a:lnTo>
                <a:lnTo>
                  <a:pt x="1972957" y="9144"/>
                </a:lnTo>
                <a:lnTo>
                  <a:pt x="1974469" y="6096"/>
                </a:lnTo>
                <a:lnTo>
                  <a:pt x="1974469" y="1524"/>
                </a:lnTo>
                <a:lnTo>
                  <a:pt x="1972957" y="0"/>
                </a:lnTo>
                <a:close/>
              </a:path>
              <a:path w="2560954" h="864235">
                <a:moveTo>
                  <a:pt x="1947075" y="0"/>
                </a:moveTo>
                <a:lnTo>
                  <a:pt x="1934895" y="0"/>
                </a:lnTo>
                <a:lnTo>
                  <a:pt x="1933371" y="1524"/>
                </a:lnTo>
                <a:lnTo>
                  <a:pt x="1933371" y="6096"/>
                </a:lnTo>
                <a:lnTo>
                  <a:pt x="1934895" y="9144"/>
                </a:lnTo>
                <a:lnTo>
                  <a:pt x="1947075" y="9144"/>
                </a:lnTo>
                <a:lnTo>
                  <a:pt x="1950110" y="6096"/>
                </a:lnTo>
                <a:lnTo>
                  <a:pt x="1950110" y="1524"/>
                </a:lnTo>
                <a:lnTo>
                  <a:pt x="1947075" y="0"/>
                </a:lnTo>
                <a:close/>
              </a:path>
              <a:path w="2560954" h="864235">
                <a:moveTo>
                  <a:pt x="1922716" y="0"/>
                </a:moveTo>
                <a:lnTo>
                  <a:pt x="1910537" y="0"/>
                </a:lnTo>
                <a:lnTo>
                  <a:pt x="1909013" y="1524"/>
                </a:lnTo>
                <a:lnTo>
                  <a:pt x="1909013" y="6096"/>
                </a:lnTo>
                <a:lnTo>
                  <a:pt x="1910537" y="9144"/>
                </a:lnTo>
                <a:lnTo>
                  <a:pt x="1922716" y="9144"/>
                </a:lnTo>
                <a:lnTo>
                  <a:pt x="1924240" y="6096"/>
                </a:lnTo>
                <a:lnTo>
                  <a:pt x="1924240" y="1524"/>
                </a:lnTo>
                <a:lnTo>
                  <a:pt x="1922716" y="0"/>
                </a:lnTo>
                <a:close/>
              </a:path>
              <a:path w="2560954" h="864235">
                <a:moveTo>
                  <a:pt x="1898357" y="0"/>
                </a:moveTo>
                <a:lnTo>
                  <a:pt x="1886178" y="0"/>
                </a:lnTo>
                <a:lnTo>
                  <a:pt x="1883130" y="1524"/>
                </a:lnTo>
                <a:lnTo>
                  <a:pt x="1883130" y="6096"/>
                </a:lnTo>
                <a:lnTo>
                  <a:pt x="1886178" y="9144"/>
                </a:lnTo>
                <a:lnTo>
                  <a:pt x="1898357" y="9144"/>
                </a:lnTo>
                <a:lnTo>
                  <a:pt x="1899881" y="6096"/>
                </a:lnTo>
                <a:lnTo>
                  <a:pt x="1899881" y="1524"/>
                </a:lnTo>
                <a:lnTo>
                  <a:pt x="1898357" y="0"/>
                </a:lnTo>
                <a:close/>
              </a:path>
              <a:path w="2560954" h="864235">
                <a:moveTo>
                  <a:pt x="1873999" y="0"/>
                </a:moveTo>
                <a:lnTo>
                  <a:pt x="1860295" y="0"/>
                </a:lnTo>
                <a:lnTo>
                  <a:pt x="1858771" y="1524"/>
                </a:lnTo>
                <a:lnTo>
                  <a:pt x="1858771" y="6096"/>
                </a:lnTo>
                <a:lnTo>
                  <a:pt x="1860295" y="9144"/>
                </a:lnTo>
                <a:lnTo>
                  <a:pt x="1873999" y="9144"/>
                </a:lnTo>
                <a:lnTo>
                  <a:pt x="1875523" y="6096"/>
                </a:lnTo>
                <a:lnTo>
                  <a:pt x="1875523" y="1524"/>
                </a:lnTo>
                <a:lnTo>
                  <a:pt x="1873999" y="0"/>
                </a:lnTo>
                <a:close/>
              </a:path>
              <a:path w="2560954" h="864235">
                <a:moveTo>
                  <a:pt x="1848116" y="0"/>
                </a:moveTo>
                <a:lnTo>
                  <a:pt x="1835937" y="0"/>
                </a:lnTo>
                <a:lnTo>
                  <a:pt x="1834413" y="1524"/>
                </a:lnTo>
                <a:lnTo>
                  <a:pt x="1834413" y="6096"/>
                </a:lnTo>
                <a:lnTo>
                  <a:pt x="1835937" y="9144"/>
                </a:lnTo>
                <a:lnTo>
                  <a:pt x="1848116" y="9144"/>
                </a:lnTo>
                <a:lnTo>
                  <a:pt x="1851164" y="6096"/>
                </a:lnTo>
                <a:lnTo>
                  <a:pt x="1851164" y="1524"/>
                </a:lnTo>
                <a:lnTo>
                  <a:pt x="1848116" y="0"/>
                </a:lnTo>
                <a:close/>
              </a:path>
              <a:path w="2560954" h="864235">
                <a:moveTo>
                  <a:pt x="1823758" y="0"/>
                </a:moveTo>
                <a:lnTo>
                  <a:pt x="1811578" y="0"/>
                </a:lnTo>
                <a:lnTo>
                  <a:pt x="1810067" y="1524"/>
                </a:lnTo>
                <a:lnTo>
                  <a:pt x="1810067" y="6096"/>
                </a:lnTo>
                <a:lnTo>
                  <a:pt x="1811578" y="9144"/>
                </a:lnTo>
                <a:lnTo>
                  <a:pt x="1823758" y="9144"/>
                </a:lnTo>
                <a:lnTo>
                  <a:pt x="1825282" y="6096"/>
                </a:lnTo>
                <a:lnTo>
                  <a:pt x="1825282" y="1524"/>
                </a:lnTo>
                <a:lnTo>
                  <a:pt x="1823758" y="0"/>
                </a:lnTo>
                <a:close/>
              </a:path>
              <a:path w="2560954" h="864235">
                <a:moveTo>
                  <a:pt x="1799399" y="0"/>
                </a:moveTo>
                <a:lnTo>
                  <a:pt x="1787232" y="0"/>
                </a:lnTo>
                <a:lnTo>
                  <a:pt x="1784184" y="1524"/>
                </a:lnTo>
                <a:lnTo>
                  <a:pt x="1784184" y="6096"/>
                </a:lnTo>
                <a:lnTo>
                  <a:pt x="1787232" y="9144"/>
                </a:lnTo>
                <a:lnTo>
                  <a:pt x="1799399" y="9144"/>
                </a:lnTo>
                <a:lnTo>
                  <a:pt x="1800923" y="6096"/>
                </a:lnTo>
                <a:lnTo>
                  <a:pt x="1800923" y="1524"/>
                </a:lnTo>
                <a:lnTo>
                  <a:pt x="1799399" y="0"/>
                </a:lnTo>
                <a:close/>
              </a:path>
              <a:path w="2560954" h="864235">
                <a:moveTo>
                  <a:pt x="1775053" y="0"/>
                </a:moveTo>
                <a:lnTo>
                  <a:pt x="1761350" y="0"/>
                </a:lnTo>
                <a:lnTo>
                  <a:pt x="1759826" y="1524"/>
                </a:lnTo>
                <a:lnTo>
                  <a:pt x="1759826" y="6096"/>
                </a:lnTo>
                <a:lnTo>
                  <a:pt x="1761350" y="9144"/>
                </a:lnTo>
                <a:lnTo>
                  <a:pt x="1775053" y="9144"/>
                </a:lnTo>
                <a:lnTo>
                  <a:pt x="1776564" y="6096"/>
                </a:lnTo>
                <a:lnTo>
                  <a:pt x="1776564" y="1524"/>
                </a:lnTo>
                <a:lnTo>
                  <a:pt x="1775053" y="0"/>
                </a:lnTo>
                <a:close/>
              </a:path>
              <a:path w="2560954" h="864235">
                <a:moveTo>
                  <a:pt x="1750695" y="0"/>
                </a:moveTo>
                <a:lnTo>
                  <a:pt x="1736991" y="0"/>
                </a:lnTo>
                <a:lnTo>
                  <a:pt x="1735467" y="1524"/>
                </a:lnTo>
                <a:lnTo>
                  <a:pt x="1735467" y="6096"/>
                </a:lnTo>
                <a:lnTo>
                  <a:pt x="1736991" y="9144"/>
                </a:lnTo>
                <a:lnTo>
                  <a:pt x="1750695" y="9144"/>
                </a:lnTo>
                <a:lnTo>
                  <a:pt x="1752219" y="6096"/>
                </a:lnTo>
                <a:lnTo>
                  <a:pt x="1752219" y="1524"/>
                </a:lnTo>
                <a:lnTo>
                  <a:pt x="1750695" y="0"/>
                </a:lnTo>
                <a:close/>
              </a:path>
              <a:path w="2560954" h="864235">
                <a:moveTo>
                  <a:pt x="1724812" y="0"/>
                </a:moveTo>
                <a:lnTo>
                  <a:pt x="1712633" y="0"/>
                </a:lnTo>
                <a:lnTo>
                  <a:pt x="1711109" y="1524"/>
                </a:lnTo>
                <a:lnTo>
                  <a:pt x="1711109" y="6096"/>
                </a:lnTo>
                <a:lnTo>
                  <a:pt x="1712633" y="9144"/>
                </a:lnTo>
                <a:lnTo>
                  <a:pt x="1724812" y="9144"/>
                </a:lnTo>
                <a:lnTo>
                  <a:pt x="1726336" y="6096"/>
                </a:lnTo>
                <a:lnTo>
                  <a:pt x="1726336" y="1524"/>
                </a:lnTo>
                <a:lnTo>
                  <a:pt x="1724812" y="0"/>
                </a:lnTo>
                <a:close/>
              </a:path>
              <a:path w="2560954" h="864235">
                <a:moveTo>
                  <a:pt x="1700453" y="0"/>
                </a:moveTo>
                <a:lnTo>
                  <a:pt x="1688274" y="0"/>
                </a:lnTo>
                <a:lnTo>
                  <a:pt x="1685226" y="1524"/>
                </a:lnTo>
                <a:lnTo>
                  <a:pt x="1685226" y="6096"/>
                </a:lnTo>
                <a:lnTo>
                  <a:pt x="1688274" y="9144"/>
                </a:lnTo>
                <a:lnTo>
                  <a:pt x="1700453" y="9144"/>
                </a:lnTo>
                <a:lnTo>
                  <a:pt x="1701977" y="6096"/>
                </a:lnTo>
                <a:lnTo>
                  <a:pt x="1701977" y="1524"/>
                </a:lnTo>
                <a:lnTo>
                  <a:pt x="1700453" y="0"/>
                </a:lnTo>
                <a:close/>
              </a:path>
              <a:path w="2560954" h="864235">
                <a:moveTo>
                  <a:pt x="1676095" y="0"/>
                </a:moveTo>
                <a:lnTo>
                  <a:pt x="1662391" y="0"/>
                </a:lnTo>
                <a:lnTo>
                  <a:pt x="1660867" y="1524"/>
                </a:lnTo>
                <a:lnTo>
                  <a:pt x="1660867" y="6096"/>
                </a:lnTo>
                <a:lnTo>
                  <a:pt x="1662391" y="9144"/>
                </a:lnTo>
                <a:lnTo>
                  <a:pt x="1676095" y="9144"/>
                </a:lnTo>
                <a:lnTo>
                  <a:pt x="1677619" y="6096"/>
                </a:lnTo>
                <a:lnTo>
                  <a:pt x="1677619" y="1524"/>
                </a:lnTo>
                <a:lnTo>
                  <a:pt x="1676095" y="0"/>
                </a:lnTo>
                <a:close/>
              </a:path>
              <a:path w="2560954" h="864235">
                <a:moveTo>
                  <a:pt x="1651736" y="0"/>
                </a:moveTo>
                <a:lnTo>
                  <a:pt x="1638033" y="0"/>
                </a:lnTo>
                <a:lnTo>
                  <a:pt x="1636521" y="1524"/>
                </a:lnTo>
                <a:lnTo>
                  <a:pt x="1636521" y="6096"/>
                </a:lnTo>
                <a:lnTo>
                  <a:pt x="1638033" y="9144"/>
                </a:lnTo>
                <a:lnTo>
                  <a:pt x="1651736" y="9144"/>
                </a:lnTo>
                <a:lnTo>
                  <a:pt x="1653260" y="6096"/>
                </a:lnTo>
                <a:lnTo>
                  <a:pt x="1653260" y="1524"/>
                </a:lnTo>
                <a:lnTo>
                  <a:pt x="1651736" y="0"/>
                </a:lnTo>
                <a:close/>
              </a:path>
              <a:path w="2560954" h="864235">
                <a:moveTo>
                  <a:pt x="1625853" y="0"/>
                </a:moveTo>
                <a:lnTo>
                  <a:pt x="1613674" y="0"/>
                </a:lnTo>
                <a:lnTo>
                  <a:pt x="1612163" y="1524"/>
                </a:lnTo>
                <a:lnTo>
                  <a:pt x="1612163" y="6096"/>
                </a:lnTo>
                <a:lnTo>
                  <a:pt x="1613674" y="9144"/>
                </a:lnTo>
                <a:lnTo>
                  <a:pt x="1625853" y="9144"/>
                </a:lnTo>
                <a:lnTo>
                  <a:pt x="1628902" y="6096"/>
                </a:lnTo>
                <a:lnTo>
                  <a:pt x="1628902" y="1524"/>
                </a:lnTo>
                <a:lnTo>
                  <a:pt x="1625853" y="0"/>
                </a:lnTo>
                <a:close/>
              </a:path>
              <a:path w="2560954" h="864235">
                <a:moveTo>
                  <a:pt x="1601508" y="0"/>
                </a:moveTo>
                <a:lnTo>
                  <a:pt x="1589328" y="0"/>
                </a:lnTo>
                <a:lnTo>
                  <a:pt x="1587804" y="1524"/>
                </a:lnTo>
                <a:lnTo>
                  <a:pt x="1587804" y="6096"/>
                </a:lnTo>
                <a:lnTo>
                  <a:pt x="1589328" y="9144"/>
                </a:lnTo>
                <a:lnTo>
                  <a:pt x="1601508" y="9144"/>
                </a:lnTo>
                <a:lnTo>
                  <a:pt x="1603019" y="6096"/>
                </a:lnTo>
                <a:lnTo>
                  <a:pt x="1603019" y="1524"/>
                </a:lnTo>
                <a:lnTo>
                  <a:pt x="1601508" y="0"/>
                </a:lnTo>
                <a:close/>
              </a:path>
              <a:path w="2560954" h="864235">
                <a:moveTo>
                  <a:pt x="1577149" y="0"/>
                </a:moveTo>
                <a:lnTo>
                  <a:pt x="1563446" y="0"/>
                </a:lnTo>
                <a:lnTo>
                  <a:pt x="1561922" y="1524"/>
                </a:lnTo>
                <a:lnTo>
                  <a:pt x="1561922" y="6096"/>
                </a:lnTo>
                <a:lnTo>
                  <a:pt x="1563446" y="9144"/>
                </a:lnTo>
                <a:lnTo>
                  <a:pt x="1577149" y="9144"/>
                </a:lnTo>
                <a:lnTo>
                  <a:pt x="1578660" y="6096"/>
                </a:lnTo>
                <a:lnTo>
                  <a:pt x="1578660" y="1524"/>
                </a:lnTo>
                <a:lnTo>
                  <a:pt x="1577149" y="0"/>
                </a:lnTo>
                <a:close/>
              </a:path>
              <a:path w="2560954" h="864235">
                <a:moveTo>
                  <a:pt x="1552790" y="0"/>
                </a:moveTo>
                <a:lnTo>
                  <a:pt x="1539087" y="0"/>
                </a:lnTo>
                <a:lnTo>
                  <a:pt x="1537563" y="1524"/>
                </a:lnTo>
                <a:lnTo>
                  <a:pt x="1537563" y="6096"/>
                </a:lnTo>
                <a:lnTo>
                  <a:pt x="1539087" y="9144"/>
                </a:lnTo>
                <a:lnTo>
                  <a:pt x="1552790" y="9144"/>
                </a:lnTo>
                <a:lnTo>
                  <a:pt x="1554314" y="6096"/>
                </a:lnTo>
                <a:lnTo>
                  <a:pt x="1554314" y="1524"/>
                </a:lnTo>
                <a:lnTo>
                  <a:pt x="1552790" y="0"/>
                </a:lnTo>
                <a:close/>
              </a:path>
              <a:path w="2560954" h="864235">
                <a:moveTo>
                  <a:pt x="1526908" y="0"/>
                </a:moveTo>
                <a:lnTo>
                  <a:pt x="1514729" y="0"/>
                </a:lnTo>
                <a:lnTo>
                  <a:pt x="1513205" y="1524"/>
                </a:lnTo>
                <a:lnTo>
                  <a:pt x="1513205" y="6096"/>
                </a:lnTo>
                <a:lnTo>
                  <a:pt x="1514729" y="9144"/>
                </a:lnTo>
                <a:lnTo>
                  <a:pt x="1526908" y="9144"/>
                </a:lnTo>
                <a:lnTo>
                  <a:pt x="1529956" y="6096"/>
                </a:lnTo>
                <a:lnTo>
                  <a:pt x="1529956" y="1524"/>
                </a:lnTo>
                <a:lnTo>
                  <a:pt x="1526908" y="0"/>
                </a:lnTo>
                <a:close/>
              </a:path>
              <a:path w="2560954" h="864235">
                <a:moveTo>
                  <a:pt x="1502549" y="0"/>
                </a:moveTo>
                <a:lnTo>
                  <a:pt x="1490370" y="0"/>
                </a:lnTo>
                <a:lnTo>
                  <a:pt x="1488846" y="1524"/>
                </a:lnTo>
                <a:lnTo>
                  <a:pt x="1488846" y="6096"/>
                </a:lnTo>
                <a:lnTo>
                  <a:pt x="1490370" y="9144"/>
                </a:lnTo>
                <a:lnTo>
                  <a:pt x="1502549" y="9144"/>
                </a:lnTo>
                <a:lnTo>
                  <a:pt x="1504073" y="6096"/>
                </a:lnTo>
                <a:lnTo>
                  <a:pt x="1504073" y="1524"/>
                </a:lnTo>
                <a:lnTo>
                  <a:pt x="1502549" y="0"/>
                </a:lnTo>
                <a:close/>
              </a:path>
              <a:path w="2560954" h="864235">
                <a:moveTo>
                  <a:pt x="1478191" y="0"/>
                </a:moveTo>
                <a:lnTo>
                  <a:pt x="1466011" y="0"/>
                </a:lnTo>
                <a:lnTo>
                  <a:pt x="1462963" y="1524"/>
                </a:lnTo>
                <a:lnTo>
                  <a:pt x="1462963" y="6096"/>
                </a:lnTo>
                <a:lnTo>
                  <a:pt x="1466011" y="9144"/>
                </a:lnTo>
                <a:lnTo>
                  <a:pt x="1478191" y="9144"/>
                </a:lnTo>
                <a:lnTo>
                  <a:pt x="1479715" y="6096"/>
                </a:lnTo>
                <a:lnTo>
                  <a:pt x="1479715" y="1524"/>
                </a:lnTo>
                <a:lnTo>
                  <a:pt x="1478191" y="0"/>
                </a:lnTo>
                <a:close/>
              </a:path>
              <a:path w="2560954" h="864235">
                <a:moveTo>
                  <a:pt x="1453832" y="0"/>
                </a:moveTo>
                <a:lnTo>
                  <a:pt x="1440129" y="0"/>
                </a:lnTo>
                <a:lnTo>
                  <a:pt x="1438617" y="1524"/>
                </a:lnTo>
                <a:lnTo>
                  <a:pt x="1438617" y="6096"/>
                </a:lnTo>
                <a:lnTo>
                  <a:pt x="1440129" y="9144"/>
                </a:lnTo>
                <a:lnTo>
                  <a:pt x="1453832" y="9144"/>
                </a:lnTo>
                <a:lnTo>
                  <a:pt x="1455356" y="6096"/>
                </a:lnTo>
                <a:lnTo>
                  <a:pt x="1455356" y="1524"/>
                </a:lnTo>
                <a:lnTo>
                  <a:pt x="1453832" y="0"/>
                </a:lnTo>
                <a:close/>
              </a:path>
              <a:path w="2560954" h="864235">
                <a:moveTo>
                  <a:pt x="1427949" y="0"/>
                </a:moveTo>
                <a:lnTo>
                  <a:pt x="1415783" y="0"/>
                </a:lnTo>
                <a:lnTo>
                  <a:pt x="1414259" y="1524"/>
                </a:lnTo>
                <a:lnTo>
                  <a:pt x="1414259" y="6096"/>
                </a:lnTo>
                <a:lnTo>
                  <a:pt x="1415783" y="9144"/>
                </a:lnTo>
                <a:lnTo>
                  <a:pt x="1427949" y="9144"/>
                </a:lnTo>
                <a:lnTo>
                  <a:pt x="1430997" y="6096"/>
                </a:lnTo>
                <a:lnTo>
                  <a:pt x="1430997" y="1524"/>
                </a:lnTo>
                <a:lnTo>
                  <a:pt x="1427949" y="0"/>
                </a:lnTo>
                <a:close/>
              </a:path>
              <a:path w="2560954" h="864235">
                <a:moveTo>
                  <a:pt x="1403604" y="0"/>
                </a:moveTo>
                <a:lnTo>
                  <a:pt x="1391424" y="0"/>
                </a:lnTo>
                <a:lnTo>
                  <a:pt x="1389900" y="1524"/>
                </a:lnTo>
                <a:lnTo>
                  <a:pt x="1389900" y="6096"/>
                </a:lnTo>
                <a:lnTo>
                  <a:pt x="1391424" y="9144"/>
                </a:lnTo>
                <a:lnTo>
                  <a:pt x="1403604" y="9144"/>
                </a:lnTo>
                <a:lnTo>
                  <a:pt x="1405115" y="6096"/>
                </a:lnTo>
                <a:lnTo>
                  <a:pt x="1405115" y="1524"/>
                </a:lnTo>
                <a:lnTo>
                  <a:pt x="1403604" y="0"/>
                </a:lnTo>
                <a:close/>
              </a:path>
              <a:path w="2560954" h="864235">
                <a:moveTo>
                  <a:pt x="1379245" y="0"/>
                </a:moveTo>
                <a:lnTo>
                  <a:pt x="1367066" y="0"/>
                </a:lnTo>
                <a:lnTo>
                  <a:pt x="1364018" y="1524"/>
                </a:lnTo>
                <a:lnTo>
                  <a:pt x="1364018" y="6096"/>
                </a:lnTo>
                <a:lnTo>
                  <a:pt x="1367066" y="9144"/>
                </a:lnTo>
                <a:lnTo>
                  <a:pt x="1379245" y="9144"/>
                </a:lnTo>
                <a:lnTo>
                  <a:pt x="1380769" y="6096"/>
                </a:lnTo>
                <a:lnTo>
                  <a:pt x="1380769" y="1524"/>
                </a:lnTo>
                <a:lnTo>
                  <a:pt x="1379245" y="0"/>
                </a:lnTo>
                <a:close/>
              </a:path>
              <a:path w="2560954" h="864235">
                <a:moveTo>
                  <a:pt x="1354886" y="0"/>
                </a:moveTo>
                <a:lnTo>
                  <a:pt x="1341183" y="0"/>
                </a:lnTo>
                <a:lnTo>
                  <a:pt x="1339659" y="1524"/>
                </a:lnTo>
                <a:lnTo>
                  <a:pt x="1339659" y="6096"/>
                </a:lnTo>
                <a:lnTo>
                  <a:pt x="1341183" y="9144"/>
                </a:lnTo>
                <a:lnTo>
                  <a:pt x="1354886" y="9144"/>
                </a:lnTo>
                <a:lnTo>
                  <a:pt x="1356410" y="6096"/>
                </a:lnTo>
                <a:lnTo>
                  <a:pt x="1356410" y="1524"/>
                </a:lnTo>
                <a:lnTo>
                  <a:pt x="1354886" y="0"/>
                </a:lnTo>
                <a:close/>
              </a:path>
              <a:path w="2560954" h="864235">
                <a:moveTo>
                  <a:pt x="1330528" y="0"/>
                </a:moveTo>
                <a:lnTo>
                  <a:pt x="1316824" y="0"/>
                </a:lnTo>
                <a:lnTo>
                  <a:pt x="1315300" y="1524"/>
                </a:lnTo>
                <a:lnTo>
                  <a:pt x="1315300" y="6096"/>
                </a:lnTo>
                <a:lnTo>
                  <a:pt x="1316824" y="9144"/>
                </a:lnTo>
                <a:lnTo>
                  <a:pt x="1330528" y="9144"/>
                </a:lnTo>
                <a:lnTo>
                  <a:pt x="1332052" y="6096"/>
                </a:lnTo>
                <a:lnTo>
                  <a:pt x="1332052" y="1524"/>
                </a:lnTo>
                <a:lnTo>
                  <a:pt x="1330528" y="0"/>
                </a:lnTo>
                <a:close/>
              </a:path>
              <a:path w="2560954" h="864235">
                <a:moveTo>
                  <a:pt x="1304645" y="0"/>
                </a:moveTo>
                <a:lnTo>
                  <a:pt x="1292466" y="0"/>
                </a:lnTo>
                <a:lnTo>
                  <a:pt x="1290942" y="1524"/>
                </a:lnTo>
                <a:lnTo>
                  <a:pt x="1290942" y="6096"/>
                </a:lnTo>
                <a:lnTo>
                  <a:pt x="1292466" y="9144"/>
                </a:lnTo>
                <a:lnTo>
                  <a:pt x="1304645" y="9144"/>
                </a:lnTo>
                <a:lnTo>
                  <a:pt x="1307693" y="6096"/>
                </a:lnTo>
                <a:lnTo>
                  <a:pt x="1307693" y="1524"/>
                </a:lnTo>
                <a:lnTo>
                  <a:pt x="1304645" y="0"/>
                </a:lnTo>
                <a:close/>
              </a:path>
              <a:path w="2560954" h="864235">
                <a:moveTo>
                  <a:pt x="1280286" y="0"/>
                </a:moveTo>
                <a:lnTo>
                  <a:pt x="1268107" y="0"/>
                </a:lnTo>
                <a:lnTo>
                  <a:pt x="1265072" y="1524"/>
                </a:lnTo>
                <a:lnTo>
                  <a:pt x="1265072" y="6096"/>
                </a:lnTo>
                <a:lnTo>
                  <a:pt x="1268107" y="9144"/>
                </a:lnTo>
                <a:lnTo>
                  <a:pt x="1280286" y="9144"/>
                </a:lnTo>
                <a:lnTo>
                  <a:pt x="1281811" y="6096"/>
                </a:lnTo>
                <a:lnTo>
                  <a:pt x="1281811" y="1524"/>
                </a:lnTo>
                <a:lnTo>
                  <a:pt x="1280286" y="0"/>
                </a:lnTo>
                <a:close/>
              </a:path>
              <a:path w="2560954" h="864235">
                <a:moveTo>
                  <a:pt x="1255928" y="0"/>
                </a:moveTo>
                <a:lnTo>
                  <a:pt x="1242225" y="0"/>
                </a:lnTo>
                <a:lnTo>
                  <a:pt x="1240713" y="1524"/>
                </a:lnTo>
                <a:lnTo>
                  <a:pt x="1240713" y="6096"/>
                </a:lnTo>
                <a:lnTo>
                  <a:pt x="1242225" y="9144"/>
                </a:lnTo>
                <a:lnTo>
                  <a:pt x="1255928" y="9144"/>
                </a:lnTo>
                <a:lnTo>
                  <a:pt x="1257452" y="6096"/>
                </a:lnTo>
                <a:lnTo>
                  <a:pt x="1257452" y="1524"/>
                </a:lnTo>
                <a:lnTo>
                  <a:pt x="1255928" y="0"/>
                </a:lnTo>
                <a:close/>
              </a:path>
              <a:path w="2560954" h="864235">
                <a:moveTo>
                  <a:pt x="1231569" y="0"/>
                </a:moveTo>
                <a:lnTo>
                  <a:pt x="1217879" y="0"/>
                </a:lnTo>
                <a:lnTo>
                  <a:pt x="1216355" y="1524"/>
                </a:lnTo>
                <a:lnTo>
                  <a:pt x="1216355" y="6096"/>
                </a:lnTo>
                <a:lnTo>
                  <a:pt x="1217879" y="9144"/>
                </a:lnTo>
                <a:lnTo>
                  <a:pt x="1231569" y="9144"/>
                </a:lnTo>
                <a:lnTo>
                  <a:pt x="1233093" y="6096"/>
                </a:lnTo>
                <a:lnTo>
                  <a:pt x="1233093" y="1524"/>
                </a:lnTo>
                <a:lnTo>
                  <a:pt x="1231569" y="0"/>
                </a:lnTo>
                <a:close/>
              </a:path>
              <a:path w="2560954" h="864235">
                <a:moveTo>
                  <a:pt x="1205699" y="0"/>
                </a:moveTo>
                <a:lnTo>
                  <a:pt x="1193520" y="0"/>
                </a:lnTo>
                <a:lnTo>
                  <a:pt x="1191996" y="1524"/>
                </a:lnTo>
                <a:lnTo>
                  <a:pt x="1191996" y="6096"/>
                </a:lnTo>
                <a:lnTo>
                  <a:pt x="1193520" y="9144"/>
                </a:lnTo>
                <a:lnTo>
                  <a:pt x="1205699" y="9144"/>
                </a:lnTo>
                <a:lnTo>
                  <a:pt x="1208735" y="6096"/>
                </a:lnTo>
                <a:lnTo>
                  <a:pt x="1208735" y="1524"/>
                </a:lnTo>
                <a:lnTo>
                  <a:pt x="1205699" y="0"/>
                </a:lnTo>
                <a:close/>
              </a:path>
              <a:path w="2560954" h="864235">
                <a:moveTo>
                  <a:pt x="1181341" y="0"/>
                </a:moveTo>
                <a:lnTo>
                  <a:pt x="1169161" y="0"/>
                </a:lnTo>
                <a:lnTo>
                  <a:pt x="1167638" y="1524"/>
                </a:lnTo>
                <a:lnTo>
                  <a:pt x="1167638" y="6096"/>
                </a:lnTo>
                <a:lnTo>
                  <a:pt x="1169161" y="9144"/>
                </a:lnTo>
                <a:lnTo>
                  <a:pt x="1181341" y="9144"/>
                </a:lnTo>
                <a:lnTo>
                  <a:pt x="1182865" y="6096"/>
                </a:lnTo>
                <a:lnTo>
                  <a:pt x="1182865" y="1524"/>
                </a:lnTo>
                <a:lnTo>
                  <a:pt x="1181341" y="0"/>
                </a:lnTo>
                <a:close/>
              </a:path>
              <a:path w="2560954" h="864235">
                <a:moveTo>
                  <a:pt x="1156982" y="0"/>
                </a:moveTo>
                <a:lnTo>
                  <a:pt x="1144803" y="0"/>
                </a:lnTo>
                <a:lnTo>
                  <a:pt x="1141755" y="1524"/>
                </a:lnTo>
                <a:lnTo>
                  <a:pt x="1141755" y="6096"/>
                </a:lnTo>
                <a:lnTo>
                  <a:pt x="1144803" y="9144"/>
                </a:lnTo>
                <a:lnTo>
                  <a:pt x="1156982" y="9144"/>
                </a:lnTo>
                <a:lnTo>
                  <a:pt x="1158506" y="6096"/>
                </a:lnTo>
                <a:lnTo>
                  <a:pt x="1158506" y="1524"/>
                </a:lnTo>
                <a:lnTo>
                  <a:pt x="1156982" y="0"/>
                </a:lnTo>
                <a:close/>
              </a:path>
              <a:path w="2560954" h="864235">
                <a:moveTo>
                  <a:pt x="1132624" y="0"/>
                </a:moveTo>
                <a:lnTo>
                  <a:pt x="1118920" y="0"/>
                </a:lnTo>
                <a:lnTo>
                  <a:pt x="1117396" y="1524"/>
                </a:lnTo>
                <a:lnTo>
                  <a:pt x="1117396" y="6096"/>
                </a:lnTo>
                <a:lnTo>
                  <a:pt x="1118920" y="9144"/>
                </a:lnTo>
                <a:lnTo>
                  <a:pt x="1132624" y="9144"/>
                </a:lnTo>
                <a:lnTo>
                  <a:pt x="1134148" y="6096"/>
                </a:lnTo>
                <a:lnTo>
                  <a:pt x="1134148" y="1524"/>
                </a:lnTo>
                <a:lnTo>
                  <a:pt x="1132624" y="0"/>
                </a:lnTo>
                <a:close/>
              </a:path>
              <a:path w="2560954" h="864235">
                <a:moveTo>
                  <a:pt x="1106741" y="0"/>
                </a:moveTo>
                <a:lnTo>
                  <a:pt x="1094562" y="0"/>
                </a:lnTo>
                <a:lnTo>
                  <a:pt x="1093038" y="1524"/>
                </a:lnTo>
                <a:lnTo>
                  <a:pt x="1093038" y="6096"/>
                </a:lnTo>
                <a:lnTo>
                  <a:pt x="1094562" y="9144"/>
                </a:lnTo>
                <a:lnTo>
                  <a:pt x="1106741" y="9144"/>
                </a:lnTo>
                <a:lnTo>
                  <a:pt x="1109789" y="6096"/>
                </a:lnTo>
                <a:lnTo>
                  <a:pt x="1109789" y="1524"/>
                </a:lnTo>
                <a:lnTo>
                  <a:pt x="1106741" y="0"/>
                </a:lnTo>
                <a:close/>
              </a:path>
              <a:path w="2560954" h="864235">
                <a:moveTo>
                  <a:pt x="1082382" y="0"/>
                </a:moveTo>
                <a:lnTo>
                  <a:pt x="1070203" y="0"/>
                </a:lnTo>
                <a:lnTo>
                  <a:pt x="1068679" y="1524"/>
                </a:lnTo>
                <a:lnTo>
                  <a:pt x="1068679" y="6096"/>
                </a:lnTo>
                <a:lnTo>
                  <a:pt x="1070203" y="9144"/>
                </a:lnTo>
                <a:lnTo>
                  <a:pt x="1082382" y="9144"/>
                </a:lnTo>
                <a:lnTo>
                  <a:pt x="1083906" y="6096"/>
                </a:lnTo>
                <a:lnTo>
                  <a:pt x="1083906" y="1524"/>
                </a:lnTo>
                <a:lnTo>
                  <a:pt x="1082382" y="0"/>
                </a:lnTo>
                <a:close/>
              </a:path>
              <a:path w="2560954" h="864235">
                <a:moveTo>
                  <a:pt x="1058024" y="0"/>
                </a:moveTo>
                <a:lnTo>
                  <a:pt x="1045844" y="0"/>
                </a:lnTo>
                <a:lnTo>
                  <a:pt x="1042809" y="1524"/>
                </a:lnTo>
                <a:lnTo>
                  <a:pt x="1042809" y="6096"/>
                </a:lnTo>
                <a:lnTo>
                  <a:pt x="1045844" y="9144"/>
                </a:lnTo>
                <a:lnTo>
                  <a:pt x="1058024" y="9144"/>
                </a:lnTo>
                <a:lnTo>
                  <a:pt x="1059548" y="6096"/>
                </a:lnTo>
                <a:lnTo>
                  <a:pt x="1059548" y="1524"/>
                </a:lnTo>
                <a:lnTo>
                  <a:pt x="1058024" y="0"/>
                </a:lnTo>
                <a:close/>
              </a:path>
              <a:path w="2560954" h="864235">
                <a:moveTo>
                  <a:pt x="1033665" y="0"/>
                </a:moveTo>
                <a:lnTo>
                  <a:pt x="1019975" y="0"/>
                </a:lnTo>
                <a:lnTo>
                  <a:pt x="1018451" y="1524"/>
                </a:lnTo>
                <a:lnTo>
                  <a:pt x="1018451" y="6096"/>
                </a:lnTo>
                <a:lnTo>
                  <a:pt x="1019975" y="9144"/>
                </a:lnTo>
                <a:lnTo>
                  <a:pt x="1033665" y="9144"/>
                </a:lnTo>
                <a:lnTo>
                  <a:pt x="1035189" y="6096"/>
                </a:lnTo>
                <a:lnTo>
                  <a:pt x="1035189" y="1524"/>
                </a:lnTo>
                <a:lnTo>
                  <a:pt x="1033665" y="0"/>
                </a:lnTo>
                <a:close/>
              </a:path>
              <a:path w="2560954" h="864235">
                <a:moveTo>
                  <a:pt x="1009319" y="0"/>
                </a:moveTo>
                <a:lnTo>
                  <a:pt x="995616" y="0"/>
                </a:lnTo>
                <a:lnTo>
                  <a:pt x="994092" y="1524"/>
                </a:lnTo>
                <a:lnTo>
                  <a:pt x="994092" y="6096"/>
                </a:lnTo>
                <a:lnTo>
                  <a:pt x="995616" y="9144"/>
                </a:lnTo>
                <a:lnTo>
                  <a:pt x="1009319" y="9144"/>
                </a:lnTo>
                <a:lnTo>
                  <a:pt x="1010831" y="6096"/>
                </a:lnTo>
                <a:lnTo>
                  <a:pt x="1010831" y="1524"/>
                </a:lnTo>
                <a:lnTo>
                  <a:pt x="1009319" y="0"/>
                </a:lnTo>
                <a:close/>
              </a:path>
              <a:path w="2560954" h="864235">
                <a:moveTo>
                  <a:pt x="983437" y="0"/>
                </a:moveTo>
                <a:lnTo>
                  <a:pt x="971257" y="0"/>
                </a:lnTo>
                <a:lnTo>
                  <a:pt x="969733" y="1524"/>
                </a:lnTo>
                <a:lnTo>
                  <a:pt x="969733" y="6096"/>
                </a:lnTo>
                <a:lnTo>
                  <a:pt x="971257" y="9144"/>
                </a:lnTo>
                <a:lnTo>
                  <a:pt x="983437" y="9144"/>
                </a:lnTo>
                <a:lnTo>
                  <a:pt x="986472" y="6096"/>
                </a:lnTo>
                <a:lnTo>
                  <a:pt x="986472" y="1524"/>
                </a:lnTo>
                <a:lnTo>
                  <a:pt x="983437" y="0"/>
                </a:lnTo>
                <a:close/>
              </a:path>
              <a:path w="2560954" h="864235">
                <a:moveTo>
                  <a:pt x="959078" y="0"/>
                </a:moveTo>
                <a:lnTo>
                  <a:pt x="946899" y="0"/>
                </a:lnTo>
                <a:lnTo>
                  <a:pt x="943851" y="1524"/>
                </a:lnTo>
                <a:lnTo>
                  <a:pt x="943851" y="6096"/>
                </a:lnTo>
                <a:lnTo>
                  <a:pt x="946899" y="9144"/>
                </a:lnTo>
                <a:lnTo>
                  <a:pt x="959078" y="9144"/>
                </a:lnTo>
                <a:lnTo>
                  <a:pt x="960602" y="6096"/>
                </a:lnTo>
                <a:lnTo>
                  <a:pt x="960602" y="1524"/>
                </a:lnTo>
                <a:lnTo>
                  <a:pt x="959078" y="0"/>
                </a:lnTo>
                <a:close/>
              </a:path>
              <a:path w="2560954" h="864235">
                <a:moveTo>
                  <a:pt x="934719" y="0"/>
                </a:moveTo>
                <a:lnTo>
                  <a:pt x="921016" y="0"/>
                </a:lnTo>
                <a:lnTo>
                  <a:pt x="919492" y="1524"/>
                </a:lnTo>
                <a:lnTo>
                  <a:pt x="919492" y="6096"/>
                </a:lnTo>
                <a:lnTo>
                  <a:pt x="921016" y="9144"/>
                </a:lnTo>
                <a:lnTo>
                  <a:pt x="934719" y="9144"/>
                </a:lnTo>
                <a:lnTo>
                  <a:pt x="936244" y="6096"/>
                </a:lnTo>
                <a:lnTo>
                  <a:pt x="936244" y="1524"/>
                </a:lnTo>
                <a:lnTo>
                  <a:pt x="934719" y="0"/>
                </a:lnTo>
                <a:close/>
              </a:path>
              <a:path w="2560954" h="864235">
                <a:moveTo>
                  <a:pt x="910361" y="0"/>
                </a:moveTo>
                <a:lnTo>
                  <a:pt x="896658" y="0"/>
                </a:lnTo>
                <a:lnTo>
                  <a:pt x="895134" y="1524"/>
                </a:lnTo>
                <a:lnTo>
                  <a:pt x="895134" y="6096"/>
                </a:lnTo>
                <a:lnTo>
                  <a:pt x="896658" y="9144"/>
                </a:lnTo>
                <a:lnTo>
                  <a:pt x="910361" y="9144"/>
                </a:lnTo>
                <a:lnTo>
                  <a:pt x="911885" y="6096"/>
                </a:lnTo>
                <a:lnTo>
                  <a:pt x="911885" y="1524"/>
                </a:lnTo>
                <a:lnTo>
                  <a:pt x="910361" y="0"/>
                </a:lnTo>
                <a:close/>
              </a:path>
              <a:path w="2560954" h="864235">
                <a:moveTo>
                  <a:pt x="884478" y="0"/>
                </a:moveTo>
                <a:lnTo>
                  <a:pt x="872299" y="0"/>
                </a:lnTo>
                <a:lnTo>
                  <a:pt x="870775" y="1524"/>
                </a:lnTo>
                <a:lnTo>
                  <a:pt x="870775" y="6096"/>
                </a:lnTo>
                <a:lnTo>
                  <a:pt x="872299" y="9144"/>
                </a:lnTo>
                <a:lnTo>
                  <a:pt x="884478" y="9144"/>
                </a:lnTo>
                <a:lnTo>
                  <a:pt x="887526" y="6096"/>
                </a:lnTo>
                <a:lnTo>
                  <a:pt x="887526" y="1524"/>
                </a:lnTo>
                <a:lnTo>
                  <a:pt x="884478" y="0"/>
                </a:lnTo>
                <a:close/>
              </a:path>
              <a:path w="2560954" h="864235">
                <a:moveTo>
                  <a:pt x="860120" y="0"/>
                </a:moveTo>
                <a:lnTo>
                  <a:pt x="847940" y="0"/>
                </a:lnTo>
                <a:lnTo>
                  <a:pt x="846429" y="1524"/>
                </a:lnTo>
                <a:lnTo>
                  <a:pt x="846429" y="6096"/>
                </a:lnTo>
                <a:lnTo>
                  <a:pt x="847940" y="9144"/>
                </a:lnTo>
                <a:lnTo>
                  <a:pt x="860120" y="9144"/>
                </a:lnTo>
                <a:lnTo>
                  <a:pt x="861644" y="6096"/>
                </a:lnTo>
                <a:lnTo>
                  <a:pt x="861644" y="1524"/>
                </a:lnTo>
                <a:lnTo>
                  <a:pt x="860120" y="0"/>
                </a:lnTo>
                <a:close/>
              </a:path>
              <a:path w="2560954" h="864235">
                <a:moveTo>
                  <a:pt x="835761" y="0"/>
                </a:moveTo>
                <a:lnTo>
                  <a:pt x="823594" y="0"/>
                </a:lnTo>
                <a:lnTo>
                  <a:pt x="820547" y="1524"/>
                </a:lnTo>
                <a:lnTo>
                  <a:pt x="820547" y="6096"/>
                </a:lnTo>
                <a:lnTo>
                  <a:pt x="823594" y="9144"/>
                </a:lnTo>
                <a:lnTo>
                  <a:pt x="835761" y="9144"/>
                </a:lnTo>
                <a:lnTo>
                  <a:pt x="837285" y="6096"/>
                </a:lnTo>
                <a:lnTo>
                  <a:pt x="837285" y="1524"/>
                </a:lnTo>
                <a:lnTo>
                  <a:pt x="835761" y="0"/>
                </a:lnTo>
                <a:close/>
              </a:path>
              <a:path w="2560954" h="864235">
                <a:moveTo>
                  <a:pt x="811415" y="0"/>
                </a:moveTo>
                <a:lnTo>
                  <a:pt x="797712" y="0"/>
                </a:lnTo>
                <a:lnTo>
                  <a:pt x="796188" y="1524"/>
                </a:lnTo>
                <a:lnTo>
                  <a:pt x="796188" y="6096"/>
                </a:lnTo>
                <a:lnTo>
                  <a:pt x="797712" y="9144"/>
                </a:lnTo>
                <a:lnTo>
                  <a:pt x="811415" y="9144"/>
                </a:lnTo>
                <a:lnTo>
                  <a:pt x="812926" y="6096"/>
                </a:lnTo>
                <a:lnTo>
                  <a:pt x="812926" y="1524"/>
                </a:lnTo>
                <a:lnTo>
                  <a:pt x="811415" y="0"/>
                </a:lnTo>
                <a:close/>
              </a:path>
              <a:path w="2560954" h="864235">
                <a:moveTo>
                  <a:pt x="785533" y="0"/>
                </a:moveTo>
                <a:lnTo>
                  <a:pt x="773353" y="0"/>
                </a:lnTo>
                <a:lnTo>
                  <a:pt x="771829" y="1524"/>
                </a:lnTo>
                <a:lnTo>
                  <a:pt x="771829" y="6096"/>
                </a:lnTo>
                <a:lnTo>
                  <a:pt x="773353" y="9144"/>
                </a:lnTo>
                <a:lnTo>
                  <a:pt x="785533" y="9144"/>
                </a:lnTo>
                <a:lnTo>
                  <a:pt x="788581" y="6096"/>
                </a:lnTo>
                <a:lnTo>
                  <a:pt x="788581" y="1524"/>
                </a:lnTo>
                <a:lnTo>
                  <a:pt x="785533" y="0"/>
                </a:lnTo>
                <a:close/>
              </a:path>
              <a:path w="2560954" h="864235">
                <a:moveTo>
                  <a:pt x="761174" y="0"/>
                </a:moveTo>
                <a:lnTo>
                  <a:pt x="748995" y="0"/>
                </a:lnTo>
                <a:lnTo>
                  <a:pt x="747471" y="1524"/>
                </a:lnTo>
                <a:lnTo>
                  <a:pt x="747471" y="6096"/>
                </a:lnTo>
                <a:lnTo>
                  <a:pt x="748995" y="9144"/>
                </a:lnTo>
                <a:lnTo>
                  <a:pt x="761174" y="9144"/>
                </a:lnTo>
                <a:lnTo>
                  <a:pt x="762698" y="6096"/>
                </a:lnTo>
                <a:lnTo>
                  <a:pt x="762698" y="1524"/>
                </a:lnTo>
                <a:lnTo>
                  <a:pt x="761174" y="0"/>
                </a:lnTo>
                <a:close/>
              </a:path>
              <a:path w="2560954" h="864235">
                <a:moveTo>
                  <a:pt x="736815" y="0"/>
                </a:moveTo>
                <a:lnTo>
                  <a:pt x="724636" y="0"/>
                </a:lnTo>
                <a:lnTo>
                  <a:pt x="721588" y="1524"/>
                </a:lnTo>
                <a:lnTo>
                  <a:pt x="721588" y="6096"/>
                </a:lnTo>
                <a:lnTo>
                  <a:pt x="724636" y="9144"/>
                </a:lnTo>
                <a:lnTo>
                  <a:pt x="736815" y="9144"/>
                </a:lnTo>
                <a:lnTo>
                  <a:pt x="738339" y="6096"/>
                </a:lnTo>
                <a:lnTo>
                  <a:pt x="738339" y="1524"/>
                </a:lnTo>
                <a:lnTo>
                  <a:pt x="736815" y="0"/>
                </a:lnTo>
                <a:close/>
              </a:path>
              <a:path w="2560954" h="864235">
                <a:moveTo>
                  <a:pt x="712457" y="0"/>
                </a:moveTo>
                <a:lnTo>
                  <a:pt x="698754" y="0"/>
                </a:lnTo>
                <a:lnTo>
                  <a:pt x="697229" y="1524"/>
                </a:lnTo>
                <a:lnTo>
                  <a:pt x="697229" y="6096"/>
                </a:lnTo>
                <a:lnTo>
                  <a:pt x="698754" y="9144"/>
                </a:lnTo>
                <a:lnTo>
                  <a:pt x="712457" y="9144"/>
                </a:lnTo>
                <a:lnTo>
                  <a:pt x="713981" y="6096"/>
                </a:lnTo>
                <a:lnTo>
                  <a:pt x="713981" y="1524"/>
                </a:lnTo>
                <a:lnTo>
                  <a:pt x="712457" y="0"/>
                </a:lnTo>
                <a:close/>
              </a:path>
              <a:path w="2560954" h="864235">
                <a:moveTo>
                  <a:pt x="688098" y="0"/>
                </a:moveTo>
                <a:lnTo>
                  <a:pt x="674395" y="0"/>
                </a:lnTo>
                <a:lnTo>
                  <a:pt x="672884" y="1524"/>
                </a:lnTo>
                <a:lnTo>
                  <a:pt x="672884" y="6096"/>
                </a:lnTo>
                <a:lnTo>
                  <a:pt x="674395" y="9144"/>
                </a:lnTo>
                <a:lnTo>
                  <a:pt x="688098" y="9144"/>
                </a:lnTo>
                <a:lnTo>
                  <a:pt x="689622" y="6096"/>
                </a:lnTo>
                <a:lnTo>
                  <a:pt x="689622" y="1524"/>
                </a:lnTo>
                <a:lnTo>
                  <a:pt x="688098" y="0"/>
                </a:lnTo>
                <a:close/>
              </a:path>
              <a:path w="2560954" h="864235">
                <a:moveTo>
                  <a:pt x="662216" y="0"/>
                </a:moveTo>
                <a:lnTo>
                  <a:pt x="650036" y="0"/>
                </a:lnTo>
                <a:lnTo>
                  <a:pt x="648525" y="1524"/>
                </a:lnTo>
                <a:lnTo>
                  <a:pt x="648525" y="6096"/>
                </a:lnTo>
                <a:lnTo>
                  <a:pt x="650036" y="9144"/>
                </a:lnTo>
                <a:lnTo>
                  <a:pt x="662216" y="9144"/>
                </a:lnTo>
                <a:lnTo>
                  <a:pt x="663740" y="6096"/>
                </a:lnTo>
                <a:lnTo>
                  <a:pt x="663740" y="1524"/>
                </a:lnTo>
                <a:lnTo>
                  <a:pt x="662216" y="0"/>
                </a:lnTo>
                <a:close/>
              </a:path>
              <a:path w="2560954" h="864235">
                <a:moveTo>
                  <a:pt x="637870" y="0"/>
                </a:moveTo>
                <a:lnTo>
                  <a:pt x="625690" y="0"/>
                </a:lnTo>
                <a:lnTo>
                  <a:pt x="622642" y="1524"/>
                </a:lnTo>
                <a:lnTo>
                  <a:pt x="622642" y="6096"/>
                </a:lnTo>
                <a:lnTo>
                  <a:pt x="625690" y="9144"/>
                </a:lnTo>
                <a:lnTo>
                  <a:pt x="637870" y="9144"/>
                </a:lnTo>
                <a:lnTo>
                  <a:pt x="639381" y="6096"/>
                </a:lnTo>
                <a:lnTo>
                  <a:pt x="639381" y="1524"/>
                </a:lnTo>
                <a:lnTo>
                  <a:pt x="637870" y="0"/>
                </a:lnTo>
                <a:close/>
              </a:path>
              <a:path w="2560954" h="864235">
                <a:moveTo>
                  <a:pt x="613511" y="0"/>
                </a:moveTo>
                <a:lnTo>
                  <a:pt x="599808" y="0"/>
                </a:lnTo>
                <a:lnTo>
                  <a:pt x="598284" y="1524"/>
                </a:lnTo>
                <a:lnTo>
                  <a:pt x="598284" y="6096"/>
                </a:lnTo>
                <a:lnTo>
                  <a:pt x="599808" y="9144"/>
                </a:lnTo>
                <a:lnTo>
                  <a:pt x="613511" y="9144"/>
                </a:lnTo>
                <a:lnTo>
                  <a:pt x="615022" y="6096"/>
                </a:lnTo>
                <a:lnTo>
                  <a:pt x="615022" y="1524"/>
                </a:lnTo>
                <a:lnTo>
                  <a:pt x="613511" y="0"/>
                </a:lnTo>
                <a:close/>
              </a:path>
              <a:path w="2560954" h="864235">
                <a:moveTo>
                  <a:pt x="589152" y="0"/>
                </a:moveTo>
                <a:lnTo>
                  <a:pt x="575449" y="0"/>
                </a:lnTo>
                <a:lnTo>
                  <a:pt x="573925" y="1524"/>
                </a:lnTo>
                <a:lnTo>
                  <a:pt x="573925" y="6096"/>
                </a:lnTo>
                <a:lnTo>
                  <a:pt x="575449" y="9144"/>
                </a:lnTo>
                <a:lnTo>
                  <a:pt x="589152" y="9144"/>
                </a:lnTo>
                <a:lnTo>
                  <a:pt x="590676" y="6096"/>
                </a:lnTo>
                <a:lnTo>
                  <a:pt x="590676" y="1524"/>
                </a:lnTo>
                <a:lnTo>
                  <a:pt x="589152" y="0"/>
                </a:lnTo>
                <a:close/>
              </a:path>
              <a:path w="2560954" h="864235">
                <a:moveTo>
                  <a:pt x="563270" y="0"/>
                </a:moveTo>
                <a:lnTo>
                  <a:pt x="551091" y="0"/>
                </a:lnTo>
                <a:lnTo>
                  <a:pt x="549567" y="1524"/>
                </a:lnTo>
                <a:lnTo>
                  <a:pt x="549567" y="6096"/>
                </a:lnTo>
                <a:lnTo>
                  <a:pt x="551091" y="9144"/>
                </a:lnTo>
                <a:lnTo>
                  <a:pt x="563270" y="9144"/>
                </a:lnTo>
                <a:lnTo>
                  <a:pt x="566318" y="6096"/>
                </a:lnTo>
                <a:lnTo>
                  <a:pt x="566318" y="1524"/>
                </a:lnTo>
                <a:lnTo>
                  <a:pt x="563270" y="0"/>
                </a:lnTo>
                <a:close/>
              </a:path>
              <a:path w="2560954" h="864235">
                <a:moveTo>
                  <a:pt x="538911" y="0"/>
                </a:moveTo>
                <a:lnTo>
                  <a:pt x="526732" y="0"/>
                </a:lnTo>
                <a:lnTo>
                  <a:pt x="525208" y="1524"/>
                </a:lnTo>
                <a:lnTo>
                  <a:pt x="525208" y="6096"/>
                </a:lnTo>
                <a:lnTo>
                  <a:pt x="526732" y="9144"/>
                </a:lnTo>
                <a:lnTo>
                  <a:pt x="538911" y="9144"/>
                </a:lnTo>
                <a:lnTo>
                  <a:pt x="540435" y="6096"/>
                </a:lnTo>
                <a:lnTo>
                  <a:pt x="540435" y="1524"/>
                </a:lnTo>
                <a:lnTo>
                  <a:pt x="538911" y="0"/>
                </a:lnTo>
                <a:close/>
              </a:path>
              <a:path w="2560954" h="864235">
                <a:moveTo>
                  <a:pt x="514553" y="0"/>
                </a:moveTo>
                <a:lnTo>
                  <a:pt x="500849" y="0"/>
                </a:lnTo>
                <a:lnTo>
                  <a:pt x="499325" y="1524"/>
                </a:lnTo>
                <a:lnTo>
                  <a:pt x="499325" y="6096"/>
                </a:lnTo>
                <a:lnTo>
                  <a:pt x="500849" y="9144"/>
                </a:lnTo>
                <a:lnTo>
                  <a:pt x="514553" y="9144"/>
                </a:lnTo>
                <a:lnTo>
                  <a:pt x="516077" y="6096"/>
                </a:lnTo>
                <a:lnTo>
                  <a:pt x="516077" y="1524"/>
                </a:lnTo>
                <a:lnTo>
                  <a:pt x="514553" y="0"/>
                </a:lnTo>
                <a:close/>
              </a:path>
              <a:path w="2560954" h="864235">
                <a:moveTo>
                  <a:pt x="490194" y="0"/>
                </a:moveTo>
                <a:lnTo>
                  <a:pt x="476491" y="0"/>
                </a:lnTo>
                <a:lnTo>
                  <a:pt x="474979" y="1524"/>
                </a:lnTo>
                <a:lnTo>
                  <a:pt x="474979" y="6096"/>
                </a:lnTo>
                <a:lnTo>
                  <a:pt x="476491" y="9144"/>
                </a:lnTo>
                <a:lnTo>
                  <a:pt x="490194" y="9144"/>
                </a:lnTo>
                <a:lnTo>
                  <a:pt x="491718" y="6096"/>
                </a:lnTo>
                <a:lnTo>
                  <a:pt x="491718" y="1524"/>
                </a:lnTo>
                <a:lnTo>
                  <a:pt x="490194" y="0"/>
                </a:lnTo>
                <a:close/>
              </a:path>
              <a:path w="2560954" h="864235">
                <a:moveTo>
                  <a:pt x="464311" y="0"/>
                </a:moveTo>
                <a:lnTo>
                  <a:pt x="452145" y="0"/>
                </a:lnTo>
                <a:lnTo>
                  <a:pt x="450621" y="1524"/>
                </a:lnTo>
                <a:lnTo>
                  <a:pt x="450621" y="6096"/>
                </a:lnTo>
                <a:lnTo>
                  <a:pt x="452145" y="9144"/>
                </a:lnTo>
                <a:lnTo>
                  <a:pt x="464311" y="9144"/>
                </a:lnTo>
                <a:lnTo>
                  <a:pt x="467359" y="6096"/>
                </a:lnTo>
                <a:lnTo>
                  <a:pt x="467359" y="1524"/>
                </a:lnTo>
                <a:lnTo>
                  <a:pt x="464311" y="0"/>
                </a:lnTo>
                <a:close/>
              </a:path>
              <a:path w="2560954" h="864235">
                <a:moveTo>
                  <a:pt x="439966" y="0"/>
                </a:moveTo>
                <a:lnTo>
                  <a:pt x="427786" y="0"/>
                </a:lnTo>
                <a:lnTo>
                  <a:pt x="426262" y="1524"/>
                </a:lnTo>
                <a:lnTo>
                  <a:pt x="426262" y="6096"/>
                </a:lnTo>
                <a:lnTo>
                  <a:pt x="427786" y="9144"/>
                </a:lnTo>
                <a:lnTo>
                  <a:pt x="439966" y="9144"/>
                </a:lnTo>
                <a:lnTo>
                  <a:pt x="441477" y="6096"/>
                </a:lnTo>
                <a:lnTo>
                  <a:pt x="441477" y="1524"/>
                </a:lnTo>
                <a:lnTo>
                  <a:pt x="439966" y="0"/>
                </a:lnTo>
                <a:close/>
              </a:path>
              <a:path w="2560954" h="864235">
                <a:moveTo>
                  <a:pt x="415607" y="0"/>
                </a:moveTo>
                <a:lnTo>
                  <a:pt x="403428" y="0"/>
                </a:lnTo>
                <a:lnTo>
                  <a:pt x="400380" y="1524"/>
                </a:lnTo>
                <a:lnTo>
                  <a:pt x="400380" y="6096"/>
                </a:lnTo>
                <a:lnTo>
                  <a:pt x="403428" y="9144"/>
                </a:lnTo>
                <a:lnTo>
                  <a:pt x="415607" y="9144"/>
                </a:lnTo>
                <a:lnTo>
                  <a:pt x="417131" y="6096"/>
                </a:lnTo>
                <a:lnTo>
                  <a:pt x="417131" y="1524"/>
                </a:lnTo>
                <a:lnTo>
                  <a:pt x="415607" y="0"/>
                </a:lnTo>
                <a:close/>
              </a:path>
              <a:path w="2560954" h="864235">
                <a:moveTo>
                  <a:pt x="391248" y="0"/>
                </a:moveTo>
                <a:lnTo>
                  <a:pt x="377545" y="0"/>
                </a:lnTo>
                <a:lnTo>
                  <a:pt x="376021" y="1524"/>
                </a:lnTo>
                <a:lnTo>
                  <a:pt x="376021" y="6096"/>
                </a:lnTo>
                <a:lnTo>
                  <a:pt x="377545" y="9144"/>
                </a:lnTo>
                <a:lnTo>
                  <a:pt x="391248" y="9144"/>
                </a:lnTo>
                <a:lnTo>
                  <a:pt x="392772" y="6096"/>
                </a:lnTo>
                <a:lnTo>
                  <a:pt x="392772" y="1524"/>
                </a:lnTo>
                <a:lnTo>
                  <a:pt x="391248" y="0"/>
                </a:lnTo>
                <a:close/>
              </a:path>
              <a:path w="2560954" h="864235">
                <a:moveTo>
                  <a:pt x="365366" y="0"/>
                </a:moveTo>
                <a:lnTo>
                  <a:pt x="353186" y="0"/>
                </a:lnTo>
                <a:lnTo>
                  <a:pt x="351662" y="1524"/>
                </a:lnTo>
                <a:lnTo>
                  <a:pt x="351662" y="6096"/>
                </a:lnTo>
                <a:lnTo>
                  <a:pt x="353186" y="9144"/>
                </a:lnTo>
                <a:lnTo>
                  <a:pt x="365366" y="9144"/>
                </a:lnTo>
                <a:lnTo>
                  <a:pt x="368414" y="6096"/>
                </a:lnTo>
                <a:lnTo>
                  <a:pt x="368414" y="1524"/>
                </a:lnTo>
                <a:lnTo>
                  <a:pt x="365366" y="0"/>
                </a:lnTo>
                <a:close/>
              </a:path>
              <a:path w="2560954" h="864235">
                <a:moveTo>
                  <a:pt x="341007" y="0"/>
                </a:moveTo>
                <a:lnTo>
                  <a:pt x="328828" y="0"/>
                </a:lnTo>
                <a:lnTo>
                  <a:pt x="327304" y="1524"/>
                </a:lnTo>
                <a:lnTo>
                  <a:pt x="327304" y="6096"/>
                </a:lnTo>
                <a:lnTo>
                  <a:pt x="328828" y="9144"/>
                </a:lnTo>
                <a:lnTo>
                  <a:pt x="341007" y="9144"/>
                </a:lnTo>
                <a:lnTo>
                  <a:pt x="342531" y="6096"/>
                </a:lnTo>
                <a:lnTo>
                  <a:pt x="342531" y="1524"/>
                </a:lnTo>
                <a:lnTo>
                  <a:pt x="341007" y="0"/>
                </a:lnTo>
                <a:close/>
              </a:path>
              <a:path w="2560954" h="864235">
                <a:moveTo>
                  <a:pt x="316649" y="0"/>
                </a:moveTo>
                <a:lnTo>
                  <a:pt x="304469" y="0"/>
                </a:lnTo>
                <a:lnTo>
                  <a:pt x="301434" y="1524"/>
                </a:lnTo>
                <a:lnTo>
                  <a:pt x="301434" y="6096"/>
                </a:lnTo>
                <a:lnTo>
                  <a:pt x="304469" y="9144"/>
                </a:lnTo>
                <a:lnTo>
                  <a:pt x="316649" y="9144"/>
                </a:lnTo>
                <a:lnTo>
                  <a:pt x="318173" y="6096"/>
                </a:lnTo>
                <a:lnTo>
                  <a:pt x="318173" y="1524"/>
                </a:lnTo>
                <a:lnTo>
                  <a:pt x="316649" y="0"/>
                </a:lnTo>
                <a:close/>
              </a:path>
              <a:path w="2560954" h="864235">
                <a:moveTo>
                  <a:pt x="292290" y="0"/>
                </a:moveTo>
                <a:lnTo>
                  <a:pt x="278587" y="0"/>
                </a:lnTo>
                <a:lnTo>
                  <a:pt x="277075" y="1524"/>
                </a:lnTo>
                <a:lnTo>
                  <a:pt x="277075" y="6096"/>
                </a:lnTo>
                <a:lnTo>
                  <a:pt x="278587" y="9144"/>
                </a:lnTo>
                <a:lnTo>
                  <a:pt x="292290" y="9144"/>
                </a:lnTo>
                <a:lnTo>
                  <a:pt x="293814" y="6096"/>
                </a:lnTo>
                <a:lnTo>
                  <a:pt x="293814" y="1524"/>
                </a:lnTo>
                <a:lnTo>
                  <a:pt x="292290" y="0"/>
                </a:lnTo>
                <a:close/>
              </a:path>
              <a:path w="2560954" h="864235">
                <a:moveTo>
                  <a:pt x="267931" y="0"/>
                </a:moveTo>
                <a:lnTo>
                  <a:pt x="254241" y="0"/>
                </a:lnTo>
                <a:lnTo>
                  <a:pt x="252717" y="1524"/>
                </a:lnTo>
                <a:lnTo>
                  <a:pt x="252717" y="6096"/>
                </a:lnTo>
                <a:lnTo>
                  <a:pt x="254241" y="9144"/>
                </a:lnTo>
                <a:lnTo>
                  <a:pt x="267931" y="9144"/>
                </a:lnTo>
                <a:lnTo>
                  <a:pt x="269455" y="6096"/>
                </a:lnTo>
                <a:lnTo>
                  <a:pt x="269455" y="1524"/>
                </a:lnTo>
                <a:lnTo>
                  <a:pt x="267931" y="0"/>
                </a:lnTo>
                <a:close/>
              </a:path>
              <a:path w="2560954" h="864235">
                <a:moveTo>
                  <a:pt x="242061" y="0"/>
                </a:moveTo>
                <a:lnTo>
                  <a:pt x="229882" y="0"/>
                </a:lnTo>
                <a:lnTo>
                  <a:pt x="228358" y="1524"/>
                </a:lnTo>
                <a:lnTo>
                  <a:pt x="228358" y="6096"/>
                </a:lnTo>
                <a:lnTo>
                  <a:pt x="229882" y="9144"/>
                </a:lnTo>
                <a:lnTo>
                  <a:pt x="242061" y="9144"/>
                </a:lnTo>
                <a:lnTo>
                  <a:pt x="245097" y="6096"/>
                </a:lnTo>
                <a:lnTo>
                  <a:pt x="245097" y="1524"/>
                </a:lnTo>
                <a:lnTo>
                  <a:pt x="242061" y="0"/>
                </a:lnTo>
                <a:close/>
              </a:path>
              <a:path w="2560954" h="864235">
                <a:moveTo>
                  <a:pt x="217703" y="0"/>
                </a:moveTo>
                <a:lnTo>
                  <a:pt x="205524" y="0"/>
                </a:lnTo>
                <a:lnTo>
                  <a:pt x="202476" y="1524"/>
                </a:lnTo>
                <a:lnTo>
                  <a:pt x="202476" y="6096"/>
                </a:lnTo>
                <a:lnTo>
                  <a:pt x="205524" y="9144"/>
                </a:lnTo>
                <a:lnTo>
                  <a:pt x="217703" y="9144"/>
                </a:lnTo>
                <a:lnTo>
                  <a:pt x="219227" y="6096"/>
                </a:lnTo>
                <a:lnTo>
                  <a:pt x="219227" y="1524"/>
                </a:lnTo>
                <a:lnTo>
                  <a:pt x="217703" y="0"/>
                </a:lnTo>
                <a:close/>
              </a:path>
              <a:path w="2560954" h="864235">
                <a:moveTo>
                  <a:pt x="193344" y="0"/>
                </a:moveTo>
                <a:lnTo>
                  <a:pt x="179641" y="0"/>
                </a:lnTo>
                <a:lnTo>
                  <a:pt x="178117" y="1524"/>
                </a:lnTo>
                <a:lnTo>
                  <a:pt x="178117" y="6096"/>
                </a:lnTo>
                <a:lnTo>
                  <a:pt x="179641" y="9144"/>
                </a:lnTo>
                <a:lnTo>
                  <a:pt x="193344" y="9144"/>
                </a:lnTo>
                <a:lnTo>
                  <a:pt x="194868" y="6096"/>
                </a:lnTo>
                <a:lnTo>
                  <a:pt x="194868" y="1524"/>
                </a:lnTo>
                <a:lnTo>
                  <a:pt x="193344" y="0"/>
                </a:lnTo>
                <a:close/>
              </a:path>
              <a:path w="2560954" h="864235">
                <a:moveTo>
                  <a:pt x="168986" y="0"/>
                </a:moveTo>
                <a:lnTo>
                  <a:pt x="155282" y="0"/>
                </a:lnTo>
                <a:lnTo>
                  <a:pt x="153758" y="1524"/>
                </a:lnTo>
                <a:lnTo>
                  <a:pt x="153758" y="6096"/>
                </a:lnTo>
                <a:lnTo>
                  <a:pt x="155282" y="9144"/>
                </a:lnTo>
                <a:lnTo>
                  <a:pt x="168986" y="9144"/>
                </a:lnTo>
                <a:lnTo>
                  <a:pt x="170510" y="6096"/>
                </a:lnTo>
                <a:lnTo>
                  <a:pt x="170510" y="1524"/>
                </a:lnTo>
                <a:lnTo>
                  <a:pt x="168986" y="0"/>
                </a:lnTo>
                <a:close/>
              </a:path>
              <a:path w="2560954" h="864235">
                <a:moveTo>
                  <a:pt x="143103" y="0"/>
                </a:moveTo>
                <a:lnTo>
                  <a:pt x="130924" y="0"/>
                </a:lnTo>
                <a:lnTo>
                  <a:pt x="129400" y="1524"/>
                </a:lnTo>
                <a:lnTo>
                  <a:pt x="129400" y="6096"/>
                </a:lnTo>
                <a:lnTo>
                  <a:pt x="130924" y="9144"/>
                </a:lnTo>
                <a:lnTo>
                  <a:pt x="143103" y="9144"/>
                </a:lnTo>
                <a:lnTo>
                  <a:pt x="146151" y="6096"/>
                </a:lnTo>
                <a:lnTo>
                  <a:pt x="146151" y="1524"/>
                </a:lnTo>
                <a:lnTo>
                  <a:pt x="143103" y="0"/>
                </a:lnTo>
                <a:close/>
              </a:path>
              <a:path w="2560954" h="864235">
                <a:moveTo>
                  <a:pt x="118744" y="0"/>
                </a:moveTo>
                <a:lnTo>
                  <a:pt x="106565" y="0"/>
                </a:lnTo>
                <a:lnTo>
                  <a:pt x="105041" y="1524"/>
                </a:lnTo>
                <a:lnTo>
                  <a:pt x="105041" y="6096"/>
                </a:lnTo>
                <a:lnTo>
                  <a:pt x="106565" y="9144"/>
                </a:lnTo>
                <a:lnTo>
                  <a:pt x="118744" y="9144"/>
                </a:lnTo>
                <a:lnTo>
                  <a:pt x="120268" y="6096"/>
                </a:lnTo>
                <a:lnTo>
                  <a:pt x="120268" y="1524"/>
                </a:lnTo>
                <a:lnTo>
                  <a:pt x="118744" y="0"/>
                </a:lnTo>
                <a:close/>
              </a:path>
              <a:path w="2560954" h="864235">
                <a:moveTo>
                  <a:pt x="94386" y="0"/>
                </a:moveTo>
                <a:lnTo>
                  <a:pt x="82207" y="0"/>
                </a:lnTo>
                <a:lnTo>
                  <a:pt x="79171" y="1524"/>
                </a:lnTo>
                <a:lnTo>
                  <a:pt x="79171" y="6096"/>
                </a:lnTo>
                <a:lnTo>
                  <a:pt x="82207" y="9144"/>
                </a:lnTo>
                <a:lnTo>
                  <a:pt x="94386" y="9144"/>
                </a:lnTo>
                <a:lnTo>
                  <a:pt x="95910" y="6096"/>
                </a:lnTo>
                <a:lnTo>
                  <a:pt x="95910" y="1524"/>
                </a:lnTo>
                <a:lnTo>
                  <a:pt x="94386" y="0"/>
                </a:lnTo>
                <a:close/>
              </a:path>
              <a:path w="2560954" h="864235">
                <a:moveTo>
                  <a:pt x="70027" y="0"/>
                </a:moveTo>
                <a:lnTo>
                  <a:pt x="56337" y="0"/>
                </a:lnTo>
                <a:lnTo>
                  <a:pt x="54813" y="1524"/>
                </a:lnTo>
                <a:lnTo>
                  <a:pt x="54813" y="6096"/>
                </a:lnTo>
                <a:lnTo>
                  <a:pt x="56337" y="9144"/>
                </a:lnTo>
                <a:lnTo>
                  <a:pt x="70027" y="9144"/>
                </a:lnTo>
                <a:lnTo>
                  <a:pt x="71551" y="6096"/>
                </a:lnTo>
                <a:lnTo>
                  <a:pt x="71551" y="1524"/>
                </a:lnTo>
                <a:lnTo>
                  <a:pt x="70027" y="0"/>
                </a:lnTo>
                <a:close/>
              </a:path>
              <a:path w="2560954" h="864235">
                <a:moveTo>
                  <a:pt x="44157" y="0"/>
                </a:moveTo>
                <a:lnTo>
                  <a:pt x="31978" y="0"/>
                </a:lnTo>
                <a:lnTo>
                  <a:pt x="30454" y="1524"/>
                </a:lnTo>
                <a:lnTo>
                  <a:pt x="30454" y="6096"/>
                </a:lnTo>
                <a:lnTo>
                  <a:pt x="31978" y="9144"/>
                </a:lnTo>
                <a:lnTo>
                  <a:pt x="44157" y="9144"/>
                </a:lnTo>
                <a:lnTo>
                  <a:pt x="47193" y="6096"/>
                </a:lnTo>
                <a:lnTo>
                  <a:pt x="47193" y="1524"/>
                </a:lnTo>
                <a:lnTo>
                  <a:pt x="44157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3057926" y="2550495"/>
            <a:ext cx="208622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82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3245835" y="2510408"/>
            <a:ext cx="80682" cy="80682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0"/>
                </a:moveTo>
                <a:lnTo>
                  <a:pt x="2107" y="4023"/>
                </a:lnTo>
                <a:lnTo>
                  <a:pt x="6866" y="15591"/>
                </a:lnTo>
                <a:lnTo>
                  <a:pt x="9938" y="27508"/>
                </a:lnTo>
                <a:lnTo>
                  <a:pt x="11323" y="39661"/>
                </a:lnTo>
                <a:lnTo>
                  <a:pt x="11022" y="51935"/>
                </a:lnTo>
                <a:lnTo>
                  <a:pt x="9035" y="64216"/>
                </a:lnTo>
                <a:lnTo>
                  <a:pt x="5360" y="76389"/>
                </a:lnTo>
                <a:lnTo>
                  <a:pt x="0" y="88341"/>
                </a:lnTo>
                <a:lnTo>
                  <a:pt x="88290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3929734" y="2550495"/>
            <a:ext cx="340018" cy="0"/>
          </a:xfrm>
          <a:custGeom>
            <a:avLst/>
            <a:gdLst/>
            <a:ahLst/>
            <a:cxnLst/>
            <a:rect l="l" t="t" r="r" b="b"/>
            <a:pathLst>
              <a:path w="374650">
                <a:moveTo>
                  <a:pt x="0" y="0"/>
                </a:moveTo>
                <a:lnTo>
                  <a:pt x="374484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4248878" y="2510408"/>
            <a:ext cx="80682" cy="80682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0"/>
                </a:moveTo>
                <a:lnTo>
                  <a:pt x="2113" y="4030"/>
                </a:lnTo>
                <a:lnTo>
                  <a:pt x="6874" y="15597"/>
                </a:lnTo>
                <a:lnTo>
                  <a:pt x="9947" y="27513"/>
                </a:lnTo>
                <a:lnTo>
                  <a:pt x="11333" y="39665"/>
                </a:lnTo>
                <a:lnTo>
                  <a:pt x="11031" y="51938"/>
                </a:lnTo>
                <a:lnTo>
                  <a:pt x="9042" y="64218"/>
                </a:lnTo>
                <a:lnTo>
                  <a:pt x="5364" y="76390"/>
                </a:lnTo>
                <a:lnTo>
                  <a:pt x="0" y="88341"/>
                </a:lnTo>
                <a:lnTo>
                  <a:pt x="88303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2436199" y="2437137"/>
            <a:ext cx="621726" cy="22533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2433445" y="2432988"/>
            <a:ext cx="628746" cy="233979"/>
          </a:xfrm>
          <a:custGeom>
            <a:avLst/>
            <a:gdLst/>
            <a:ahLst/>
            <a:cxnLst/>
            <a:rect l="l" t="t" r="r" b="b"/>
            <a:pathLst>
              <a:path w="692785" h="257810">
                <a:moveTo>
                  <a:pt x="6083" y="9143"/>
                </a:moveTo>
                <a:lnTo>
                  <a:pt x="1523" y="9143"/>
                </a:lnTo>
                <a:lnTo>
                  <a:pt x="0" y="10667"/>
                </a:lnTo>
                <a:lnTo>
                  <a:pt x="0" y="73113"/>
                </a:lnTo>
                <a:lnTo>
                  <a:pt x="1523" y="74637"/>
                </a:lnTo>
                <a:lnTo>
                  <a:pt x="6083" y="74637"/>
                </a:lnTo>
                <a:lnTo>
                  <a:pt x="7607" y="73113"/>
                </a:lnTo>
                <a:lnTo>
                  <a:pt x="7607" y="10667"/>
                </a:lnTo>
                <a:lnTo>
                  <a:pt x="6083" y="9143"/>
                </a:lnTo>
                <a:close/>
              </a:path>
              <a:path w="692785" h="257810">
                <a:moveTo>
                  <a:pt x="6083" y="106629"/>
                </a:moveTo>
                <a:lnTo>
                  <a:pt x="1523" y="106629"/>
                </a:lnTo>
                <a:lnTo>
                  <a:pt x="0" y="109677"/>
                </a:lnTo>
                <a:lnTo>
                  <a:pt x="0" y="172123"/>
                </a:lnTo>
                <a:lnTo>
                  <a:pt x="1523" y="173647"/>
                </a:lnTo>
                <a:lnTo>
                  <a:pt x="6083" y="173647"/>
                </a:lnTo>
                <a:lnTo>
                  <a:pt x="7607" y="172123"/>
                </a:lnTo>
                <a:lnTo>
                  <a:pt x="7607" y="109677"/>
                </a:lnTo>
                <a:lnTo>
                  <a:pt x="6083" y="106629"/>
                </a:lnTo>
                <a:close/>
              </a:path>
              <a:path w="692785" h="257810">
                <a:moveTo>
                  <a:pt x="6083" y="205638"/>
                </a:moveTo>
                <a:lnTo>
                  <a:pt x="1523" y="205638"/>
                </a:lnTo>
                <a:lnTo>
                  <a:pt x="0" y="208686"/>
                </a:lnTo>
                <a:lnTo>
                  <a:pt x="0" y="255904"/>
                </a:lnTo>
                <a:lnTo>
                  <a:pt x="1523" y="257428"/>
                </a:lnTo>
                <a:lnTo>
                  <a:pt x="19786" y="257428"/>
                </a:lnTo>
                <a:lnTo>
                  <a:pt x="21310" y="255904"/>
                </a:lnTo>
                <a:lnTo>
                  <a:pt x="21310" y="252856"/>
                </a:lnTo>
                <a:lnTo>
                  <a:pt x="7607" y="252856"/>
                </a:lnTo>
                <a:lnTo>
                  <a:pt x="3035" y="249808"/>
                </a:lnTo>
                <a:lnTo>
                  <a:pt x="7607" y="249808"/>
                </a:lnTo>
                <a:lnTo>
                  <a:pt x="7607" y="208686"/>
                </a:lnTo>
                <a:lnTo>
                  <a:pt x="6083" y="205638"/>
                </a:lnTo>
                <a:close/>
              </a:path>
              <a:path w="692785" h="257810">
                <a:moveTo>
                  <a:pt x="7607" y="249808"/>
                </a:moveTo>
                <a:lnTo>
                  <a:pt x="3035" y="249808"/>
                </a:lnTo>
                <a:lnTo>
                  <a:pt x="7607" y="252856"/>
                </a:lnTo>
                <a:lnTo>
                  <a:pt x="7607" y="249808"/>
                </a:lnTo>
                <a:close/>
              </a:path>
              <a:path w="692785" h="257810">
                <a:moveTo>
                  <a:pt x="19786" y="249808"/>
                </a:moveTo>
                <a:lnTo>
                  <a:pt x="7607" y="249808"/>
                </a:lnTo>
                <a:lnTo>
                  <a:pt x="7607" y="252856"/>
                </a:lnTo>
                <a:lnTo>
                  <a:pt x="21310" y="252856"/>
                </a:lnTo>
                <a:lnTo>
                  <a:pt x="21310" y="251332"/>
                </a:lnTo>
                <a:lnTo>
                  <a:pt x="19786" y="249808"/>
                </a:lnTo>
                <a:close/>
              </a:path>
              <a:path w="692785" h="257810">
                <a:moveTo>
                  <a:pt x="118732" y="249808"/>
                </a:moveTo>
                <a:lnTo>
                  <a:pt x="56324" y="249808"/>
                </a:lnTo>
                <a:lnTo>
                  <a:pt x="54800" y="251332"/>
                </a:lnTo>
                <a:lnTo>
                  <a:pt x="54800" y="255904"/>
                </a:lnTo>
                <a:lnTo>
                  <a:pt x="56324" y="257428"/>
                </a:lnTo>
                <a:lnTo>
                  <a:pt x="118732" y="257428"/>
                </a:lnTo>
                <a:lnTo>
                  <a:pt x="120256" y="255904"/>
                </a:lnTo>
                <a:lnTo>
                  <a:pt x="120256" y="251332"/>
                </a:lnTo>
                <a:lnTo>
                  <a:pt x="118732" y="249808"/>
                </a:lnTo>
                <a:close/>
              </a:path>
              <a:path w="692785" h="257810">
                <a:moveTo>
                  <a:pt x="217690" y="249808"/>
                </a:moveTo>
                <a:lnTo>
                  <a:pt x="155270" y="249808"/>
                </a:lnTo>
                <a:lnTo>
                  <a:pt x="153746" y="251332"/>
                </a:lnTo>
                <a:lnTo>
                  <a:pt x="153746" y="255904"/>
                </a:lnTo>
                <a:lnTo>
                  <a:pt x="155270" y="257428"/>
                </a:lnTo>
                <a:lnTo>
                  <a:pt x="217690" y="257428"/>
                </a:lnTo>
                <a:lnTo>
                  <a:pt x="219214" y="255904"/>
                </a:lnTo>
                <a:lnTo>
                  <a:pt x="219214" y="251332"/>
                </a:lnTo>
                <a:lnTo>
                  <a:pt x="217690" y="249808"/>
                </a:lnTo>
                <a:close/>
              </a:path>
              <a:path w="692785" h="257810">
                <a:moveTo>
                  <a:pt x="316636" y="249808"/>
                </a:moveTo>
                <a:lnTo>
                  <a:pt x="254228" y="249808"/>
                </a:lnTo>
                <a:lnTo>
                  <a:pt x="252704" y="251332"/>
                </a:lnTo>
                <a:lnTo>
                  <a:pt x="252704" y="255904"/>
                </a:lnTo>
                <a:lnTo>
                  <a:pt x="254228" y="257428"/>
                </a:lnTo>
                <a:lnTo>
                  <a:pt x="316636" y="257428"/>
                </a:lnTo>
                <a:lnTo>
                  <a:pt x="318160" y="255904"/>
                </a:lnTo>
                <a:lnTo>
                  <a:pt x="318160" y="251332"/>
                </a:lnTo>
                <a:lnTo>
                  <a:pt x="316636" y="249808"/>
                </a:lnTo>
                <a:close/>
              </a:path>
              <a:path w="692785" h="257810">
                <a:moveTo>
                  <a:pt x="415594" y="249808"/>
                </a:moveTo>
                <a:lnTo>
                  <a:pt x="353174" y="249808"/>
                </a:lnTo>
                <a:lnTo>
                  <a:pt x="351650" y="251332"/>
                </a:lnTo>
                <a:lnTo>
                  <a:pt x="351650" y="255904"/>
                </a:lnTo>
                <a:lnTo>
                  <a:pt x="353174" y="257428"/>
                </a:lnTo>
                <a:lnTo>
                  <a:pt x="415594" y="257428"/>
                </a:lnTo>
                <a:lnTo>
                  <a:pt x="417118" y="255904"/>
                </a:lnTo>
                <a:lnTo>
                  <a:pt x="417118" y="251332"/>
                </a:lnTo>
                <a:lnTo>
                  <a:pt x="415594" y="249808"/>
                </a:lnTo>
                <a:close/>
              </a:path>
              <a:path w="692785" h="257810">
                <a:moveTo>
                  <a:pt x="514540" y="249808"/>
                </a:moveTo>
                <a:lnTo>
                  <a:pt x="452132" y="249808"/>
                </a:lnTo>
                <a:lnTo>
                  <a:pt x="450608" y="251332"/>
                </a:lnTo>
                <a:lnTo>
                  <a:pt x="450608" y="255904"/>
                </a:lnTo>
                <a:lnTo>
                  <a:pt x="452132" y="257428"/>
                </a:lnTo>
                <a:lnTo>
                  <a:pt x="514540" y="257428"/>
                </a:lnTo>
                <a:lnTo>
                  <a:pt x="516064" y="255904"/>
                </a:lnTo>
                <a:lnTo>
                  <a:pt x="516064" y="251332"/>
                </a:lnTo>
                <a:lnTo>
                  <a:pt x="514540" y="249808"/>
                </a:lnTo>
                <a:close/>
              </a:path>
              <a:path w="692785" h="257810">
                <a:moveTo>
                  <a:pt x="613498" y="249808"/>
                </a:moveTo>
                <a:lnTo>
                  <a:pt x="551078" y="249808"/>
                </a:lnTo>
                <a:lnTo>
                  <a:pt x="549554" y="251332"/>
                </a:lnTo>
                <a:lnTo>
                  <a:pt x="549554" y="255904"/>
                </a:lnTo>
                <a:lnTo>
                  <a:pt x="551078" y="257428"/>
                </a:lnTo>
                <a:lnTo>
                  <a:pt x="613498" y="257428"/>
                </a:lnTo>
                <a:lnTo>
                  <a:pt x="615022" y="255904"/>
                </a:lnTo>
                <a:lnTo>
                  <a:pt x="615022" y="251332"/>
                </a:lnTo>
                <a:lnTo>
                  <a:pt x="613498" y="249808"/>
                </a:lnTo>
                <a:close/>
              </a:path>
              <a:path w="692785" h="257810">
                <a:moveTo>
                  <a:pt x="683526" y="249808"/>
                </a:moveTo>
                <a:lnTo>
                  <a:pt x="650036" y="249808"/>
                </a:lnTo>
                <a:lnTo>
                  <a:pt x="648512" y="251332"/>
                </a:lnTo>
                <a:lnTo>
                  <a:pt x="648512" y="255904"/>
                </a:lnTo>
                <a:lnTo>
                  <a:pt x="650036" y="257428"/>
                </a:lnTo>
                <a:lnTo>
                  <a:pt x="691133" y="257428"/>
                </a:lnTo>
                <a:lnTo>
                  <a:pt x="692657" y="255904"/>
                </a:lnTo>
                <a:lnTo>
                  <a:pt x="692657" y="252856"/>
                </a:lnTo>
                <a:lnTo>
                  <a:pt x="683526" y="252856"/>
                </a:lnTo>
                <a:lnTo>
                  <a:pt x="683526" y="249808"/>
                </a:lnTo>
                <a:close/>
              </a:path>
              <a:path w="692785" h="257810">
                <a:moveTo>
                  <a:pt x="691133" y="228485"/>
                </a:moveTo>
                <a:lnTo>
                  <a:pt x="686574" y="228485"/>
                </a:lnTo>
                <a:lnTo>
                  <a:pt x="683526" y="230009"/>
                </a:lnTo>
                <a:lnTo>
                  <a:pt x="683526" y="252856"/>
                </a:lnTo>
                <a:lnTo>
                  <a:pt x="688085" y="249808"/>
                </a:lnTo>
                <a:lnTo>
                  <a:pt x="692657" y="249808"/>
                </a:lnTo>
                <a:lnTo>
                  <a:pt x="692657" y="230009"/>
                </a:lnTo>
                <a:lnTo>
                  <a:pt x="691133" y="228485"/>
                </a:lnTo>
                <a:close/>
              </a:path>
              <a:path w="692785" h="257810">
                <a:moveTo>
                  <a:pt x="692657" y="249808"/>
                </a:moveTo>
                <a:lnTo>
                  <a:pt x="688085" y="249808"/>
                </a:lnTo>
                <a:lnTo>
                  <a:pt x="683526" y="252856"/>
                </a:lnTo>
                <a:lnTo>
                  <a:pt x="692657" y="252856"/>
                </a:lnTo>
                <a:lnTo>
                  <a:pt x="692657" y="249808"/>
                </a:lnTo>
                <a:close/>
              </a:path>
              <a:path w="692785" h="257810">
                <a:moveTo>
                  <a:pt x="691133" y="129476"/>
                </a:moveTo>
                <a:lnTo>
                  <a:pt x="686574" y="129476"/>
                </a:lnTo>
                <a:lnTo>
                  <a:pt x="683526" y="131000"/>
                </a:lnTo>
                <a:lnTo>
                  <a:pt x="683526" y="193446"/>
                </a:lnTo>
                <a:lnTo>
                  <a:pt x="686574" y="194970"/>
                </a:lnTo>
                <a:lnTo>
                  <a:pt x="691133" y="194970"/>
                </a:lnTo>
                <a:lnTo>
                  <a:pt x="692657" y="193446"/>
                </a:lnTo>
                <a:lnTo>
                  <a:pt x="692657" y="131000"/>
                </a:lnTo>
                <a:lnTo>
                  <a:pt x="691133" y="129476"/>
                </a:lnTo>
                <a:close/>
              </a:path>
              <a:path w="692785" h="257810">
                <a:moveTo>
                  <a:pt x="691133" y="30467"/>
                </a:moveTo>
                <a:lnTo>
                  <a:pt x="686574" y="30467"/>
                </a:lnTo>
                <a:lnTo>
                  <a:pt x="683526" y="31991"/>
                </a:lnTo>
                <a:lnTo>
                  <a:pt x="683526" y="94437"/>
                </a:lnTo>
                <a:lnTo>
                  <a:pt x="686574" y="95961"/>
                </a:lnTo>
                <a:lnTo>
                  <a:pt x="691133" y="95961"/>
                </a:lnTo>
                <a:lnTo>
                  <a:pt x="692657" y="94437"/>
                </a:lnTo>
                <a:lnTo>
                  <a:pt x="692657" y="31991"/>
                </a:lnTo>
                <a:lnTo>
                  <a:pt x="691133" y="30467"/>
                </a:lnTo>
                <a:close/>
              </a:path>
              <a:path w="692785" h="257810">
                <a:moveTo>
                  <a:pt x="678954" y="0"/>
                </a:moveTo>
                <a:lnTo>
                  <a:pt x="616546" y="0"/>
                </a:lnTo>
                <a:lnTo>
                  <a:pt x="615022" y="1523"/>
                </a:lnTo>
                <a:lnTo>
                  <a:pt x="615022" y="6095"/>
                </a:lnTo>
                <a:lnTo>
                  <a:pt x="616546" y="9143"/>
                </a:lnTo>
                <a:lnTo>
                  <a:pt x="678954" y="9143"/>
                </a:lnTo>
                <a:lnTo>
                  <a:pt x="680478" y="6095"/>
                </a:lnTo>
                <a:lnTo>
                  <a:pt x="680478" y="1523"/>
                </a:lnTo>
                <a:lnTo>
                  <a:pt x="678954" y="0"/>
                </a:lnTo>
                <a:close/>
              </a:path>
              <a:path w="692785" h="257810">
                <a:moveTo>
                  <a:pt x="580008" y="0"/>
                </a:moveTo>
                <a:lnTo>
                  <a:pt x="517588" y="0"/>
                </a:lnTo>
                <a:lnTo>
                  <a:pt x="516064" y="1523"/>
                </a:lnTo>
                <a:lnTo>
                  <a:pt x="516064" y="6095"/>
                </a:lnTo>
                <a:lnTo>
                  <a:pt x="517588" y="9143"/>
                </a:lnTo>
                <a:lnTo>
                  <a:pt x="580008" y="9143"/>
                </a:lnTo>
                <a:lnTo>
                  <a:pt x="581532" y="6095"/>
                </a:lnTo>
                <a:lnTo>
                  <a:pt x="581532" y="1523"/>
                </a:lnTo>
                <a:lnTo>
                  <a:pt x="580008" y="0"/>
                </a:lnTo>
                <a:close/>
              </a:path>
              <a:path w="692785" h="257810">
                <a:moveTo>
                  <a:pt x="481050" y="0"/>
                </a:moveTo>
                <a:lnTo>
                  <a:pt x="418642" y="0"/>
                </a:lnTo>
                <a:lnTo>
                  <a:pt x="417118" y="1523"/>
                </a:lnTo>
                <a:lnTo>
                  <a:pt x="417118" y="6095"/>
                </a:lnTo>
                <a:lnTo>
                  <a:pt x="418642" y="9143"/>
                </a:lnTo>
                <a:lnTo>
                  <a:pt x="481050" y="9143"/>
                </a:lnTo>
                <a:lnTo>
                  <a:pt x="484098" y="6095"/>
                </a:lnTo>
                <a:lnTo>
                  <a:pt x="484098" y="1523"/>
                </a:lnTo>
                <a:lnTo>
                  <a:pt x="481050" y="0"/>
                </a:lnTo>
                <a:close/>
              </a:path>
              <a:path w="692785" h="257810">
                <a:moveTo>
                  <a:pt x="382104" y="0"/>
                </a:moveTo>
                <a:lnTo>
                  <a:pt x="321208" y="0"/>
                </a:lnTo>
                <a:lnTo>
                  <a:pt x="318160" y="1523"/>
                </a:lnTo>
                <a:lnTo>
                  <a:pt x="318160" y="6095"/>
                </a:lnTo>
                <a:lnTo>
                  <a:pt x="321208" y="9143"/>
                </a:lnTo>
                <a:lnTo>
                  <a:pt x="382104" y="9143"/>
                </a:lnTo>
                <a:lnTo>
                  <a:pt x="385152" y="6095"/>
                </a:lnTo>
                <a:lnTo>
                  <a:pt x="385152" y="1523"/>
                </a:lnTo>
                <a:lnTo>
                  <a:pt x="382104" y="0"/>
                </a:lnTo>
                <a:close/>
              </a:path>
              <a:path w="692785" h="257810">
                <a:moveTo>
                  <a:pt x="283146" y="0"/>
                </a:moveTo>
                <a:lnTo>
                  <a:pt x="222262" y="0"/>
                </a:lnTo>
                <a:lnTo>
                  <a:pt x="219214" y="1523"/>
                </a:lnTo>
                <a:lnTo>
                  <a:pt x="219214" y="6095"/>
                </a:lnTo>
                <a:lnTo>
                  <a:pt x="222262" y="9143"/>
                </a:lnTo>
                <a:lnTo>
                  <a:pt x="283146" y="9143"/>
                </a:lnTo>
                <a:lnTo>
                  <a:pt x="286194" y="6095"/>
                </a:lnTo>
                <a:lnTo>
                  <a:pt x="286194" y="1523"/>
                </a:lnTo>
                <a:lnTo>
                  <a:pt x="283146" y="0"/>
                </a:lnTo>
                <a:close/>
              </a:path>
              <a:path w="692785" h="257810">
                <a:moveTo>
                  <a:pt x="185724" y="0"/>
                </a:moveTo>
                <a:lnTo>
                  <a:pt x="123304" y="0"/>
                </a:lnTo>
                <a:lnTo>
                  <a:pt x="120256" y="1523"/>
                </a:lnTo>
                <a:lnTo>
                  <a:pt x="120256" y="6095"/>
                </a:lnTo>
                <a:lnTo>
                  <a:pt x="123304" y="9143"/>
                </a:lnTo>
                <a:lnTo>
                  <a:pt x="185724" y="9143"/>
                </a:lnTo>
                <a:lnTo>
                  <a:pt x="187248" y="6095"/>
                </a:lnTo>
                <a:lnTo>
                  <a:pt x="187248" y="1523"/>
                </a:lnTo>
                <a:lnTo>
                  <a:pt x="185724" y="0"/>
                </a:lnTo>
                <a:close/>
              </a:path>
              <a:path w="692785" h="257810">
                <a:moveTo>
                  <a:pt x="86766" y="0"/>
                </a:moveTo>
                <a:lnTo>
                  <a:pt x="24358" y="0"/>
                </a:lnTo>
                <a:lnTo>
                  <a:pt x="22834" y="1523"/>
                </a:lnTo>
                <a:lnTo>
                  <a:pt x="22834" y="6095"/>
                </a:lnTo>
                <a:lnTo>
                  <a:pt x="24358" y="9143"/>
                </a:lnTo>
                <a:lnTo>
                  <a:pt x="86766" y="9143"/>
                </a:lnTo>
                <a:lnTo>
                  <a:pt x="88290" y="6095"/>
                </a:lnTo>
                <a:lnTo>
                  <a:pt x="88290" y="1523"/>
                </a:lnTo>
                <a:lnTo>
                  <a:pt x="8676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2600618" y="2503493"/>
            <a:ext cx="294283" cy="103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4329018" y="2450968"/>
            <a:ext cx="226579" cy="1976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4329019" y="2450968"/>
            <a:ext cx="227063" cy="197671"/>
          </a:xfrm>
          <a:custGeom>
            <a:avLst/>
            <a:gdLst/>
            <a:ahLst/>
            <a:cxnLst/>
            <a:rect l="l" t="t" r="r" b="b"/>
            <a:pathLst>
              <a:path w="250189" h="217805">
                <a:moveTo>
                  <a:pt x="0" y="217804"/>
                </a:moveTo>
                <a:lnTo>
                  <a:pt x="249656" y="217804"/>
                </a:lnTo>
                <a:lnTo>
                  <a:pt x="249656" y="0"/>
                </a:lnTo>
                <a:lnTo>
                  <a:pt x="0" y="0"/>
                </a:lnTo>
                <a:lnTo>
                  <a:pt x="0" y="217804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2322910" y="3086861"/>
            <a:ext cx="2317312" cy="777432"/>
          </a:xfrm>
          <a:custGeom>
            <a:avLst/>
            <a:gdLst/>
            <a:ahLst/>
            <a:cxnLst/>
            <a:rect l="l" t="t" r="r" b="b"/>
            <a:pathLst>
              <a:path w="2553335" h="856614">
                <a:moveTo>
                  <a:pt x="0" y="856030"/>
                </a:moveTo>
                <a:lnTo>
                  <a:pt x="2552954" y="856030"/>
                </a:lnTo>
                <a:lnTo>
                  <a:pt x="2552954" y="0"/>
                </a:lnTo>
                <a:lnTo>
                  <a:pt x="0" y="0"/>
                </a:lnTo>
                <a:lnTo>
                  <a:pt x="0" y="8560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2320144" y="3082711"/>
            <a:ext cx="2324228" cy="784348"/>
          </a:xfrm>
          <a:custGeom>
            <a:avLst/>
            <a:gdLst/>
            <a:ahLst/>
            <a:cxnLst/>
            <a:rect l="l" t="t" r="r" b="b"/>
            <a:pathLst>
              <a:path w="2560954" h="864235">
                <a:moveTo>
                  <a:pt x="6095" y="9143"/>
                </a:moveTo>
                <a:lnTo>
                  <a:pt x="1523" y="9143"/>
                </a:lnTo>
                <a:lnTo>
                  <a:pt x="0" y="10667"/>
                </a:lnTo>
                <a:lnTo>
                  <a:pt x="0" y="22847"/>
                </a:lnTo>
                <a:lnTo>
                  <a:pt x="1523" y="24371"/>
                </a:lnTo>
                <a:lnTo>
                  <a:pt x="6095" y="24371"/>
                </a:lnTo>
                <a:lnTo>
                  <a:pt x="7619" y="22847"/>
                </a:lnTo>
                <a:lnTo>
                  <a:pt x="7619" y="10667"/>
                </a:lnTo>
                <a:lnTo>
                  <a:pt x="6095" y="9143"/>
                </a:lnTo>
                <a:close/>
              </a:path>
              <a:path w="2560954" h="864235">
                <a:moveTo>
                  <a:pt x="19799" y="0"/>
                </a:moveTo>
                <a:lnTo>
                  <a:pt x="7619" y="0"/>
                </a:lnTo>
                <a:lnTo>
                  <a:pt x="6095" y="1523"/>
                </a:lnTo>
                <a:lnTo>
                  <a:pt x="6095" y="6095"/>
                </a:lnTo>
                <a:lnTo>
                  <a:pt x="7619" y="9143"/>
                </a:lnTo>
                <a:lnTo>
                  <a:pt x="19799" y="9143"/>
                </a:lnTo>
                <a:lnTo>
                  <a:pt x="21323" y="6095"/>
                </a:lnTo>
                <a:lnTo>
                  <a:pt x="21323" y="1523"/>
                </a:lnTo>
                <a:lnTo>
                  <a:pt x="19799" y="0"/>
                </a:lnTo>
                <a:close/>
              </a:path>
              <a:path w="2560954" h="864235">
                <a:moveTo>
                  <a:pt x="6095" y="33515"/>
                </a:moveTo>
                <a:lnTo>
                  <a:pt x="1523" y="33515"/>
                </a:lnTo>
                <a:lnTo>
                  <a:pt x="0" y="35039"/>
                </a:lnTo>
                <a:lnTo>
                  <a:pt x="0" y="47218"/>
                </a:lnTo>
                <a:lnTo>
                  <a:pt x="1523" y="50266"/>
                </a:lnTo>
                <a:lnTo>
                  <a:pt x="6095" y="50266"/>
                </a:lnTo>
                <a:lnTo>
                  <a:pt x="7619" y="47218"/>
                </a:lnTo>
                <a:lnTo>
                  <a:pt x="7619" y="35039"/>
                </a:lnTo>
                <a:lnTo>
                  <a:pt x="6095" y="33515"/>
                </a:lnTo>
                <a:close/>
              </a:path>
              <a:path w="2560954" h="864235">
                <a:moveTo>
                  <a:pt x="6095" y="57886"/>
                </a:moveTo>
                <a:lnTo>
                  <a:pt x="1523" y="57886"/>
                </a:lnTo>
                <a:lnTo>
                  <a:pt x="0" y="59410"/>
                </a:lnTo>
                <a:lnTo>
                  <a:pt x="0" y="73113"/>
                </a:lnTo>
                <a:lnTo>
                  <a:pt x="1523" y="74637"/>
                </a:lnTo>
                <a:lnTo>
                  <a:pt x="6095" y="74637"/>
                </a:lnTo>
                <a:lnTo>
                  <a:pt x="7619" y="73113"/>
                </a:lnTo>
                <a:lnTo>
                  <a:pt x="7619" y="59410"/>
                </a:lnTo>
                <a:lnTo>
                  <a:pt x="6095" y="57886"/>
                </a:lnTo>
                <a:close/>
              </a:path>
              <a:path w="2560954" h="864235">
                <a:moveTo>
                  <a:pt x="6095" y="82257"/>
                </a:moveTo>
                <a:lnTo>
                  <a:pt x="1523" y="82257"/>
                </a:lnTo>
                <a:lnTo>
                  <a:pt x="0" y="83781"/>
                </a:lnTo>
                <a:lnTo>
                  <a:pt x="0" y="97485"/>
                </a:lnTo>
                <a:lnTo>
                  <a:pt x="1523" y="99009"/>
                </a:lnTo>
                <a:lnTo>
                  <a:pt x="6095" y="99009"/>
                </a:lnTo>
                <a:lnTo>
                  <a:pt x="7619" y="97485"/>
                </a:lnTo>
                <a:lnTo>
                  <a:pt x="7619" y="83781"/>
                </a:lnTo>
                <a:lnTo>
                  <a:pt x="6095" y="82257"/>
                </a:lnTo>
                <a:close/>
              </a:path>
              <a:path w="2560954" h="864235">
                <a:moveTo>
                  <a:pt x="6095" y="106629"/>
                </a:moveTo>
                <a:lnTo>
                  <a:pt x="1523" y="106629"/>
                </a:lnTo>
                <a:lnTo>
                  <a:pt x="0" y="109677"/>
                </a:lnTo>
                <a:lnTo>
                  <a:pt x="0" y="121856"/>
                </a:lnTo>
                <a:lnTo>
                  <a:pt x="1523" y="123380"/>
                </a:lnTo>
                <a:lnTo>
                  <a:pt x="6095" y="123380"/>
                </a:lnTo>
                <a:lnTo>
                  <a:pt x="7619" y="121856"/>
                </a:lnTo>
                <a:lnTo>
                  <a:pt x="7619" y="109677"/>
                </a:lnTo>
                <a:lnTo>
                  <a:pt x="6095" y="106629"/>
                </a:lnTo>
                <a:close/>
              </a:path>
              <a:path w="2560954" h="864235">
                <a:moveTo>
                  <a:pt x="6095" y="132524"/>
                </a:moveTo>
                <a:lnTo>
                  <a:pt x="1523" y="132524"/>
                </a:lnTo>
                <a:lnTo>
                  <a:pt x="0" y="134035"/>
                </a:lnTo>
                <a:lnTo>
                  <a:pt x="0" y="146227"/>
                </a:lnTo>
                <a:lnTo>
                  <a:pt x="1523" y="147751"/>
                </a:lnTo>
                <a:lnTo>
                  <a:pt x="6095" y="147751"/>
                </a:lnTo>
                <a:lnTo>
                  <a:pt x="7619" y="146227"/>
                </a:lnTo>
                <a:lnTo>
                  <a:pt x="7619" y="134035"/>
                </a:lnTo>
                <a:lnTo>
                  <a:pt x="6095" y="132524"/>
                </a:lnTo>
                <a:close/>
              </a:path>
              <a:path w="2560954" h="864235">
                <a:moveTo>
                  <a:pt x="6095" y="156895"/>
                </a:moveTo>
                <a:lnTo>
                  <a:pt x="1523" y="156895"/>
                </a:lnTo>
                <a:lnTo>
                  <a:pt x="0" y="158407"/>
                </a:lnTo>
                <a:lnTo>
                  <a:pt x="0" y="170599"/>
                </a:lnTo>
                <a:lnTo>
                  <a:pt x="1523" y="173647"/>
                </a:lnTo>
                <a:lnTo>
                  <a:pt x="6095" y="173647"/>
                </a:lnTo>
                <a:lnTo>
                  <a:pt x="7619" y="170599"/>
                </a:lnTo>
                <a:lnTo>
                  <a:pt x="7619" y="158407"/>
                </a:lnTo>
                <a:lnTo>
                  <a:pt x="6095" y="156895"/>
                </a:lnTo>
                <a:close/>
              </a:path>
              <a:path w="2560954" h="864235">
                <a:moveTo>
                  <a:pt x="6095" y="181254"/>
                </a:moveTo>
                <a:lnTo>
                  <a:pt x="1523" y="181254"/>
                </a:lnTo>
                <a:lnTo>
                  <a:pt x="0" y="182778"/>
                </a:lnTo>
                <a:lnTo>
                  <a:pt x="0" y="196494"/>
                </a:lnTo>
                <a:lnTo>
                  <a:pt x="1523" y="198018"/>
                </a:lnTo>
                <a:lnTo>
                  <a:pt x="6095" y="198018"/>
                </a:lnTo>
                <a:lnTo>
                  <a:pt x="7619" y="196494"/>
                </a:lnTo>
                <a:lnTo>
                  <a:pt x="7619" y="182778"/>
                </a:lnTo>
                <a:lnTo>
                  <a:pt x="6095" y="181254"/>
                </a:lnTo>
                <a:close/>
              </a:path>
              <a:path w="2560954" h="864235">
                <a:moveTo>
                  <a:pt x="6095" y="205625"/>
                </a:moveTo>
                <a:lnTo>
                  <a:pt x="1523" y="205625"/>
                </a:lnTo>
                <a:lnTo>
                  <a:pt x="0" y="207149"/>
                </a:lnTo>
                <a:lnTo>
                  <a:pt x="0" y="220865"/>
                </a:lnTo>
                <a:lnTo>
                  <a:pt x="1523" y="222389"/>
                </a:lnTo>
                <a:lnTo>
                  <a:pt x="6095" y="222389"/>
                </a:lnTo>
                <a:lnTo>
                  <a:pt x="7619" y="220865"/>
                </a:lnTo>
                <a:lnTo>
                  <a:pt x="7619" y="207149"/>
                </a:lnTo>
                <a:lnTo>
                  <a:pt x="6095" y="205625"/>
                </a:lnTo>
                <a:close/>
              </a:path>
              <a:path w="2560954" h="864235">
                <a:moveTo>
                  <a:pt x="6095" y="229996"/>
                </a:moveTo>
                <a:lnTo>
                  <a:pt x="1523" y="229996"/>
                </a:lnTo>
                <a:lnTo>
                  <a:pt x="0" y="233044"/>
                </a:lnTo>
                <a:lnTo>
                  <a:pt x="0" y="245236"/>
                </a:lnTo>
                <a:lnTo>
                  <a:pt x="1523" y="246760"/>
                </a:lnTo>
                <a:lnTo>
                  <a:pt x="6095" y="246760"/>
                </a:lnTo>
                <a:lnTo>
                  <a:pt x="7619" y="245236"/>
                </a:lnTo>
                <a:lnTo>
                  <a:pt x="7619" y="233044"/>
                </a:lnTo>
                <a:lnTo>
                  <a:pt x="6095" y="229996"/>
                </a:lnTo>
                <a:close/>
              </a:path>
              <a:path w="2560954" h="864235">
                <a:moveTo>
                  <a:pt x="6095" y="255892"/>
                </a:moveTo>
                <a:lnTo>
                  <a:pt x="1523" y="255892"/>
                </a:lnTo>
                <a:lnTo>
                  <a:pt x="0" y="257416"/>
                </a:lnTo>
                <a:lnTo>
                  <a:pt x="0" y="269608"/>
                </a:lnTo>
                <a:lnTo>
                  <a:pt x="1523" y="271132"/>
                </a:lnTo>
                <a:lnTo>
                  <a:pt x="6095" y="271132"/>
                </a:lnTo>
                <a:lnTo>
                  <a:pt x="7619" y="269608"/>
                </a:lnTo>
                <a:lnTo>
                  <a:pt x="7619" y="257416"/>
                </a:lnTo>
                <a:lnTo>
                  <a:pt x="6095" y="255892"/>
                </a:lnTo>
                <a:close/>
              </a:path>
              <a:path w="2560954" h="864235">
                <a:moveTo>
                  <a:pt x="6095" y="280263"/>
                </a:moveTo>
                <a:lnTo>
                  <a:pt x="1523" y="280263"/>
                </a:lnTo>
                <a:lnTo>
                  <a:pt x="0" y="281787"/>
                </a:lnTo>
                <a:lnTo>
                  <a:pt x="0" y="293979"/>
                </a:lnTo>
                <a:lnTo>
                  <a:pt x="1523" y="297027"/>
                </a:lnTo>
                <a:lnTo>
                  <a:pt x="6095" y="297027"/>
                </a:lnTo>
                <a:lnTo>
                  <a:pt x="7619" y="293979"/>
                </a:lnTo>
                <a:lnTo>
                  <a:pt x="7619" y="281787"/>
                </a:lnTo>
                <a:lnTo>
                  <a:pt x="6095" y="280263"/>
                </a:lnTo>
                <a:close/>
              </a:path>
              <a:path w="2560954" h="864235">
                <a:moveTo>
                  <a:pt x="6095" y="304634"/>
                </a:moveTo>
                <a:lnTo>
                  <a:pt x="1523" y="304634"/>
                </a:lnTo>
                <a:lnTo>
                  <a:pt x="0" y="306158"/>
                </a:lnTo>
                <a:lnTo>
                  <a:pt x="0" y="319874"/>
                </a:lnTo>
                <a:lnTo>
                  <a:pt x="1523" y="321398"/>
                </a:lnTo>
                <a:lnTo>
                  <a:pt x="6095" y="321398"/>
                </a:lnTo>
                <a:lnTo>
                  <a:pt x="7619" y="319874"/>
                </a:lnTo>
                <a:lnTo>
                  <a:pt x="7619" y="306158"/>
                </a:lnTo>
                <a:lnTo>
                  <a:pt x="6095" y="304634"/>
                </a:lnTo>
                <a:close/>
              </a:path>
              <a:path w="2560954" h="864235">
                <a:moveTo>
                  <a:pt x="6095" y="329006"/>
                </a:moveTo>
                <a:lnTo>
                  <a:pt x="1523" y="329006"/>
                </a:lnTo>
                <a:lnTo>
                  <a:pt x="0" y="332054"/>
                </a:lnTo>
                <a:lnTo>
                  <a:pt x="0" y="344246"/>
                </a:lnTo>
                <a:lnTo>
                  <a:pt x="1523" y="345770"/>
                </a:lnTo>
                <a:lnTo>
                  <a:pt x="6095" y="345770"/>
                </a:lnTo>
                <a:lnTo>
                  <a:pt x="7619" y="344246"/>
                </a:lnTo>
                <a:lnTo>
                  <a:pt x="7619" y="332054"/>
                </a:lnTo>
                <a:lnTo>
                  <a:pt x="6095" y="329006"/>
                </a:lnTo>
                <a:close/>
              </a:path>
              <a:path w="2560954" h="864235">
                <a:moveTo>
                  <a:pt x="6095" y="354901"/>
                </a:moveTo>
                <a:lnTo>
                  <a:pt x="1523" y="354901"/>
                </a:lnTo>
                <a:lnTo>
                  <a:pt x="0" y="356425"/>
                </a:lnTo>
                <a:lnTo>
                  <a:pt x="0" y="368617"/>
                </a:lnTo>
                <a:lnTo>
                  <a:pt x="1523" y="370128"/>
                </a:lnTo>
                <a:lnTo>
                  <a:pt x="6095" y="370128"/>
                </a:lnTo>
                <a:lnTo>
                  <a:pt x="7619" y="368617"/>
                </a:lnTo>
                <a:lnTo>
                  <a:pt x="7619" y="356425"/>
                </a:lnTo>
                <a:lnTo>
                  <a:pt x="6095" y="354901"/>
                </a:lnTo>
                <a:close/>
              </a:path>
              <a:path w="2560954" h="864235">
                <a:moveTo>
                  <a:pt x="6095" y="379272"/>
                </a:moveTo>
                <a:lnTo>
                  <a:pt x="1523" y="379272"/>
                </a:lnTo>
                <a:lnTo>
                  <a:pt x="0" y="380796"/>
                </a:lnTo>
                <a:lnTo>
                  <a:pt x="0" y="392988"/>
                </a:lnTo>
                <a:lnTo>
                  <a:pt x="1523" y="396024"/>
                </a:lnTo>
                <a:lnTo>
                  <a:pt x="6095" y="396024"/>
                </a:lnTo>
                <a:lnTo>
                  <a:pt x="7619" y="392988"/>
                </a:lnTo>
                <a:lnTo>
                  <a:pt x="7619" y="380796"/>
                </a:lnTo>
                <a:lnTo>
                  <a:pt x="6095" y="379272"/>
                </a:lnTo>
                <a:close/>
              </a:path>
              <a:path w="2560954" h="864235">
                <a:moveTo>
                  <a:pt x="6095" y="403644"/>
                </a:moveTo>
                <a:lnTo>
                  <a:pt x="1523" y="403644"/>
                </a:lnTo>
                <a:lnTo>
                  <a:pt x="0" y="405168"/>
                </a:lnTo>
                <a:lnTo>
                  <a:pt x="0" y="418871"/>
                </a:lnTo>
                <a:lnTo>
                  <a:pt x="1523" y="420395"/>
                </a:lnTo>
                <a:lnTo>
                  <a:pt x="6095" y="420395"/>
                </a:lnTo>
                <a:lnTo>
                  <a:pt x="7619" y="418871"/>
                </a:lnTo>
                <a:lnTo>
                  <a:pt x="7619" y="405168"/>
                </a:lnTo>
                <a:lnTo>
                  <a:pt x="6095" y="403644"/>
                </a:lnTo>
                <a:close/>
              </a:path>
              <a:path w="2560954" h="864235">
                <a:moveTo>
                  <a:pt x="6095" y="428015"/>
                </a:moveTo>
                <a:lnTo>
                  <a:pt x="1523" y="428015"/>
                </a:lnTo>
                <a:lnTo>
                  <a:pt x="0" y="429539"/>
                </a:lnTo>
                <a:lnTo>
                  <a:pt x="0" y="443242"/>
                </a:lnTo>
                <a:lnTo>
                  <a:pt x="1523" y="444766"/>
                </a:lnTo>
                <a:lnTo>
                  <a:pt x="6095" y="444766"/>
                </a:lnTo>
                <a:lnTo>
                  <a:pt x="7619" y="443242"/>
                </a:lnTo>
                <a:lnTo>
                  <a:pt x="7619" y="429539"/>
                </a:lnTo>
                <a:lnTo>
                  <a:pt x="6095" y="428015"/>
                </a:lnTo>
                <a:close/>
              </a:path>
              <a:path w="2560954" h="864235">
                <a:moveTo>
                  <a:pt x="6095" y="452386"/>
                </a:moveTo>
                <a:lnTo>
                  <a:pt x="1523" y="452386"/>
                </a:lnTo>
                <a:lnTo>
                  <a:pt x="0" y="455434"/>
                </a:lnTo>
                <a:lnTo>
                  <a:pt x="0" y="467613"/>
                </a:lnTo>
                <a:lnTo>
                  <a:pt x="1523" y="469137"/>
                </a:lnTo>
                <a:lnTo>
                  <a:pt x="6095" y="469137"/>
                </a:lnTo>
                <a:lnTo>
                  <a:pt x="7619" y="467613"/>
                </a:lnTo>
                <a:lnTo>
                  <a:pt x="7619" y="455434"/>
                </a:lnTo>
                <a:lnTo>
                  <a:pt x="6095" y="452386"/>
                </a:lnTo>
                <a:close/>
              </a:path>
              <a:path w="2560954" h="864235">
                <a:moveTo>
                  <a:pt x="6095" y="478281"/>
                </a:moveTo>
                <a:lnTo>
                  <a:pt x="1523" y="478281"/>
                </a:lnTo>
                <a:lnTo>
                  <a:pt x="0" y="479805"/>
                </a:lnTo>
                <a:lnTo>
                  <a:pt x="0" y="491985"/>
                </a:lnTo>
                <a:lnTo>
                  <a:pt x="1523" y="493509"/>
                </a:lnTo>
                <a:lnTo>
                  <a:pt x="6095" y="493509"/>
                </a:lnTo>
                <a:lnTo>
                  <a:pt x="7619" y="491985"/>
                </a:lnTo>
                <a:lnTo>
                  <a:pt x="7619" y="479805"/>
                </a:lnTo>
                <a:lnTo>
                  <a:pt x="6095" y="478281"/>
                </a:lnTo>
                <a:close/>
              </a:path>
              <a:path w="2560954" h="864235">
                <a:moveTo>
                  <a:pt x="6095" y="502653"/>
                </a:moveTo>
                <a:lnTo>
                  <a:pt x="1523" y="502653"/>
                </a:lnTo>
                <a:lnTo>
                  <a:pt x="0" y="504177"/>
                </a:lnTo>
                <a:lnTo>
                  <a:pt x="0" y="516356"/>
                </a:lnTo>
                <a:lnTo>
                  <a:pt x="1523" y="519404"/>
                </a:lnTo>
                <a:lnTo>
                  <a:pt x="6095" y="519404"/>
                </a:lnTo>
                <a:lnTo>
                  <a:pt x="7619" y="516356"/>
                </a:lnTo>
                <a:lnTo>
                  <a:pt x="7619" y="504177"/>
                </a:lnTo>
                <a:lnTo>
                  <a:pt x="6095" y="502653"/>
                </a:lnTo>
                <a:close/>
              </a:path>
              <a:path w="2560954" h="864235">
                <a:moveTo>
                  <a:pt x="6095" y="527024"/>
                </a:moveTo>
                <a:lnTo>
                  <a:pt x="1523" y="527024"/>
                </a:lnTo>
                <a:lnTo>
                  <a:pt x="0" y="528548"/>
                </a:lnTo>
                <a:lnTo>
                  <a:pt x="0" y="542251"/>
                </a:lnTo>
                <a:lnTo>
                  <a:pt x="1523" y="543775"/>
                </a:lnTo>
                <a:lnTo>
                  <a:pt x="6095" y="543775"/>
                </a:lnTo>
                <a:lnTo>
                  <a:pt x="7619" y="542251"/>
                </a:lnTo>
                <a:lnTo>
                  <a:pt x="7619" y="528548"/>
                </a:lnTo>
                <a:lnTo>
                  <a:pt x="6095" y="527024"/>
                </a:lnTo>
                <a:close/>
              </a:path>
              <a:path w="2560954" h="864235">
                <a:moveTo>
                  <a:pt x="6095" y="551395"/>
                </a:moveTo>
                <a:lnTo>
                  <a:pt x="1523" y="551395"/>
                </a:lnTo>
                <a:lnTo>
                  <a:pt x="0" y="552919"/>
                </a:lnTo>
                <a:lnTo>
                  <a:pt x="0" y="566623"/>
                </a:lnTo>
                <a:lnTo>
                  <a:pt x="1523" y="568147"/>
                </a:lnTo>
                <a:lnTo>
                  <a:pt x="6095" y="568147"/>
                </a:lnTo>
                <a:lnTo>
                  <a:pt x="7619" y="566623"/>
                </a:lnTo>
                <a:lnTo>
                  <a:pt x="7619" y="552919"/>
                </a:lnTo>
                <a:lnTo>
                  <a:pt x="6095" y="551395"/>
                </a:lnTo>
                <a:close/>
              </a:path>
              <a:path w="2560954" h="864235">
                <a:moveTo>
                  <a:pt x="6095" y="575767"/>
                </a:moveTo>
                <a:lnTo>
                  <a:pt x="1523" y="575767"/>
                </a:lnTo>
                <a:lnTo>
                  <a:pt x="0" y="578815"/>
                </a:lnTo>
                <a:lnTo>
                  <a:pt x="0" y="590994"/>
                </a:lnTo>
                <a:lnTo>
                  <a:pt x="1523" y="592518"/>
                </a:lnTo>
                <a:lnTo>
                  <a:pt x="6095" y="592518"/>
                </a:lnTo>
                <a:lnTo>
                  <a:pt x="7619" y="590994"/>
                </a:lnTo>
                <a:lnTo>
                  <a:pt x="7619" y="578815"/>
                </a:lnTo>
                <a:lnTo>
                  <a:pt x="6095" y="575767"/>
                </a:lnTo>
                <a:close/>
              </a:path>
              <a:path w="2560954" h="864235">
                <a:moveTo>
                  <a:pt x="6095" y="601662"/>
                </a:moveTo>
                <a:lnTo>
                  <a:pt x="1523" y="601662"/>
                </a:lnTo>
                <a:lnTo>
                  <a:pt x="0" y="603186"/>
                </a:lnTo>
                <a:lnTo>
                  <a:pt x="0" y="615365"/>
                </a:lnTo>
                <a:lnTo>
                  <a:pt x="1523" y="618413"/>
                </a:lnTo>
                <a:lnTo>
                  <a:pt x="6095" y="618413"/>
                </a:lnTo>
                <a:lnTo>
                  <a:pt x="7619" y="615365"/>
                </a:lnTo>
                <a:lnTo>
                  <a:pt x="7619" y="603186"/>
                </a:lnTo>
                <a:lnTo>
                  <a:pt x="6095" y="601662"/>
                </a:lnTo>
                <a:close/>
              </a:path>
              <a:path w="2560954" h="864235">
                <a:moveTo>
                  <a:pt x="6095" y="626033"/>
                </a:moveTo>
                <a:lnTo>
                  <a:pt x="1523" y="626033"/>
                </a:lnTo>
                <a:lnTo>
                  <a:pt x="0" y="627557"/>
                </a:lnTo>
                <a:lnTo>
                  <a:pt x="0" y="641261"/>
                </a:lnTo>
                <a:lnTo>
                  <a:pt x="1523" y="642785"/>
                </a:lnTo>
                <a:lnTo>
                  <a:pt x="6095" y="642785"/>
                </a:lnTo>
                <a:lnTo>
                  <a:pt x="7619" y="641261"/>
                </a:lnTo>
                <a:lnTo>
                  <a:pt x="7619" y="627557"/>
                </a:lnTo>
                <a:lnTo>
                  <a:pt x="6095" y="626033"/>
                </a:lnTo>
                <a:close/>
              </a:path>
              <a:path w="2560954" h="864235">
                <a:moveTo>
                  <a:pt x="6095" y="650405"/>
                </a:moveTo>
                <a:lnTo>
                  <a:pt x="1523" y="650405"/>
                </a:lnTo>
                <a:lnTo>
                  <a:pt x="0" y="651929"/>
                </a:lnTo>
                <a:lnTo>
                  <a:pt x="0" y="665632"/>
                </a:lnTo>
                <a:lnTo>
                  <a:pt x="1523" y="667156"/>
                </a:lnTo>
                <a:lnTo>
                  <a:pt x="6095" y="667156"/>
                </a:lnTo>
                <a:lnTo>
                  <a:pt x="7619" y="665632"/>
                </a:lnTo>
                <a:lnTo>
                  <a:pt x="7619" y="651929"/>
                </a:lnTo>
                <a:lnTo>
                  <a:pt x="6095" y="650405"/>
                </a:lnTo>
                <a:close/>
              </a:path>
              <a:path w="2560954" h="864235">
                <a:moveTo>
                  <a:pt x="6095" y="674776"/>
                </a:moveTo>
                <a:lnTo>
                  <a:pt x="1523" y="674776"/>
                </a:lnTo>
                <a:lnTo>
                  <a:pt x="0" y="677811"/>
                </a:lnTo>
                <a:lnTo>
                  <a:pt x="0" y="690003"/>
                </a:lnTo>
                <a:lnTo>
                  <a:pt x="1523" y="691527"/>
                </a:lnTo>
                <a:lnTo>
                  <a:pt x="6095" y="691527"/>
                </a:lnTo>
                <a:lnTo>
                  <a:pt x="7619" y="690003"/>
                </a:lnTo>
                <a:lnTo>
                  <a:pt x="7619" y="677811"/>
                </a:lnTo>
                <a:lnTo>
                  <a:pt x="6095" y="674776"/>
                </a:lnTo>
                <a:close/>
              </a:path>
              <a:path w="2560954" h="864235">
                <a:moveTo>
                  <a:pt x="6095" y="700658"/>
                </a:moveTo>
                <a:lnTo>
                  <a:pt x="1523" y="700658"/>
                </a:lnTo>
                <a:lnTo>
                  <a:pt x="0" y="702182"/>
                </a:lnTo>
                <a:lnTo>
                  <a:pt x="0" y="714374"/>
                </a:lnTo>
                <a:lnTo>
                  <a:pt x="1523" y="715898"/>
                </a:lnTo>
                <a:lnTo>
                  <a:pt x="6095" y="715898"/>
                </a:lnTo>
                <a:lnTo>
                  <a:pt x="7619" y="714374"/>
                </a:lnTo>
                <a:lnTo>
                  <a:pt x="7619" y="702182"/>
                </a:lnTo>
                <a:lnTo>
                  <a:pt x="6095" y="700658"/>
                </a:lnTo>
                <a:close/>
              </a:path>
              <a:path w="2560954" h="864235">
                <a:moveTo>
                  <a:pt x="6095" y="725030"/>
                </a:moveTo>
                <a:lnTo>
                  <a:pt x="1523" y="725030"/>
                </a:lnTo>
                <a:lnTo>
                  <a:pt x="0" y="726554"/>
                </a:lnTo>
                <a:lnTo>
                  <a:pt x="0" y="738746"/>
                </a:lnTo>
                <a:lnTo>
                  <a:pt x="1523" y="741794"/>
                </a:lnTo>
                <a:lnTo>
                  <a:pt x="6095" y="741794"/>
                </a:lnTo>
                <a:lnTo>
                  <a:pt x="7619" y="738746"/>
                </a:lnTo>
                <a:lnTo>
                  <a:pt x="7619" y="726554"/>
                </a:lnTo>
                <a:lnTo>
                  <a:pt x="6095" y="725030"/>
                </a:lnTo>
                <a:close/>
              </a:path>
              <a:path w="2560954" h="864235">
                <a:moveTo>
                  <a:pt x="6095" y="749401"/>
                </a:moveTo>
                <a:lnTo>
                  <a:pt x="1523" y="749401"/>
                </a:lnTo>
                <a:lnTo>
                  <a:pt x="0" y="750925"/>
                </a:lnTo>
                <a:lnTo>
                  <a:pt x="0" y="764641"/>
                </a:lnTo>
                <a:lnTo>
                  <a:pt x="1523" y="766165"/>
                </a:lnTo>
                <a:lnTo>
                  <a:pt x="6095" y="766165"/>
                </a:lnTo>
                <a:lnTo>
                  <a:pt x="7619" y="764641"/>
                </a:lnTo>
                <a:lnTo>
                  <a:pt x="7619" y="750925"/>
                </a:lnTo>
                <a:lnTo>
                  <a:pt x="6095" y="749401"/>
                </a:lnTo>
                <a:close/>
              </a:path>
              <a:path w="2560954" h="864235">
                <a:moveTo>
                  <a:pt x="6095" y="773772"/>
                </a:moveTo>
                <a:lnTo>
                  <a:pt x="1523" y="773772"/>
                </a:lnTo>
                <a:lnTo>
                  <a:pt x="0" y="775296"/>
                </a:lnTo>
                <a:lnTo>
                  <a:pt x="0" y="789012"/>
                </a:lnTo>
                <a:lnTo>
                  <a:pt x="1523" y="790536"/>
                </a:lnTo>
                <a:lnTo>
                  <a:pt x="6095" y="790536"/>
                </a:lnTo>
                <a:lnTo>
                  <a:pt x="7619" y="789012"/>
                </a:lnTo>
                <a:lnTo>
                  <a:pt x="7619" y="775296"/>
                </a:lnTo>
                <a:lnTo>
                  <a:pt x="6095" y="773772"/>
                </a:lnTo>
                <a:close/>
              </a:path>
              <a:path w="2560954" h="864235">
                <a:moveTo>
                  <a:pt x="6095" y="798144"/>
                </a:moveTo>
                <a:lnTo>
                  <a:pt x="1523" y="798144"/>
                </a:lnTo>
                <a:lnTo>
                  <a:pt x="0" y="801192"/>
                </a:lnTo>
                <a:lnTo>
                  <a:pt x="0" y="813384"/>
                </a:lnTo>
                <a:lnTo>
                  <a:pt x="1523" y="814908"/>
                </a:lnTo>
                <a:lnTo>
                  <a:pt x="6095" y="814908"/>
                </a:lnTo>
                <a:lnTo>
                  <a:pt x="7619" y="813384"/>
                </a:lnTo>
                <a:lnTo>
                  <a:pt x="7619" y="801192"/>
                </a:lnTo>
                <a:lnTo>
                  <a:pt x="6095" y="798144"/>
                </a:lnTo>
                <a:close/>
              </a:path>
              <a:path w="2560954" h="864235">
                <a:moveTo>
                  <a:pt x="6095" y="824039"/>
                </a:moveTo>
                <a:lnTo>
                  <a:pt x="1523" y="824039"/>
                </a:lnTo>
                <a:lnTo>
                  <a:pt x="0" y="825563"/>
                </a:lnTo>
                <a:lnTo>
                  <a:pt x="0" y="837755"/>
                </a:lnTo>
                <a:lnTo>
                  <a:pt x="1523" y="839279"/>
                </a:lnTo>
                <a:lnTo>
                  <a:pt x="6095" y="839279"/>
                </a:lnTo>
                <a:lnTo>
                  <a:pt x="7619" y="837755"/>
                </a:lnTo>
                <a:lnTo>
                  <a:pt x="7619" y="825563"/>
                </a:lnTo>
                <a:lnTo>
                  <a:pt x="6095" y="824039"/>
                </a:lnTo>
                <a:close/>
              </a:path>
              <a:path w="2560954" h="864235">
                <a:moveTo>
                  <a:pt x="6095" y="848410"/>
                </a:moveTo>
                <a:lnTo>
                  <a:pt x="1523" y="848410"/>
                </a:lnTo>
                <a:lnTo>
                  <a:pt x="0" y="849934"/>
                </a:lnTo>
                <a:lnTo>
                  <a:pt x="0" y="862126"/>
                </a:lnTo>
                <a:lnTo>
                  <a:pt x="1523" y="863650"/>
                </a:lnTo>
                <a:lnTo>
                  <a:pt x="6095" y="863650"/>
                </a:lnTo>
                <a:lnTo>
                  <a:pt x="7619" y="862126"/>
                </a:lnTo>
                <a:lnTo>
                  <a:pt x="7619" y="860602"/>
                </a:lnTo>
                <a:lnTo>
                  <a:pt x="3047" y="856030"/>
                </a:lnTo>
                <a:lnTo>
                  <a:pt x="7619" y="856030"/>
                </a:lnTo>
                <a:lnTo>
                  <a:pt x="7619" y="849934"/>
                </a:lnTo>
                <a:lnTo>
                  <a:pt x="6095" y="848410"/>
                </a:lnTo>
                <a:close/>
              </a:path>
              <a:path w="2560954" h="864235">
                <a:moveTo>
                  <a:pt x="6095" y="856030"/>
                </a:moveTo>
                <a:lnTo>
                  <a:pt x="3047" y="856030"/>
                </a:lnTo>
                <a:lnTo>
                  <a:pt x="7619" y="860602"/>
                </a:lnTo>
                <a:lnTo>
                  <a:pt x="7619" y="857554"/>
                </a:lnTo>
                <a:lnTo>
                  <a:pt x="6095" y="856030"/>
                </a:lnTo>
                <a:close/>
              </a:path>
              <a:path w="2560954" h="864235">
                <a:moveTo>
                  <a:pt x="7619" y="856030"/>
                </a:moveTo>
                <a:lnTo>
                  <a:pt x="6095" y="856030"/>
                </a:lnTo>
                <a:lnTo>
                  <a:pt x="7619" y="857554"/>
                </a:lnTo>
                <a:lnTo>
                  <a:pt x="7619" y="856030"/>
                </a:lnTo>
                <a:close/>
              </a:path>
              <a:path w="2560954" h="864235">
                <a:moveTo>
                  <a:pt x="31978" y="856030"/>
                </a:moveTo>
                <a:lnTo>
                  <a:pt x="18275" y="856030"/>
                </a:lnTo>
                <a:lnTo>
                  <a:pt x="16751" y="857554"/>
                </a:lnTo>
                <a:lnTo>
                  <a:pt x="16751" y="862126"/>
                </a:lnTo>
                <a:lnTo>
                  <a:pt x="18275" y="863650"/>
                </a:lnTo>
                <a:lnTo>
                  <a:pt x="31978" y="863650"/>
                </a:lnTo>
                <a:lnTo>
                  <a:pt x="33502" y="862126"/>
                </a:lnTo>
                <a:lnTo>
                  <a:pt x="33502" y="857554"/>
                </a:lnTo>
                <a:lnTo>
                  <a:pt x="31978" y="856030"/>
                </a:lnTo>
                <a:close/>
              </a:path>
              <a:path w="2560954" h="864235">
                <a:moveTo>
                  <a:pt x="56337" y="856030"/>
                </a:moveTo>
                <a:lnTo>
                  <a:pt x="42633" y="856030"/>
                </a:lnTo>
                <a:lnTo>
                  <a:pt x="41109" y="857554"/>
                </a:lnTo>
                <a:lnTo>
                  <a:pt x="41109" y="862126"/>
                </a:lnTo>
                <a:lnTo>
                  <a:pt x="42633" y="863650"/>
                </a:lnTo>
                <a:lnTo>
                  <a:pt x="56337" y="863650"/>
                </a:lnTo>
                <a:lnTo>
                  <a:pt x="57848" y="862126"/>
                </a:lnTo>
                <a:lnTo>
                  <a:pt x="57848" y="857554"/>
                </a:lnTo>
                <a:lnTo>
                  <a:pt x="56337" y="856030"/>
                </a:lnTo>
                <a:close/>
              </a:path>
              <a:path w="2560954" h="864235">
                <a:moveTo>
                  <a:pt x="80695" y="856030"/>
                </a:moveTo>
                <a:lnTo>
                  <a:pt x="68516" y="856030"/>
                </a:lnTo>
                <a:lnTo>
                  <a:pt x="65468" y="857554"/>
                </a:lnTo>
                <a:lnTo>
                  <a:pt x="65468" y="862126"/>
                </a:lnTo>
                <a:lnTo>
                  <a:pt x="68516" y="863650"/>
                </a:lnTo>
                <a:lnTo>
                  <a:pt x="80695" y="863650"/>
                </a:lnTo>
                <a:lnTo>
                  <a:pt x="82207" y="862126"/>
                </a:lnTo>
                <a:lnTo>
                  <a:pt x="82207" y="857554"/>
                </a:lnTo>
                <a:lnTo>
                  <a:pt x="80695" y="856030"/>
                </a:lnTo>
                <a:close/>
              </a:path>
              <a:path w="2560954" h="864235">
                <a:moveTo>
                  <a:pt x="105041" y="856030"/>
                </a:moveTo>
                <a:lnTo>
                  <a:pt x="92862" y="856030"/>
                </a:lnTo>
                <a:lnTo>
                  <a:pt x="91351" y="857554"/>
                </a:lnTo>
                <a:lnTo>
                  <a:pt x="91351" y="862126"/>
                </a:lnTo>
                <a:lnTo>
                  <a:pt x="92862" y="863650"/>
                </a:lnTo>
                <a:lnTo>
                  <a:pt x="105041" y="863650"/>
                </a:lnTo>
                <a:lnTo>
                  <a:pt x="106565" y="862126"/>
                </a:lnTo>
                <a:lnTo>
                  <a:pt x="106565" y="857554"/>
                </a:lnTo>
                <a:lnTo>
                  <a:pt x="105041" y="856030"/>
                </a:lnTo>
                <a:close/>
              </a:path>
              <a:path w="2560954" h="864235">
                <a:moveTo>
                  <a:pt x="129400" y="856030"/>
                </a:moveTo>
                <a:lnTo>
                  <a:pt x="117220" y="856030"/>
                </a:lnTo>
                <a:lnTo>
                  <a:pt x="115709" y="857554"/>
                </a:lnTo>
                <a:lnTo>
                  <a:pt x="115709" y="862126"/>
                </a:lnTo>
                <a:lnTo>
                  <a:pt x="117220" y="863650"/>
                </a:lnTo>
                <a:lnTo>
                  <a:pt x="129400" y="863650"/>
                </a:lnTo>
                <a:lnTo>
                  <a:pt x="132448" y="862126"/>
                </a:lnTo>
                <a:lnTo>
                  <a:pt x="132448" y="857554"/>
                </a:lnTo>
                <a:lnTo>
                  <a:pt x="129400" y="856030"/>
                </a:lnTo>
                <a:close/>
              </a:path>
              <a:path w="2560954" h="864235">
                <a:moveTo>
                  <a:pt x="155282" y="856030"/>
                </a:moveTo>
                <a:lnTo>
                  <a:pt x="141579" y="856030"/>
                </a:lnTo>
                <a:lnTo>
                  <a:pt x="140055" y="857554"/>
                </a:lnTo>
                <a:lnTo>
                  <a:pt x="140055" y="862126"/>
                </a:lnTo>
                <a:lnTo>
                  <a:pt x="141579" y="863650"/>
                </a:lnTo>
                <a:lnTo>
                  <a:pt x="155282" y="863650"/>
                </a:lnTo>
                <a:lnTo>
                  <a:pt x="156806" y="862126"/>
                </a:lnTo>
                <a:lnTo>
                  <a:pt x="156806" y="857554"/>
                </a:lnTo>
                <a:lnTo>
                  <a:pt x="155282" y="856030"/>
                </a:lnTo>
                <a:close/>
              </a:path>
              <a:path w="2560954" h="864235">
                <a:moveTo>
                  <a:pt x="179641" y="856030"/>
                </a:moveTo>
                <a:lnTo>
                  <a:pt x="167462" y="856030"/>
                </a:lnTo>
                <a:lnTo>
                  <a:pt x="164414" y="857554"/>
                </a:lnTo>
                <a:lnTo>
                  <a:pt x="164414" y="862126"/>
                </a:lnTo>
                <a:lnTo>
                  <a:pt x="167462" y="863650"/>
                </a:lnTo>
                <a:lnTo>
                  <a:pt x="179641" y="863650"/>
                </a:lnTo>
                <a:lnTo>
                  <a:pt x="181165" y="862126"/>
                </a:lnTo>
                <a:lnTo>
                  <a:pt x="181165" y="857554"/>
                </a:lnTo>
                <a:lnTo>
                  <a:pt x="179641" y="856030"/>
                </a:lnTo>
                <a:close/>
              </a:path>
              <a:path w="2560954" h="864235">
                <a:moveTo>
                  <a:pt x="204000" y="856030"/>
                </a:moveTo>
                <a:lnTo>
                  <a:pt x="191820" y="856030"/>
                </a:lnTo>
                <a:lnTo>
                  <a:pt x="190296" y="857554"/>
                </a:lnTo>
                <a:lnTo>
                  <a:pt x="190296" y="862126"/>
                </a:lnTo>
                <a:lnTo>
                  <a:pt x="191820" y="863650"/>
                </a:lnTo>
                <a:lnTo>
                  <a:pt x="204000" y="863650"/>
                </a:lnTo>
                <a:lnTo>
                  <a:pt x="205524" y="862126"/>
                </a:lnTo>
                <a:lnTo>
                  <a:pt x="205524" y="857554"/>
                </a:lnTo>
                <a:lnTo>
                  <a:pt x="204000" y="856030"/>
                </a:lnTo>
                <a:close/>
              </a:path>
              <a:path w="2560954" h="864235">
                <a:moveTo>
                  <a:pt x="228358" y="856030"/>
                </a:moveTo>
                <a:lnTo>
                  <a:pt x="216179" y="856030"/>
                </a:lnTo>
                <a:lnTo>
                  <a:pt x="214655" y="857554"/>
                </a:lnTo>
                <a:lnTo>
                  <a:pt x="214655" y="862126"/>
                </a:lnTo>
                <a:lnTo>
                  <a:pt x="216179" y="863650"/>
                </a:lnTo>
                <a:lnTo>
                  <a:pt x="228358" y="863650"/>
                </a:lnTo>
                <a:lnTo>
                  <a:pt x="231406" y="862126"/>
                </a:lnTo>
                <a:lnTo>
                  <a:pt x="231406" y="857554"/>
                </a:lnTo>
                <a:lnTo>
                  <a:pt x="228358" y="856030"/>
                </a:lnTo>
                <a:close/>
              </a:path>
              <a:path w="2560954" h="864235">
                <a:moveTo>
                  <a:pt x="254241" y="856030"/>
                </a:moveTo>
                <a:lnTo>
                  <a:pt x="240537" y="856030"/>
                </a:lnTo>
                <a:lnTo>
                  <a:pt x="239013" y="857554"/>
                </a:lnTo>
                <a:lnTo>
                  <a:pt x="239013" y="862126"/>
                </a:lnTo>
                <a:lnTo>
                  <a:pt x="240537" y="863650"/>
                </a:lnTo>
                <a:lnTo>
                  <a:pt x="254241" y="863650"/>
                </a:lnTo>
                <a:lnTo>
                  <a:pt x="255752" y="862126"/>
                </a:lnTo>
                <a:lnTo>
                  <a:pt x="255752" y="857554"/>
                </a:lnTo>
                <a:lnTo>
                  <a:pt x="254241" y="856030"/>
                </a:lnTo>
                <a:close/>
              </a:path>
              <a:path w="2560954" h="864235">
                <a:moveTo>
                  <a:pt x="278587" y="856030"/>
                </a:moveTo>
                <a:lnTo>
                  <a:pt x="264896" y="856030"/>
                </a:lnTo>
                <a:lnTo>
                  <a:pt x="263372" y="857554"/>
                </a:lnTo>
                <a:lnTo>
                  <a:pt x="263372" y="862126"/>
                </a:lnTo>
                <a:lnTo>
                  <a:pt x="264896" y="863650"/>
                </a:lnTo>
                <a:lnTo>
                  <a:pt x="278587" y="863650"/>
                </a:lnTo>
                <a:lnTo>
                  <a:pt x="280111" y="862126"/>
                </a:lnTo>
                <a:lnTo>
                  <a:pt x="280111" y="857554"/>
                </a:lnTo>
                <a:lnTo>
                  <a:pt x="278587" y="856030"/>
                </a:lnTo>
                <a:close/>
              </a:path>
              <a:path w="2560954" h="864235">
                <a:moveTo>
                  <a:pt x="302945" y="856030"/>
                </a:moveTo>
                <a:lnTo>
                  <a:pt x="290766" y="856030"/>
                </a:lnTo>
                <a:lnTo>
                  <a:pt x="287731" y="857554"/>
                </a:lnTo>
                <a:lnTo>
                  <a:pt x="287731" y="862126"/>
                </a:lnTo>
                <a:lnTo>
                  <a:pt x="290766" y="863650"/>
                </a:lnTo>
                <a:lnTo>
                  <a:pt x="302945" y="863650"/>
                </a:lnTo>
                <a:lnTo>
                  <a:pt x="304469" y="862126"/>
                </a:lnTo>
                <a:lnTo>
                  <a:pt x="304469" y="857554"/>
                </a:lnTo>
                <a:lnTo>
                  <a:pt x="302945" y="856030"/>
                </a:lnTo>
                <a:close/>
              </a:path>
              <a:path w="2560954" h="864235">
                <a:moveTo>
                  <a:pt x="327304" y="856030"/>
                </a:moveTo>
                <a:lnTo>
                  <a:pt x="315125" y="856030"/>
                </a:lnTo>
                <a:lnTo>
                  <a:pt x="313601" y="857554"/>
                </a:lnTo>
                <a:lnTo>
                  <a:pt x="313601" y="862126"/>
                </a:lnTo>
                <a:lnTo>
                  <a:pt x="315125" y="863650"/>
                </a:lnTo>
                <a:lnTo>
                  <a:pt x="327304" y="863650"/>
                </a:lnTo>
                <a:lnTo>
                  <a:pt x="330352" y="862126"/>
                </a:lnTo>
                <a:lnTo>
                  <a:pt x="330352" y="857554"/>
                </a:lnTo>
                <a:lnTo>
                  <a:pt x="327304" y="856030"/>
                </a:lnTo>
                <a:close/>
              </a:path>
              <a:path w="2560954" h="864235">
                <a:moveTo>
                  <a:pt x="353186" y="856030"/>
                </a:moveTo>
                <a:lnTo>
                  <a:pt x="339483" y="856030"/>
                </a:lnTo>
                <a:lnTo>
                  <a:pt x="337959" y="857554"/>
                </a:lnTo>
                <a:lnTo>
                  <a:pt x="337959" y="862126"/>
                </a:lnTo>
                <a:lnTo>
                  <a:pt x="339483" y="863650"/>
                </a:lnTo>
                <a:lnTo>
                  <a:pt x="353186" y="863650"/>
                </a:lnTo>
                <a:lnTo>
                  <a:pt x="354710" y="862126"/>
                </a:lnTo>
                <a:lnTo>
                  <a:pt x="354710" y="857554"/>
                </a:lnTo>
                <a:lnTo>
                  <a:pt x="353186" y="856030"/>
                </a:lnTo>
                <a:close/>
              </a:path>
              <a:path w="2560954" h="864235">
                <a:moveTo>
                  <a:pt x="377545" y="856030"/>
                </a:moveTo>
                <a:lnTo>
                  <a:pt x="363842" y="856030"/>
                </a:lnTo>
                <a:lnTo>
                  <a:pt x="362318" y="857554"/>
                </a:lnTo>
                <a:lnTo>
                  <a:pt x="362318" y="862126"/>
                </a:lnTo>
                <a:lnTo>
                  <a:pt x="363842" y="863650"/>
                </a:lnTo>
                <a:lnTo>
                  <a:pt x="377545" y="863650"/>
                </a:lnTo>
                <a:lnTo>
                  <a:pt x="379069" y="862126"/>
                </a:lnTo>
                <a:lnTo>
                  <a:pt x="379069" y="857554"/>
                </a:lnTo>
                <a:lnTo>
                  <a:pt x="377545" y="856030"/>
                </a:lnTo>
                <a:close/>
              </a:path>
              <a:path w="2560954" h="864235">
                <a:moveTo>
                  <a:pt x="401904" y="856030"/>
                </a:moveTo>
                <a:lnTo>
                  <a:pt x="389724" y="856030"/>
                </a:lnTo>
                <a:lnTo>
                  <a:pt x="386676" y="857554"/>
                </a:lnTo>
                <a:lnTo>
                  <a:pt x="386676" y="862126"/>
                </a:lnTo>
                <a:lnTo>
                  <a:pt x="389724" y="863650"/>
                </a:lnTo>
                <a:lnTo>
                  <a:pt x="401904" y="863650"/>
                </a:lnTo>
                <a:lnTo>
                  <a:pt x="403428" y="862126"/>
                </a:lnTo>
                <a:lnTo>
                  <a:pt x="403428" y="857554"/>
                </a:lnTo>
                <a:lnTo>
                  <a:pt x="401904" y="856030"/>
                </a:lnTo>
                <a:close/>
              </a:path>
              <a:path w="2560954" h="864235">
                <a:moveTo>
                  <a:pt x="426262" y="856030"/>
                </a:moveTo>
                <a:lnTo>
                  <a:pt x="414083" y="856030"/>
                </a:lnTo>
                <a:lnTo>
                  <a:pt x="412559" y="857554"/>
                </a:lnTo>
                <a:lnTo>
                  <a:pt x="412559" y="862126"/>
                </a:lnTo>
                <a:lnTo>
                  <a:pt x="414083" y="863650"/>
                </a:lnTo>
                <a:lnTo>
                  <a:pt x="426262" y="863650"/>
                </a:lnTo>
                <a:lnTo>
                  <a:pt x="427786" y="862126"/>
                </a:lnTo>
                <a:lnTo>
                  <a:pt x="427786" y="857554"/>
                </a:lnTo>
                <a:lnTo>
                  <a:pt x="426262" y="856030"/>
                </a:lnTo>
                <a:close/>
              </a:path>
              <a:path w="2560954" h="864235">
                <a:moveTo>
                  <a:pt x="450621" y="856030"/>
                </a:moveTo>
                <a:lnTo>
                  <a:pt x="438442" y="856030"/>
                </a:lnTo>
                <a:lnTo>
                  <a:pt x="436918" y="857554"/>
                </a:lnTo>
                <a:lnTo>
                  <a:pt x="436918" y="862126"/>
                </a:lnTo>
                <a:lnTo>
                  <a:pt x="438442" y="863650"/>
                </a:lnTo>
                <a:lnTo>
                  <a:pt x="450621" y="863650"/>
                </a:lnTo>
                <a:lnTo>
                  <a:pt x="453656" y="862126"/>
                </a:lnTo>
                <a:lnTo>
                  <a:pt x="453656" y="857554"/>
                </a:lnTo>
                <a:lnTo>
                  <a:pt x="450621" y="856030"/>
                </a:lnTo>
                <a:close/>
              </a:path>
              <a:path w="2560954" h="864235">
                <a:moveTo>
                  <a:pt x="476491" y="856030"/>
                </a:moveTo>
                <a:lnTo>
                  <a:pt x="462800" y="856030"/>
                </a:lnTo>
                <a:lnTo>
                  <a:pt x="461276" y="857554"/>
                </a:lnTo>
                <a:lnTo>
                  <a:pt x="461276" y="862126"/>
                </a:lnTo>
                <a:lnTo>
                  <a:pt x="462800" y="863650"/>
                </a:lnTo>
                <a:lnTo>
                  <a:pt x="476491" y="863650"/>
                </a:lnTo>
                <a:lnTo>
                  <a:pt x="478015" y="862126"/>
                </a:lnTo>
                <a:lnTo>
                  <a:pt x="478015" y="857554"/>
                </a:lnTo>
                <a:lnTo>
                  <a:pt x="476491" y="856030"/>
                </a:lnTo>
                <a:close/>
              </a:path>
              <a:path w="2560954" h="864235">
                <a:moveTo>
                  <a:pt x="500849" y="856030"/>
                </a:moveTo>
                <a:lnTo>
                  <a:pt x="488670" y="856030"/>
                </a:lnTo>
                <a:lnTo>
                  <a:pt x="485635" y="857554"/>
                </a:lnTo>
                <a:lnTo>
                  <a:pt x="485635" y="862126"/>
                </a:lnTo>
                <a:lnTo>
                  <a:pt x="488670" y="863650"/>
                </a:lnTo>
                <a:lnTo>
                  <a:pt x="500849" y="863650"/>
                </a:lnTo>
                <a:lnTo>
                  <a:pt x="502373" y="862126"/>
                </a:lnTo>
                <a:lnTo>
                  <a:pt x="502373" y="857554"/>
                </a:lnTo>
                <a:lnTo>
                  <a:pt x="500849" y="856030"/>
                </a:lnTo>
                <a:close/>
              </a:path>
              <a:path w="2560954" h="864235">
                <a:moveTo>
                  <a:pt x="525208" y="856030"/>
                </a:moveTo>
                <a:lnTo>
                  <a:pt x="513029" y="856030"/>
                </a:lnTo>
                <a:lnTo>
                  <a:pt x="511505" y="857554"/>
                </a:lnTo>
                <a:lnTo>
                  <a:pt x="511505" y="862126"/>
                </a:lnTo>
                <a:lnTo>
                  <a:pt x="513029" y="863650"/>
                </a:lnTo>
                <a:lnTo>
                  <a:pt x="525208" y="863650"/>
                </a:lnTo>
                <a:lnTo>
                  <a:pt x="526732" y="862126"/>
                </a:lnTo>
                <a:lnTo>
                  <a:pt x="526732" y="857554"/>
                </a:lnTo>
                <a:lnTo>
                  <a:pt x="525208" y="856030"/>
                </a:lnTo>
                <a:close/>
              </a:path>
              <a:path w="2560954" h="864235">
                <a:moveTo>
                  <a:pt x="549567" y="856030"/>
                </a:moveTo>
                <a:lnTo>
                  <a:pt x="537387" y="856030"/>
                </a:lnTo>
                <a:lnTo>
                  <a:pt x="535863" y="857554"/>
                </a:lnTo>
                <a:lnTo>
                  <a:pt x="535863" y="862126"/>
                </a:lnTo>
                <a:lnTo>
                  <a:pt x="537387" y="863650"/>
                </a:lnTo>
                <a:lnTo>
                  <a:pt x="549567" y="863650"/>
                </a:lnTo>
                <a:lnTo>
                  <a:pt x="552615" y="862126"/>
                </a:lnTo>
                <a:lnTo>
                  <a:pt x="552615" y="857554"/>
                </a:lnTo>
                <a:lnTo>
                  <a:pt x="549567" y="856030"/>
                </a:lnTo>
                <a:close/>
              </a:path>
              <a:path w="2560954" h="864235">
                <a:moveTo>
                  <a:pt x="575449" y="856030"/>
                </a:moveTo>
                <a:lnTo>
                  <a:pt x="561746" y="856030"/>
                </a:lnTo>
                <a:lnTo>
                  <a:pt x="560222" y="857554"/>
                </a:lnTo>
                <a:lnTo>
                  <a:pt x="560222" y="862126"/>
                </a:lnTo>
                <a:lnTo>
                  <a:pt x="561746" y="863650"/>
                </a:lnTo>
                <a:lnTo>
                  <a:pt x="575449" y="863650"/>
                </a:lnTo>
                <a:lnTo>
                  <a:pt x="576973" y="862126"/>
                </a:lnTo>
                <a:lnTo>
                  <a:pt x="576973" y="857554"/>
                </a:lnTo>
                <a:lnTo>
                  <a:pt x="575449" y="856030"/>
                </a:lnTo>
                <a:close/>
              </a:path>
              <a:path w="2560954" h="864235">
                <a:moveTo>
                  <a:pt x="599808" y="856030"/>
                </a:moveTo>
                <a:lnTo>
                  <a:pt x="586104" y="856030"/>
                </a:lnTo>
                <a:lnTo>
                  <a:pt x="584580" y="857554"/>
                </a:lnTo>
                <a:lnTo>
                  <a:pt x="584580" y="862126"/>
                </a:lnTo>
                <a:lnTo>
                  <a:pt x="586104" y="863650"/>
                </a:lnTo>
                <a:lnTo>
                  <a:pt x="599808" y="863650"/>
                </a:lnTo>
                <a:lnTo>
                  <a:pt x="601332" y="862126"/>
                </a:lnTo>
                <a:lnTo>
                  <a:pt x="601332" y="857554"/>
                </a:lnTo>
                <a:lnTo>
                  <a:pt x="599808" y="856030"/>
                </a:lnTo>
                <a:close/>
              </a:path>
              <a:path w="2560954" h="864235">
                <a:moveTo>
                  <a:pt x="624166" y="856030"/>
                </a:moveTo>
                <a:lnTo>
                  <a:pt x="611987" y="856030"/>
                </a:lnTo>
                <a:lnTo>
                  <a:pt x="608939" y="857554"/>
                </a:lnTo>
                <a:lnTo>
                  <a:pt x="608939" y="862126"/>
                </a:lnTo>
                <a:lnTo>
                  <a:pt x="611987" y="863650"/>
                </a:lnTo>
                <a:lnTo>
                  <a:pt x="624166" y="863650"/>
                </a:lnTo>
                <a:lnTo>
                  <a:pt x="625690" y="862126"/>
                </a:lnTo>
                <a:lnTo>
                  <a:pt x="625690" y="857554"/>
                </a:lnTo>
                <a:lnTo>
                  <a:pt x="624166" y="856030"/>
                </a:lnTo>
                <a:close/>
              </a:path>
              <a:path w="2560954" h="864235">
                <a:moveTo>
                  <a:pt x="648525" y="856030"/>
                </a:moveTo>
                <a:lnTo>
                  <a:pt x="636346" y="856030"/>
                </a:lnTo>
                <a:lnTo>
                  <a:pt x="634822" y="857554"/>
                </a:lnTo>
                <a:lnTo>
                  <a:pt x="634822" y="862126"/>
                </a:lnTo>
                <a:lnTo>
                  <a:pt x="636346" y="863650"/>
                </a:lnTo>
                <a:lnTo>
                  <a:pt x="648525" y="863650"/>
                </a:lnTo>
                <a:lnTo>
                  <a:pt x="651560" y="862126"/>
                </a:lnTo>
                <a:lnTo>
                  <a:pt x="651560" y="857554"/>
                </a:lnTo>
                <a:lnTo>
                  <a:pt x="648525" y="856030"/>
                </a:lnTo>
                <a:close/>
              </a:path>
              <a:path w="2560954" h="864235">
                <a:moveTo>
                  <a:pt x="674395" y="856030"/>
                </a:moveTo>
                <a:lnTo>
                  <a:pt x="660704" y="856030"/>
                </a:lnTo>
                <a:lnTo>
                  <a:pt x="659180" y="857554"/>
                </a:lnTo>
                <a:lnTo>
                  <a:pt x="659180" y="862126"/>
                </a:lnTo>
                <a:lnTo>
                  <a:pt x="660704" y="863650"/>
                </a:lnTo>
                <a:lnTo>
                  <a:pt x="674395" y="863650"/>
                </a:lnTo>
                <a:lnTo>
                  <a:pt x="675919" y="862126"/>
                </a:lnTo>
                <a:lnTo>
                  <a:pt x="675919" y="857554"/>
                </a:lnTo>
                <a:lnTo>
                  <a:pt x="674395" y="856030"/>
                </a:lnTo>
                <a:close/>
              </a:path>
              <a:path w="2560954" h="864235">
                <a:moveTo>
                  <a:pt x="698754" y="856030"/>
                </a:moveTo>
                <a:lnTo>
                  <a:pt x="685050" y="856030"/>
                </a:lnTo>
                <a:lnTo>
                  <a:pt x="683539" y="857554"/>
                </a:lnTo>
                <a:lnTo>
                  <a:pt x="683539" y="862126"/>
                </a:lnTo>
                <a:lnTo>
                  <a:pt x="685050" y="863650"/>
                </a:lnTo>
                <a:lnTo>
                  <a:pt x="698754" y="863650"/>
                </a:lnTo>
                <a:lnTo>
                  <a:pt x="700277" y="862126"/>
                </a:lnTo>
                <a:lnTo>
                  <a:pt x="700277" y="857554"/>
                </a:lnTo>
                <a:lnTo>
                  <a:pt x="698754" y="856030"/>
                </a:lnTo>
                <a:close/>
              </a:path>
              <a:path w="2560954" h="864235">
                <a:moveTo>
                  <a:pt x="723112" y="856030"/>
                </a:moveTo>
                <a:lnTo>
                  <a:pt x="710933" y="856030"/>
                </a:lnTo>
                <a:lnTo>
                  <a:pt x="707885" y="857554"/>
                </a:lnTo>
                <a:lnTo>
                  <a:pt x="707885" y="862126"/>
                </a:lnTo>
                <a:lnTo>
                  <a:pt x="710933" y="863650"/>
                </a:lnTo>
                <a:lnTo>
                  <a:pt x="723112" y="863650"/>
                </a:lnTo>
                <a:lnTo>
                  <a:pt x="724636" y="862126"/>
                </a:lnTo>
                <a:lnTo>
                  <a:pt x="724636" y="857554"/>
                </a:lnTo>
                <a:lnTo>
                  <a:pt x="723112" y="856030"/>
                </a:lnTo>
                <a:close/>
              </a:path>
              <a:path w="2560954" h="864235">
                <a:moveTo>
                  <a:pt x="747471" y="856030"/>
                </a:moveTo>
                <a:lnTo>
                  <a:pt x="735291" y="856030"/>
                </a:lnTo>
                <a:lnTo>
                  <a:pt x="733767" y="857554"/>
                </a:lnTo>
                <a:lnTo>
                  <a:pt x="733767" y="862126"/>
                </a:lnTo>
                <a:lnTo>
                  <a:pt x="735291" y="863650"/>
                </a:lnTo>
                <a:lnTo>
                  <a:pt x="747471" y="863650"/>
                </a:lnTo>
                <a:lnTo>
                  <a:pt x="748995" y="862126"/>
                </a:lnTo>
                <a:lnTo>
                  <a:pt x="748995" y="857554"/>
                </a:lnTo>
                <a:lnTo>
                  <a:pt x="747471" y="856030"/>
                </a:lnTo>
                <a:close/>
              </a:path>
              <a:path w="2560954" h="864235">
                <a:moveTo>
                  <a:pt x="771829" y="856030"/>
                </a:moveTo>
                <a:lnTo>
                  <a:pt x="759650" y="856030"/>
                </a:lnTo>
                <a:lnTo>
                  <a:pt x="758126" y="857554"/>
                </a:lnTo>
                <a:lnTo>
                  <a:pt x="758126" y="862126"/>
                </a:lnTo>
                <a:lnTo>
                  <a:pt x="759650" y="863650"/>
                </a:lnTo>
                <a:lnTo>
                  <a:pt x="771829" y="863650"/>
                </a:lnTo>
                <a:lnTo>
                  <a:pt x="774877" y="862126"/>
                </a:lnTo>
                <a:lnTo>
                  <a:pt x="774877" y="857554"/>
                </a:lnTo>
                <a:lnTo>
                  <a:pt x="771829" y="856030"/>
                </a:lnTo>
                <a:close/>
              </a:path>
              <a:path w="2560954" h="864235">
                <a:moveTo>
                  <a:pt x="797712" y="856030"/>
                </a:moveTo>
                <a:lnTo>
                  <a:pt x="784009" y="856030"/>
                </a:lnTo>
                <a:lnTo>
                  <a:pt x="782485" y="857554"/>
                </a:lnTo>
                <a:lnTo>
                  <a:pt x="782485" y="862126"/>
                </a:lnTo>
                <a:lnTo>
                  <a:pt x="784009" y="863650"/>
                </a:lnTo>
                <a:lnTo>
                  <a:pt x="797712" y="863650"/>
                </a:lnTo>
                <a:lnTo>
                  <a:pt x="799236" y="862126"/>
                </a:lnTo>
                <a:lnTo>
                  <a:pt x="799236" y="857554"/>
                </a:lnTo>
                <a:lnTo>
                  <a:pt x="797712" y="856030"/>
                </a:lnTo>
                <a:close/>
              </a:path>
              <a:path w="2560954" h="864235">
                <a:moveTo>
                  <a:pt x="822070" y="856030"/>
                </a:moveTo>
                <a:lnTo>
                  <a:pt x="809891" y="856030"/>
                </a:lnTo>
                <a:lnTo>
                  <a:pt x="806843" y="857554"/>
                </a:lnTo>
                <a:lnTo>
                  <a:pt x="806843" y="862126"/>
                </a:lnTo>
                <a:lnTo>
                  <a:pt x="809891" y="863650"/>
                </a:lnTo>
                <a:lnTo>
                  <a:pt x="822070" y="863650"/>
                </a:lnTo>
                <a:lnTo>
                  <a:pt x="823594" y="862126"/>
                </a:lnTo>
                <a:lnTo>
                  <a:pt x="823594" y="857554"/>
                </a:lnTo>
                <a:lnTo>
                  <a:pt x="822070" y="856030"/>
                </a:lnTo>
                <a:close/>
              </a:path>
              <a:path w="2560954" h="864235">
                <a:moveTo>
                  <a:pt x="846429" y="856030"/>
                </a:moveTo>
                <a:lnTo>
                  <a:pt x="834250" y="856030"/>
                </a:lnTo>
                <a:lnTo>
                  <a:pt x="832726" y="857554"/>
                </a:lnTo>
                <a:lnTo>
                  <a:pt x="832726" y="862126"/>
                </a:lnTo>
                <a:lnTo>
                  <a:pt x="834250" y="863650"/>
                </a:lnTo>
                <a:lnTo>
                  <a:pt x="846429" y="863650"/>
                </a:lnTo>
                <a:lnTo>
                  <a:pt x="847940" y="862126"/>
                </a:lnTo>
                <a:lnTo>
                  <a:pt x="847940" y="857554"/>
                </a:lnTo>
                <a:lnTo>
                  <a:pt x="846429" y="856030"/>
                </a:lnTo>
                <a:close/>
              </a:path>
              <a:path w="2560954" h="864235">
                <a:moveTo>
                  <a:pt x="870775" y="856030"/>
                </a:moveTo>
                <a:lnTo>
                  <a:pt x="858608" y="856030"/>
                </a:lnTo>
                <a:lnTo>
                  <a:pt x="857084" y="857554"/>
                </a:lnTo>
                <a:lnTo>
                  <a:pt x="857084" y="862126"/>
                </a:lnTo>
                <a:lnTo>
                  <a:pt x="858608" y="863650"/>
                </a:lnTo>
                <a:lnTo>
                  <a:pt x="870775" y="863650"/>
                </a:lnTo>
                <a:lnTo>
                  <a:pt x="873823" y="862126"/>
                </a:lnTo>
                <a:lnTo>
                  <a:pt x="873823" y="857554"/>
                </a:lnTo>
                <a:lnTo>
                  <a:pt x="870775" y="856030"/>
                </a:lnTo>
                <a:close/>
              </a:path>
              <a:path w="2560954" h="864235">
                <a:moveTo>
                  <a:pt x="896658" y="856030"/>
                </a:moveTo>
                <a:lnTo>
                  <a:pt x="882954" y="856030"/>
                </a:lnTo>
                <a:lnTo>
                  <a:pt x="881443" y="857554"/>
                </a:lnTo>
                <a:lnTo>
                  <a:pt x="881443" y="862126"/>
                </a:lnTo>
                <a:lnTo>
                  <a:pt x="882954" y="863650"/>
                </a:lnTo>
                <a:lnTo>
                  <a:pt x="896658" y="863650"/>
                </a:lnTo>
                <a:lnTo>
                  <a:pt x="898182" y="862126"/>
                </a:lnTo>
                <a:lnTo>
                  <a:pt x="898182" y="857554"/>
                </a:lnTo>
                <a:lnTo>
                  <a:pt x="896658" y="856030"/>
                </a:lnTo>
                <a:close/>
              </a:path>
              <a:path w="2560954" h="864235">
                <a:moveTo>
                  <a:pt x="921016" y="856030"/>
                </a:moveTo>
                <a:lnTo>
                  <a:pt x="907313" y="856030"/>
                </a:lnTo>
                <a:lnTo>
                  <a:pt x="905789" y="857554"/>
                </a:lnTo>
                <a:lnTo>
                  <a:pt x="905789" y="862126"/>
                </a:lnTo>
                <a:lnTo>
                  <a:pt x="907313" y="863650"/>
                </a:lnTo>
                <a:lnTo>
                  <a:pt x="921016" y="863650"/>
                </a:lnTo>
                <a:lnTo>
                  <a:pt x="922540" y="862126"/>
                </a:lnTo>
                <a:lnTo>
                  <a:pt x="922540" y="857554"/>
                </a:lnTo>
                <a:lnTo>
                  <a:pt x="921016" y="856030"/>
                </a:lnTo>
                <a:close/>
              </a:path>
              <a:path w="2560954" h="864235">
                <a:moveTo>
                  <a:pt x="945375" y="856030"/>
                </a:moveTo>
                <a:lnTo>
                  <a:pt x="933195" y="856030"/>
                </a:lnTo>
                <a:lnTo>
                  <a:pt x="931672" y="857554"/>
                </a:lnTo>
                <a:lnTo>
                  <a:pt x="931672" y="862126"/>
                </a:lnTo>
                <a:lnTo>
                  <a:pt x="933195" y="863650"/>
                </a:lnTo>
                <a:lnTo>
                  <a:pt x="945375" y="863650"/>
                </a:lnTo>
                <a:lnTo>
                  <a:pt x="946899" y="862126"/>
                </a:lnTo>
                <a:lnTo>
                  <a:pt x="946899" y="857554"/>
                </a:lnTo>
                <a:lnTo>
                  <a:pt x="945375" y="856030"/>
                </a:lnTo>
                <a:close/>
              </a:path>
              <a:path w="2560954" h="864235">
                <a:moveTo>
                  <a:pt x="969733" y="856030"/>
                </a:moveTo>
                <a:lnTo>
                  <a:pt x="957554" y="856030"/>
                </a:lnTo>
                <a:lnTo>
                  <a:pt x="956030" y="857554"/>
                </a:lnTo>
                <a:lnTo>
                  <a:pt x="956030" y="862126"/>
                </a:lnTo>
                <a:lnTo>
                  <a:pt x="957554" y="863650"/>
                </a:lnTo>
                <a:lnTo>
                  <a:pt x="969733" y="863650"/>
                </a:lnTo>
                <a:lnTo>
                  <a:pt x="972781" y="862126"/>
                </a:lnTo>
                <a:lnTo>
                  <a:pt x="972781" y="857554"/>
                </a:lnTo>
                <a:lnTo>
                  <a:pt x="969733" y="856030"/>
                </a:lnTo>
                <a:close/>
              </a:path>
              <a:path w="2560954" h="864235">
                <a:moveTo>
                  <a:pt x="995616" y="856030"/>
                </a:moveTo>
                <a:lnTo>
                  <a:pt x="981913" y="856030"/>
                </a:lnTo>
                <a:lnTo>
                  <a:pt x="980389" y="857554"/>
                </a:lnTo>
                <a:lnTo>
                  <a:pt x="980389" y="862126"/>
                </a:lnTo>
                <a:lnTo>
                  <a:pt x="981913" y="863650"/>
                </a:lnTo>
                <a:lnTo>
                  <a:pt x="995616" y="863650"/>
                </a:lnTo>
                <a:lnTo>
                  <a:pt x="997140" y="862126"/>
                </a:lnTo>
                <a:lnTo>
                  <a:pt x="997140" y="857554"/>
                </a:lnTo>
                <a:lnTo>
                  <a:pt x="995616" y="856030"/>
                </a:lnTo>
                <a:close/>
              </a:path>
              <a:path w="2560954" h="864235">
                <a:moveTo>
                  <a:pt x="1019975" y="856030"/>
                </a:moveTo>
                <a:lnTo>
                  <a:pt x="1006271" y="856030"/>
                </a:lnTo>
                <a:lnTo>
                  <a:pt x="1004747" y="857554"/>
                </a:lnTo>
                <a:lnTo>
                  <a:pt x="1004747" y="862126"/>
                </a:lnTo>
                <a:lnTo>
                  <a:pt x="1006271" y="863650"/>
                </a:lnTo>
                <a:lnTo>
                  <a:pt x="1019975" y="863650"/>
                </a:lnTo>
                <a:lnTo>
                  <a:pt x="1021486" y="862126"/>
                </a:lnTo>
                <a:lnTo>
                  <a:pt x="1021486" y="857554"/>
                </a:lnTo>
                <a:lnTo>
                  <a:pt x="1019975" y="856030"/>
                </a:lnTo>
                <a:close/>
              </a:path>
              <a:path w="2560954" h="864235">
                <a:moveTo>
                  <a:pt x="1044333" y="856030"/>
                </a:moveTo>
                <a:lnTo>
                  <a:pt x="1032154" y="856030"/>
                </a:lnTo>
                <a:lnTo>
                  <a:pt x="1029106" y="857554"/>
                </a:lnTo>
                <a:lnTo>
                  <a:pt x="1029106" y="862126"/>
                </a:lnTo>
                <a:lnTo>
                  <a:pt x="1032154" y="863650"/>
                </a:lnTo>
                <a:lnTo>
                  <a:pt x="1044333" y="863650"/>
                </a:lnTo>
                <a:lnTo>
                  <a:pt x="1045844" y="862126"/>
                </a:lnTo>
                <a:lnTo>
                  <a:pt x="1045844" y="857554"/>
                </a:lnTo>
                <a:lnTo>
                  <a:pt x="1044333" y="856030"/>
                </a:lnTo>
                <a:close/>
              </a:path>
              <a:path w="2560954" h="864235">
                <a:moveTo>
                  <a:pt x="1068679" y="856030"/>
                </a:moveTo>
                <a:lnTo>
                  <a:pt x="1056500" y="856030"/>
                </a:lnTo>
                <a:lnTo>
                  <a:pt x="1054989" y="857554"/>
                </a:lnTo>
                <a:lnTo>
                  <a:pt x="1054989" y="862126"/>
                </a:lnTo>
                <a:lnTo>
                  <a:pt x="1056500" y="863650"/>
                </a:lnTo>
                <a:lnTo>
                  <a:pt x="1068679" y="863650"/>
                </a:lnTo>
                <a:lnTo>
                  <a:pt x="1070203" y="862126"/>
                </a:lnTo>
                <a:lnTo>
                  <a:pt x="1070203" y="857554"/>
                </a:lnTo>
                <a:lnTo>
                  <a:pt x="1068679" y="856030"/>
                </a:lnTo>
                <a:close/>
              </a:path>
              <a:path w="2560954" h="864235">
                <a:moveTo>
                  <a:pt x="1094562" y="856030"/>
                </a:moveTo>
                <a:lnTo>
                  <a:pt x="1080858" y="856030"/>
                </a:lnTo>
                <a:lnTo>
                  <a:pt x="1079347" y="857554"/>
                </a:lnTo>
                <a:lnTo>
                  <a:pt x="1079347" y="862126"/>
                </a:lnTo>
                <a:lnTo>
                  <a:pt x="1080858" y="863650"/>
                </a:lnTo>
                <a:lnTo>
                  <a:pt x="1094562" y="863650"/>
                </a:lnTo>
                <a:lnTo>
                  <a:pt x="1096086" y="862126"/>
                </a:lnTo>
                <a:lnTo>
                  <a:pt x="1096086" y="857554"/>
                </a:lnTo>
                <a:lnTo>
                  <a:pt x="1094562" y="856030"/>
                </a:lnTo>
                <a:close/>
              </a:path>
              <a:path w="2560954" h="864235">
                <a:moveTo>
                  <a:pt x="1118920" y="856030"/>
                </a:moveTo>
                <a:lnTo>
                  <a:pt x="1105217" y="856030"/>
                </a:lnTo>
                <a:lnTo>
                  <a:pt x="1103693" y="857554"/>
                </a:lnTo>
                <a:lnTo>
                  <a:pt x="1103693" y="862126"/>
                </a:lnTo>
                <a:lnTo>
                  <a:pt x="1105217" y="863650"/>
                </a:lnTo>
                <a:lnTo>
                  <a:pt x="1118920" y="863650"/>
                </a:lnTo>
                <a:lnTo>
                  <a:pt x="1120444" y="862126"/>
                </a:lnTo>
                <a:lnTo>
                  <a:pt x="1120444" y="857554"/>
                </a:lnTo>
                <a:lnTo>
                  <a:pt x="1118920" y="856030"/>
                </a:lnTo>
                <a:close/>
              </a:path>
              <a:path w="2560954" h="864235">
                <a:moveTo>
                  <a:pt x="1143279" y="856030"/>
                </a:moveTo>
                <a:lnTo>
                  <a:pt x="1131100" y="856030"/>
                </a:lnTo>
                <a:lnTo>
                  <a:pt x="1128052" y="857554"/>
                </a:lnTo>
                <a:lnTo>
                  <a:pt x="1128052" y="862126"/>
                </a:lnTo>
                <a:lnTo>
                  <a:pt x="1131100" y="863650"/>
                </a:lnTo>
                <a:lnTo>
                  <a:pt x="1143279" y="863650"/>
                </a:lnTo>
                <a:lnTo>
                  <a:pt x="1144803" y="862126"/>
                </a:lnTo>
                <a:lnTo>
                  <a:pt x="1144803" y="857554"/>
                </a:lnTo>
                <a:lnTo>
                  <a:pt x="1143279" y="856030"/>
                </a:lnTo>
                <a:close/>
              </a:path>
              <a:path w="2560954" h="864235">
                <a:moveTo>
                  <a:pt x="1167638" y="856030"/>
                </a:moveTo>
                <a:lnTo>
                  <a:pt x="1155458" y="856030"/>
                </a:lnTo>
                <a:lnTo>
                  <a:pt x="1153934" y="857554"/>
                </a:lnTo>
                <a:lnTo>
                  <a:pt x="1153934" y="862126"/>
                </a:lnTo>
                <a:lnTo>
                  <a:pt x="1155458" y="863650"/>
                </a:lnTo>
                <a:lnTo>
                  <a:pt x="1167638" y="863650"/>
                </a:lnTo>
                <a:lnTo>
                  <a:pt x="1169161" y="862126"/>
                </a:lnTo>
                <a:lnTo>
                  <a:pt x="1169161" y="857554"/>
                </a:lnTo>
                <a:lnTo>
                  <a:pt x="1167638" y="856030"/>
                </a:lnTo>
                <a:close/>
              </a:path>
              <a:path w="2560954" h="864235">
                <a:moveTo>
                  <a:pt x="1191996" y="856030"/>
                </a:moveTo>
                <a:lnTo>
                  <a:pt x="1179817" y="856030"/>
                </a:lnTo>
                <a:lnTo>
                  <a:pt x="1178293" y="857554"/>
                </a:lnTo>
                <a:lnTo>
                  <a:pt x="1178293" y="862126"/>
                </a:lnTo>
                <a:lnTo>
                  <a:pt x="1179817" y="863650"/>
                </a:lnTo>
                <a:lnTo>
                  <a:pt x="1191996" y="863650"/>
                </a:lnTo>
                <a:lnTo>
                  <a:pt x="1195044" y="862126"/>
                </a:lnTo>
                <a:lnTo>
                  <a:pt x="1195044" y="857554"/>
                </a:lnTo>
                <a:lnTo>
                  <a:pt x="1191996" y="856030"/>
                </a:lnTo>
                <a:close/>
              </a:path>
              <a:path w="2560954" h="864235">
                <a:moveTo>
                  <a:pt x="1217879" y="856030"/>
                </a:moveTo>
                <a:lnTo>
                  <a:pt x="1204175" y="856030"/>
                </a:lnTo>
                <a:lnTo>
                  <a:pt x="1202651" y="857554"/>
                </a:lnTo>
                <a:lnTo>
                  <a:pt x="1202651" y="862126"/>
                </a:lnTo>
                <a:lnTo>
                  <a:pt x="1204175" y="863650"/>
                </a:lnTo>
                <a:lnTo>
                  <a:pt x="1217879" y="863650"/>
                </a:lnTo>
                <a:lnTo>
                  <a:pt x="1219390" y="862126"/>
                </a:lnTo>
                <a:lnTo>
                  <a:pt x="1219390" y="857554"/>
                </a:lnTo>
                <a:lnTo>
                  <a:pt x="1217879" y="856030"/>
                </a:lnTo>
                <a:close/>
              </a:path>
              <a:path w="2560954" h="864235">
                <a:moveTo>
                  <a:pt x="1242225" y="856030"/>
                </a:moveTo>
                <a:lnTo>
                  <a:pt x="1230058" y="856030"/>
                </a:lnTo>
                <a:lnTo>
                  <a:pt x="1227010" y="857554"/>
                </a:lnTo>
                <a:lnTo>
                  <a:pt x="1227010" y="862126"/>
                </a:lnTo>
                <a:lnTo>
                  <a:pt x="1230058" y="863650"/>
                </a:lnTo>
                <a:lnTo>
                  <a:pt x="1242225" y="863650"/>
                </a:lnTo>
                <a:lnTo>
                  <a:pt x="1243749" y="862126"/>
                </a:lnTo>
                <a:lnTo>
                  <a:pt x="1243749" y="857554"/>
                </a:lnTo>
                <a:lnTo>
                  <a:pt x="1242225" y="856030"/>
                </a:lnTo>
                <a:close/>
              </a:path>
              <a:path w="2560954" h="864235">
                <a:moveTo>
                  <a:pt x="1266583" y="856030"/>
                </a:moveTo>
                <a:lnTo>
                  <a:pt x="1254404" y="856030"/>
                </a:lnTo>
                <a:lnTo>
                  <a:pt x="1252893" y="857554"/>
                </a:lnTo>
                <a:lnTo>
                  <a:pt x="1252893" y="862126"/>
                </a:lnTo>
                <a:lnTo>
                  <a:pt x="1254404" y="863650"/>
                </a:lnTo>
                <a:lnTo>
                  <a:pt x="1266583" y="863650"/>
                </a:lnTo>
                <a:lnTo>
                  <a:pt x="1268107" y="862126"/>
                </a:lnTo>
                <a:lnTo>
                  <a:pt x="1268107" y="857554"/>
                </a:lnTo>
                <a:lnTo>
                  <a:pt x="1266583" y="856030"/>
                </a:lnTo>
                <a:close/>
              </a:path>
              <a:path w="2560954" h="864235">
                <a:moveTo>
                  <a:pt x="1290942" y="856030"/>
                </a:moveTo>
                <a:lnTo>
                  <a:pt x="1278763" y="856030"/>
                </a:lnTo>
                <a:lnTo>
                  <a:pt x="1277239" y="857554"/>
                </a:lnTo>
                <a:lnTo>
                  <a:pt x="1277239" y="862126"/>
                </a:lnTo>
                <a:lnTo>
                  <a:pt x="1278763" y="863650"/>
                </a:lnTo>
                <a:lnTo>
                  <a:pt x="1290942" y="863650"/>
                </a:lnTo>
                <a:lnTo>
                  <a:pt x="1293990" y="862126"/>
                </a:lnTo>
                <a:lnTo>
                  <a:pt x="1293990" y="857554"/>
                </a:lnTo>
                <a:lnTo>
                  <a:pt x="1290942" y="856030"/>
                </a:lnTo>
                <a:close/>
              </a:path>
              <a:path w="2560954" h="864235">
                <a:moveTo>
                  <a:pt x="1316824" y="856030"/>
                </a:moveTo>
                <a:lnTo>
                  <a:pt x="1303121" y="856030"/>
                </a:lnTo>
                <a:lnTo>
                  <a:pt x="1301597" y="857554"/>
                </a:lnTo>
                <a:lnTo>
                  <a:pt x="1301597" y="862126"/>
                </a:lnTo>
                <a:lnTo>
                  <a:pt x="1303121" y="863650"/>
                </a:lnTo>
                <a:lnTo>
                  <a:pt x="1316824" y="863650"/>
                </a:lnTo>
                <a:lnTo>
                  <a:pt x="1318348" y="862126"/>
                </a:lnTo>
                <a:lnTo>
                  <a:pt x="1318348" y="857554"/>
                </a:lnTo>
                <a:lnTo>
                  <a:pt x="1316824" y="856030"/>
                </a:lnTo>
                <a:close/>
              </a:path>
              <a:path w="2560954" h="864235">
                <a:moveTo>
                  <a:pt x="1341183" y="856030"/>
                </a:moveTo>
                <a:lnTo>
                  <a:pt x="1327480" y="856030"/>
                </a:lnTo>
                <a:lnTo>
                  <a:pt x="1325956" y="857554"/>
                </a:lnTo>
                <a:lnTo>
                  <a:pt x="1325956" y="862126"/>
                </a:lnTo>
                <a:lnTo>
                  <a:pt x="1327480" y="863650"/>
                </a:lnTo>
                <a:lnTo>
                  <a:pt x="1341183" y="863650"/>
                </a:lnTo>
                <a:lnTo>
                  <a:pt x="1342707" y="862126"/>
                </a:lnTo>
                <a:lnTo>
                  <a:pt x="1342707" y="857554"/>
                </a:lnTo>
                <a:lnTo>
                  <a:pt x="1341183" y="856030"/>
                </a:lnTo>
                <a:close/>
              </a:path>
              <a:path w="2560954" h="864235">
                <a:moveTo>
                  <a:pt x="1365542" y="856030"/>
                </a:moveTo>
                <a:lnTo>
                  <a:pt x="1353362" y="856030"/>
                </a:lnTo>
                <a:lnTo>
                  <a:pt x="1350314" y="857554"/>
                </a:lnTo>
                <a:lnTo>
                  <a:pt x="1350314" y="862126"/>
                </a:lnTo>
                <a:lnTo>
                  <a:pt x="1353362" y="863650"/>
                </a:lnTo>
                <a:lnTo>
                  <a:pt x="1365542" y="863650"/>
                </a:lnTo>
                <a:lnTo>
                  <a:pt x="1367066" y="862126"/>
                </a:lnTo>
                <a:lnTo>
                  <a:pt x="1367066" y="857554"/>
                </a:lnTo>
                <a:lnTo>
                  <a:pt x="1365542" y="856030"/>
                </a:lnTo>
                <a:close/>
              </a:path>
              <a:path w="2560954" h="864235">
                <a:moveTo>
                  <a:pt x="1389900" y="856030"/>
                </a:moveTo>
                <a:lnTo>
                  <a:pt x="1377721" y="856030"/>
                </a:lnTo>
                <a:lnTo>
                  <a:pt x="1376197" y="857554"/>
                </a:lnTo>
                <a:lnTo>
                  <a:pt x="1376197" y="862126"/>
                </a:lnTo>
                <a:lnTo>
                  <a:pt x="1377721" y="863650"/>
                </a:lnTo>
                <a:lnTo>
                  <a:pt x="1389900" y="863650"/>
                </a:lnTo>
                <a:lnTo>
                  <a:pt x="1392936" y="862126"/>
                </a:lnTo>
                <a:lnTo>
                  <a:pt x="1392936" y="857554"/>
                </a:lnTo>
                <a:lnTo>
                  <a:pt x="1389900" y="856030"/>
                </a:lnTo>
                <a:close/>
              </a:path>
              <a:path w="2560954" h="864235">
                <a:moveTo>
                  <a:pt x="1415783" y="856030"/>
                </a:moveTo>
                <a:lnTo>
                  <a:pt x="1402080" y="856030"/>
                </a:lnTo>
                <a:lnTo>
                  <a:pt x="1400556" y="857554"/>
                </a:lnTo>
                <a:lnTo>
                  <a:pt x="1400556" y="862126"/>
                </a:lnTo>
                <a:lnTo>
                  <a:pt x="1402080" y="863650"/>
                </a:lnTo>
                <a:lnTo>
                  <a:pt x="1415783" y="863650"/>
                </a:lnTo>
                <a:lnTo>
                  <a:pt x="1417294" y="862126"/>
                </a:lnTo>
                <a:lnTo>
                  <a:pt x="1417294" y="857554"/>
                </a:lnTo>
                <a:lnTo>
                  <a:pt x="1415783" y="856030"/>
                </a:lnTo>
                <a:close/>
              </a:path>
              <a:path w="2560954" h="864235">
                <a:moveTo>
                  <a:pt x="1440129" y="856030"/>
                </a:moveTo>
                <a:lnTo>
                  <a:pt x="1426438" y="856030"/>
                </a:lnTo>
                <a:lnTo>
                  <a:pt x="1424914" y="857554"/>
                </a:lnTo>
                <a:lnTo>
                  <a:pt x="1424914" y="862126"/>
                </a:lnTo>
                <a:lnTo>
                  <a:pt x="1426438" y="863650"/>
                </a:lnTo>
                <a:lnTo>
                  <a:pt x="1440129" y="863650"/>
                </a:lnTo>
                <a:lnTo>
                  <a:pt x="1441653" y="862126"/>
                </a:lnTo>
                <a:lnTo>
                  <a:pt x="1441653" y="857554"/>
                </a:lnTo>
                <a:lnTo>
                  <a:pt x="1440129" y="856030"/>
                </a:lnTo>
                <a:close/>
              </a:path>
              <a:path w="2560954" h="864235">
                <a:moveTo>
                  <a:pt x="1464487" y="856030"/>
                </a:moveTo>
                <a:lnTo>
                  <a:pt x="1452308" y="856030"/>
                </a:lnTo>
                <a:lnTo>
                  <a:pt x="1449273" y="857554"/>
                </a:lnTo>
                <a:lnTo>
                  <a:pt x="1449273" y="862126"/>
                </a:lnTo>
                <a:lnTo>
                  <a:pt x="1452308" y="863650"/>
                </a:lnTo>
                <a:lnTo>
                  <a:pt x="1464487" y="863650"/>
                </a:lnTo>
                <a:lnTo>
                  <a:pt x="1466011" y="862126"/>
                </a:lnTo>
                <a:lnTo>
                  <a:pt x="1466011" y="857554"/>
                </a:lnTo>
                <a:lnTo>
                  <a:pt x="1464487" y="856030"/>
                </a:lnTo>
                <a:close/>
              </a:path>
              <a:path w="2560954" h="864235">
                <a:moveTo>
                  <a:pt x="1488846" y="856030"/>
                </a:moveTo>
                <a:lnTo>
                  <a:pt x="1476667" y="856030"/>
                </a:lnTo>
                <a:lnTo>
                  <a:pt x="1475143" y="857554"/>
                </a:lnTo>
                <a:lnTo>
                  <a:pt x="1475143" y="862126"/>
                </a:lnTo>
                <a:lnTo>
                  <a:pt x="1476667" y="863650"/>
                </a:lnTo>
                <a:lnTo>
                  <a:pt x="1488846" y="863650"/>
                </a:lnTo>
                <a:lnTo>
                  <a:pt x="1490370" y="862126"/>
                </a:lnTo>
                <a:lnTo>
                  <a:pt x="1490370" y="857554"/>
                </a:lnTo>
                <a:lnTo>
                  <a:pt x="1488846" y="856030"/>
                </a:lnTo>
                <a:close/>
              </a:path>
              <a:path w="2560954" h="864235">
                <a:moveTo>
                  <a:pt x="1513205" y="856030"/>
                </a:moveTo>
                <a:lnTo>
                  <a:pt x="1501025" y="856030"/>
                </a:lnTo>
                <a:lnTo>
                  <a:pt x="1499501" y="857554"/>
                </a:lnTo>
                <a:lnTo>
                  <a:pt x="1499501" y="862126"/>
                </a:lnTo>
                <a:lnTo>
                  <a:pt x="1501025" y="863650"/>
                </a:lnTo>
                <a:lnTo>
                  <a:pt x="1513205" y="863650"/>
                </a:lnTo>
                <a:lnTo>
                  <a:pt x="1516253" y="862126"/>
                </a:lnTo>
                <a:lnTo>
                  <a:pt x="1516253" y="857554"/>
                </a:lnTo>
                <a:lnTo>
                  <a:pt x="1513205" y="856030"/>
                </a:lnTo>
                <a:close/>
              </a:path>
              <a:path w="2560954" h="864235">
                <a:moveTo>
                  <a:pt x="1539087" y="856030"/>
                </a:moveTo>
                <a:lnTo>
                  <a:pt x="1525384" y="856030"/>
                </a:lnTo>
                <a:lnTo>
                  <a:pt x="1523860" y="857554"/>
                </a:lnTo>
                <a:lnTo>
                  <a:pt x="1523860" y="862126"/>
                </a:lnTo>
                <a:lnTo>
                  <a:pt x="1525384" y="863650"/>
                </a:lnTo>
                <a:lnTo>
                  <a:pt x="1539087" y="863650"/>
                </a:lnTo>
                <a:lnTo>
                  <a:pt x="1540611" y="862126"/>
                </a:lnTo>
                <a:lnTo>
                  <a:pt x="1540611" y="857554"/>
                </a:lnTo>
                <a:lnTo>
                  <a:pt x="1539087" y="856030"/>
                </a:lnTo>
                <a:close/>
              </a:path>
              <a:path w="2560954" h="864235">
                <a:moveTo>
                  <a:pt x="1563446" y="856030"/>
                </a:moveTo>
                <a:lnTo>
                  <a:pt x="1551266" y="856030"/>
                </a:lnTo>
                <a:lnTo>
                  <a:pt x="1548218" y="857554"/>
                </a:lnTo>
                <a:lnTo>
                  <a:pt x="1548218" y="862126"/>
                </a:lnTo>
                <a:lnTo>
                  <a:pt x="1551266" y="863650"/>
                </a:lnTo>
                <a:lnTo>
                  <a:pt x="1563446" y="863650"/>
                </a:lnTo>
                <a:lnTo>
                  <a:pt x="1564970" y="862126"/>
                </a:lnTo>
                <a:lnTo>
                  <a:pt x="1564970" y="857554"/>
                </a:lnTo>
                <a:lnTo>
                  <a:pt x="1563446" y="856030"/>
                </a:lnTo>
                <a:close/>
              </a:path>
              <a:path w="2560954" h="864235">
                <a:moveTo>
                  <a:pt x="1587804" y="856030"/>
                </a:moveTo>
                <a:lnTo>
                  <a:pt x="1575625" y="856030"/>
                </a:lnTo>
                <a:lnTo>
                  <a:pt x="1574101" y="857554"/>
                </a:lnTo>
                <a:lnTo>
                  <a:pt x="1574101" y="862126"/>
                </a:lnTo>
                <a:lnTo>
                  <a:pt x="1575625" y="863650"/>
                </a:lnTo>
                <a:lnTo>
                  <a:pt x="1587804" y="863650"/>
                </a:lnTo>
                <a:lnTo>
                  <a:pt x="1589328" y="862126"/>
                </a:lnTo>
                <a:lnTo>
                  <a:pt x="1589328" y="857554"/>
                </a:lnTo>
                <a:lnTo>
                  <a:pt x="1587804" y="856030"/>
                </a:lnTo>
                <a:close/>
              </a:path>
              <a:path w="2560954" h="864235">
                <a:moveTo>
                  <a:pt x="1612163" y="856030"/>
                </a:moveTo>
                <a:lnTo>
                  <a:pt x="1599984" y="856030"/>
                </a:lnTo>
                <a:lnTo>
                  <a:pt x="1598460" y="857554"/>
                </a:lnTo>
                <a:lnTo>
                  <a:pt x="1598460" y="862126"/>
                </a:lnTo>
                <a:lnTo>
                  <a:pt x="1599984" y="863650"/>
                </a:lnTo>
                <a:lnTo>
                  <a:pt x="1612163" y="863650"/>
                </a:lnTo>
                <a:lnTo>
                  <a:pt x="1615198" y="862126"/>
                </a:lnTo>
                <a:lnTo>
                  <a:pt x="1615198" y="857554"/>
                </a:lnTo>
                <a:lnTo>
                  <a:pt x="1612163" y="856030"/>
                </a:lnTo>
                <a:close/>
              </a:path>
              <a:path w="2560954" h="864235">
                <a:moveTo>
                  <a:pt x="1638033" y="856030"/>
                </a:moveTo>
                <a:lnTo>
                  <a:pt x="1624342" y="856030"/>
                </a:lnTo>
                <a:lnTo>
                  <a:pt x="1622818" y="857554"/>
                </a:lnTo>
                <a:lnTo>
                  <a:pt x="1622818" y="862126"/>
                </a:lnTo>
                <a:lnTo>
                  <a:pt x="1624342" y="863650"/>
                </a:lnTo>
                <a:lnTo>
                  <a:pt x="1638033" y="863650"/>
                </a:lnTo>
                <a:lnTo>
                  <a:pt x="1639557" y="862126"/>
                </a:lnTo>
                <a:lnTo>
                  <a:pt x="1639557" y="857554"/>
                </a:lnTo>
                <a:lnTo>
                  <a:pt x="1638033" y="856030"/>
                </a:lnTo>
                <a:close/>
              </a:path>
              <a:path w="2560954" h="864235">
                <a:moveTo>
                  <a:pt x="1662391" y="856030"/>
                </a:moveTo>
                <a:lnTo>
                  <a:pt x="1648688" y="856030"/>
                </a:lnTo>
                <a:lnTo>
                  <a:pt x="1647177" y="857554"/>
                </a:lnTo>
                <a:lnTo>
                  <a:pt x="1647177" y="862126"/>
                </a:lnTo>
                <a:lnTo>
                  <a:pt x="1648688" y="863650"/>
                </a:lnTo>
                <a:lnTo>
                  <a:pt x="1662391" y="863650"/>
                </a:lnTo>
                <a:lnTo>
                  <a:pt x="1663915" y="862126"/>
                </a:lnTo>
                <a:lnTo>
                  <a:pt x="1663915" y="857554"/>
                </a:lnTo>
                <a:lnTo>
                  <a:pt x="1662391" y="856030"/>
                </a:lnTo>
                <a:close/>
              </a:path>
              <a:path w="2560954" h="864235">
                <a:moveTo>
                  <a:pt x="1686750" y="856030"/>
                </a:moveTo>
                <a:lnTo>
                  <a:pt x="1674571" y="856030"/>
                </a:lnTo>
                <a:lnTo>
                  <a:pt x="1671535" y="857554"/>
                </a:lnTo>
                <a:lnTo>
                  <a:pt x="1671535" y="862126"/>
                </a:lnTo>
                <a:lnTo>
                  <a:pt x="1674571" y="863650"/>
                </a:lnTo>
                <a:lnTo>
                  <a:pt x="1686750" y="863650"/>
                </a:lnTo>
                <a:lnTo>
                  <a:pt x="1688274" y="862126"/>
                </a:lnTo>
                <a:lnTo>
                  <a:pt x="1688274" y="857554"/>
                </a:lnTo>
                <a:lnTo>
                  <a:pt x="1686750" y="856030"/>
                </a:lnTo>
                <a:close/>
              </a:path>
              <a:path w="2560954" h="864235">
                <a:moveTo>
                  <a:pt x="1711109" y="856030"/>
                </a:moveTo>
                <a:lnTo>
                  <a:pt x="1698929" y="856030"/>
                </a:lnTo>
                <a:lnTo>
                  <a:pt x="1697405" y="857554"/>
                </a:lnTo>
                <a:lnTo>
                  <a:pt x="1697405" y="862126"/>
                </a:lnTo>
                <a:lnTo>
                  <a:pt x="1698929" y="863650"/>
                </a:lnTo>
                <a:lnTo>
                  <a:pt x="1711109" y="863650"/>
                </a:lnTo>
                <a:lnTo>
                  <a:pt x="1714157" y="862126"/>
                </a:lnTo>
                <a:lnTo>
                  <a:pt x="1714157" y="857554"/>
                </a:lnTo>
                <a:lnTo>
                  <a:pt x="1711109" y="856030"/>
                </a:lnTo>
                <a:close/>
              </a:path>
              <a:path w="2560954" h="864235">
                <a:moveTo>
                  <a:pt x="1736991" y="856030"/>
                </a:moveTo>
                <a:lnTo>
                  <a:pt x="1723288" y="856030"/>
                </a:lnTo>
                <a:lnTo>
                  <a:pt x="1721764" y="857554"/>
                </a:lnTo>
                <a:lnTo>
                  <a:pt x="1721764" y="862126"/>
                </a:lnTo>
                <a:lnTo>
                  <a:pt x="1723288" y="863650"/>
                </a:lnTo>
                <a:lnTo>
                  <a:pt x="1736991" y="863650"/>
                </a:lnTo>
                <a:lnTo>
                  <a:pt x="1738515" y="862126"/>
                </a:lnTo>
                <a:lnTo>
                  <a:pt x="1738515" y="857554"/>
                </a:lnTo>
                <a:lnTo>
                  <a:pt x="1736991" y="856030"/>
                </a:lnTo>
                <a:close/>
              </a:path>
              <a:path w="2560954" h="864235">
                <a:moveTo>
                  <a:pt x="1761350" y="856030"/>
                </a:moveTo>
                <a:lnTo>
                  <a:pt x="1747646" y="856030"/>
                </a:lnTo>
                <a:lnTo>
                  <a:pt x="1746122" y="857554"/>
                </a:lnTo>
                <a:lnTo>
                  <a:pt x="1746122" y="862126"/>
                </a:lnTo>
                <a:lnTo>
                  <a:pt x="1747646" y="863650"/>
                </a:lnTo>
                <a:lnTo>
                  <a:pt x="1761350" y="863650"/>
                </a:lnTo>
                <a:lnTo>
                  <a:pt x="1762874" y="862126"/>
                </a:lnTo>
                <a:lnTo>
                  <a:pt x="1762874" y="857554"/>
                </a:lnTo>
                <a:lnTo>
                  <a:pt x="1761350" y="856030"/>
                </a:lnTo>
                <a:close/>
              </a:path>
              <a:path w="2560954" h="864235">
                <a:moveTo>
                  <a:pt x="1785708" y="856030"/>
                </a:moveTo>
                <a:lnTo>
                  <a:pt x="1773529" y="856030"/>
                </a:lnTo>
                <a:lnTo>
                  <a:pt x="1770481" y="857554"/>
                </a:lnTo>
                <a:lnTo>
                  <a:pt x="1770481" y="862126"/>
                </a:lnTo>
                <a:lnTo>
                  <a:pt x="1773529" y="863650"/>
                </a:lnTo>
                <a:lnTo>
                  <a:pt x="1785708" y="863650"/>
                </a:lnTo>
                <a:lnTo>
                  <a:pt x="1787232" y="862126"/>
                </a:lnTo>
                <a:lnTo>
                  <a:pt x="1787232" y="857554"/>
                </a:lnTo>
                <a:lnTo>
                  <a:pt x="1785708" y="856030"/>
                </a:lnTo>
                <a:close/>
              </a:path>
              <a:path w="2560954" h="864235">
                <a:moveTo>
                  <a:pt x="1810067" y="856030"/>
                </a:moveTo>
                <a:lnTo>
                  <a:pt x="1797888" y="856030"/>
                </a:lnTo>
                <a:lnTo>
                  <a:pt x="1796364" y="857554"/>
                </a:lnTo>
                <a:lnTo>
                  <a:pt x="1796364" y="862126"/>
                </a:lnTo>
                <a:lnTo>
                  <a:pt x="1797888" y="863650"/>
                </a:lnTo>
                <a:lnTo>
                  <a:pt x="1810067" y="863650"/>
                </a:lnTo>
                <a:lnTo>
                  <a:pt x="1811578" y="862126"/>
                </a:lnTo>
                <a:lnTo>
                  <a:pt x="1811578" y="857554"/>
                </a:lnTo>
                <a:lnTo>
                  <a:pt x="1810067" y="856030"/>
                </a:lnTo>
                <a:close/>
              </a:path>
              <a:path w="2560954" h="864235">
                <a:moveTo>
                  <a:pt x="1835937" y="856030"/>
                </a:moveTo>
                <a:lnTo>
                  <a:pt x="1822246" y="856030"/>
                </a:lnTo>
                <a:lnTo>
                  <a:pt x="1820722" y="857554"/>
                </a:lnTo>
                <a:lnTo>
                  <a:pt x="1820722" y="862126"/>
                </a:lnTo>
                <a:lnTo>
                  <a:pt x="1822246" y="863650"/>
                </a:lnTo>
                <a:lnTo>
                  <a:pt x="1835937" y="863650"/>
                </a:lnTo>
                <a:lnTo>
                  <a:pt x="1837461" y="862126"/>
                </a:lnTo>
                <a:lnTo>
                  <a:pt x="1837461" y="857554"/>
                </a:lnTo>
                <a:lnTo>
                  <a:pt x="1835937" y="856030"/>
                </a:lnTo>
                <a:close/>
              </a:path>
              <a:path w="2560954" h="864235">
                <a:moveTo>
                  <a:pt x="1860295" y="856030"/>
                </a:moveTo>
                <a:lnTo>
                  <a:pt x="1846592" y="856030"/>
                </a:lnTo>
                <a:lnTo>
                  <a:pt x="1845081" y="857554"/>
                </a:lnTo>
                <a:lnTo>
                  <a:pt x="1845081" y="862126"/>
                </a:lnTo>
                <a:lnTo>
                  <a:pt x="1846592" y="863650"/>
                </a:lnTo>
                <a:lnTo>
                  <a:pt x="1860295" y="863650"/>
                </a:lnTo>
                <a:lnTo>
                  <a:pt x="1861820" y="862126"/>
                </a:lnTo>
                <a:lnTo>
                  <a:pt x="1861820" y="857554"/>
                </a:lnTo>
                <a:lnTo>
                  <a:pt x="1860295" y="856030"/>
                </a:lnTo>
                <a:close/>
              </a:path>
              <a:path w="2560954" h="864235">
                <a:moveTo>
                  <a:pt x="1884654" y="856030"/>
                </a:moveTo>
                <a:lnTo>
                  <a:pt x="1872475" y="856030"/>
                </a:lnTo>
                <a:lnTo>
                  <a:pt x="1869427" y="857554"/>
                </a:lnTo>
                <a:lnTo>
                  <a:pt x="1869427" y="862126"/>
                </a:lnTo>
                <a:lnTo>
                  <a:pt x="1872475" y="863650"/>
                </a:lnTo>
                <a:lnTo>
                  <a:pt x="1884654" y="863650"/>
                </a:lnTo>
                <a:lnTo>
                  <a:pt x="1886178" y="862126"/>
                </a:lnTo>
                <a:lnTo>
                  <a:pt x="1886178" y="857554"/>
                </a:lnTo>
                <a:lnTo>
                  <a:pt x="1884654" y="856030"/>
                </a:lnTo>
                <a:close/>
              </a:path>
              <a:path w="2560954" h="864235">
                <a:moveTo>
                  <a:pt x="1909013" y="856030"/>
                </a:moveTo>
                <a:lnTo>
                  <a:pt x="1896833" y="856030"/>
                </a:lnTo>
                <a:lnTo>
                  <a:pt x="1895309" y="857554"/>
                </a:lnTo>
                <a:lnTo>
                  <a:pt x="1895309" y="862126"/>
                </a:lnTo>
                <a:lnTo>
                  <a:pt x="1896833" y="863650"/>
                </a:lnTo>
                <a:lnTo>
                  <a:pt x="1909013" y="863650"/>
                </a:lnTo>
                <a:lnTo>
                  <a:pt x="1910537" y="862126"/>
                </a:lnTo>
                <a:lnTo>
                  <a:pt x="1910537" y="857554"/>
                </a:lnTo>
                <a:lnTo>
                  <a:pt x="1909013" y="856030"/>
                </a:lnTo>
                <a:close/>
              </a:path>
              <a:path w="2560954" h="864235">
                <a:moveTo>
                  <a:pt x="1933371" y="856030"/>
                </a:moveTo>
                <a:lnTo>
                  <a:pt x="1921192" y="856030"/>
                </a:lnTo>
                <a:lnTo>
                  <a:pt x="1919668" y="857554"/>
                </a:lnTo>
                <a:lnTo>
                  <a:pt x="1919668" y="862126"/>
                </a:lnTo>
                <a:lnTo>
                  <a:pt x="1921192" y="863650"/>
                </a:lnTo>
                <a:lnTo>
                  <a:pt x="1933371" y="863650"/>
                </a:lnTo>
                <a:lnTo>
                  <a:pt x="1936419" y="862126"/>
                </a:lnTo>
                <a:lnTo>
                  <a:pt x="1936419" y="857554"/>
                </a:lnTo>
                <a:lnTo>
                  <a:pt x="1933371" y="856030"/>
                </a:lnTo>
                <a:close/>
              </a:path>
              <a:path w="2560954" h="864235">
                <a:moveTo>
                  <a:pt x="1959254" y="856030"/>
                </a:moveTo>
                <a:lnTo>
                  <a:pt x="1945551" y="856030"/>
                </a:lnTo>
                <a:lnTo>
                  <a:pt x="1944027" y="857554"/>
                </a:lnTo>
                <a:lnTo>
                  <a:pt x="1944027" y="862126"/>
                </a:lnTo>
                <a:lnTo>
                  <a:pt x="1945551" y="863650"/>
                </a:lnTo>
                <a:lnTo>
                  <a:pt x="1959254" y="863650"/>
                </a:lnTo>
                <a:lnTo>
                  <a:pt x="1960778" y="862126"/>
                </a:lnTo>
                <a:lnTo>
                  <a:pt x="1960778" y="857554"/>
                </a:lnTo>
                <a:lnTo>
                  <a:pt x="1959254" y="856030"/>
                </a:lnTo>
                <a:close/>
              </a:path>
              <a:path w="2560954" h="864235">
                <a:moveTo>
                  <a:pt x="1983613" y="856030"/>
                </a:moveTo>
                <a:lnTo>
                  <a:pt x="1971433" y="856030"/>
                </a:lnTo>
                <a:lnTo>
                  <a:pt x="1968385" y="857554"/>
                </a:lnTo>
                <a:lnTo>
                  <a:pt x="1968385" y="862126"/>
                </a:lnTo>
                <a:lnTo>
                  <a:pt x="1971433" y="863650"/>
                </a:lnTo>
                <a:lnTo>
                  <a:pt x="1983613" y="863650"/>
                </a:lnTo>
                <a:lnTo>
                  <a:pt x="1985124" y="862126"/>
                </a:lnTo>
                <a:lnTo>
                  <a:pt x="1985124" y="857554"/>
                </a:lnTo>
                <a:lnTo>
                  <a:pt x="1983613" y="856030"/>
                </a:lnTo>
                <a:close/>
              </a:path>
              <a:path w="2560954" h="864235">
                <a:moveTo>
                  <a:pt x="2007971" y="856030"/>
                </a:moveTo>
                <a:lnTo>
                  <a:pt x="1995792" y="856030"/>
                </a:lnTo>
                <a:lnTo>
                  <a:pt x="1994268" y="857554"/>
                </a:lnTo>
                <a:lnTo>
                  <a:pt x="1994268" y="862126"/>
                </a:lnTo>
                <a:lnTo>
                  <a:pt x="1995792" y="863650"/>
                </a:lnTo>
                <a:lnTo>
                  <a:pt x="2007971" y="863650"/>
                </a:lnTo>
                <a:lnTo>
                  <a:pt x="2009482" y="862126"/>
                </a:lnTo>
                <a:lnTo>
                  <a:pt x="2009482" y="857554"/>
                </a:lnTo>
                <a:lnTo>
                  <a:pt x="2007971" y="856030"/>
                </a:lnTo>
                <a:close/>
              </a:path>
              <a:path w="2560954" h="864235">
                <a:moveTo>
                  <a:pt x="2032317" y="856030"/>
                </a:moveTo>
                <a:lnTo>
                  <a:pt x="2020138" y="856030"/>
                </a:lnTo>
                <a:lnTo>
                  <a:pt x="2018626" y="857554"/>
                </a:lnTo>
                <a:lnTo>
                  <a:pt x="2018626" y="862126"/>
                </a:lnTo>
                <a:lnTo>
                  <a:pt x="2020138" y="863650"/>
                </a:lnTo>
                <a:lnTo>
                  <a:pt x="2032317" y="863650"/>
                </a:lnTo>
                <a:lnTo>
                  <a:pt x="2035365" y="862126"/>
                </a:lnTo>
                <a:lnTo>
                  <a:pt x="2035365" y="857554"/>
                </a:lnTo>
                <a:lnTo>
                  <a:pt x="2032317" y="856030"/>
                </a:lnTo>
                <a:close/>
              </a:path>
              <a:path w="2560954" h="864235">
                <a:moveTo>
                  <a:pt x="2058200" y="856030"/>
                </a:moveTo>
                <a:lnTo>
                  <a:pt x="2044496" y="856030"/>
                </a:lnTo>
                <a:lnTo>
                  <a:pt x="2042972" y="857554"/>
                </a:lnTo>
                <a:lnTo>
                  <a:pt x="2042972" y="862126"/>
                </a:lnTo>
                <a:lnTo>
                  <a:pt x="2044496" y="863650"/>
                </a:lnTo>
                <a:lnTo>
                  <a:pt x="2058200" y="863650"/>
                </a:lnTo>
                <a:lnTo>
                  <a:pt x="2059724" y="862126"/>
                </a:lnTo>
                <a:lnTo>
                  <a:pt x="2059724" y="857554"/>
                </a:lnTo>
                <a:lnTo>
                  <a:pt x="2058200" y="856030"/>
                </a:lnTo>
                <a:close/>
              </a:path>
              <a:path w="2560954" h="864235">
                <a:moveTo>
                  <a:pt x="2082558" y="856030"/>
                </a:moveTo>
                <a:lnTo>
                  <a:pt x="2068855" y="856030"/>
                </a:lnTo>
                <a:lnTo>
                  <a:pt x="2067331" y="857554"/>
                </a:lnTo>
                <a:lnTo>
                  <a:pt x="2067331" y="862126"/>
                </a:lnTo>
                <a:lnTo>
                  <a:pt x="2068855" y="863650"/>
                </a:lnTo>
                <a:lnTo>
                  <a:pt x="2082558" y="863650"/>
                </a:lnTo>
                <a:lnTo>
                  <a:pt x="2084082" y="862126"/>
                </a:lnTo>
                <a:lnTo>
                  <a:pt x="2084082" y="857554"/>
                </a:lnTo>
                <a:lnTo>
                  <a:pt x="2082558" y="856030"/>
                </a:lnTo>
                <a:close/>
              </a:path>
              <a:path w="2560954" h="864235">
                <a:moveTo>
                  <a:pt x="2106917" y="856030"/>
                </a:moveTo>
                <a:lnTo>
                  <a:pt x="2094738" y="856030"/>
                </a:lnTo>
                <a:lnTo>
                  <a:pt x="2091689" y="857554"/>
                </a:lnTo>
                <a:lnTo>
                  <a:pt x="2091689" y="862126"/>
                </a:lnTo>
                <a:lnTo>
                  <a:pt x="2094738" y="863650"/>
                </a:lnTo>
                <a:lnTo>
                  <a:pt x="2106917" y="863650"/>
                </a:lnTo>
                <a:lnTo>
                  <a:pt x="2108441" y="862126"/>
                </a:lnTo>
                <a:lnTo>
                  <a:pt x="2108441" y="857554"/>
                </a:lnTo>
                <a:lnTo>
                  <a:pt x="2106917" y="856030"/>
                </a:lnTo>
                <a:close/>
              </a:path>
              <a:path w="2560954" h="864235">
                <a:moveTo>
                  <a:pt x="2131275" y="856030"/>
                </a:moveTo>
                <a:lnTo>
                  <a:pt x="2119096" y="856030"/>
                </a:lnTo>
                <a:lnTo>
                  <a:pt x="2117572" y="857554"/>
                </a:lnTo>
                <a:lnTo>
                  <a:pt x="2117572" y="862126"/>
                </a:lnTo>
                <a:lnTo>
                  <a:pt x="2119096" y="863650"/>
                </a:lnTo>
                <a:lnTo>
                  <a:pt x="2131275" y="863650"/>
                </a:lnTo>
                <a:lnTo>
                  <a:pt x="2134323" y="862126"/>
                </a:lnTo>
                <a:lnTo>
                  <a:pt x="2134323" y="857554"/>
                </a:lnTo>
                <a:lnTo>
                  <a:pt x="2131275" y="856030"/>
                </a:lnTo>
                <a:close/>
              </a:path>
              <a:path w="2560954" h="864235">
                <a:moveTo>
                  <a:pt x="2157158" y="856030"/>
                </a:moveTo>
                <a:lnTo>
                  <a:pt x="2143455" y="856030"/>
                </a:lnTo>
                <a:lnTo>
                  <a:pt x="2141931" y="857554"/>
                </a:lnTo>
                <a:lnTo>
                  <a:pt x="2141931" y="862126"/>
                </a:lnTo>
                <a:lnTo>
                  <a:pt x="2143455" y="863650"/>
                </a:lnTo>
                <a:lnTo>
                  <a:pt x="2157158" y="863650"/>
                </a:lnTo>
                <a:lnTo>
                  <a:pt x="2158682" y="862126"/>
                </a:lnTo>
                <a:lnTo>
                  <a:pt x="2158682" y="857554"/>
                </a:lnTo>
                <a:lnTo>
                  <a:pt x="2157158" y="856030"/>
                </a:lnTo>
                <a:close/>
              </a:path>
              <a:path w="2560954" h="864235">
                <a:moveTo>
                  <a:pt x="2181517" y="856030"/>
                </a:moveTo>
                <a:lnTo>
                  <a:pt x="2167813" y="856030"/>
                </a:lnTo>
                <a:lnTo>
                  <a:pt x="2166289" y="857554"/>
                </a:lnTo>
                <a:lnTo>
                  <a:pt x="2166289" y="862126"/>
                </a:lnTo>
                <a:lnTo>
                  <a:pt x="2167813" y="863650"/>
                </a:lnTo>
                <a:lnTo>
                  <a:pt x="2181517" y="863650"/>
                </a:lnTo>
                <a:lnTo>
                  <a:pt x="2183028" y="862126"/>
                </a:lnTo>
                <a:lnTo>
                  <a:pt x="2183028" y="857554"/>
                </a:lnTo>
                <a:lnTo>
                  <a:pt x="2181517" y="856030"/>
                </a:lnTo>
                <a:close/>
              </a:path>
              <a:path w="2560954" h="864235">
                <a:moveTo>
                  <a:pt x="2205863" y="856030"/>
                </a:moveTo>
                <a:lnTo>
                  <a:pt x="2193696" y="856030"/>
                </a:lnTo>
                <a:lnTo>
                  <a:pt x="2190648" y="857554"/>
                </a:lnTo>
                <a:lnTo>
                  <a:pt x="2190648" y="862126"/>
                </a:lnTo>
                <a:lnTo>
                  <a:pt x="2193696" y="863650"/>
                </a:lnTo>
                <a:lnTo>
                  <a:pt x="2205863" y="863650"/>
                </a:lnTo>
                <a:lnTo>
                  <a:pt x="2207387" y="862126"/>
                </a:lnTo>
                <a:lnTo>
                  <a:pt x="2207387" y="857554"/>
                </a:lnTo>
                <a:lnTo>
                  <a:pt x="2205863" y="856030"/>
                </a:lnTo>
                <a:close/>
              </a:path>
              <a:path w="2560954" h="864235">
                <a:moveTo>
                  <a:pt x="2230221" y="856030"/>
                </a:moveTo>
                <a:lnTo>
                  <a:pt x="2218042" y="856030"/>
                </a:lnTo>
                <a:lnTo>
                  <a:pt x="2216531" y="857554"/>
                </a:lnTo>
                <a:lnTo>
                  <a:pt x="2216531" y="862126"/>
                </a:lnTo>
                <a:lnTo>
                  <a:pt x="2218042" y="863650"/>
                </a:lnTo>
                <a:lnTo>
                  <a:pt x="2230221" y="863650"/>
                </a:lnTo>
                <a:lnTo>
                  <a:pt x="2231745" y="862126"/>
                </a:lnTo>
                <a:lnTo>
                  <a:pt x="2231745" y="857554"/>
                </a:lnTo>
                <a:lnTo>
                  <a:pt x="2230221" y="856030"/>
                </a:lnTo>
                <a:close/>
              </a:path>
              <a:path w="2560954" h="864235">
                <a:moveTo>
                  <a:pt x="2254580" y="856030"/>
                </a:moveTo>
                <a:lnTo>
                  <a:pt x="2242400" y="856030"/>
                </a:lnTo>
                <a:lnTo>
                  <a:pt x="2240876" y="857554"/>
                </a:lnTo>
                <a:lnTo>
                  <a:pt x="2240876" y="862126"/>
                </a:lnTo>
                <a:lnTo>
                  <a:pt x="2242400" y="863650"/>
                </a:lnTo>
                <a:lnTo>
                  <a:pt x="2254580" y="863650"/>
                </a:lnTo>
                <a:lnTo>
                  <a:pt x="2257628" y="862126"/>
                </a:lnTo>
                <a:lnTo>
                  <a:pt x="2257628" y="857554"/>
                </a:lnTo>
                <a:lnTo>
                  <a:pt x="2254580" y="856030"/>
                </a:lnTo>
                <a:close/>
              </a:path>
              <a:path w="2560954" h="864235">
                <a:moveTo>
                  <a:pt x="2280462" y="856030"/>
                </a:moveTo>
                <a:lnTo>
                  <a:pt x="2266759" y="856030"/>
                </a:lnTo>
                <a:lnTo>
                  <a:pt x="2265235" y="857554"/>
                </a:lnTo>
                <a:lnTo>
                  <a:pt x="2265235" y="862126"/>
                </a:lnTo>
                <a:lnTo>
                  <a:pt x="2266759" y="863650"/>
                </a:lnTo>
                <a:lnTo>
                  <a:pt x="2280462" y="863650"/>
                </a:lnTo>
                <a:lnTo>
                  <a:pt x="2281986" y="862126"/>
                </a:lnTo>
                <a:lnTo>
                  <a:pt x="2281986" y="857554"/>
                </a:lnTo>
                <a:lnTo>
                  <a:pt x="2280462" y="856030"/>
                </a:lnTo>
                <a:close/>
              </a:path>
              <a:path w="2560954" h="864235">
                <a:moveTo>
                  <a:pt x="2304821" y="856030"/>
                </a:moveTo>
                <a:lnTo>
                  <a:pt x="2292642" y="856030"/>
                </a:lnTo>
                <a:lnTo>
                  <a:pt x="2289594" y="857554"/>
                </a:lnTo>
                <a:lnTo>
                  <a:pt x="2289594" y="862126"/>
                </a:lnTo>
                <a:lnTo>
                  <a:pt x="2292642" y="863650"/>
                </a:lnTo>
                <a:lnTo>
                  <a:pt x="2304821" y="863650"/>
                </a:lnTo>
                <a:lnTo>
                  <a:pt x="2306345" y="862126"/>
                </a:lnTo>
                <a:lnTo>
                  <a:pt x="2306345" y="857554"/>
                </a:lnTo>
                <a:lnTo>
                  <a:pt x="2304821" y="856030"/>
                </a:lnTo>
                <a:close/>
              </a:path>
              <a:path w="2560954" h="864235">
                <a:moveTo>
                  <a:pt x="2329180" y="856030"/>
                </a:moveTo>
                <a:lnTo>
                  <a:pt x="2317000" y="856030"/>
                </a:lnTo>
                <a:lnTo>
                  <a:pt x="2315476" y="857554"/>
                </a:lnTo>
                <a:lnTo>
                  <a:pt x="2315476" y="862126"/>
                </a:lnTo>
                <a:lnTo>
                  <a:pt x="2317000" y="863650"/>
                </a:lnTo>
                <a:lnTo>
                  <a:pt x="2329180" y="863650"/>
                </a:lnTo>
                <a:lnTo>
                  <a:pt x="2330704" y="862126"/>
                </a:lnTo>
                <a:lnTo>
                  <a:pt x="2330704" y="857554"/>
                </a:lnTo>
                <a:lnTo>
                  <a:pt x="2329180" y="856030"/>
                </a:lnTo>
                <a:close/>
              </a:path>
              <a:path w="2560954" h="864235">
                <a:moveTo>
                  <a:pt x="2353538" y="856030"/>
                </a:moveTo>
                <a:lnTo>
                  <a:pt x="2341359" y="856030"/>
                </a:lnTo>
                <a:lnTo>
                  <a:pt x="2339835" y="857554"/>
                </a:lnTo>
                <a:lnTo>
                  <a:pt x="2339835" y="862126"/>
                </a:lnTo>
                <a:lnTo>
                  <a:pt x="2341359" y="863650"/>
                </a:lnTo>
                <a:lnTo>
                  <a:pt x="2353538" y="863650"/>
                </a:lnTo>
                <a:lnTo>
                  <a:pt x="2356573" y="862126"/>
                </a:lnTo>
                <a:lnTo>
                  <a:pt x="2356573" y="857554"/>
                </a:lnTo>
                <a:lnTo>
                  <a:pt x="2353538" y="856030"/>
                </a:lnTo>
                <a:close/>
              </a:path>
              <a:path w="2560954" h="864235">
                <a:moveTo>
                  <a:pt x="2379421" y="856030"/>
                </a:moveTo>
                <a:lnTo>
                  <a:pt x="2365717" y="856030"/>
                </a:lnTo>
                <a:lnTo>
                  <a:pt x="2364193" y="857554"/>
                </a:lnTo>
                <a:lnTo>
                  <a:pt x="2364193" y="862126"/>
                </a:lnTo>
                <a:lnTo>
                  <a:pt x="2365717" y="863650"/>
                </a:lnTo>
                <a:lnTo>
                  <a:pt x="2379421" y="863650"/>
                </a:lnTo>
                <a:lnTo>
                  <a:pt x="2380932" y="862126"/>
                </a:lnTo>
                <a:lnTo>
                  <a:pt x="2380932" y="857554"/>
                </a:lnTo>
                <a:lnTo>
                  <a:pt x="2379421" y="856030"/>
                </a:lnTo>
                <a:close/>
              </a:path>
              <a:path w="2560954" h="864235">
                <a:moveTo>
                  <a:pt x="2403767" y="856030"/>
                </a:moveTo>
                <a:lnTo>
                  <a:pt x="2390076" y="856030"/>
                </a:lnTo>
                <a:lnTo>
                  <a:pt x="2388552" y="857554"/>
                </a:lnTo>
                <a:lnTo>
                  <a:pt x="2388552" y="862126"/>
                </a:lnTo>
                <a:lnTo>
                  <a:pt x="2390076" y="863650"/>
                </a:lnTo>
                <a:lnTo>
                  <a:pt x="2403767" y="863650"/>
                </a:lnTo>
                <a:lnTo>
                  <a:pt x="2405291" y="862126"/>
                </a:lnTo>
                <a:lnTo>
                  <a:pt x="2405291" y="857554"/>
                </a:lnTo>
                <a:lnTo>
                  <a:pt x="2403767" y="856030"/>
                </a:lnTo>
                <a:close/>
              </a:path>
              <a:path w="2560954" h="864235">
                <a:moveTo>
                  <a:pt x="2428125" y="856030"/>
                </a:moveTo>
                <a:lnTo>
                  <a:pt x="2415946" y="856030"/>
                </a:lnTo>
                <a:lnTo>
                  <a:pt x="2412911" y="857554"/>
                </a:lnTo>
                <a:lnTo>
                  <a:pt x="2412911" y="862126"/>
                </a:lnTo>
                <a:lnTo>
                  <a:pt x="2415946" y="863650"/>
                </a:lnTo>
                <a:lnTo>
                  <a:pt x="2428125" y="863650"/>
                </a:lnTo>
                <a:lnTo>
                  <a:pt x="2429649" y="862126"/>
                </a:lnTo>
                <a:lnTo>
                  <a:pt x="2429649" y="857554"/>
                </a:lnTo>
                <a:lnTo>
                  <a:pt x="2428125" y="856030"/>
                </a:lnTo>
                <a:close/>
              </a:path>
              <a:path w="2560954" h="864235">
                <a:moveTo>
                  <a:pt x="2452484" y="856030"/>
                </a:moveTo>
                <a:lnTo>
                  <a:pt x="2440305" y="856030"/>
                </a:lnTo>
                <a:lnTo>
                  <a:pt x="2438781" y="857554"/>
                </a:lnTo>
                <a:lnTo>
                  <a:pt x="2438781" y="862126"/>
                </a:lnTo>
                <a:lnTo>
                  <a:pt x="2440305" y="863650"/>
                </a:lnTo>
                <a:lnTo>
                  <a:pt x="2452484" y="863650"/>
                </a:lnTo>
                <a:lnTo>
                  <a:pt x="2455532" y="862126"/>
                </a:lnTo>
                <a:lnTo>
                  <a:pt x="2455532" y="857554"/>
                </a:lnTo>
                <a:lnTo>
                  <a:pt x="2452484" y="856030"/>
                </a:lnTo>
                <a:close/>
              </a:path>
              <a:path w="2560954" h="864235">
                <a:moveTo>
                  <a:pt x="2478366" y="856030"/>
                </a:moveTo>
                <a:lnTo>
                  <a:pt x="2464663" y="856030"/>
                </a:lnTo>
                <a:lnTo>
                  <a:pt x="2463139" y="857554"/>
                </a:lnTo>
                <a:lnTo>
                  <a:pt x="2463139" y="862126"/>
                </a:lnTo>
                <a:lnTo>
                  <a:pt x="2464663" y="863650"/>
                </a:lnTo>
                <a:lnTo>
                  <a:pt x="2478366" y="863650"/>
                </a:lnTo>
                <a:lnTo>
                  <a:pt x="2479890" y="862126"/>
                </a:lnTo>
                <a:lnTo>
                  <a:pt x="2479890" y="857554"/>
                </a:lnTo>
                <a:lnTo>
                  <a:pt x="2478366" y="856030"/>
                </a:lnTo>
                <a:close/>
              </a:path>
              <a:path w="2560954" h="864235">
                <a:moveTo>
                  <a:pt x="2502725" y="856030"/>
                </a:moveTo>
                <a:lnTo>
                  <a:pt x="2489022" y="856030"/>
                </a:lnTo>
                <a:lnTo>
                  <a:pt x="2487498" y="857554"/>
                </a:lnTo>
                <a:lnTo>
                  <a:pt x="2487498" y="862126"/>
                </a:lnTo>
                <a:lnTo>
                  <a:pt x="2489022" y="863650"/>
                </a:lnTo>
                <a:lnTo>
                  <a:pt x="2502725" y="863650"/>
                </a:lnTo>
                <a:lnTo>
                  <a:pt x="2504249" y="862126"/>
                </a:lnTo>
                <a:lnTo>
                  <a:pt x="2504249" y="857554"/>
                </a:lnTo>
                <a:lnTo>
                  <a:pt x="2502725" y="856030"/>
                </a:lnTo>
                <a:close/>
              </a:path>
              <a:path w="2560954" h="864235">
                <a:moveTo>
                  <a:pt x="2527084" y="856030"/>
                </a:moveTo>
                <a:lnTo>
                  <a:pt x="2514904" y="856030"/>
                </a:lnTo>
                <a:lnTo>
                  <a:pt x="2511856" y="857554"/>
                </a:lnTo>
                <a:lnTo>
                  <a:pt x="2511856" y="862126"/>
                </a:lnTo>
                <a:lnTo>
                  <a:pt x="2514904" y="863650"/>
                </a:lnTo>
                <a:lnTo>
                  <a:pt x="2527084" y="863650"/>
                </a:lnTo>
                <a:lnTo>
                  <a:pt x="2528608" y="862126"/>
                </a:lnTo>
                <a:lnTo>
                  <a:pt x="2528608" y="857554"/>
                </a:lnTo>
                <a:lnTo>
                  <a:pt x="2527084" y="856030"/>
                </a:lnTo>
                <a:close/>
              </a:path>
              <a:path w="2560954" h="864235">
                <a:moveTo>
                  <a:pt x="2551442" y="856030"/>
                </a:moveTo>
                <a:lnTo>
                  <a:pt x="2539263" y="856030"/>
                </a:lnTo>
                <a:lnTo>
                  <a:pt x="2537739" y="857554"/>
                </a:lnTo>
                <a:lnTo>
                  <a:pt x="2537739" y="862126"/>
                </a:lnTo>
                <a:lnTo>
                  <a:pt x="2539263" y="863650"/>
                </a:lnTo>
                <a:lnTo>
                  <a:pt x="2551442" y="863650"/>
                </a:lnTo>
                <a:lnTo>
                  <a:pt x="2552966" y="862126"/>
                </a:lnTo>
                <a:lnTo>
                  <a:pt x="2552966" y="857554"/>
                </a:lnTo>
                <a:lnTo>
                  <a:pt x="2551442" y="856030"/>
                </a:lnTo>
                <a:close/>
              </a:path>
              <a:path w="2560954" h="864235">
                <a:moveTo>
                  <a:pt x="2559050" y="837755"/>
                </a:moveTo>
                <a:lnTo>
                  <a:pt x="2554478" y="837755"/>
                </a:lnTo>
                <a:lnTo>
                  <a:pt x="2552966" y="840803"/>
                </a:lnTo>
                <a:lnTo>
                  <a:pt x="2552966" y="852982"/>
                </a:lnTo>
                <a:lnTo>
                  <a:pt x="2554478" y="854506"/>
                </a:lnTo>
                <a:lnTo>
                  <a:pt x="2559050" y="854506"/>
                </a:lnTo>
                <a:lnTo>
                  <a:pt x="2560574" y="852982"/>
                </a:lnTo>
                <a:lnTo>
                  <a:pt x="2560574" y="840803"/>
                </a:lnTo>
                <a:lnTo>
                  <a:pt x="2559050" y="837755"/>
                </a:lnTo>
                <a:close/>
              </a:path>
              <a:path w="2560954" h="864235">
                <a:moveTo>
                  <a:pt x="2559050" y="813384"/>
                </a:moveTo>
                <a:lnTo>
                  <a:pt x="2554478" y="813384"/>
                </a:lnTo>
                <a:lnTo>
                  <a:pt x="2552966" y="814908"/>
                </a:lnTo>
                <a:lnTo>
                  <a:pt x="2552966" y="828611"/>
                </a:lnTo>
                <a:lnTo>
                  <a:pt x="2554478" y="830135"/>
                </a:lnTo>
                <a:lnTo>
                  <a:pt x="2559050" y="830135"/>
                </a:lnTo>
                <a:lnTo>
                  <a:pt x="2560574" y="828611"/>
                </a:lnTo>
                <a:lnTo>
                  <a:pt x="2560574" y="814908"/>
                </a:lnTo>
                <a:lnTo>
                  <a:pt x="2559050" y="813384"/>
                </a:lnTo>
                <a:close/>
              </a:path>
              <a:path w="2560954" h="864235">
                <a:moveTo>
                  <a:pt x="2559050" y="789012"/>
                </a:moveTo>
                <a:lnTo>
                  <a:pt x="2554478" y="789012"/>
                </a:lnTo>
                <a:lnTo>
                  <a:pt x="2552966" y="790536"/>
                </a:lnTo>
                <a:lnTo>
                  <a:pt x="2552966" y="804240"/>
                </a:lnTo>
                <a:lnTo>
                  <a:pt x="2554478" y="805764"/>
                </a:lnTo>
                <a:lnTo>
                  <a:pt x="2559050" y="805764"/>
                </a:lnTo>
                <a:lnTo>
                  <a:pt x="2560574" y="804240"/>
                </a:lnTo>
                <a:lnTo>
                  <a:pt x="2560574" y="790536"/>
                </a:lnTo>
                <a:lnTo>
                  <a:pt x="2559050" y="789012"/>
                </a:lnTo>
                <a:close/>
              </a:path>
              <a:path w="2560954" h="864235">
                <a:moveTo>
                  <a:pt x="2559050" y="764641"/>
                </a:moveTo>
                <a:lnTo>
                  <a:pt x="2554478" y="764641"/>
                </a:lnTo>
                <a:lnTo>
                  <a:pt x="2552966" y="766165"/>
                </a:lnTo>
                <a:lnTo>
                  <a:pt x="2552966" y="778344"/>
                </a:lnTo>
                <a:lnTo>
                  <a:pt x="2554478" y="781392"/>
                </a:lnTo>
                <a:lnTo>
                  <a:pt x="2559050" y="781392"/>
                </a:lnTo>
                <a:lnTo>
                  <a:pt x="2560574" y="778344"/>
                </a:lnTo>
                <a:lnTo>
                  <a:pt x="2560574" y="766165"/>
                </a:lnTo>
                <a:lnTo>
                  <a:pt x="2559050" y="764641"/>
                </a:lnTo>
                <a:close/>
              </a:path>
              <a:path w="2560954" h="864235">
                <a:moveTo>
                  <a:pt x="2559050" y="738746"/>
                </a:moveTo>
                <a:lnTo>
                  <a:pt x="2554478" y="738746"/>
                </a:lnTo>
                <a:lnTo>
                  <a:pt x="2552966" y="741794"/>
                </a:lnTo>
                <a:lnTo>
                  <a:pt x="2552966" y="753973"/>
                </a:lnTo>
                <a:lnTo>
                  <a:pt x="2554478" y="755497"/>
                </a:lnTo>
                <a:lnTo>
                  <a:pt x="2559050" y="755497"/>
                </a:lnTo>
                <a:lnTo>
                  <a:pt x="2560574" y="753973"/>
                </a:lnTo>
                <a:lnTo>
                  <a:pt x="2560574" y="741794"/>
                </a:lnTo>
                <a:lnTo>
                  <a:pt x="2559050" y="738746"/>
                </a:lnTo>
                <a:close/>
              </a:path>
              <a:path w="2560954" h="864235">
                <a:moveTo>
                  <a:pt x="2559050" y="714374"/>
                </a:moveTo>
                <a:lnTo>
                  <a:pt x="2554478" y="714374"/>
                </a:lnTo>
                <a:lnTo>
                  <a:pt x="2552966" y="715898"/>
                </a:lnTo>
                <a:lnTo>
                  <a:pt x="2552966" y="729602"/>
                </a:lnTo>
                <a:lnTo>
                  <a:pt x="2554478" y="731126"/>
                </a:lnTo>
                <a:lnTo>
                  <a:pt x="2559050" y="731126"/>
                </a:lnTo>
                <a:lnTo>
                  <a:pt x="2560574" y="729602"/>
                </a:lnTo>
                <a:lnTo>
                  <a:pt x="2560574" y="715898"/>
                </a:lnTo>
                <a:lnTo>
                  <a:pt x="2559050" y="714374"/>
                </a:lnTo>
                <a:close/>
              </a:path>
              <a:path w="2560954" h="864235">
                <a:moveTo>
                  <a:pt x="2559050" y="690003"/>
                </a:moveTo>
                <a:lnTo>
                  <a:pt x="2554478" y="690003"/>
                </a:lnTo>
                <a:lnTo>
                  <a:pt x="2552966" y="691527"/>
                </a:lnTo>
                <a:lnTo>
                  <a:pt x="2552966" y="705230"/>
                </a:lnTo>
                <a:lnTo>
                  <a:pt x="2554478" y="706754"/>
                </a:lnTo>
                <a:lnTo>
                  <a:pt x="2559050" y="706754"/>
                </a:lnTo>
                <a:lnTo>
                  <a:pt x="2560574" y="705230"/>
                </a:lnTo>
                <a:lnTo>
                  <a:pt x="2560574" y="691527"/>
                </a:lnTo>
                <a:lnTo>
                  <a:pt x="2559050" y="690003"/>
                </a:lnTo>
                <a:close/>
              </a:path>
              <a:path w="2560954" h="864235">
                <a:moveTo>
                  <a:pt x="2559050" y="665632"/>
                </a:moveTo>
                <a:lnTo>
                  <a:pt x="2554478" y="665632"/>
                </a:lnTo>
                <a:lnTo>
                  <a:pt x="2552966" y="667156"/>
                </a:lnTo>
                <a:lnTo>
                  <a:pt x="2552966" y="679335"/>
                </a:lnTo>
                <a:lnTo>
                  <a:pt x="2554478" y="682383"/>
                </a:lnTo>
                <a:lnTo>
                  <a:pt x="2559050" y="682383"/>
                </a:lnTo>
                <a:lnTo>
                  <a:pt x="2560574" y="679335"/>
                </a:lnTo>
                <a:lnTo>
                  <a:pt x="2560574" y="667156"/>
                </a:lnTo>
                <a:lnTo>
                  <a:pt x="2559050" y="665632"/>
                </a:lnTo>
                <a:close/>
              </a:path>
              <a:path w="2560954" h="864235">
                <a:moveTo>
                  <a:pt x="2559050" y="641261"/>
                </a:moveTo>
                <a:lnTo>
                  <a:pt x="2554478" y="641261"/>
                </a:lnTo>
                <a:lnTo>
                  <a:pt x="2552966" y="642785"/>
                </a:lnTo>
                <a:lnTo>
                  <a:pt x="2552966" y="654964"/>
                </a:lnTo>
                <a:lnTo>
                  <a:pt x="2554478" y="656488"/>
                </a:lnTo>
                <a:lnTo>
                  <a:pt x="2559050" y="656488"/>
                </a:lnTo>
                <a:lnTo>
                  <a:pt x="2560574" y="654964"/>
                </a:lnTo>
                <a:lnTo>
                  <a:pt x="2560574" y="642785"/>
                </a:lnTo>
                <a:lnTo>
                  <a:pt x="2559050" y="641261"/>
                </a:lnTo>
                <a:close/>
              </a:path>
              <a:path w="2560954" h="864235">
                <a:moveTo>
                  <a:pt x="2559050" y="615365"/>
                </a:moveTo>
                <a:lnTo>
                  <a:pt x="2554478" y="615365"/>
                </a:lnTo>
                <a:lnTo>
                  <a:pt x="2552966" y="618413"/>
                </a:lnTo>
                <a:lnTo>
                  <a:pt x="2552966" y="630593"/>
                </a:lnTo>
                <a:lnTo>
                  <a:pt x="2554478" y="632117"/>
                </a:lnTo>
                <a:lnTo>
                  <a:pt x="2559050" y="632117"/>
                </a:lnTo>
                <a:lnTo>
                  <a:pt x="2560574" y="630593"/>
                </a:lnTo>
                <a:lnTo>
                  <a:pt x="2560574" y="618413"/>
                </a:lnTo>
                <a:lnTo>
                  <a:pt x="2559050" y="615365"/>
                </a:lnTo>
                <a:close/>
              </a:path>
              <a:path w="2560954" h="864235">
                <a:moveTo>
                  <a:pt x="2559050" y="590994"/>
                </a:moveTo>
                <a:lnTo>
                  <a:pt x="2554478" y="590994"/>
                </a:lnTo>
                <a:lnTo>
                  <a:pt x="2552966" y="592518"/>
                </a:lnTo>
                <a:lnTo>
                  <a:pt x="2552966" y="606221"/>
                </a:lnTo>
                <a:lnTo>
                  <a:pt x="2554478" y="607745"/>
                </a:lnTo>
                <a:lnTo>
                  <a:pt x="2559050" y="607745"/>
                </a:lnTo>
                <a:lnTo>
                  <a:pt x="2560574" y="606221"/>
                </a:lnTo>
                <a:lnTo>
                  <a:pt x="2560574" y="592518"/>
                </a:lnTo>
                <a:lnTo>
                  <a:pt x="2559050" y="590994"/>
                </a:lnTo>
                <a:close/>
              </a:path>
              <a:path w="2560954" h="864235">
                <a:moveTo>
                  <a:pt x="2559050" y="566623"/>
                </a:moveTo>
                <a:lnTo>
                  <a:pt x="2554478" y="566623"/>
                </a:lnTo>
                <a:lnTo>
                  <a:pt x="2552966" y="568147"/>
                </a:lnTo>
                <a:lnTo>
                  <a:pt x="2552966" y="581863"/>
                </a:lnTo>
                <a:lnTo>
                  <a:pt x="2554478" y="583374"/>
                </a:lnTo>
                <a:lnTo>
                  <a:pt x="2559050" y="583374"/>
                </a:lnTo>
                <a:lnTo>
                  <a:pt x="2560574" y="581863"/>
                </a:lnTo>
                <a:lnTo>
                  <a:pt x="2560574" y="568147"/>
                </a:lnTo>
                <a:lnTo>
                  <a:pt x="2559050" y="566623"/>
                </a:lnTo>
                <a:close/>
              </a:path>
              <a:path w="2560954" h="864235">
                <a:moveTo>
                  <a:pt x="2559050" y="542251"/>
                </a:moveTo>
                <a:lnTo>
                  <a:pt x="2554478" y="542251"/>
                </a:lnTo>
                <a:lnTo>
                  <a:pt x="2552966" y="543775"/>
                </a:lnTo>
                <a:lnTo>
                  <a:pt x="2552966" y="555967"/>
                </a:lnTo>
                <a:lnTo>
                  <a:pt x="2554478" y="559003"/>
                </a:lnTo>
                <a:lnTo>
                  <a:pt x="2559050" y="559003"/>
                </a:lnTo>
                <a:lnTo>
                  <a:pt x="2560574" y="555967"/>
                </a:lnTo>
                <a:lnTo>
                  <a:pt x="2560574" y="543775"/>
                </a:lnTo>
                <a:lnTo>
                  <a:pt x="2559050" y="542251"/>
                </a:lnTo>
                <a:close/>
              </a:path>
              <a:path w="2560954" h="864235">
                <a:moveTo>
                  <a:pt x="2559050" y="517880"/>
                </a:moveTo>
                <a:lnTo>
                  <a:pt x="2554478" y="517880"/>
                </a:lnTo>
                <a:lnTo>
                  <a:pt x="2552966" y="519404"/>
                </a:lnTo>
                <a:lnTo>
                  <a:pt x="2552966" y="531596"/>
                </a:lnTo>
                <a:lnTo>
                  <a:pt x="2554478" y="533120"/>
                </a:lnTo>
                <a:lnTo>
                  <a:pt x="2559050" y="533120"/>
                </a:lnTo>
                <a:lnTo>
                  <a:pt x="2560574" y="531596"/>
                </a:lnTo>
                <a:lnTo>
                  <a:pt x="2560574" y="519404"/>
                </a:lnTo>
                <a:lnTo>
                  <a:pt x="2559050" y="517880"/>
                </a:lnTo>
                <a:close/>
              </a:path>
              <a:path w="2560954" h="864235">
                <a:moveTo>
                  <a:pt x="2559050" y="491985"/>
                </a:moveTo>
                <a:lnTo>
                  <a:pt x="2554478" y="491985"/>
                </a:lnTo>
                <a:lnTo>
                  <a:pt x="2552966" y="495033"/>
                </a:lnTo>
                <a:lnTo>
                  <a:pt x="2552966" y="507225"/>
                </a:lnTo>
                <a:lnTo>
                  <a:pt x="2554478" y="508749"/>
                </a:lnTo>
                <a:lnTo>
                  <a:pt x="2559050" y="508749"/>
                </a:lnTo>
                <a:lnTo>
                  <a:pt x="2560574" y="507225"/>
                </a:lnTo>
                <a:lnTo>
                  <a:pt x="2560574" y="495033"/>
                </a:lnTo>
                <a:lnTo>
                  <a:pt x="2559050" y="491985"/>
                </a:lnTo>
                <a:close/>
              </a:path>
              <a:path w="2560954" h="864235">
                <a:moveTo>
                  <a:pt x="2559050" y="467613"/>
                </a:moveTo>
                <a:lnTo>
                  <a:pt x="2554478" y="467613"/>
                </a:lnTo>
                <a:lnTo>
                  <a:pt x="2552966" y="469137"/>
                </a:lnTo>
                <a:lnTo>
                  <a:pt x="2552966" y="482853"/>
                </a:lnTo>
                <a:lnTo>
                  <a:pt x="2554478" y="484377"/>
                </a:lnTo>
                <a:lnTo>
                  <a:pt x="2559050" y="484377"/>
                </a:lnTo>
                <a:lnTo>
                  <a:pt x="2560574" y="482853"/>
                </a:lnTo>
                <a:lnTo>
                  <a:pt x="2560574" y="469137"/>
                </a:lnTo>
                <a:lnTo>
                  <a:pt x="2559050" y="467613"/>
                </a:lnTo>
                <a:close/>
              </a:path>
              <a:path w="2560954" h="864235">
                <a:moveTo>
                  <a:pt x="2559050" y="443242"/>
                </a:moveTo>
                <a:lnTo>
                  <a:pt x="2554478" y="443242"/>
                </a:lnTo>
                <a:lnTo>
                  <a:pt x="2552966" y="444766"/>
                </a:lnTo>
                <a:lnTo>
                  <a:pt x="2552966" y="456958"/>
                </a:lnTo>
                <a:lnTo>
                  <a:pt x="2554478" y="460006"/>
                </a:lnTo>
                <a:lnTo>
                  <a:pt x="2559050" y="460006"/>
                </a:lnTo>
                <a:lnTo>
                  <a:pt x="2560574" y="456958"/>
                </a:lnTo>
                <a:lnTo>
                  <a:pt x="2560574" y="444766"/>
                </a:lnTo>
                <a:lnTo>
                  <a:pt x="2559050" y="443242"/>
                </a:lnTo>
                <a:close/>
              </a:path>
              <a:path w="2560954" h="864235">
                <a:moveTo>
                  <a:pt x="2559050" y="418871"/>
                </a:moveTo>
                <a:lnTo>
                  <a:pt x="2554478" y="418871"/>
                </a:lnTo>
                <a:lnTo>
                  <a:pt x="2552966" y="420395"/>
                </a:lnTo>
                <a:lnTo>
                  <a:pt x="2552966" y="432587"/>
                </a:lnTo>
                <a:lnTo>
                  <a:pt x="2554478" y="434111"/>
                </a:lnTo>
                <a:lnTo>
                  <a:pt x="2559050" y="434111"/>
                </a:lnTo>
                <a:lnTo>
                  <a:pt x="2560574" y="432587"/>
                </a:lnTo>
                <a:lnTo>
                  <a:pt x="2560574" y="420395"/>
                </a:lnTo>
                <a:lnTo>
                  <a:pt x="2559050" y="418871"/>
                </a:lnTo>
                <a:close/>
              </a:path>
              <a:path w="2560954" h="864235">
                <a:moveTo>
                  <a:pt x="2559050" y="392988"/>
                </a:moveTo>
                <a:lnTo>
                  <a:pt x="2554478" y="392988"/>
                </a:lnTo>
                <a:lnTo>
                  <a:pt x="2552966" y="396024"/>
                </a:lnTo>
                <a:lnTo>
                  <a:pt x="2552966" y="408216"/>
                </a:lnTo>
                <a:lnTo>
                  <a:pt x="2554478" y="409740"/>
                </a:lnTo>
                <a:lnTo>
                  <a:pt x="2559050" y="409740"/>
                </a:lnTo>
                <a:lnTo>
                  <a:pt x="2560574" y="408216"/>
                </a:lnTo>
                <a:lnTo>
                  <a:pt x="2560574" y="396024"/>
                </a:lnTo>
                <a:lnTo>
                  <a:pt x="2559050" y="392988"/>
                </a:lnTo>
                <a:close/>
              </a:path>
              <a:path w="2560954" h="864235">
                <a:moveTo>
                  <a:pt x="2559050" y="368617"/>
                </a:moveTo>
                <a:lnTo>
                  <a:pt x="2554478" y="368617"/>
                </a:lnTo>
                <a:lnTo>
                  <a:pt x="2552966" y="370128"/>
                </a:lnTo>
                <a:lnTo>
                  <a:pt x="2552966" y="383844"/>
                </a:lnTo>
                <a:lnTo>
                  <a:pt x="2554478" y="385368"/>
                </a:lnTo>
                <a:lnTo>
                  <a:pt x="2559050" y="385368"/>
                </a:lnTo>
                <a:lnTo>
                  <a:pt x="2560574" y="383844"/>
                </a:lnTo>
                <a:lnTo>
                  <a:pt x="2560574" y="370128"/>
                </a:lnTo>
                <a:lnTo>
                  <a:pt x="2559050" y="368617"/>
                </a:lnTo>
                <a:close/>
              </a:path>
              <a:path w="2560954" h="864235">
                <a:moveTo>
                  <a:pt x="2559050" y="344246"/>
                </a:moveTo>
                <a:lnTo>
                  <a:pt x="2554478" y="344246"/>
                </a:lnTo>
                <a:lnTo>
                  <a:pt x="2552966" y="345770"/>
                </a:lnTo>
                <a:lnTo>
                  <a:pt x="2552966" y="359473"/>
                </a:lnTo>
                <a:lnTo>
                  <a:pt x="2554478" y="360997"/>
                </a:lnTo>
                <a:lnTo>
                  <a:pt x="2559050" y="360997"/>
                </a:lnTo>
                <a:lnTo>
                  <a:pt x="2560574" y="359473"/>
                </a:lnTo>
                <a:lnTo>
                  <a:pt x="2560574" y="345770"/>
                </a:lnTo>
                <a:lnTo>
                  <a:pt x="2559050" y="344246"/>
                </a:lnTo>
                <a:close/>
              </a:path>
              <a:path w="2560954" h="864235">
                <a:moveTo>
                  <a:pt x="2559050" y="319874"/>
                </a:moveTo>
                <a:lnTo>
                  <a:pt x="2554478" y="319874"/>
                </a:lnTo>
                <a:lnTo>
                  <a:pt x="2552966" y="321398"/>
                </a:lnTo>
                <a:lnTo>
                  <a:pt x="2552966" y="333578"/>
                </a:lnTo>
                <a:lnTo>
                  <a:pt x="2554478" y="336626"/>
                </a:lnTo>
                <a:lnTo>
                  <a:pt x="2559050" y="336626"/>
                </a:lnTo>
                <a:lnTo>
                  <a:pt x="2560574" y="333578"/>
                </a:lnTo>
                <a:lnTo>
                  <a:pt x="2560574" y="321398"/>
                </a:lnTo>
                <a:lnTo>
                  <a:pt x="2559050" y="319874"/>
                </a:lnTo>
                <a:close/>
              </a:path>
              <a:path w="2560954" h="864235">
                <a:moveTo>
                  <a:pt x="2559050" y="295503"/>
                </a:moveTo>
                <a:lnTo>
                  <a:pt x="2554478" y="295503"/>
                </a:lnTo>
                <a:lnTo>
                  <a:pt x="2552966" y="297027"/>
                </a:lnTo>
                <a:lnTo>
                  <a:pt x="2552966" y="309206"/>
                </a:lnTo>
                <a:lnTo>
                  <a:pt x="2554478" y="310730"/>
                </a:lnTo>
                <a:lnTo>
                  <a:pt x="2559050" y="310730"/>
                </a:lnTo>
                <a:lnTo>
                  <a:pt x="2560574" y="309206"/>
                </a:lnTo>
                <a:lnTo>
                  <a:pt x="2560574" y="297027"/>
                </a:lnTo>
                <a:lnTo>
                  <a:pt x="2559050" y="295503"/>
                </a:lnTo>
                <a:close/>
              </a:path>
              <a:path w="2560954" h="864235">
                <a:moveTo>
                  <a:pt x="2559050" y="269608"/>
                </a:moveTo>
                <a:lnTo>
                  <a:pt x="2554478" y="269608"/>
                </a:lnTo>
                <a:lnTo>
                  <a:pt x="2552966" y="272656"/>
                </a:lnTo>
                <a:lnTo>
                  <a:pt x="2552966" y="284835"/>
                </a:lnTo>
                <a:lnTo>
                  <a:pt x="2554478" y="286359"/>
                </a:lnTo>
                <a:lnTo>
                  <a:pt x="2559050" y="286359"/>
                </a:lnTo>
                <a:lnTo>
                  <a:pt x="2560574" y="284835"/>
                </a:lnTo>
                <a:lnTo>
                  <a:pt x="2560574" y="272656"/>
                </a:lnTo>
                <a:lnTo>
                  <a:pt x="2559050" y="269608"/>
                </a:lnTo>
                <a:close/>
              </a:path>
              <a:path w="2560954" h="864235">
                <a:moveTo>
                  <a:pt x="2559050" y="245236"/>
                </a:moveTo>
                <a:lnTo>
                  <a:pt x="2554478" y="245236"/>
                </a:lnTo>
                <a:lnTo>
                  <a:pt x="2552966" y="246760"/>
                </a:lnTo>
                <a:lnTo>
                  <a:pt x="2552966" y="260464"/>
                </a:lnTo>
                <a:lnTo>
                  <a:pt x="2554478" y="261988"/>
                </a:lnTo>
                <a:lnTo>
                  <a:pt x="2559050" y="261988"/>
                </a:lnTo>
                <a:lnTo>
                  <a:pt x="2560574" y="260464"/>
                </a:lnTo>
                <a:lnTo>
                  <a:pt x="2560574" y="246760"/>
                </a:lnTo>
                <a:lnTo>
                  <a:pt x="2559050" y="245236"/>
                </a:lnTo>
                <a:close/>
              </a:path>
              <a:path w="2560954" h="864235">
                <a:moveTo>
                  <a:pt x="2559050" y="220865"/>
                </a:moveTo>
                <a:lnTo>
                  <a:pt x="2554478" y="220865"/>
                </a:lnTo>
                <a:lnTo>
                  <a:pt x="2552966" y="222389"/>
                </a:lnTo>
                <a:lnTo>
                  <a:pt x="2552966" y="236092"/>
                </a:lnTo>
                <a:lnTo>
                  <a:pt x="2554478" y="237616"/>
                </a:lnTo>
                <a:lnTo>
                  <a:pt x="2559050" y="237616"/>
                </a:lnTo>
                <a:lnTo>
                  <a:pt x="2560574" y="236092"/>
                </a:lnTo>
                <a:lnTo>
                  <a:pt x="2560574" y="222389"/>
                </a:lnTo>
                <a:lnTo>
                  <a:pt x="2559050" y="220865"/>
                </a:lnTo>
                <a:close/>
              </a:path>
              <a:path w="2560954" h="864235">
                <a:moveTo>
                  <a:pt x="2559050" y="196494"/>
                </a:moveTo>
                <a:lnTo>
                  <a:pt x="2554478" y="196494"/>
                </a:lnTo>
                <a:lnTo>
                  <a:pt x="2552966" y="198018"/>
                </a:lnTo>
                <a:lnTo>
                  <a:pt x="2552966" y="210197"/>
                </a:lnTo>
                <a:lnTo>
                  <a:pt x="2554478" y="213245"/>
                </a:lnTo>
                <a:lnTo>
                  <a:pt x="2559050" y="213245"/>
                </a:lnTo>
                <a:lnTo>
                  <a:pt x="2560574" y="210197"/>
                </a:lnTo>
                <a:lnTo>
                  <a:pt x="2560574" y="198018"/>
                </a:lnTo>
                <a:lnTo>
                  <a:pt x="2559050" y="196494"/>
                </a:lnTo>
                <a:close/>
              </a:path>
              <a:path w="2560954" h="864235">
                <a:moveTo>
                  <a:pt x="2559050" y="172123"/>
                </a:moveTo>
                <a:lnTo>
                  <a:pt x="2554478" y="172123"/>
                </a:lnTo>
                <a:lnTo>
                  <a:pt x="2552966" y="173647"/>
                </a:lnTo>
                <a:lnTo>
                  <a:pt x="2552966" y="185826"/>
                </a:lnTo>
                <a:lnTo>
                  <a:pt x="2554478" y="187350"/>
                </a:lnTo>
                <a:lnTo>
                  <a:pt x="2559050" y="187350"/>
                </a:lnTo>
                <a:lnTo>
                  <a:pt x="2560574" y="185826"/>
                </a:lnTo>
                <a:lnTo>
                  <a:pt x="2560574" y="173647"/>
                </a:lnTo>
                <a:lnTo>
                  <a:pt x="2559050" y="172123"/>
                </a:lnTo>
                <a:close/>
              </a:path>
              <a:path w="2560954" h="864235">
                <a:moveTo>
                  <a:pt x="2559050" y="146227"/>
                </a:moveTo>
                <a:lnTo>
                  <a:pt x="2554478" y="146227"/>
                </a:lnTo>
                <a:lnTo>
                  <a:pt x="2552966" y="147751"/>
                </a:lnTo>
                <a:lnTo>
                  <a:pt x="2552966" y="161455"/>
                </a:lnTo>
                <a:lnTo>
                  <a:pt x="2554478" y="162979"/>
                </a:lnTo>
                <a:lnTo>
                  <a:pt x="2559050" y="162979"/>
                </a:lnTo>
                <a:lnTo>
                  <a:pt x="2560574" y="161455"/>
                </a:lnTo>
                <a:lnTo>
                  <a:pt x="2560574" y="147751"/>
                </a:lnTo>
                <a:lnTo>
                  <a:pt x="2559050" y="146227"/>
                </a:lnTo>
                <a:close/>
              </a:path>
              <a:path w="2560954" h="864235">
                <a:moveTo>
                  <a:pt x="2559050" y="121856"/>
                </a:moveTo>
                <a:lnTo>
                  <a:pt x="2554478" y="121856"/>
                </a:lnTo>
                <a:lnTo>
                  <a:pt x="2552966" y="123380"/>
                </a:lnTo>
                <a:lnTo>
                  <a:pt x="2552966" y="137083"/>
                </a:lnTo>
                <a:lnTo>
                  <a:pt x="2554478" y="138607"/>
                </a:lnTo>
                <a:lnTo>
                  <a:pt x="2559050" y="138607"/>
                </a:lnTo>
                <a:lnTo>
                  <a:pt x="2560574" y="137083"/>
                </a:lnTo>
                <a:lnTo>
                  <a:pt x="2560574" y="123380"/>
                </a:lnTo>
                <a:lnTo>
                  <a:pt x="2559050" y="121856"/>
                </a:lnTo>
                <a:close/>
              </a:path>
              <a:path w="2560954" h="864235">
                <a:moveTo>
                  <a:pt x="2559050" y="97485"/>
                </a:moveTo>
                <a:lnTo>
                  <a:pt x="2554478" y="97485"/>
                </a:lnTo>
                <a:lnTo>
                  <a:pt x="2552966" y="99009"/>
                </a:lnTo>
                <a:lnTo>
                  <a:pt x="2552966" y="111188"/>
                </a:lnTo>
                <a:lnTo>
                  <a:pt x="2554478" y="114236"/>
                </a:lnTo>
                <a:lnTo>
                  <a:pt x="2559050" y="114236"/>
                </a:lnTo>
                <a:lnTo>
                  <a:pt x="2560574" y="111188"/>
                </a:lnTo>
                <a:lnTo>
                  <a:pt x="2560574" y="99009"/>
                </a:lnTo>
                <a:lnTo>
                  <a:pt x="2559050" y="97485"/>
                </a:lnTo>
                <a:close/>
              </a:path>
              <a:path w="2560954" h="864235">
                <a:moveTo>
                  <a:pt x="2559050" y="73113"/>
                </a:moveTo>
                <a:lnTo>
                  <a:pt x="2554478" y="73113"/>
                </a:lnTo>
                <a:lnTo>
                  <a:pt x="2552966" y="74637"/>
                </a:lnTo>
                <a:lnTo>
                  <a:pt x="2552966" y="86817"/>
                </a:lnTo>
                <a:lnTo>
                  <a:pt x="2554478" y="88341"/>
                </a:lnTo>
                <a:lnTo>
                  <a:pt x="2559050" y="88341"/>
                </a:lnTo>
                <a:lnTo>
                  <a:pt x="2560574" y="86817"/>
                </a:lnTo>
                <a:lnTo>
                  <a:pt x="2560574" y="74637"/>
                </a:lnTo>
                <a:lnTo>
                  <a:pt x="2559050" y="73113"/>
                </a:lnTo>
                <a:close/>
              </a:path>
              <a:path w="2560954" h="864235">
                <a:moveTo>
                  <a:pt x="2559050" y="47218"/>
                </a:moveTo>
                <a:lnTo>
                  <a:pt x="2554478" y="47218"/>
                </a:lnTo>
                <a:lnTo>
                  <a:pt x="2552966" y="50266"/>
                </a:lnTo>
                <a:lnTo>
                  <a:pt x="2552966" y="62458"/>
                </a:lnTo>
                <a:lnTo>
                  <a:pt x="2554478" y="63969"/>
                </a:lnTo>
                <a:lnTo>
                  <a:pt x="2559050" y="63969"/>
                </a:lnTo>
                <a:lnTo>
                  <a:pt x="2560574" y="62458"/>
                </a:lnTo>
                <a:lnTo>
                  <a:pt x="2560574" y="50266"/>
                </a:lnTo>
                <a:lnTo>
                  <a:pt x="2559050" y="47218"/>
                </a:lnTo>
                <a:close/>
              </a:path>
              <a:path w="2560954" h="864235">
                <a:moveTo>
                  <a:pt x="2559050" y="22847"/>
                </a:moveTo>
                <a:lnTo>
                  <a:pt x="2554478" y="22847"/>
                </a:lnTo>
                <a:lnTo>
                  <a:pt x="2552966" y="24371"/>
                </a:lnTo>
                <a:lnTo>
                  <a:pt x="2552966" y="38087"/>
                </a:lnTo>
                <a:lnTo>
                  <a:pt x="2554478" y="39598"/>
                </a:lnTo>
                <a:lnTo>
                  <a:pt x="2559050" y="39598"/>
                </a:lnTo>
                <a:lnTo>
                  <a:pt x="2560574" y="38087"/>
                </a:lnTo>
                <a:lnTo>
                  <a:pt x="2560574" y="24371"/>
                </a:lnTo>
                <a:lnTo>
                  <a:pt x="2559050" y="22847"/>
                </a:lnTo>
                <a:close/>
              </a:path>
              <a:path w="2560954" h="864235">
                <a:moveTo>
                  <a:pt x="2552966" y="4571"/>
                </a:moveTo>
                <a:lnTo>
                  <a:pt x="2552966" y="13715"/>
                </a:lnTo>
                <a:lnTo>
                  <a:pt x="2554478" y="15239"/>
                </a:lnTo>
                <a:lnTo>
                  <a:pt x="2559050" y="15239"/>
                </a:lnTo>
                <a:lnTo>
                  <a:pt x="2560574" y="13715"/>
                </a:lnTo>
                <a:lnTo>
                  <a:pt x="2560574" y="9143"/>
                </a:lnTo>
                <a:lnTo>
                  <a:pt x="2556002" y="9143"/>
                </a:lnTo>
                <a:lnTo>
                  <a:pt x="2552966" y="4571"/>
                </a:lnTo>
                <a:close/>
              </a:path>
              <a:path w="2560954" h="864235">
                <a:moveTo>
                  <a:pt x="2559050" y="0"/>
                </a:moveTo>
                <a:lnTo>
                  <a:pt x="2552966" y="0"/>
                </a:lnTo>
                <a:lnTo>
                  <a:pt x="2551442" y="1523"/>
                </a:lnTo>
                <a:lnTo>
                  <a:pt x="2551442" y="6095"/>
                </a:lnTo>
                <a:lnTo>
                  <a:pt x="2552966" y="9143"/>
                </a:lnTo>
                <a:lnTo>
                  <a:pt x="2552966" y="4571"/>
                </a:lnTo>
                <a:lnTo>
                  <a:pt x="2560574" y="4571"/>
                </a:lnTo>
                <a:lnTo>
                  <a:pt x="2560574" y="1523"/>
                </a:lnTo>
                <a:lnTo>
                  <a:pt x="2559050" y="0"/>
                </a:lnTo>
                <a:close/>
              </a:path>
              <a:path w="2560954" h="864235">
                <a:moveTo>
                  <a:pt x="2560574" y="4571"/>
                </a:moveTo>
                <a:lnTo>
                  <a:pt x="2552966" y="4571"/>
                </a:lnTo>
                <a:lnTo>
                  <a:pt x="2556002" y="9143"/>
                </a:lnTo>
                <a:lnTo>
                  <a:pt x="2560574" y="9143"/>
                </a:lnTo>
                <a:lnTo>
                  <a:pt x="2560574" y="4571"/>
                </a:lnTo>
                <a:close/>
              </a:path>
              <a:path w="2560954" h="864235">
                <a:moveTo>
                  <a:pt x="2540787" y="0"/>
                </a:moveTo>
                <a:lnTo>
                  <a:pt x="2528608" y="0"/>
                </a:lnTo>
                <a:lnTo>
                  <a:pt x="2525560" y="1523"/>
                </a:lnTo>
                <a:lnTo>
                  <a:pt x="2525560" y="6095"/>
                </a:lnTo>
                <a:lnTo>
                  <a:pt x="2528608" y="9143"/>
                </a:lnTo>
                <a:lnTo>
                  <a:pt x="2540787" y="9143"/>
                </a:lnTo>
                <a:lnTo>
                  <a:pt x="2542298" y="6095"/>
                </a:lnTo>
                <a:lnTo>
                  <a:pt x="2542298" y="1523"/>
                </a:lnTo>
                <a:lnTo>
                  <a:pt x="2540787" y="0"/>
                </a:lnTo>
                <a:close/>
              </a:path>
              <a:path w="2560954" h="864235">
                <a:moveTo>
                  <a:pt x="2516428" y="0"/>
                </a:moveTo>
                <a:lnTo>
                  <a:pt x="2502725" y="0"/>
                </a:lnTo>
                <a:lnTo>
                  <a:pt x="2501201" y="1523"/>
                </a:lnTo>
                <a:lnTo>
                  <a:pt x="2501201" y="6095"/>
                </a:lnTo>
                <a:lnTo>
                  <a:pt x="2502725" y="9143"/>
                </a:lnTo>
                <a:lnTo>
                  <a:pt x="2516428" y="9143"/>
                </a:lnTo>
                <a:lnTo>
                  <a:pt x="2517952" y="6095"/>
                </a:lnTo>
                <a:lnTo>
                  <a:pt x="2517952" y="1523"/>
                </a:lnTo>
                <a:lnTo>
                  <a:pt x="2516428" y="0"/>
                </a:lnTo>
                <a:close/>
              </a:path>
              <a:path w="2560954" h="864235">
                <a:moveTo>
                  <a:pt x="2492070" y="0"/>
                </a:moveTo>
                <a:lnTo>
                  <a:pt x="2478366" y="0"/>
                </a:lnTo>
                <a:lnTo>
                  <a:pt x="2476842" y="1523"/>
                </a:lnTo>
                <a:lnTo>
                  <a:pt x="2476842" y="6095"/>
                </a:lnTo>
                <a:lnTo>
                  <a:pt x="2478366" y="9143"/>
                </a:lnTo>
                <a:lnTo>
                  <a:pt x="2492070" y="9143"/>
                </a:lnTo>
                <a:lnTo>
                  <a:pt x="2493594" y="6095"/>
                </a:lnTo>
                <a:lnTo>
                  <a:pt x="2493594" y="1523"/>
                </a:lnTo>
                <a:lnTo>
                  <a:pt x="2492070" y="0"/>
                </a:lnTo>
                <a:close/>
              </a:path>
              <a:path w="2560954" h="864235">
                <a:moveTo>
                  <a:pt x="2466187" y="0"/>
                </a:moveTo>
                <a:lnTo>
                  <a:pt x="2454008" y="0"/>
                </a:lnTo>
                <a:lnTo>
                  <a:pt x="2452484" y="1523"/>
                </a:lnTo>
                <a:lnTo>
                  <a:pt x="2452484" y="6095"/>
                </a:lnTo>
                <a:lnTo>
                  <a:pt x="2454008" y="9143"/>
                </a:lnTo>
                <a:lnTo>
                  <a:pt x="2466187" y="9143"/>
                </a:lnTo>
                <a:lnTo>
                  <a:pt x="2467711" y="6095"/>
                </a:lnTo>
                <a:lnTo>
                  <a:pt x="2467711" y="1523"/>
                </a:lnTo>
                <a:lnTo>
                  <a:pt x="2466187" y="0"/>
                </a:lnTo>
                <a:close/>
              </a:path>
              <a:path w="2560954" h="864235">
                <a:moveTo>
                  <a:pt x="2441829" y="0"/>
                </a:moveTo>
                <a:lnTo>
                  <a:pt x="2429649" y="0"/>
                </a:lnTo>
                <a:lnTo>
                  <a:pt x="2426601" y="1523"/>
                </a:lnTo>
                <a:lnTo>
                  <a:pt x="2426601" y="6095"/>
                </a:lnTo>
                <a:lnTo>
                  <a:pt x="2429649" y="9143"/>
                </a:lnTo>
                <a:lnTo>
                  <a:pt x="2441829" y="9143"/>
                </a:lnTo>
                <a:lnTo>
                  <a:pt x="2443353" y="6095"/>
                </a:lnTo>
                <a:lnTo>
                  <a:pt x="2443353" y="1523"/>
                </a:lnTo>
                <a:lnTo>
                  <a:pt x="2441829" y="0"/>
                </a:lnTo>
                <a:close/>
              </a:path>
              <a:path w="2560954" h="864235">
                <a:moveTo>
                  <a:pt x="2417470" y="0"/>
                </a:moveTo>
                <a:lnTo>
                  <a:pt x="2403767" y="0"/>
                </a:lnTo>
                <a:lnTo>
                  <a:pt x="2402255" y="1523"/>
                </a:lnTo>
                <a:lnTo>
                  <a:pt x="2402255" y="6095"/>
                </a:lnTo>
                <a:lnTo>
                  <a:pt x="2403767" y="9143"/>
                </a:lnTo>
                <a:lnTo>
                  <a:pt x="2417470" y="9143"/>
                </a:lnTo>
                <a:lnTo>
                  <a:pt x="2418994" y="6095"/>
                </a:lnTo>
                <a:lnTo>
                  <a:pt x="2418994" y="1523"/>
                </a:lnTo>
                <a:lnTo>
                  <a:pt x="2417470" y="0"/>
                </a:lnTo>
                <a:close/>
              </a:path>
              <a:path w="2560954" h="864235">
                <a:moveTo>
                  <a:pt x="2393111" y="0"/>
                </a:moveTo>
                <a:lnTo>
                  <a:pt x="2379421" y="0"/>
                </a:lnTo>
                <a:lnTo>
                  <a:pt x="2377897" y="1523"/>
                </a:lnTo>
                <a:lnTo>
                  <a:pt x="2377897" y="6095"/>
                </a:lnTo>
                <a:lnTo>
                  <a:pt x="2379421" y="9143"/>
                </a:lnTo>
                <a:lnTo>
                  <a:pt x="2393111" y="9143"/>
                </a:lnTo>
                <a:lnTo>
                  <a:pt x="2394635" y="6095"/>
                </a:lnTo>
                <a:lnTo>
                  <a:pt x="2394635" y="1523"/>
                </a:lnTo>
                <a:lnTo>
                  <a:pt x="2393111" y="0"/>
                </a:lnTo>
                <a:close/>
              </a:path>
              <a:path w="2560954" h="864235">
                <a:moveTo>
                  <a:pt x="2367241" y="0"/>
                </a:moveTo>
                <a:lnTo>
                  <a:pt x="2355062" y="0"/>
                </a:lnTo>
                <a:lnTo>
                  <a:pt x="2353538" y="1523"/>
                </a:lnTo>
                <a:lnTo>
                  <a:pt x="2353538" y="6095"/>
                </a:lnTo>
                <a:lnTo>
                  <a:pt x="2355062" y="9143"/>
                </a:lnTo>
                <a:lnTo>
                  <a:pt x="2367241" y="9143"/>
                </a:lnTo>
                <a:lnTo>
                  <a:pt x="2370277" y="6095"/>
                </a:lnTo>
                <a:lnTo>
                  <a:pt x="2370277" y="1523"/>
                </a:lnTo>
                <a:lnTo>
                  <a:pt x="2367241" y="0"/>
                </a:lnTo>
                <a:close/>
              </a:path>
              <a:path w="2560954" h="864235">
                <a:moveTo>
                  <a:pt x="2342883" y="0"/>
                </a:moveTo>
                <a:lnTo>
                  <a:pt x="2330704" y="0"/>
                </a:lnTo>
                <a:lnTo>
                  <a:pt x="2327656" y="1523"/>
                </a:lnTo>
                <a:lnTo>
                  <a:pt x="2327656" y="6095"/>
                </a:lnTo>
                <a:lnTo>
                  <a:pt x="2330704" y="9143"/>
                </a:lnTo>
                <a:lnTo>
                  <a:pt x="2342883" y="9143"/>
                </a:lnTo>
                <a:lnTo>
                  <a:pt x="2344407" y="6095"/>
                </a:lnTo>
                <a:lnTo>
                  <a:pt x="2344407" y="1523"/>
                </a:lnTo>
                <a:lnTo>
                  <a:pt x="2342883" y="0"/>
                </a:lnTo>
                <a:close/>
              </a:path>
              <a:path w="2560954" h="864235">
                <a:moveTo>
                  <a:pt x="2318524" y="0"/>
                </a:moveTo>
                <a:lnTo>
                  <a:pt x="2304821" y="0"/>
                </a:lnTo>
                <a:lnTo>
                  <a:pt x="2303297" y="1523"/>
                </a:lnTo>
                <a:lnTo>
                  <a:pt x="2303297" y="6095"/>
                </a:lnTo>
                <a:lnTo>
                  <a:pt x="2304821" y="9143"/>
                </a:lnTo>
                <a:lnTo>
                  <a:pt x="2318524" y="9143"/>
                </a:lnTo>
                <a:lnTo>
                  <a:pt x="2320048" y="6095"/>
                </a:lnTo>
                <a:lnTo>
                  <a:pt x="2320048" y="1523"/>
                </a:lnTo>
                <a:lnTo>
                  <a:pt x="2318524" y="0"/>
                </a:lnTo>
                <a:close/>
              </a:path>
              <a:path w="2560954" h="864235">
                <a:moveTo>
                  <a:pt x="2294166" y="0"/>
                </a:moveTo>
                <a:lnTo>
                  <a:pt x="2280462" y="0"/>
                </a:lnTo>
                <a:lnTo>
                  <a:pt x="2278938" y="1523"/>
                </a:lnTo>
                <a:lnTo>
                  <a:pt x="2278938" y="6095"/>
                </a:lnTo>
                <a:lnTo>
                  <a:pt x="2280462" y="9143"/>
                </a:lnTo>
                <a:lnTo>
                  <a:pt x="2294166" y="9143"/>
                </a:lnTo>
                <a:lnTo>
                  <a:pt x="2295690" y="6095"/>
                </a:lnTo>
                <a:lnTo>
                  <a:pt x="2295690" y="1523"/>
                </a:lnTo>
                <a:lnTo>
                  <a:pt x="2294166" y="0"/>
                </a:lnTo>
                <a:close/>
              </a:path>
              <a:path w="2560954" h="864235">
                <a:moveTo>
                  <a:pt x="2268283" y="0"/>
                </a:moveTo>
                <a:lnTo>
                  <a:pt x="2256104" y="0"/>
                </a:lnTo>
                <a:lnTo>
                  <a:pt x="2254580" y="1523"/>
                </a:lnTo>
                <a:lnTo>
                  <a:pt x="2254580" y="6095"/>
                </a:lnTo>
                <a:lnTo>
                  <a:pt x="2256104" y="9143"/>
                </a:lnTo>
                <a:lnTo>
                  <a:pt x="2268283" y="9143"/>
                </a:lnTo>
                <a:lnTo>
                  <a:pt x="2271331" y="6095"/>
                </a:lnTo>
                <a:lnTo>
                  <a:pt x="2271331" y="1523"/>
                </a:lnTo>
                <a:lnTo>
                  <a:pt x="2268283" y="0"/>
                </a:lnTo>
                <a:close/>
              </a:path>
              <a:path w="2560954" h="864235">
                <a:moveTo>
                  <a:pt x="2243924" y="0"/>
                </a:moveTo>
                <a:lnTo>
                  <a:pt x="2231745" y="0"/>
                </a:lnTo>
                <a:lnTo>
                  <a:pt x="2230221" y="1523"/>
                </a:lnTo>
                <a:lnTo>
                  <a:pt x="2230221" y="6095"/>
                </a:lnTo>
                <a:lnTo>
                  <a:pt x="2231745" y="9143"/>
                </a:lnTo>
                <a:lnTo>
                  <a:pt x="2243924" y="9143"/>
                </a:lnTo>
                <a:lnTo>
                  <a:pt x="2245448" y="6095"/>
                </a:lnTo>
                <a:lnTo>
                  <a:pt x="2245448" y="1523"/>
                </a:lnTo>
                <a:lnTo>
                  <a:pt x="2243924" y="0"/>
                </a:lnTo>
                <a:close/>
              </a:path>
              <a:path w="2560954" h="864235">
                <a:moveTo>
                  <a:pt x="2219566" y="0"/>
                </a:moveTo>
                <a:lnTo>
                  <a:pt x="2207387" y="0"/>
                </a:lnTo>
                <a:lnTo>
                  <a:pt x="2204351" y="1523"/>
                </a:lnTo>
                <a:lnTo>
                  <a:pt x="2204351" y="6095"/>
                </a:lnTo>
                <a:lnTo>
                  <a:pt x="2207387" y="9143"/>
                </a:lnTo>
                <a:lnTo>
                  <a:pt x="2219566" y="9143"/>
                </a:lnTo>
                <a:lnTo>
                  <a:pt x="2221090" y="6095"/>
                </a:lnTo>
                <a:lnTo>
                  <a:pt x="2221090" y="1523"/>
                </a:lnTo>
                <a:lnTo>
                  <a:pt x="2219566" y="0"/>
                </a:lnTo>
                <a:close/>
              </a:path>
              <a:path w="2560954" h="864235">
                <a:moveTo>
                  <a:pt x="2195207" y="0"/>
                </a:moveTo>
                <a:lnTo>
                  <a:pt x="2181517" y="0"/>
                </a:lnTo>
                <a:lnTo>
                  <a:pt x="2179993" y="1523"/>
                </a:lnTo>
                <a:lnTo>
                  <a:pt x="2179993" y="6095"/>
                </a:lnTo>
                <a:lnTo>
                  <a:pt x="2181517" y="9143"/>
                </a:lnTo>
                <a:lnTo>
                  <a:pt x="2195207" y="9143"/>
                </a:lnTo>
                <a:lnTo>
                  <a:pt x="2196731" y="6095"/>
                </a:lnTo>
                <a:lnTo>
                  <a:pt x="2196731" y="1523"/>
                </a:lnTo>
                <a:lnTo>
                  <a:pt x="2195207" y="0"/>
                </a:lnTo>
                <a:close/>
              </a:path>
              <a:path w="2560954" h="864235">
                <a:moveTo>
                  <a:pt x="2169337" y="0"/>
                </a:moveTo>
                <a:lnTo>
                  <a:pt x="2157158" y="0"/>
                </a:lnTo>
                <a:lnTo>
                  <a:pt x="2155634" y="1523"/>
                </a:lnTo>
                <a:lnTo>
                  <a:pt x="2155634" y="6095"/>
                </a:lnTo>
                <a:lnTo>
                  <a:pt x="2157158" y="9143"/>
                </a:lnTo>
                <a:lnTo>
                  <a:pt x="2169337" y="9143"/>
                </a:lnTo>
                <a:lnTo>
                  <a:pt x="2172373" y="6095"/>
                </a:lnTo>
                <a:lnTo>
                  <a:pt x="2172373" y="1523"/>
                </a:lnTo>
                <a:lnTo>
                  <a:pt x="2169337" y="0"/>
                </a:lnTo>
                <a:close/>
              </a:path>
              <a:path w="2560954" h="864235">
                <a:moveTo>
                  <a:pt x="2144979" y="0"/>
                </a:moveTo>
                <a:lnTo>
                  <a:pt x="2132799" y="0"/>
                </a:lnTo>
                <a:lnTo>
                  <a:pt x="2131275" y="1523"/>
                </a:lnTo>
                <a:lnTo>
                  <a:pt x="2131275" y="6095"/>
                </a:lnTo>
                <a:lnTo>
                  <a:pt x="2132799" y="9143"/>
                </a:lnTo>
                <a:lnTo>
                  <a:pt x="2144979" y="9143"/>
                </a:lnTo>
                <a:lnTo>
                  <a:pt x="2146503" y="6095"/>
                </a:lnTo>
                <a:lnTo>
                  <a:pt x="2146503" y="1523"/>
                </a:lnTo>
                <a:lnTo>
                  <a:pt x="2144979" y="0"/>
                </a:lnTo>
                <a:close/>
              </a:path>
              <a:path w="2560954" h="864235">
                <a:moveTo>
                  <a:pt x="2120620" y="0"/>
                </a:moveTo>
                <a:lnTo>
                  <a:pt x="2108441" y="0"/>
                </a:lnTo>
                <a:lnTo>
                  <a:pt x="2105393" y="1523"/>
                </a:lnTo>
                <a:lnTo>
                  <a:pt x="2105393" y="6095"/>
                </a:lnTo>
                <a:lnTo>
                  <a:pt x="2108441" y="9143"/>
                </a:lnTo>
                <a:lnTo>
                  <a:pt x="2120620" y="9143"/>
                </a:lnTo>
                <a:lnTo>
                  <a:pt x="2122144" y="6095"/>
                </a:lnTo>
                <a:lnTo>
                  <a:pt x="2122144" y="1523"/>
                </a:lnTo>
                <a:lnTo>
                  <a:pt x="2120620" y="0"/>
                </a:lnTo>
                <a:close/>
              </a:path>
              <a:path w="2560954" h="864235">
                <a:moveTo>
                  <a:pt x="2096262" y="0"/>
                </a:moveTo>
                <a:lnTo>
                  <a:pt x="2082558" y="0"/>
                </a:lnTo>
                <a:lnTo>
                  <a:pt x="2081034" y="1523"/>
                </a:lnTo>
                <a:lnTo>
                  <a:pt x="2081034" y="6095"/>
                </a:lnTo>
                <a:lnTo>
                  <a:pt x="2082558" y="9143"/>
                </a:lnTo>
                <a:lnTo>
                  <a:pt x="2096262" y="9143"/>
                </a:lnTo>
                <a:lnTo>
                  <a:pt x="2097786" y="6095"/>
                </a:lnTo>
                <a:lnTo>
                  <a:pt x="2097786" y="1523"/>
                </a:lnTo>
                <a:lnTo>
                  <a:pt x="2096262" y="0"/>
                </a:lnTo>
                <a:close/>
              </a:path>
              <a:path w="2560954" h="864235">
                <a:moveTo>
                  <a:pt x="2071903" y="0"/>
                </a:moveTo>
                <a:lnTo>
                  <a:pt x="2058200" y="0"/>
                </a:lnTo>
                <a:lnTo>
                  <a:pt x="2056676" y="1523"/>
                </a:lnTo>
                <a:lnTo>
                  <a:pt x="2056676" y="6095"/>
                </a:lnTo>
                <a:lnTo>
                  <a:pt x="2058200" y="9143"/>
                </a:lnTo>
                <a:lnTo>
                  <a:pt x="2071903" y="9143"/>
                </a:lnTo>
                <a:lnTo>
                  <a:pt x="2073427" y="6095"/>
                </a:lnTo>
                <a:lnTo>
                  <a:pt x="2073427" y="1523"/>
                </a:lnTo>
                <a:lnTo>
                  <a:pt x="2071903" y="0"/>
                </a:lnTo>
                <a:close/>
              </a:path>
              <a:path w="2560954" h="864235">
                <a:moveTo>
                  <a:pt x="2046020" y="0"/>
                </a:moveTo>
                <a:lnTo>
                  <a:pt x="2033841" y="0"/>
                </a:lnTo>
                <a:lnTo>
                  <a:pt x="2032317" y="1523"/>
                </a:lnTo>
                <a:lnTo>
                  <a:pt x="2032317" y="6095"/>
                </a:lnTo>
                <a:lnTo>
                  <a:pt x="2033841" y="9143"/>
                </a:lnTo>
                <a:lnTo>
                  <a:pt x="2046020" y="9143"/>
                </a:lnTo>
                <a:lnTo>
                  <a:pt x="2049068" y="6095"/>
                </a:lnTo>
                <a:lnTo>
                  <a:pt x="2049068" y="1523"/>
                </a:lnTo>
                <a:lnTo>
                  <a:pt x="2046020" y="0"/>
                </a:lnTo>
                <a:close/>
              </a:path>
              <a:path w="2560954" h="864235">
                <a:moveTo>
                  <a:pt x="2021662" y="0"/>
                </a:moveTo>
                <a:lnTo>
                  <a:pt x="2009482" y="0"/>
                </a:lnTo>
                <a:lnTo>
                  <a:pt x="2006447" y="1523"/>
                </a:lnTo>
                <a:lnTo>
                  <a:pt x="2006447" y="6095"/>
                </a:lnTo>
                <a:lnTo>
                  <a:pt x="2009482" y="9143"/>
                </a:lnTo>
                <a:lnTo>
                  <a:pt x="2021662" y="9143"/>
                </a:lnTo>
                <a:lnTo>
                  <a:pt x="2023186" y="6095"/>
                </a:lnTo>
                <a:lnTo>
                  <a:pt x="2023186" y="1523"/>
                </a:lnTo>
                <a:lnTo>
                  <a:pt x="2021662" y="0"/>
                </a:lnTo>
                <a:close/>
              </a:path>
              <a:path w="2560954" h="864235">
                <a:moveTo>
                  <a:pt x="1997303" y="0"/>
                </a:moveTo>
                <a:lnTo>
                  <a:pt x="1983613" y="0"/>
                </a:lnTo>
                <a:lnTo>
                  <a:pt x="1982089" y="1523"/>
                </a:lnTo>
                <a:lnTo>
                  <a:pt x="1982089" y="6095"/>
                </a:lnTo>
                <a:lnTo>
                  <a:pt x="1983613" y="9143"/>
                </a:lnTo>
                <a:lnTo>
                  <a:pt x="1997303" y="9143"/>
                </a:lnTo>
                <a:lnTo>
                  <a:pt x="1998827" y="6095"/>
                </a:lnTo>
                <a:lnTo>
                  <a:pt x="1998827" y="1523"/>
                </a:lnTo>
                <a:lnTo>
                  <a:pt x="1997303" y="0"/>
                </a:lnTo>
                <a:close/>
              </a:path>
              <a:path w="2560954" h="864235">
                <a:moveTo>
                  <a:pt x="1972957" y="0"/>
                </a:moveTo>
                <a:lnTo>
                  <a:pt x="1959254" y="0"/>
                </a:lnTo>
                <a:lnTo>
                  <a:pt x="1957730" y="1523"/>
                </a:lnTo>
                <a:lnTo>
                  <a:pt x="1957730" y="6095"/>
                </a:lnTo>
                <a:lnTo>
                  <a:pt x="1959254" y="9143"/>
                </a:lnTo>
                <a:lnTo>
                  <a:pt x="1972957" y="9143"/>
                </a:lnTo>
                <a:lnTo>
                  <a:pt x="1974469" y="6095"/>
                </a:lnTo>
                <a:lnTo>
                  <a:pt x="1974469" y="1523"/>
                </a:lnTo>
                <a:lnTo>
                  <a:pt x="1972957" y="0"/>
                </a:lnTo>
                <a:close/>
              </a:path>
              <a:path w="2560954" h="864235">
                <a:moveTo>
                  <a:pt x="1947075" y="0"/>
                </a:moveTo>
                <a:lnTo>
                  <a:pt x="1934895" y="0"/>
                </a:lnTo>
                <a:lnTo>
                  <a:pt x="1933371" y="1523"/>
                </a:lnTo>
                <a:lnTo>
                  <a:pt x="1933371" y="6095"/>
                </a:lnTo>
                <a:lnTo>
                  <a:pt x="1934895" y="9143"/>
                </a:lnTo>
                <a:lnTo>
                  <a:pt x="1947075" y="9143"/>
                </a:lnTo>
                <a:lnTo>
                  <a:pt x="1950110" y="6095"/>
                </a:lnTo>
                <a:lnTo>
                  <a:pt x="1950110" y="1523"/>
                </a:lnTo>
                <a:lnTo>
                  <a:pt x="1947075" y="0"/>
                </a:lnTo>
                <a:close/>
              </a:path>
              <a:path w="2560954" h="864235">
                <a:moveTo>
                  <a:pt x="1922716" y="0"/>
                </a:moveTo>
                <a:lnTo>
                  <a:pt x="1910537" y="0"/>
                </a:lnTo>
                <a:lnTo>
                  <a:pt x="1909013" y="1523"/>
                </a:lnTo>
                <a:lnTo>
                  <a:pt x="1909013" y="6095"/>
                </a:lnTo>
                <a:lnTo>
                  <a:pt x="1910537" y="9143"/>
                </a:lnTo>
                <a:lnTo>
                  <a:pt x="1922716" y="9143"/>
                </a:lnTo>
                <a:lnTo>
                  <a:pt x="1924240" y="6095"/>
                </a:lnTo>
                <a:lnTo>
                  <a:pt x="1924240" y="1523"/>
                </a:lnTo>
                <a:lnTo>
                  <a:pt x="1922716" y="0"/>
                </a:lnTo>
                <a:close/>
              </a:path>
              <a:path w="2560954" h="864235">
                <a:moveTo>
                  <a:pt x="1898357" y="0"/>
                </a:moveTo>
                <a:lnTo>
                  <a:pt x="1886178" y="0"/>
                </a:lnTo>
                <a:lnTo>
                  <a:pt x="1883130" y="1523"/>
                </a:lnTo>
                <a:lnTo>
                  <a:pt x="1883130" y="6095"/>
                </a:lnTo>
                <a:lnTo>
                  <a:pt x="1886178" y="9143"/>
                </a:lnTo>
                <a:lnTo>
                  <a:pt x="1898357" y="9143"/>
                </a:lnTo>
                <a:lnTo>
                  <a:pt x="1899881" y="6095"/>
                </a:lnTo>
                <a:lnTo>
                  <a:pt x="1899881" y="1523"/>
                </a:lnTo>
                <a:lnTo>
                  <a:pt x="1898357" y="0"/>
                </a:lnTo>
                <a:close/>
              </a:path>
              <a:path w="2560954" h="864235">
                <a:moveTo>
                  <a:pt x="1873999" y="0"/>
                </a:moveTo>
                <a:lnTo>
                  <a:pt x="1860295" y="0"/>
                </a:lnTo>
                <a:lnTo>
                  <a:pt x="1858771" y="1523"/>
                </a:lnTo>
                <a:lnTo>
                  <a:pt x="1858771" y="6095"/>
                </a:lnTo>
                <a:lnTo>
                  <a:pt x="1860295" y="9143"/>
                </a:lnTo>
                <a:lnTo>
                  <a:pt x="1873999" y="9143"/>
                </a:lnTo>
                <a:lnTo>
                  <a:pt x="1875523" y="6095"/>
                </a:lnTo>
                <a:lnTo>
                  <a:pt x="1875523" y="1523"/>
                </a:lnTo>
                <a:lnTo>
                  <a:pt x="1873999" y="0"/>
                </a:lnTo>
                <a:close/>
              </a:path>
              <a:path w="2560954" h="864235">
                <a:moveTo>
                  <a:pt x="1848116" y="0"/>
                </a:moveTo>
                <a:lnTo>
                  <a:pt x="1835937" y="0"/>
                </a:lnTo>
                <a:lnTo>
                  <a:pt x="1834413" y="1523"/>
                </a:lnTo>
                <a:lnTo>
                  <a:pt x="1834413" y="6095"/>
                </a:lnTo>
                <a:lnTo>
                  <a:pt x="1835937" y="9143"/>
                </a:lnTo>
                <a:lnTo>
                  <a:pt x="1848116" y="9143"/>
                </a:lnTo>
                <a:lnTo>
                  <a:pt x="1851164" y="6095"/>
                </a:lnTo>
                <a:lnTo>
                  <a:pt x="1851164" y="1523"/>
                </a:lnTo>
                <a:lnTo>
                  <a:pt x="1848116" y="0"/>
                </a:lnTo>
                <a:close/>
              </a:path>
              <a:path w="2560954" h="864235">
                <a:moveTo>
                  <a:pt x="1823758" y="0"/>
                </a:moveTo>
                <a:lnTo>
                  <a:pt x="1811578" y="0"/>
                </a:lnTo>
                <a:lnTo>
                  <a:pt x="1810067" y="1523"/>
                </a:lnTo>
                <a:lnTo>
                  <a:pt x="1810067" y="6095"/>
                </a:lnTo>
                <a:lnTo>
                  <a:pt x="1811578" y="9143"/>
                </a:lnTo>
                <a:lnTo>
                  <a:pt x="1823758" y="9143"/>
                </a:lnTo>
                <a:lnTo>
                  <a:pt x="1825282" y="6095"/>
                </a:lnTo>
                <a:lnTo>
                  <a:pt x="1825282" y="1523"/>
                </a:lnTo>
                <a:lnTo>
                  <a:pt x="1823758" y="0"/>
                </a:lnTo>
                <a:close/>
              </a:path>
              <a:path w="2560954" h="864235">
                <a:moveTo>
                  <a:pt x="1799399" y="0"/>
                </a:moveTo>
                <a:lnTo>
                  <a:pt x="1787232" y="0"/>
                </a:lnTo>
                <a:lnTo>
                  <a:pt x="1784184" y="1523"/>
                </a:lnTo>
                <a:lnTo>
                  <a:pt x="1784184" y="6095"/>
                </a:lnTo>
                <a:lnTo>
                  <a:pt x="1787232" y="9143"/>
                </a:lnTo>
                <a:lnTo>
                  <a:pt x="1799399" y="9143"/>
                </a:lnTo>
                <a:lnTo>
                  <a:pt x="1800923" y="6095"/>
                </a:lnTo>
                <a:lnTo>
                  <a:pt x="1800923" y="1523"/>
                </a:lnTo>
                <a:lnTo>
                  <a:pt x="1799399" y="0"/>
                </a:lnTo>
                <a:close/>
              </a:path>
              <a:path w="2560954" h="864235">
                <a:moveTo>
                  <a:pt x="1775053" y="0"/>
                </a:moveTo>
                <a:lnTo>
                  <a:pt x="1761350" y="0"/>
                </a:lnTo>
                <a:lnTo>
                  <a:pt x="1759826" y="1523"/>
                </a:lnTo>
                <a:lnTo>
                  <a:pt x="1759826" y="6095"/>
                </a:lnTo>
                <a:lnTo>
                  <a:pt x="1761350" y="9143"/>
                </a:lnTo>
                <a:lnTo>
                  <a:pt x="1775053" y="9143"/>
                </a:lnTo>
                <a:lnTo>
                  <a:pt x="1776564" y="6095"/>
                </a:lnTo>
                <a:lnTo>
                  <a:pt x="1776564" y="1523"/>
                </a:lnTo>
                <a:lnTo>
                  <a:pt x="1775053" y="0"/>
                </a:lnTo>
                <a:close/>
              </a:path>
              <a:path w="2560954" h="864235">
                <a:moveTo>
                  <a:pt x="1750695" y="0"/>
                </a:moveTo>
                <a:lnTo>
                  <a:pt x="1736991" y="0"/>
                </a:lnTo>
                <a:lnTo>
                  <a:pt x="1735467" y="1523"/>
                </a:lnTo>
                <a:lnTo>
                  <a:pt x="1735467" y="6095"/>
                </a:lnTo>
                <a:lnTo>
                  <a:pt x="1736991" y="9143"/>
                </a:lnTo>
                <a:lnTo>
                  <a:pt x="1750695" y="9143"/>
                </a:lnTo>
                <a:lnTo>
                  <a:pt x="1752219" y="6095"/>
                </a:lnTo>
                <a:lnTo>
                  <a:pt x="1752219" y="1523"/>
                </a:lnTo>
                <a:lnTo>
                  <a:pt x="1750695" y="0"/>
                </a:lnTo>
                <a:close/>
              </a:path>
              <a:path w="2560954" h="864235">
                <a:moveTo>
                  <a:pt x="1724812" y="0"/>
                </a:moveTo>
                <a:lnTo>
                  <a:pt x="1712633" y="0"/>
                </a:lnTo>
                <a:lnTo>
                  <a:pt x="1711109" y="1523"/>
                </a:lnTo>
                <a:lnTo>
                  <a:pt x="1711109" y="6095"/>
                </a:lnTo>
                <a:lnTo>
                  <a:pt x="1712633" y="9143"/>
                </a:lnTo>
                <a:lnTo>
                  <a:pt x="1724812" y="9143"/>
                </a:lnTo>
                <a:lnTo>
                  <a:pt x="1726336" y="6095"/>
                </a:lnTo>
                <a:lnTo>
                  <a:pt x="1726336" y="1523"/>
                </a:lnTo>
                <a:lnTo>
                  <a:pt x="1724812" y="0"/>
                </a:lnTo>
                <a:close/>
              </a:path>
              <a:path w="2560954" h="864235">
                <a:moveTo>
                  <a:pt x="1700453" y="0"/>
                </a:moveTo>
                <a:lnTo>
                  <a:pt x="1688274" y="0"/>
                </a:lnTo>
                <a:lnTo>
                  <a:pt x="1685226" y="1523"/>
                </a:lnTo>
                <a:lnTo>
                  <a:pt x="1685226" y="6095"/>
                </a:lnTo>
                <a:lnTo>
                  <a:pt x="1688274" y="9143"/>
                </a:lnTo>
                <a:lnTo>
                  <a:pt x="1700453" y="9143"/>
                </a:lnTo>
                <a:lnTo>
                  <a:pt x="1701977" y="6095"/>
                </a:lnTo>
                <a:lnTo>
                  <a:pt x="1701977" y="1523"/>
                </a:lnTo>
                <a:lnTo>
                  <a:pt x="1700453" y="0"/>
                </a:lnTo>
                <a:close/>
              </a:path>
              <a:path w="2560954" h="864235">
                <a:moveTo>
                  <a:pt x="1676095" y="0"/>
                </a:moveTo>
                <a:lnTo>
                  <a:pt x="1662391" y="0"/>
                </a:lnTo>
                <a:lnTo>
                  <a:pt x="1660867" y="1523"/>
                </a:lnTo>
                <a:lnTo>
                  <a:pt x="1660867" y="6095"/>
                </a:lnTo>
                <a:lnTo>
                  <a:pt x="1662391" y="9143"/>
                </a:lnTo>
                <a:lnTo>
                  <a:pt x="1676095" y="9143"/>
                </a:lnTo>
                <a:lnTo>
                  <a:pt x="1677619" y="6095"/>
                </a:lnTo>
                <a:lnTo>
                  <a:pt x="1677619" y="1523"/>
                </a:lnTo>
                <a:lnTo>
                  <a:pt x="1676095" y="0"/>
                </a:lnTo>
                <a:close/>
              </a:path>
              <a:path w="2560954" h="864235">
                <a:moveTo>
                  <a:pt x="1651736" y="0"/>
                </a:moveTo>
                <a:lnTo>
                  <a:pt x="1638033" y="0"/>
                </a:lnTo>
                <a:lnTo>
                  <a:pt x="1636521" y="1523"/>
                </a:lnTo>
                <a:lnTo>
                  <a:pt x="1636521" y="6095"/>
                </a:lnTo>
                <a:lnTo>
                  <a:pt x="1638033" y="9143"/>
                </a:lnTo>
                <a:lnTo>
                  <a:pt x="1651736" y="9143"/>
                </a:lnTo>
                <a:lnTo>
                  <a:pt x="1653260" y="6095"/>
                </a:lnTo>
                <a:lnTo>
                  <a:pt x="1653260" y="1523"/>
                </a:lnTo>
                <a:lnTo>
                  <a:pt x="1651736" y="0"/>
                </a:lnTo>
                <a:close/>
              </a:path>
              <a:path w="2560954" h="864235">
                <a:moveTo>
                  <a:pt x="1625853" y="0"/>
                </a:moveTo>
                <a:lnTo>
                  <a:pt x="1613674" y="0"/>
                </a:lnTo>
                <a:lnTo>
                  <a:pt x="1612163" y="1523"/>
                </a:lnTo>
                <a:lnTo>
                  <a:pt x="1612163" y="6095"/>
                </a:lnTo>
                <a:lnTo>
                  <a:pt x="1613674" y="9143"/>
                </a:lnTo>
                <a:lnTo>
                  <a:pt x="1625853" y="9143"/>
                </a:lnTo>
                <a:lnTo>
                  <a:pt x="1628902" y="6095"/>
                </a:lnTo>
                <a:lnTo>
                  <a:pt x="1628902" y="1523"/>
                </a:lnTo>
                <a:lnTo>
                  <a:pt x="1625853" y="0"/>
                </a:lnTo>
                <a:close/>
              </a:path>
              <a:path w="2560954" h="864235">
                <a:moveTo>
                  <a:pt x="1601508" y="0"/>
                </a:moveTo>
                <a:lnTo>
                  <a:pt x="1589328" y="0"/>
                </a:lnTo>
                <a:lnTo>
                  <a:pt x="1587804" y="1523"/>
                </a:lnTo>
                <a:lnTo>
                  <a:pt x="1587804" y="6095"/>
                </a:lnTo>
                <a:lnTo>
                  <a:pt x="1589328" y="9143"/>
                </a:lnTo>
                <a:lnTo>
                  <a:pt x="1601508" y="9143"/>
                </a:lnTo>
                <a:lnTo>
                  <a:pt x="1603019" y="6095"/>
                </a:lnTo>
                <a:lnTo>
                  <a:pt x="1603019" y="1523"/>
                </a:lnTo>
                <a:lnTo>
                  <a:pt x="1601508" y="0"/>
                </a:lnTo>
                <a:close/>
              </a:path>
              <a:path w="2560954" h="864235">
                <a:moveTo>
                  <a:pt x="1577149" y="0"/>
                </a:moveTo>
                <a:lnTo>
                  <a:pt x="1563446" y="0"/>
                </a:lnTo>
                <a:lnTo>
                  <a:pt x="1561922" y="1523"/>
                </a:lnTo>
                <a:lnTo>
                  <a:pt x="1561922" y="6095"/>
                </a:lnTo>
                <a:lnTo>
                  <a:pt x="1563446" y="9143"/>
                </a:lnTo>
                <a:lnTo>
                  <a:pt x="1577149" y="9143"/>
                </a:lnTo>
                <a:lnTo>
                  <a:pt x="1578660" y="6095"/>
                </a:lnTo>
                <a:lnTo>
                  <a:pt x="1578660" y="1523"/>
                </a:lnTo>
                <a:lnTo>
                  <a:pt x="1577149" y="0"/>
                </a:lnTo>
                <a:close/>
              </a:path>
              <a:path w="2560954" h="864235">
                <a:moveTo>
                  <a:pt x="1552790" y="0"/>
                </a:moveTo>
                <a:lnTo>
                  <a:pt x="1539087" y="0"/>
                </a:lnTo>
                <a:lnTo>
                  <a:pt x="1537563" y="1523"/>
                </a:lnTo>
                <a:lnTo>
                  <a:pt x="1537563" y="6095"/>
                </a:lnTo>
                <a:lnTo>
                  <a:pt x="1539087" y="9143"/>
                </a:lnTo>
                <a:lnTo>
                  <a:pt x="1552790" y="9143"/>
                </a:lnTo>
                <a:lnTo>
                  <a:pt x="1554314" y="6095"/>
                </a:lnTo>
                <a:lnTo>
                  <a:pt x="1554314" y="1523"/>
                </a:lnTo>
                <a:lnTo>
                  <a:pt x="1552790" y="0"/>
                </a:lnTo>
                <a:close/>
              </a:path>
              <a:path w="2560954" h="864235">
                <a:moveTo>
                  <a:pt x="1526908" y="0"/>
                </a:moveTo>
                <a:lnTo>
                  <a:pt x="1514729" y="0"/>
                </a:lnTo>
                <a:lnTo>
                  <a:pt x="1513205" y="1523"/>
                </a:lnTo>
                <a:lnTo>
                  <a:pt x="1513205" y="6095"/>
                </a:lnTo>
                <a:lnTo>
                  <a:pt x="1514729" y="9143"/>
                </a:lnTo>
                <a:lnTo>
                  <a:pt x="1526908" y="9143"/>
                </a:lnTo>
                <a:lnTo>
                  <a:pt x="1529956" y="6095"/>
                </a:lnTo>
                <a:lnTo>
                  <a:pt x="1529956" y="1523"/>
                </a:lnTo>
                <a:lnTo>
                  <a:pt x="1526908" y="0"/>
                </a:lnTo>
                <a:close/>
              </a:path>
              <a:path w="2560954" h="864235">
                <a:moveTo>
                  <a:pt x="1502549" y="0"/>
                </a:moveTo>
                <a:lnTo>
                  <a:pt x="1490370" y="0"/>
                </a:lnTo>
                <a:lnTo>
                  <a:pt x="1488846" y="1523"/>
                </a:lnTo>
                <a:lnTo>
                  <a:pt x="1488846" y="6095"/>
                </a:lnTo>
                <a:lnTo>
                  <a:pt x="1490370" y="9143"/>
                </a:lnTo>
                <a:lnTo>
                  <a:pt x="1502549" y="9143"/>
                </a:lnTo>
                <a:lnTo>
                  <a:pt x="1504073" y="6095"/>
                </a:lnTo>
                <a:lnTo>
                  <a:pt x="1504073" y="1523"/>
                </a:lnTo>
                <a:lnTo>
                  <a:pt x="1502549" y="0"/>
                </a:lnTo>
                <a:close/>
              </a:path>
              <a:path w="2560954" h="864235">
                <a:moveTo>
                  <a:pt x="1478191" y="0"/>
                </a:moveTo>
                <a:lnTo>
                  <a:pt x="1466011" y="0"/>
                </a:lnTo>
                <a:lnTo>
                  <a:pt x="1462963" y="1523"/>
                </a:lnTo>
                <a:lnTo>
                  <a:pt x="1462963" y="6095"/>
                </a:lnTo>
                <a:lnTo>
                  <a:pt x="1466011" y="9143"/>
                </a:lnTo>
                <a:lnTo>
                  <a:pt x="1478191" y="9143"/>
                </a:lnTo>
                <a:lnTo>
                  <a:pt x="1479715" y="6095"/>
                </a:lnTo>
                <a:lnTo>
                  <a:pt x="1479715" y="1523"/>
                </a:lnTo>
                <a:lnTo>
                  <a:pt x="1478191" y="0"/>
                </a:lnTo>
                <a:close/>
              </a:path>
              <a:path w="2560954" h="864235">
                <a:moveTo>
                  <a:pt x="1453832" y="0"/>
                </a:moveTo>
                <a:lnTo>
                  <a:pt x="1440129" y="0"/>
                </a:lnTo>
                <a:lnTo>
                  <a:pt x="1438617" y="1523"/>
                </a:lnTo>
                <a:lnTo>
                  <a:pt x="1438617" y="6095"/>
                </a:lnTo>
                <a:lnTo>
                  <a:pt x="1440129" y="9143"/>
                </a:lnTo>
                <a:lnTo>
                  <a:pt x="1453832" y="9143"/>
                </a:lnTo>
                <a:lnTo>
                  <a:pt x="1455356" y="6095"/>
                </a:lnTo>
                <a:lnTo>
                  <a:pt x="1455356" y="1523"/>
                </a:lnTo>
                <a:lnTo>
                  <a:pt x="1453832" y="0"/>
                </a:lnTo>
                <a:close/>
              </a:path>
              <a:path w="2560954" h="864235">
                <a:moveTo>
                  <a:pt x="1427949" y="0"/>
                </a:moveTo>
                <a:lnTo>
                  <a:pt x="1415783" y="0"/>
                </a:lnTo>
                <a:lnTo>
                  <a:pt x="1414259" y="1523"/>
                </a:lnTo>
                <a:lnTo>
                  <a:pt x="1414259" y="6095"/>
                </a:lnTo>
                <a:lnTo>
                  <a:pt x="1415783" y="9143"/>
                </a:lnTo>
                <a:lnTo>
                  <a:pt x="1427949" y="9143"/>
                </a:lnTo>
                <a:lnTo>
                  <a:pt x="1430997" y="6095"/>
                </a:lnTo>
                <a:lnTo>
                  <a:pt x="1430997" y="1523"/>
                </a:lnTo>
                <a:lnTo>
                  <a:pt x="1427949" y="0"/>
                </a:lnTo>
                <a:close/>
              </a:path>
              <a:path w="2560954" h="864235">
                <a:moveTo>
                  <a:pt x="1403604" y="0"/>
                </a:moveTo>
                <a:lnTo>
                  <a:pt x="1391424" y="0"/>
                </a:lnTo>
                <a:lnTo>
                  <a:pt x="1389900" y="1523"/>
                </a:lnTo>
                <a:lnTo>
                  <a:pt x="1389900" y="6095"/>
                </a:lnTo>
                <a:lnTo>
                  <a:pt x="1391424" y="9143"/>
                </a:lnTo>
                <a:lnTo>
                  <a:pt x="1403604" y="9143"/>
                </a:lnTo>
                <a:lnTo>
                  <a:pt x="1405115" y="6095"/>
                </a:lnTo>
                <a:lnTo>
                  <a:pt x="1405115" y="1523"/>
                </a:lnTo>
                <a:lnTo>
                  <a:pt x="1403604" y="0"/>
                </a:lnTo>
                <a:close/>
              </a:path>
              <a:path w="2560954" h="864235">
                <a:moveTo>
                  <a:pt x="1379245" y="0"/>
                </a:moveTo>
                <a:lnTo>
                  <a:pt x="1367066" y="0"/>
                </a:lnTo>
                <a:lnTo>
                  <a:pt x="1364018" y="1523"/>
                </a:lnTo>
                <a:lnTo>
                  <a:pt x="1364018" y="6095"/>
                </a:lnTo>
                <a:lnTo>
                  <a:pt x="1367066" y="9143"/>
                </a:lnTo>
                <a:lnTo>
                  <a:pt x="1379245" y="9143"/>
                </a:lnTo>
                <a:lnTo>
                  <a:pt x="1380769" y="6095"/>
                </a:lnTo>
                <a:lnTo>
                  <a:pt x="1380769" y="1523"/>
                </a:lnTo>
                <a:lnTo>
                  <a:pt x="1379245" y="0"/>
                </a:lnTo>
                <a:close/>
              </a:path>
              <a:path w="2560954" h="864235">
                <a:moveTo>
                  <a:pt x="1354886" y="0"/>
                </a:moveTo>
                <a:lnTo>
                  <a:pt x="1341183" y="0"/>
                </a:lnTo>
                <a:lnTo>
                  <a:pt x="1339659" y="1523"/>
                </a:lnTo>
                <a:lnTo>
                  <a:pt x="1339659" y="6095"/>
                </a:lnTo>
                <a:lnTo>
                  <a:pt x="1341183" y="9143"/>
                </a:lnTo>
                <a:lnTo>
                  <a:pt x="1354886" y="9143"/>
                </a:lnTo>
                <a:lnTo>
                  <a:pt x="1356410" y="6095"/>
                </a:lnTo>
                <a:lnTo>
                  <a:pt x="1356410" y="1523"/>
                </a:lnTo>
                <a:lnTo>
                  <a:pt x="1354886" y="0"/>
                </a:lnTo>
                <a:close/>
              </a:path>
              <a:path w="2560954" h="864235">
                <a:moveTo>
                  <a:pt x="1330528" y="0"/>
                </a:moveTo>
                <a:lnTo>
                  <a:pt x="1316824" y="0"/>
                </a:lnTo>
                <a:lnTo>
                  <a:pt x="1315300" y="1523"/>
                </a:lnTo>
                <a:lnTo>
                  <a:pt x="1315300" y="6095"/>
                </a:lnTo>
                <a:lnTo>
                  <a:pt x="1316824" y="9143"/>
                </a:lnTo>
                <a:lnTo>
                  <a:pt x="1330528" y="9143"/>
                </a:lnTo>
                <a:lnTo>
                  <a:pt x="1332052" y="6095"/>
                </a:lnTo>
                <a:lnTo>
                  <a:pt x="1332052" y="1523"/>
                </a:lnTo>
                <a:lnTo>
                  <a:pt x="1330528" y="0"/>
                </a:lnTo>
                <a:close/>
              </a:path>
              <a:path w="2560954" h="864235">
                <a:moveTo>
                  <a:pt x="1304645" y="0"/>
                </a:moveTo>
                <a:lnTo>
                  <a:pt x="1292466" y="0"/>
                </a:lnTo>
                <a:lnTo>
                  <a:pt x="1290942" y="1523"/>
                </a:lnTo>
                <a:lnTo>
                  <a:pt x="1290942" y="6095"/>
                </a:lnTo>
                <a:lnTo>
                  <a:pt x="1292466" y="9143"/>
                </a:lnTo>
                <a:lnTo>
                  <a:pt x="1304645" y="9143"/>
                </a:lnTo>
                <a:lnTo>
                  <a:pt x="1307693" y="6095"/>
                </a:lnTo>
                <a:lnTo>
                  <a:pt x="1307693" y="1523"/>
                </a:lnTo>
                <a:lnTo>
                  <a:pt x="1304645" y="0"/>
                </a:lnTo>
                <a:close/>
              </a:path>
              <a:path w="2560954" h="864235">
                <a:moveTo>
                  <a:pt x="1280286" y="0"/>
                </a:moveTo>
                <a:lnTo>
                  <a:pt x="1268107" y="0"/>
                </a:lnTo>
                <a:lnTo>
                  <a:pt x="1265072" y="1523"/>
                </a:lnTo>
                <a:lnTo>
                  <a:pt x="1265072" y="6095"/>
                </a:lnTo>
                <a:lnTo>
                  <a:pt x="1268107" y="9143"/>
                </a:lnTo>
                <a:lnTo>
                  <a:pt x="1280286" y="9143"/>
                </a:lnTo>
                <a:lnTo>
                  <a:pt x="1281811" y="6095"/>
                </a:lnTo>
                <a:lnTo>
                  <a:pt x="1281811" y="1523"/>
                </a:lnTo>
                <a:lnTo>
                  <a:pt x="1280286" y="0"/>
                </a:lnTo>
                <a:close/>
              </a:path>
              <a:path w="2560954" h="864235">
                <a:moveTo>
                  <a:pt x="1255928" y="0"/>
                </a:moveTo>
                <a:lnTo>
                  <a:pt x="1242225" y="0"/>
                </a:lnTo>
                <a:lnTo>
                  <a:pt x="1240713" y="1523"/>
                </a:lnTo>
                <a:lnTo>
                  <a:pt x="1240713" y="6095"/>
                </a:lnTo>
                <a:lnTo>
                  <a:pt x="1242225" y="9143"/>
                </a:lnTo>
                <a:lnTo>
                  <a:pt x="1255928" y="9143"/>
                </a:lnTo>
                <a:lnTo>
                  <a:pt x="1257452" y="6095"/>
                </a:lnTo>
                <a:lnTo>
                  <a:pt x="1257452" y="1523"/>
                </a:lnTo>
                <a:lnTo>
                  <a:pt x="1255928" y="0"/>
                </a:lnTo>
                <a:close/>
              </a:path>
              <a:path w="2560954" h="864235">
                <a:moveTo>
                  <a:pt x="1231569" y="0"/>
                </a:moveTo>
                <a:lnTo>
                  <a:pt x="1217879" y="0"/>
                </a:lnTo>
                <a:lnTo>
                  <a:pt x="1216355" y="1523"/>
                </a:lnTo>
                <a:lnTo>
                  <a:pt x="1216355" y="6095"/>
                </a:lnTo>
                <a:lnTo>
                  <a:pt x="1217879" y="9143"/>
                </a:lnTo>
                <a:lnTo>
                  <a:pt x="1231569" y="9143"/>
                </a:lnTo>
                <a:lnTo>
                  <a:pt x="1233093" y="6095"/>
                </a:lnTo>
                <a:lnTo>
                  <a:pt x="1233093" y="1523"/>
                </a:lnTo>
                <a:lnTo>
                  <a:pt x="1231569" y="0"/>
                </a:lnTo>
                <a:close/>
              </a:path>
              <a:path w="2560954" h="864235">
                <a:moveTo>
                  <a:pt x="1205699" y="0"/>
                </a:moveTo>
                <a:lnTo>
                  <a:pt x="1193520" y="0"/>
                </a:lnTo>
                <a:lnTo>
                  <a:pt x="1191996" y="1523"/>
                </a:lnTo>
                <a:lnTo>
                  <a:pt x="1191996" y="6095"/>
                </a:lnTo>
                <a:lnTo>
                  <a:pt x="1193520" y="9143"/>
                </a:lnTo>
                <a:lnTo>
                  <a:pt x="1205699" y="9143"/>
                </a:lnTo>
                <a:lnTo>
                  <a:pt x="1208735" y="6095"/>
                </a:lnTo>
                <a:lnTo>
                  <a:pt x="1208735" y="1523"/>
                </a:lnTo>
                <a:lnTo>
                  <a:pt x="1205699" y="0"/>
                </a:lnTo>
                <a:close/>
              </a:path>
              <a:path w="2560954" h="864235">
                <a:moveTo>
                  <a:pt x="1181341" y="0"/>
                </a:moveTo>
                <a:lnTo>
                  <a:pt x="1169161" y="0"/>
                </a:lnTo>
                <a:lnTo>
                  <a:pt x="1167638" y="1523"/>
                </a:lnTo>
                <a:lnTo>
                  <a:pt x="1167638" y="6095"/>
                </a:lnTo>
                <a:lnTo>
                  <a:pt x="1169161" y="9143"/>
                </a:lnTo>
                <a:lnTo>
                  <a:pt x="1181341" y="9143"/>
                </a:lnTo>
                <a:lnTo>
                  <a:pt x="1182865" y="6095"/>
                </a:lnTo>
                <a:lnTo>
                  <a:pt x="1182865" y="1523"/>
                </a:lnTo>
                <a:lnTo>
                  <a:pt x="1181341" y="0"/>
                </a:lnTo>
                <a:close/>
              </a:path>
              <a:path w="2560954" h="864235">
                <a:moveTo>
                  <a:pt x="1156982" y="0"/>
                </a:moveTo>
                <a:lnTo>
                  <a:pt x="1144803" y="0"/>
                </a:lnTo>
                <a:lnTo>
                  <a:pt x="1141755" y="1523"/>
                </a:lnTo>
                <a:lnTo>
                  <a:pt x="1141755" y="6095"/>
                </a:lnTo>
                <a:lnTo>
                  <a:pt x="1144803" y="9143"/>
                </a:lnTo>
                <a:lnTo>
                  <a:pt x="1156982" y="9143"/>
                </a:lnTo>
                <a:lnTo>
                  <a:pt x="1158506" y="6095"/>
                </a:lnTo>
                <a:lnTo>
                  <a:pt x="1158506" y="1523"/>
                </a:lnTo>
                <a:lnTo>
                  <a:pt x="1156982" y="0"/>
                </a:lnTo>
                <a:close/>
              </a:path>
              <a:path w="2560954" h="864235">
                <a:moveTo>
                  <a:pt x="1132624" y="0"/>
                </a:moveTo>
                <a:lnTo>
                  <a:pt x="1118920" y="0"/>
                </a:lnTo>
                <a:lnTo>
                  <a:pt x="1117396" y="1523"/>
                </a:lnTo>
                <a:lnTo>
                  <a:pt x="1117396" y="6095"/>
                </a:lnTo>
                <a:lnTo>
                  <a:pt x="1118920" y="9143"/>
                </a:lnTo>
                <a:lnTo>
                  <a:pt x="1132624" y="9143"/>
                </a:lnTo>
                <a:lnTo>
                  <a:pt x="1134148" y="6095"/>
                </a:lnTo>
                <a:lnTo>
                  <a:pt x="1134148" y="1523"/>
                </a:lnTo>
                <a:lnTo>
                  <a:pt x="1132624" y="0"/>
                </a:lnTo>
                <a:close/>
              </a:path>
              <a:path w="2560954" h="864235">
                <a:moveTo>
                  <a:pt x="1106741" y="0"/>
                </a:moveTo>
                <a:lnTo>
                  <a:pt x="1094562" y="0"/>
                </a:lnTo>
                <a:lnTo>
                  <a:pt x="1093038" y="1523"/>
                </a:lnTo>
                <a:lnTo>
                  <a:pt x="1093038" y="6095"/>
                </a:lnTo>
                <a:lnTo>
                  <a:pt x="1094562" y="9143"/>
                </a:lnTo>
                <a:lnTo>
                  <a:pt x="1106741" y="9143"/>
                </a:lnTo>
                <a:lnTo>
                  <a:pt x="1109789" y="6095"/>
                </a:lnTo>
                <a:lnTo>
                  <a:pt x="1109789" y="1523"/>
                </a:lnTo>
                <a:lnTo>
                  <a:pt x="1106741" y="0"/>
                </a:lnTo>
                <a:close/>
              </a:path>
              <a:path w="2560954" h="864235">
                <a:moveTo>
                  <a:pt x="1082382" y="0"/>
                </a:moveTo>
                <a:lnTo>
                  <a:pt x="1070203" y="0"/>
                </a:lnTo>
                <a:lnTo>
                  <a:pt x="1068679" y="1523"/>
                </a:lnTo>
                <a:lnTo>
                  <a:pt x="1068679" y="6095"/>
                </a:lnTo>
                <a:lnTo>
                  <a:pt x="1070203" y="9143"/>
                </a:lnTo>
                <a:lnTo>
                  <a:pt x="1082382" y="9143"/>
                </a:lnTo>
                <a:lnTo>
                  <a:pt x="1083906" y="6095"/>
                </a:lnTo>
                <a:lnTo>
                  <a:pt x="1083906" y="1523"/>
                </a:lnTo>
                <a:lnTo>
                  <a:pt x="1082382" y="0"/>
                </a:lnTo>
                <a:close/>
              </a:path>
              <a:path w="2560954" h="864235">
                <a:moveTo>
                  <a:pt x="1058024" y="0"/>
                </a:moveTo>
                <a:lnTo>
                  <a:pt x="1045844" y="0"/>
                </a:lnTo>
                <a:lnTo>
                  <a:pt x="1042809" y="1523"/>
                </a:lnTo>
                <a:lnTo>
                  <a:pt x="1042809" y="6095"/>
                </a:lnTo>
                <a:lnTo>
                  <a:pt x="1045844" y="9143"/>
                </a:lnTo>
                <a:lnTo>
                  <a:pt x="1058024" y="9143"/>
                </a:lnTo>
                <a:lnTo>
                  <a:pt x="1059548" y="6095"/>
                </a:lnTo>
                <a:lnTo>
                  <a:pt x="1059548" y="1523"/>
                </a:lnTo>
                <a:lnTo>
                  <a:pt x="1058024" y="0"/>
                </a:lnTo>
                <a:close/>
              </a:path>
              <a:path w="2560954" h="864235">
                <a:moveTo>
                  <a:pt x="1033665" y="0"/>
                </a:moveTo>
                <a:lnTo>
                  <a:pt x="1019975" y="0"/>
                </a:lnTo>
                <a:lnTo>
                  <a:pt x="1018451" y="1523"/>
                </a:lnTo>
                <a:lnTo>
                  <a:pt x="1018451" y="6095"/>
                </a:lnTo>
                <a:lnTo>
                  <a:pt x="1019975" y="9143"/>
                </a:lnTo>
                <a:lnTo>
                  <a:pt x="1033665" y="9143"/>
                </a:lnTo>
                <a:lnTo>
                  <a:pt x="1035189" y="6095"/>
                </a:lnTo>
                <a:lnTo>
                  <a:pt x="1035189" y="1523"/>
                </a:lnTo>
                <a:lnTo>
                  <a:pt x="1033665" y="0"/>
                </a:lnTo>
                <a:close/>
              </a:path>
              <a:path w="2560954" h="864235">
                <a:moveTo>
                  <a:pt x="1009319" y="0"/>
                </a:moveTo>
                <a:lnTo>
                  <a:pt x="995616" y="0"/>
                </a:lnTo>
                <a:lnTo>
                  <a:pt x="994092" y="1523"/>
                </a:lnTo>
                <a:lnTo>
                  <a:pt x="994092" y="6095"/>
                </a:lnTo>
                <a:lnTo>
                  <a:pt x="995616" y="9143"/>
                </a:lnTo>
                <a:lnTo>
                  <a:pt x="1009319" y="9143"/>
                </a:lnTo>
                <a:lnTo>
                  <a:pt x="1010831" y="6095"/>
                </a:lnTo>
                <a:lnTo>
                  <a:pt x="1010831" y="1523"/>
                </a:lnTo>
                <a:lnTo>
                  <a:pt x="1009319" y="0"/>
                </a:lnTo>
                <a:close/>
              </a:path>
              <a:path w="2560954" h="864235">
                <a:moveTo>
                  <a:pt x="983437" y="0"/>
                </a:moveTo>
                <a:lnTo>
                  <a:pt x="971257" y="0"/>
                </a:lnTo>
                <a:lnTo>
                  <a:pt x="969733" y="1523"/>
                </a:lnTo>
                <a:lnTo>
                  <a:pt x="969733" y="6095"/>
                </a:lnTo>
                <a:lnTo>
                  <a:pt x="971257" y="9143"/>
                </a:lnTo>
                <a:lnTo>
                  <a:pt x="983437" y="9143"/>
                </a:lnTo>
                <a:lnTo>
                  <a:pt x="986472" y="6095"/>
                </a:lnTo>
                <a:lnTo>
                  <a:pt x="986472" y="1523"/>
                </a:lnTo>
                <a:lnTo>
                  <a:pt x="983437" y="0"/>
                </a:lnTo>
                <a:close/>
              </a:path>
              <a:path w="2560954" h="864235">
                <a:moveTo>
                  <a:pt x="959078" y="0"/>
                </a:moveTo>
                <a:lnTo>
                  <a:pt x="946899" y="0"/>
                </a:lnTo>
                <a:lnTo>
                  <a:pt x="943851" y="1523"/>
                </a:lnTo>
                <a:lnTo>
                  <a:pt x="943851" y="6095"/>
                </a:lnTo>
                <a:lnTo>
                  <a:pt x="946899" y="9143"/>
                </a:lnTo>
                <a:lnTo>
                  <a:pt x="959078" y="9143"/>
                </a:lnTo>
                <a:lnTo>
                  <a:pt x="960602" y="6095"/>
                </a:lnTo>
                <a:lnTo>
                  <a:pt x="960602" y="1523"/>
                </a:lnTo>
                <a:lnTo>
                  <a:pt x="959078" y="0"/>
                </a:lnTo>
                <a:close/>
              </a:path>
              <a:path w="2560954" h="864235">
                <a:moveTo>
                  <a:pt x="934719" y="0"/>
                </a:moveTo>
                <a:lnTo>
                  <a:pt x="921016" y="0"/>
                </a:lnTo>
                <a:lnTo>
                  <a:pt x="919492" y="1523"/>
                </a:lnTo>
                <a:lnTo>
                  <a:pt x="919492" y="6095"/>
                </a:lnTo>
                <a:lnTo>
                  <a:pt x="921016" y="9143"/>
                </a:lnTo>
                <a:lnTo>
                  <a:pt x="934719" y="9143"/>
                </a:lnTo>
                <a:lnTo>
                  <a:pt x="936244" y="6095"/>
                </a:lnTo>
                <a:lnTo>
                  <a:pt x="936244" y="1523"/>
                </a:lnTo>
                <a:lnTo>
                  <a:pt x="934719" y="0"/>
                </a:lnTo>
                <a:close/>
              </a:path>
              <a:path w="2560954" h="864235">
                <a:moveTo>
                  <a:pt x="910361" y="0"/>
                </a:moveTo>
                <a:lnTo>
                  <a:pt x="896658" y="0"/>
                </a:lnTo>
                <a:lnTo>
                  <a:pt x="895134" y="1523"/>
                </a:lnTo>
                <a:lnTo>
                  <a:pt x="895134" y="6095"/>
                </a:lnTo>
                <a:lnTo>
                  <a:pt x="896658" y="9143"/>
                </a:lnTo>
                <a:lnTo>
                  <a:pt x="910361" y="9143"/>
                </a:lnTo>
                <a:lnTo>
                  <a:pt x="911885" y="6095"/>
                </a:lnTo>
                <a:lnTo>
                  <a:pt x="911885" y="1523"/>
                </a:lnTo>
                <a:lnTo>
                  <a:pt x="910361" y="0"/>
                </a:lnTo>
                <a:close/>
              </a:path>
              <a:path w="2560954" h="864235">
                <a:moveTo>
                  <a:pt x="884478" y="0"/>
                </a:moveTo>
                <a:lnTo>
                  <a:pt x="872299" y="0"/>
                </a:lnTo>
                <a:lnTo>
                  <a:pt x="870775" y="1523"/>
                </a:lnTo>
                <a:lnTo>
                  <a:pt x="870775" y="6095"/>
                </a:lnTo>
                <a:lnTo>
                  <a:pt x="872299" y="9143"/>
                </a:lnTo>
                <a:lnTo>
                  <a:pt x="884478" y="9143"/>
                </a:lnTo>
                <a:lnTo>
                  <a:pt x="887526" y="6095"/>
                </a:lnTo>
                <a:lnTo>
                  <a:pt x="887526" y="1523"/>
                </a:lnTo>
                <a:lnTo>
                  <a:pt x="884478" y="0"/>
                </a:lnTo>
                <a:close/>
              </a:path>
              <a:path w="2560954" h="864235">
                <a:moveTo>
                  <a:pt x="860120" y="0"/>
                </a:moveTo>
                <a:lnTo>
                  <a:pt x="847940" y="0"/>
                </a:lnTo>
                <a:lnTo>
                  <a:pt x="846429" y="1523"/>
                </a:lnTo>
                <a:lnTo>
                  <a:pt x="846429" y="6095"/>
                </a:lnTo>
                <a:lnTo>
                  <a:pt x="847940" y="9143"/>
                </a:lnTo>
                <a:lnTo>
                  <a:pt x="860120" y="9143"/>
                </a:lnTo>
                <a:lnTo>
                  <a:pt x="861644" y="6095"/>
                </a:lnTo>
                <a:lnTo>
                  <a:pt x="861644" y="1523"/>
                </a:lnTo>
                <a:lnTo>
                  <a:pt x="860120" y="0"/>
                </a:lnTo>
                <a:close/>
              </a:path>
              <a:path w="2560954" h="864235">
                <a:moveTo>
                  <a:pt x="835761" y="0"/>
                </a:moveTo>
                <a:lnTo>
                  <a:pt x="823594" y="0"/>
                </a:lnTo>
                <a:lnTo>
                  <a:pt x="820547" y="1523"/>
                </a:lnTo>
                <a:lnTo>
                  <a:pt x="820547" y="6095"/>
                </a:lnTo>
                <a:lnTo>
                  <a:pt x="823594" y="9143"/>
                </a:lnTo>
                <a:lnTo>
                  <a:pt x="835761" y="9143"/>
                </a:lnTo>
                <a:lnTo>
                  <a:pt x="837285" y="6095"/>
                </a:lnTo>
                <a:lnTo>
                  <a:pt x="837285" y="1523"/>
                </a:lnTo>
                <a:lnTo>
                  <a:pt x="835761" y="0"/>
                </a:lnTo>
                <a:close/>
              </a:path>
              <a:path w="2560954" h="864235">
                <a:moveTo>
                  <a:pt x="811415" y="0"/>
                </a:moveTo>
                <a:lnTo>
                  <a:pt x="797712" y="0"/>
                </a:lnTo>
                <a:lnTo>
                  <a:pt x="796188" y="1523"/>
                </a:lnTo>
                <a:lnTo>
                  <a:pt x="796188" y="6095"/>
                </a:lnTo>
                <a:lnTo>
                  <a:pt x="797712" y="9143"/>
                </a:lnTo>
                <a:lnTo>
                  <a:pt x="811415" y="9143"/>
                </a:lnTo>
                <a:lnTo>
                  <a:pt x="812926" y="6095"/>
                </a:lnTo>
                <a:lnTo>
                  <a:pt x="812926" y="1523"/>
                </a:lnTo>
                <a:lnTo>
                  <a:pt x="811415" y="0"/>
                </a:lnTo>
                <a:close/>
              </a:path>
              <a:path w="2560954" h="864235">
                <a:moveTo>
                  <a:pt x="785533" y="0"/>
                </a:moveTo>
                <a:lnTo>
                  <a:pt x="773353" y="0"/>
                </a:lnTo>
                <a:lnTo>
                  <a:pt x="771829" y="1523"/>
                </a:lnTo>
                <a:lnTo>
                  <a:pt x="771829" y="6095"/>
                </a:lnTo>
                <a:lnTo>
                  <a:pt x="773353" y="9143"/>
                </a:lnTo>
                <a:lnTo>
                  <a:pt x="785533" y="9143"/>
                </a:lnTo>
                <a:lnTo>
                  <a:pt x="788581" y="6095"/>
                </a:lnTo>
                <a:lnTo>
                  <a:pt x="788581" y="1523"/>
                </a:lnTo>
                <a:lnTo>
                  <a:pt x="785533" y="0"/>
                </a:lnTo>
                <a:close/>
              </a:path>
              <a:path w="2560954" h="864235">
                <a:moveTo>
                  <a:pt x="761174" y="0"/>
                </a:moveTo>
                <a:lnTo>
                  <a:pt x="748995" y="0"/>
                </a:lnTo>
                <a:lnTo>
                  <a:pt x="747471" y="1523"/>
                </a:lnTo>
                <a:lnTo>
                  <a:pt x="747471" y="6095"/>
                </a:lnTo>
                <a:lnTo>
                  <a:pt x="748995" y="9143"/>
                </a:lnTo>
                <a:lnTo>
                  <a:pt x="761174" y="9143"/>
                </a:lnTo>
                <a:lnTo>
                  <a:pt x="762698" y="6095"/>
                </a:lnTo>
                <a:lnTo>
                  <a:pt x="762698" y="1523"/>
                </a:lnTo>
                <a:lnTo>
                  <a:pt x="761174" y="0"/>
                </a:lnTo>
                <a:close/>
              </a:path>
              <a:path w="2560954" h="864235">
                <a:moveTo>
                  <a:pt x="736815" y="0"/>
                </a:moveTo>
                <a:lnTo>
                  <a:pt x="724636" y="0"/>
                </a:lnTo>
                <a:lnTo>
                  <a:pt x="721588" y="1523"/>
                </a:lnTo>
                <a:lnTo>
                  <a:pt x="721588" y="6095"/>
                </a:lnTo>
                <a:lnTo>
                  <a:pt x="724636" y="9143"/>
                </a:lnTo>
                <a:lnTo>
                  <a:pt x="736815" y="9143"/>
                </a:lnTo>
                <a:lnTo>
                  <a:pt x="738339" y="6095"/>
                </a:lnTo>
                <a:lnTo>
                  <a:pt x="738339" y="1523"/>
                </a:lnTo>
                <a:lnTo>
                  <a:pt x="736815" y="0"/>
                </a:lnTo>
                <a:close/>
              </a:path>
              <a:path w="2560954" h="864235">
                <a:moveTo>
                  <a:pt x="712457" y="0"/>
                </a:moveTo>
                <a:lnTo>
                  <a:pt x="698754" y="0"/>
                </a:lnTo>
                <a:lnTo>
                  <a:pt x="697229" y="1523"/>
                </a:lnTo>
                <a:lnTo>
                  <a:pt x="697229" y="6095"/>
                </a:lnTo>
                <a:lnTo>
                  <a:pt x="698754" y="9143"/>
                </a:lnTo>
                <a:lnTo>
                  <a:pt x="712457" y="9143"/>
                </a:lnTo>
                <a:lnTo>
                  <a:pt x="713981" y="6095"/>
                </a:lnTo>
                <a:lnTo>
                  <a:pt x="713981" y="1523"/>
                </a:lnTo>
                <a:lnTo>
                  <a:pt x="712457" y="0"/>
                </a:lnTo>
                <a:close/>
              </a:path>
              <a:path w="2560954" h="864235">
                <a:moveTo>
                  <a:pt x="688098" y="0"/>
                </a:moveTo>
                <a:lnTo>
                  <a:pt x="674395" y="0"/>
                </a:lnTo>
                <a:lnTo>
                  <a:pt x="672884" y="1523"/>
                </a:lnTo>
                <a:lnTo>
                  <a:pt x="672884" y="6095"/>
                </a:lnTo>
                <a:lnTo>
                  <a:pt x="674395" y="9143"/>
                </a:lnTo>
                <a:lnTo>
                  <a:pt x="688098" y="9143"/>
                </a:lnTo>
                <a:lnTo>
                  <a:pt x="689622" y="6095"/>
                </a:lnTo>
                <a:lnTo>
                  <a:pt x="689622" y="1523"/>
                </a:lnTo>
                <a:lnTo>
                  <a:pt x="688098" y="0"/>
                </a:lnTo>
                <a:close/>
              </a:path>
              <a:path w="2560954" h="864235">
                <a:moveTo>
                  <a:pt x="662216" y="0"/>
                </a:moveTo>
                <a:lnTo>
                  <a:pt x="650036" y="0"/>
                </a:lnTo>
                <a:lnTo>
                  <a:pt x="648525" y="1523"/>
                </a:lnTo>
                <a:lnTo>
                  <a:pt x="648525" y="6095"/>
                </a:lnTo>
                <a:lnTo>
                  <a:pt x="650036" y="9143"/>
                </a:lnTo>
                <a:lnTo>
                  <a:pt x="662216" y="9143"/>
                </a:lnTo>
                <a:lnTo>
                  <a:pt x="663740" y="6095"/>
                </a:lnTo>
                <a:lnTo>
                  <a:pt x="663740" y="1523"/>
                </a:lnTo>
                <a:lnTo>
                  <a:pt x="662216" y="0"/>
                </a:lnTo>
                <a:close/>
              </a:path>
              <a:path w="2560954" h="864235">
                <a:moveTo>
                  <a:pt x="637870" y="0"/>
                </a:moveTo>
                <a:lnTo>
                  <a:pt x="625690" y="0"/>
                </a:lnTo>
                <a:lnTo>
                  <a:pt x="622642" y="1523"/>
                </a:lnTo>
                <a:lnTo>
                  <a:pt x="622642" y="6095"/>
                </a:lnTo>
                <a:lnTo>
                  <a:pt x="625690" y="9143"/>
                </a:lnTo>
                <a:lnTo>
                  <a:pt x="637870" y="9143"/>
                </a:lnTo>
                <a:lnTo>
                  <a:pt x="639381" y="6095"/>
                </a:lnTo>
                <a:lnTo>
                  <a:pt x="639381" y="1523"/>
                </a:lnTo>
                <a:lnTo>
                  <a:pt x="637870" y="0"/>
                </a:lnTo>
                <a:close/>
              </a:path>
              <a:path w="2560954" h="864235">
                <a:moveTo>
                  <a:pt x="613511" y="0"/>
                </a:moveTo>
                <a:lnTo>
                  <a:pt x="599808" y="0"/>
                </a:lnTo>
                <a:lnTo>
                  <a:pt x="598284" y="1523"/>
                </a:lnTo>
                <a:lnTo>
                  <a:pt x="598284" y="6095"/>
                </a:lnTo>
                <a:lnTo>
                  <a:pt x="599808" y="9143"/>
                </a:lnTo>
                <a:lnTo>
                  <a:pt x="613511" y="9143"/>
                </a:lnTo>
                <a:lnTo>
                  <a:pt x="615022" y="6095"/>
                </a:lnTo>
                <a:lnTo>
                  <a:pt x="615022" y="1523"/>
                </a:lnTo>
                <a:lnTo>
                  <a:pt x="613511" y="0"/>
                </a:lnTo>
                <a:close/>
              </a:path>
              <a:path w="2560954" h="864235">
                <a:moveTo>
                  <a:pt x="589152" y="0"/>
                </a:moveTo>
                <a:lnTo>
                  <a:pt x="575449" y="0"/>
                </a:lnTo>
                <a:lnTo>
                  <a:pt x="573925" y="1523"/>
                </a:lnTo>
                <a:lnTo>
                  <a:pt x="573925" y="6095"/>
                </a:lnTo>
                <a:lnTo>
                  <a:pt x="575449" y="9143"/>
                </a:lnTo>
                <a:lnTo>
                  <a:pt x="589152" y="9143"/>
                </a:lnTo>
                <a:lnTo>
                  <a:pt x="590676" y="6095"/>
                </a:lnTo>
                <a:lnTo>
                  <a:pt x="590676" y="1523"/>
                </a:lnTo>
                <a:lnTo>
                  <a:pt x="589152" y="0"/>
                </a:lnTo>
                <a:close/>
              </a:path>
              <a:path w="2560954" h="864235">
                <a:moveTo>
                  <a:pt x="563270" y="0"/>
                </a:moveTo>
                <a:lnTo>
                  <a:pt x="551091" y="0"/>
                </a:lnTo>
                <a:lnTo>
                  <a:pt x="549567" y="1523"/>
                </a:lnTo>
                <a:lnTo>
                  <a:pt x="549567" y="6095"/>
                </a:lnTo>
                <a:lnTo>
                  <a:pt x="551091" y="9143"/>
                </a:lnTo>
                <a:lnTo>
                  <a:pt x="563270" y="9143"/>
                </a:lnTo>
                <a:lnTo>
                  <a:pt x="566318" y="6095"/>
                </a:lnTo>
                <a:lnTo>
                  <a:pt x="566318" y="1523"/>
                </a:lnTo>
                <a:lnTo>
                  <a:pt x="563270" y="0"/>
                </a:lnTo>
                <a:close/>
              </a:path>
              <a:path w="2560954" h="864235">
                <a:moveTo>
                  <a:pt x="538911" y="0"/>
                </a:moveTo>
                <a:lnTo>
                  <a:pt x="526732" y="0"/>
                </a:lnTo>
                <a:lnTo>
                  <a:pt x="523684" y="1523"/>
                </a:lnTo>
                <a:lnTo>
                  <a:pt x="523684" y="6095"/>
                </a:lnTo>
                <a:lnTo>
                  <a:pt x="526732" y="9143"/>
                </a:lnTo>
                <a:lnTo>
                  <a:pt x="538911" y="9143"/>
                </a:lnTo>
                <a:lnTo>
                  <a:pt x="540435" y="6095"/>
                </a:lnTo>
                <a:lnTo>
                  <a:pt x="540435" y="1523"/>
                </a:lnTo>
                <a:lnTo>
                  <a:pt x="538911" y="0"/>
                </a:lnTo>
                <a:close/>
              </a:path>
              <a:path w="2560954" h="864235">
                <a:moveTo>
                  <a:pt x="514553" y="0"/>
                </a:moveTo>
                <a:lnTo>
                  <a:pt x="500849" y="0"/>
                </a:lnTo>
                <a:lnTo>
                  <a:pt x="499325" y="1523"/>
                </a:lnTo>
                <a:lnTo>
                  <a:pt x="499325" y="6095"/>
                </a:lnTo>
                <a:lnTo>
                  <a:pt x="500849" y="9143"/>
                </a:lnTo>
                <a:lnTo>
                  <a:pt x="514553" y="9143"/>
                </a:lnTo>
                <a:lnTo>
                  <a:pt x="516077" y="6095"/>
                </a:lnTo>
                <a:lnTo>
                  <a:pt x="516077" y="1523"/>
                </a:lnTo>
                <a:lnTo>
                  <a:pt x="514553" y="0"/>
                </a:lnTo>
                <a:close/>
              </a:path>
              <a:path w="2560954" h="864235">
                <a:moveTo>
                  <a:pt x="490194" y="0"/>
                </a:moveTo>
                <a:lnTo>
                  <a:pt x="476491" y="0"/>
                </a:lnTo>
                <a:lnTo>
                  <a:pt x="474979" y="1523"/>
                </a:lnTo>
                <a:lnTo>
                  <a:pt x="474979" y="6095"/>
                </a:lnTo>
                <a:lnTo>
                  <a:pt x="476491" y="9143"/>
                </a:lnTo>
                <a:lnTo>
                  <a:pt x="490194" y="9143"/>
                </a:lnTo>
                <a:lnTo>
                  <a:pt x="491718" y="6095"/>
                </a:lnTo>
                <a:lnTo>
                  <a:pt x="491718" y="1523"/>
                </a:lnTo>
                <a:lnTo>
                  <a:pt x="490194" y="0"/>
                </a:lnTo>
                <a:close/>
              </a:path>
              <a:path w="2560954" h="864235">
                <a:moveTo>
                  <a:pt x="464311" y="0"/>
                </a:moveTo>
                <a:lnTo>
                  <a:pt x="452145" y="0"/>
                </a:lnTo>
                <a:lnTo>
                  <a:pt x="450621" y="1523"/>
                </a:lnTo>
                <a:lnTo>
                  <a:pt x="450621" y="6095"/>
                </a:lnTo>
                <a:lnTo>
                  <a:pt x="452145" y="9143"/>
                </a:lnTo>
                <a:lnTo>
                  <a:pt x="464311" y="9143"/>
                </a:lnTo>
                <a:lnTo>
                  <a:pt x="467359" y="6095"/>
                </a:lnTo>
                <a:lnTo>
                  <a:pt x="467359" y="1523"/>
                </a:lnTo>
                <a:lnTo>
                  <a:pt x="464311" y="0"/>
                </a:lnTo>
                <a:close/>
              </a:path>
              <a:path w="2560954" h="864235">
                <a:moveTo>
                  <a:pt x="439966" y="0"/>
                </a:moveTo>
                <a:lnTo>
                  <a:pt x="427786" y="0"/>
                </a:lnTo>
                <a:lnTo>
                  <a:pt x="426262" y="1523"/>
                </a:lnTo>
                <a:lnTo>
                  <a:pt x="426262" y="6095"/>
                </a:lnTo>
                <a:lnTo>
                  <a:pt x="427786" y="9143"/>
                </a:lnTo>
                <a:lnTo>
                  <a:pt x="439966" y="9143"/>
                </a:lnTo>
                <a:lnTo>
                  <a:pt x="441477" y="6095"/>
                </a:lnTo>
                <a:lnTo>
                  <a:pt x="441477" y="1523"/>
                </a:lnTo>
                <a:lnTo>
                  <a:pt x="439966" y="0"/>
                </a:lnTo>
                <a:close/>
              </a:path>
              <a:path w="2560954" h="864235">
                <a:moveTo>
                  <a:pt x="415607" y="0"/>
                </a:moveTo>
                <a:lnTo>
                  <a:pt x="403428" y="0"/>
                </a:lnTo>
                <a:lnTo>
                  <a:pt x="400380" y="1523"/>
                </a:lnTo>
                <a:lnTo>
                  <a:pt x="400380" y="6095"/>
                </a:lnTo>
                <a:lnTo>
                  <a:pt x="403428" y="9143"/>
                </a:lnTo>
                <a:lnTo>
                  <a:pt x="415607" y="9143"/>
                </a:lnTo>
                <a:lnTo>
                  <a:pt x="417131" y="6095"/>
                </a:lnTo>
                <a:lnTo>
                  <a:pt x="417131" y="1523"/>
                </a:lnTo>
                <a:lnTo>
                  <a:pt x="415607" y="0"/>
                </a:lnTo>
                <a:close/>
              </a:path>
              <a:path w="2560954" h="864235">
                <a:moveTo>
                  <a:pt x="391248" y="0"/>
                </a:moveTo>
                <a:lnTo>
                  <a:pt x="377545" y="0"/>
                </a:lnTo>
                <a:lnTo>
                  <a:pt x="376021" y="1523"/>
                </a:lnTo>
                <a:lnTo>
                  <a:pt x="376021" y="6095"/>
                </a:lnTo>
                <a:lnTo>
                  <a:pt x="377545" y="9143"/>
                </a:lnTo>
                <a:lnTo>
                  <a:pt x="391248" y="9143"/>
                </a:lnTo>
                <a:lnTo>
                  <a:pt x="392772" y="6095"/>
                </a:lnTo>
                <a:lnTo>
                  <a:pt x="392772" y="1523"/>
                </a:lnTo>
                <a:lnTo>
                  <a:pt x="391248" y="0"/>
                </a:lnTo>
                <a:close/>
              </a:path>
              <a:path w="2560954" h="864235">
                <a:moveTo>
                  <a:pt x="365366" y="0"/>
                </a:moveTo>
                <a:lnTo>
                  <a:pt x="353186" y="0"/>
                </a:lnTo>
                <a:lnTo>
                  <a:pt x="351662" y="1523"/>
                </a:lnTo>
                <a:lnTo>
                  <a:pt x="351662" y="6095"/>
                </a:lnTo>
                <a:lnTo>
                  <a:pt x="353186" y="9143"/>
                </a:lnTo>
                <a:lnTo>
                  <a:pt x="365366" y="9143"/>
                </a:lnTo>
                <a:lnTo>
                  <a:pt x="368414" y="6095"/>
                </a:lnTo>
                <a:lnTo>
                  <a:pt x="368414" y="1523"/>
                </a:lnTo>
                <a:lnTo>
                  <a:pt x="365366" y="0"/>
                </a:lnTo>
                <a:close/>
              </a:path>
              <a:path w="2560954" h="864235">
                <a:moveTo>
                  <a:pt x="341007" y="0"/>
                </a:moveTo>
                <a:lnTo>
                  <a:pt x="328828" y="0"/>
                </a:lnTo>
                <a:lnTo>
                  <a:pt x="327304" y="1523"/>
                </a:lnTo>
                <a:lnTo>
                  <a:pt x="327304" y="6095"/>
                </a:lnTo>
                <a:lnTo>
                  <a:pt x="328828" y="9143"/>
                </a:lnTo>
                <a:lnTo>
                  <a:pt x="341007" y="9143"/>
                </a:lnTo>
                <a:lnTo>
                  <a:pt x="342531" y="6095"/>
                </a:lnTo>
                <a:lnTo>
                  <a:pt x="342531" y="1523"/>
                </a:lnTo>
                <a:lnTo>
                  <a:pt x="341007" y="0"/>
                </a:lnTo>
                <a:close/>
              </a:path>
              <a:path w="2560954" h="864235">
                <a:moveTo>
                  <a:pt x="316649" y="0"/>
                </a:moveTo>
                <a:lnTo>
                  <a:pt x="304469" y="0"/>
                </a:lnTo>
                <a:lnTo>
                  <a:pt x="301434" y="1523"/>
                </a:lnTo>
                <a:lnTo>
                  <a:pt x="301434" y="6095"/>
                </a:lnTo>
                <a:lnTo>
                  <a:pt x="304469" y="9143"/>
                </a:lnTo>
                <a:lnTo>
                  <a:pt x="316649" y="9143"/>
                </a:lnTo>
                <a:lnTo>
                  <a:pt x="318173" y="6095"/>
                </a:lnTo>
                <a:lnTo>
                  <a:pt x="318173" y="1523"/>
                </a:lnTo>
                <a:lnTo>
                  <a:pt x="316649" y="0"/>
                </a:lnTo>
                <a:close/>
              </a:path>
              <a:path w="2560954" h="864235">
                <a:moveTo>
                  <a:pt x="292290" y="0"/>
                </a:moveTo>
                <a:lnTo>
                  <a:pt x="278587" y="0"/>
                </a:lnTo>
                <a:lnTo>
                  <a:pt x="277075" y="1523"/>
                </a:lnTo>
                <a:lnTo>
                  <a:pt x="277075" y="6095"/>
                </a:lnTo>
                <a:lnTo>
                  <a:pt x="278587" y="9143"/>
                </a:lnTo>
                <a:lnTo>
                  <a:pt x="292290" y="9143"/>
                </a:lnTo>
                <a:lnTo>
                  <a:pt x="293814" y="6095"/>
                </a:lnTo>
                <a:lnTo>
                  <a:pt x="293814" y="1523"/>
                </a:lnTo>
                <a:lnTo>
                  <a:pt x="292290" y="0"/>
                </a:lnTo>
                <a:close/>
              </a:path>
              <a:path w="2560954" h="864235">
                <a:moveTo>
                  <a:pt x="267931" y="0"/>
                </a:moveTo>
                <a:lnTo>
                  <a:pt x="254241" y="0"/>
                </a:lnTo>
                <a:lnTo>
                  <a:pt x="252717" y="1523"/>
                </a:lnTo>
                <a:lnTo>
                  <a:pt x="252717" y="6095"/>
                </a:lnTo>
                <a:lnTo>
                  <a:pt x="254241" y="9143"/>
                </a:lnTo>
                <a:lnTo>
                  <a:pt x="267931" y="9143"/>
                </a:lnTo>
                <a:lnTo>
                  <a:pt x="269455" y="6095"/>
                </a:lnTo>
                <a:lnTo>
                  <a:pt x="269455" y="1523"/>
                </a:lnTo>
                <a:lnTo>
                  <a:pt x="267931" y="0"/>
                </a:lnTo>
                <a:close/>
              </a:path>
              <a:path w="2560954" h="864235">
                <a:moveTo>
                  <a:pt x="242061" y="0"/>
                </a:moveTo>
                <a:lnTo>
                  <a:pt x="229882" y="0"/>
                </a:lnTo>
                <a:lnTo>
                  <a:pt x="228358" y="1523"/>
                </a:lnTo>
                <a:lnTo>
                  <a:pt x="228358" y="6095"/>
                </a:lnTo>
                <a:lnTo>
                  <a:pt x="229882" y="9143"/>
                </a:lnTo>
                <a:lnTo>
                  <a:pt x="242061" y="9143"/>
                </a:lnTo>
                <a:lnTo>
                  <a:pt x="245097" y="6095"/>
                </a:lnTo>
                <a:lnTo>
                  <a:pt x="245097" y="1523"/>
                </a:lnTo>
                <a:lnTo>
                  <a:pt x="242061" y="0"/>
                </a:lnTo>
                <a:close/>
              </a:path>
              <a:path w="2560954" h="864235">
                <a:moveTo>
                  <a:pt x="217703" y="0"/>
                </a:moveTo>
                <a:lnTo>
                  <a:pt x="205524" y="0"/>
                </a:lnTo>
                <a:lnTo>
                  <a:pt x="202476" y="1523"/>
                </a:lnTo>
                <a:lnTo>
                  <a:pt x="202476" y="6095"/>
                </a:lnTo>
                <a:lnTo>
                  <a:pt x="205524" y="9143"/>
                </a:lnTo>
                <a:lnTo>
                  <a:pt x="217703" y="9143"/>
                </a:lnTo>
                <a:lnTo>
                  <a:pt x="219227" y="6095"/>
                </a:lnTo>
                <a:lnTo>
                  <a:pt x="219227" y="1523"/>
                </a:lnTo>
                <a:lnTo>
                  <a:pt x="217703" y="0"/>
                </a:lnTo>
                <a:close/>
              </a:path>
              <a:path w="2560954" h="864235">
                <a:moveTo>
                  <a:pt x="193344" y="0"/>
                </a:moveTo>
                <a:lnTo>
                  <a:pt x="179641" y="0"/>
                </a:lnTo>
                <a:lnTo>
                  <a:pt x="178117" y="1523"/>
                </a:lnTo>
                <a:lnTo>
                  <a:pt x="178117" y="6095"/>
                </a:lnTo>
                <a:lnTo>
                  <a:pt x="179641" y="9143"/>
                </a:lnTo>
                <a:lnTo>
                  <a:pt x="193344" y="9143"/>
                </a:lnTo>
                <a:lnTo>
                  <a:pt x="194868" y="6095"/>
                </a:lnTo>
                <a:lnTo>
                  <a:pt x="194868" y="1523"/>
                </a:lnTo>
                <a:lnTo>
                  <a:pt x="193344" y="0"/>
                </a:lnTo>
                <a:close/>
              </a:path>
              <a:path w="2560954" h="864235">
                <a:moveTo>
                  <a:pt x="168986" y="0"/>
                </a:moveTo>
                <a:lnTo>
                  <a:pt x="155282" y="0"/>
                </a:lnTo>
                <a:lnTo>
                  <a:pt x="153758" y="1523"/>
                </a:lnTo>
                <a:lnTo>
                  <a:pt x="153758" y="6095"/>
                </a:lnTo>
                <a:lnTo>
                  <a:pt x="155282" y="9143"/>
                </a:lnTo>
                <a:lnTo>
                  <a:pt x="168986" y="9143"/>
                </a:lnTo>
                <a:lnTo>
                  <a:pt x="170510" y="6095"/>
                </a:lnTo>
                <a:lnTo>
                  <a:pt x="170510" y="1523"/>
                </a:lnTo>
                <a:lnTo>
                  <a:pt x="168986" y="0"/>
                </a:lnTo>
                <a:close/>
              </a:path>
              <a:path w="2560954" h="864235">
                <a:moveTo>
                  <a:pt x="143103" y="0"/>
                </a:moveTo>
                <a:lnTo>
                  <a:pt x="130924" y="0"/>
                </a:lnTo>
                <a:lnTo>
                  <a:pt x="129400" y="1523"/>
                </a:lnTo>
                <a:lnTo>
                  <a:pt x="129400" y="6095"/>
                </a:lnTo>
                <a:lnTo>
                  <a:pt x="130924" y="9143"/>
                </a:lnTo>
                <a:lnTo>
                  <a:pt x="143103" y="9143"/>
                </a:lnTo>
                <a:lnTo>
                  <a:pt x="146151" y="6095"/>
                </a:lnTo>
                <a:lnTo>
                  <a:pt x="146151" y="1523"/>
                </a:lnTo>
                <a:lnTo>
                  <a:pt x="143103" y="0"/>
                </a:lnTo>
                <a:close/>
              </a:path>
              <a:path w="2560954" h="864235">
                <a:moveTo>
                  <a:pt x="118744" y="0"/>
                </a:moveTo>
                <a:lnTo>
                  <a:pt x="106565" y="0"/>
                </a:lnTo>
                <a:lnTo>
                  <a:pt x="105041" y="1523"/>
                </a:lnTo>
                <a:lnTo>
                  <a:pt x="105041" y="6095"/>
                </a:lnTo>
                <a:lnTo>
                  <a:pt x="106565" y="9143"/>
                </a:lnTo>
                <a:lnTo>
                  <a:pt x="118744" y="9143"/>
                </a:lnTo>
                <a:lnTo>
                  <a:pt x="120268" y="6095"/>
                </a:lnTo>
                <a:lnTo>
                  <a:pt x="120268" y="1523"/>
                </a:lnTo>
                <a:lnTo>
                  <a:pt x="118744" y="0"/>
                </a:lnTo>
                <a:close/>
              </a:path>
              <a:path w="2560954" h="864235">
                <a:moveTo>
                  <a:pt x="94386" y="0"/>
                </a:moveTo>
                <a:lnTo>
                  <a:pt x="82207" y="0"/>
                </a:lnTo>
                <a:lnTo>
                  <a:pt x="79171" y="1523"/>
                </a:lnTo>
                <a:lnTo>
                  <a:pt x="79171" y="6095"/>
                </a:lnTo>
                <a:lnTo>
                  <a:pt x="82207" y="9143"/>
                </a:lnTo>
                <a:lnTo>
                  <a:pt x="94386" y="9143"/>
                </a:lnTo>
                <a:lnTo>
                  <a:pt x="95910" y="6095"/>
                </a:lnTo>
                <a:lnTo>
                  <a:pt x="95910" y="1523"/>
                </a:lnTo>
                <a:lnTo>
                  <a:pt x="94386" y="0"/>
                </a:lnTo>
                <a:close/>
              </a:path>
              <a:path w="2560954" h="864235">
                <a:moveTo>
                  <a:pt x="70027" y="0"/>
                </a:moveTo>
                <a:lnTo>
                  <a:pt x="56337" y="0"/>
                </a:lnTo>
                <a:lnTo>
                  <a:pt x="54813" y="1523"/>
                </a:lnTo>
                <a:lnTo>
                  <a:pt x="54813" y="6095"/>
                </a:lnTo>
                <a:lnTo>
                  <a:pt x="56337" y="9143"/>
                </a:lnTo>
                <a:lnTo>
                  <a:pt x="70027" y="9143"/>
                </a:lnTo>
                <a:lnTo>
                  <a:pt x="71551" y="6095"/>
                </a:lnTo>
                <a:lnTo>
                  <a:pt x="71551" y="1523"/>
                </a:lnTo>
                <a:lnTo>
                  <a:pt x="70027" y="0"/>
                </a:lnTo>
                <a:close/>
              </a:path>
              <a:path w="2560954" h="864235">
                <a:moveTo>
                  <a:pt x="44157" y="0"/>
                </a:moveTo>
                <a:lnTo>
                  <a:pt x="31978" y="0"/>
                </a:lnTo>
                <a:lnTo>
                  <a:pt x="30454" y="1523"/>
                </a:lnTo>
                <a:lnTo>
                  <a:pt x="30454" y="6095"/>
                </a:lnTo>
                <a:lnTo>
                  <a:pt x="31978" y="9143"/>
                </a:lnTo>
                <a:lnTo>
                  <a:pt x="44157" y="9143"/>
                </a:lnTo>
                <a:lnTo>
                  <a:pt x="47193" y="6095"/>
                </a:lnTo>
                <a:lnTo>
                  <a:pt x="47193" y="1523"/>
                </a:lnTo>
                <a:lnTo>
                  <a:pt x="44157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3057926" y="3468395"/>
            <a:ext cx="208622" cy="0"/>
          </a:xfrm>
          <a:custGeom>
            <a:avLst/>
            <a:gdLst/>
            <a:ahLst/>
            <a:cxnLst/>
            <a:rect l="l" t="t" r="r" b="b"/>
            <a:pathLst>
              <a:path w="229869">
                <a:moveTo>
                  <a:pt x="0" y="0"/>
                </a:moveTo>
                <a:lnTo>
                  <a:pt x="229882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245835" y="3428309"/>
            <a:ext cx="80682" cy="80682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0"/>
                </a:moveTo>
                <a:lnTo>
                  <a:pt x="2107" y="4023"/>
                </a:lnTo>
                <a:lnTo>
                  <a:pt x="6866" y="15592"/>
                </a:lnTo>
                <a:lnTo>
                  <a:pt x="9938" y="27510"/>
                </a:lnTo>
                <a:lnTo>
                  <a:pt x="11323" y="39665"/>
                </a:lnTo>
                <a:lnTo>
                  <a:pt x="11022" y="51940"/>
                </a:lnTo>
                <a:lnTo>
                  <a:pt x="9035" y="64221"/>
                </a:lnTo>
                <a:lnTo>
                  <a:pt x="5360" y="76393"/>
                </a:lnTo>
                <a:lnTo>
                  <a:pt x="0" y="88341"/>
                </a:lnTo>
                <a:lnTo>
                  <a:pt x="88290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929734" y="3468395"/>
            <a:ext cx="340018" cy="0"/>
          </a:xfrm>
          <a:custGeom>
            <a:avLst/>
            <a:gdLst/>
            <a:ahLst/>
            <a:cxnLst/>
            <a:rect l="l" t="t" r="r" b="b"/>
            <a:pathLst>
              <a:path w="374650">
                <a:moveTo>
                  <a:pt x="0" y="0"/>
                </a:moveTo>
                <a:lnTo>
                  <a:pt x="374484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4248878" y="3431967"/>
            <a:ext cx="80682" cy="76648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2113" y="0"/>
                </a:moveTo>
                <a:lnTo>
                  <a:pt x="6874" y="11567"/>
                </a:lnTo>
                <a:lnTo>
                  <a:pt x="9947" y="23485"/>
                </a:lnTo>
                <a:lnTo>
                  <a:pt x="11333" y="35638"/>
                </a:lnTo>
                <a:lnTo>
                  <a:pt x="11031" y="47913"/>
                </a:lnTo>
                <a:lnTo>
                  <a:pt x="9042" y="60193"/>
                </a:lnTo>
                <a:lnTo>
                  <a:pt x="5364" y="72363"/>
                </a:lnTo>
                <a:lnTo>
                  <a:pt x="0" y="84310"/>
                </a:lnTo>
                <a:lnTo>
                  <a:pt x="88303" y="40139"/>
                </a:lnTo>
                <a:lnTo>
                  <a:pt x="2113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2436199" y="3355037"/>
            <a:ext cx="621726" cy="22533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2433445" y="3350899"/>
            <a:ext cx="628746" cy="233979"/>
          </a:xfrm>
          <a:custGeom>
            <a:avLst/>
            <a:gdLst/>
            <a:ahLst/>
            <a:cxnLst/>
            <a:rect l="l" t="t" r="r" b="b"/>
            <a:pathLst>
              <a:path w="692785" h="257810">
                <a:moveTo>
                  <a:pt x="6083" y="9131"/>
                </a:moveTo>
                <a:lnTo>
                  <a:pt x="1523" y="9131"/>
                </a:lnTo>
                <a:lnTo>
                  <a:pt x="0" y="10655"/>
                </a:lnTo>
                <a:lnTo>
                  <a:pt x="0" y="73113"/>
                </a:lnTo>
                <a:lnTo>
                  <a:pt x="1523" y="74625"/>
                </a:lnTo>
                <a:lnTo>
                  <a:pt x="6083" y="74625"/>
                </a:lnTo>
                <a:lnTo>
                  <a:pt x="7607" y="73113"/>
                </a:lnTo>
                <a:lnTo>
                  <a:pt x="7607" y="10655"/>
                </a:lnTo>
                <a:lnTo>
                  <a:pt x="6083" y="9131"/>
                </a:lnTo>
                <a:close/>
              </a:path>
              <a:path w="692785" h="257810">
                <a:moveTo>
                  <a:pt x="6083" y="106616"/>
                </a:moveTo>
                <a:lnTo>
                  <a:pt x="1523" y="106616"/>
                </a:lnTo>
                <a:lnTo>
                  <a:pt x="0" y="109664"/>
                </a:lnTo>
                <a:lnTo>
                  <a:pt x="0" y="170586"/>
                </a:lnTo>
                <a:lnTo>
                  <a:pt x="1523" y="173634"/>
                </a:lnTo>
                <a:lnTo>
                  <a:pt x="6083" y="173634"/>
                </a:lnTo>
                <a:lnTo>
                  <a:pt x="7607" y="170586"/>
                </a:lnTo>
                <a:lnTo>
                  <a:pt x="7607" y="109664"/>
                </a:lnTo>
                <a:lnTo>
                  <a:pt x="6083" y="106616"/>
                </a:lnTo>
                <a:close/>
              </a:path>
              <a:path w="692785" h="257810">
                <a:moveTo>
                  <a:pt x="6083" y="205625"/>
                </a:moveTo>
                <a:lnTo>
                  <a:pt x="1523" y="205625"/>
                </a:lnTo>
                <a:lnTo>
                  <a:pt x="0" y="208673"/>
                </a:lnTo>
                <a:lnTo>
                  <a:pt x="0" y="255892"/>
                </a:lnTo>
                <a:lnTo>
                  <a:pt x="1523" y="257416"/>
                </a:lnTo>
                <a:lnTo>
                  <a:pt x="19786" y="257416"/>
                </a:lnTo>
                <a:lnTo>
                  <a:pt x="21310" y="255892"/>
                </a:lnTo>
                <a:lnTo>
                  <a:pt x="21310" y="252844"/>
                </a:lnTo>
                <a:lnTo>
                  <a:pt x="7607" y="252844"/>
                </a:lnTo>
                <a:lnTo>
                  <a:pt x="3035" y="249796"/>
                </a:lnTo>
                <a:lnTo>
                  <a:pt x="7607" y="249796"/>
                </a:lnTo>
                <a:lnTo>
                  <a:pt x="7607" y="208673"/>
                </a:lnTo>
                <a:lnTo>
                  <a:pt x="6083" y="205625"/>
                </a:lnTo>
                <a:close/>
              </a:path>
              <a:path w="692785" h="257810">
                <a:moveTo>
                  <a:pt x="7607" y="249796"/>
                </a:moveTo>
                <a:lnTo>
                  <a:pt x="3035" y="249796"/>
                </a:lnTo>
                <a:lnTo>
                  <a:pt x="7607" y="252844"/>
                </a:lnTo>
                <a:lnTo>
                  <a:pt x="7607" y="249796"/>
                </a:lnTo>
                <a:close/>
              </a:path>
              <a:path w="692785" h="257810">
                <a:moveTo>
                  <a:pt x="19786" y="249796"/>
                </a:moveTo>
                <a:lnTo>
                  <a:pt x="7607" y="249796"/>
                </a:lnTo>
                <a:lnTo>
                  <a:pt x="7607" y="252844"/>
                </a:lnTo>
                <a:lnTo>
                  <a:pt x="21310" y="252844"/>
                </a:lnTo>
                <a:lnTo>
                  <a:pt x="21310" y="251320"/>
                </a:lnTo>
                <a:lnTo>
                  <a:pt x="19786" y="249796"/>
                </a:lnTo>
                <a:close/>
              </a:path>
              <a:path w="692785" h="257810">
                <a:moveTo>
                  <a:pt x="118732" y="249796"/>
                </a:moveTo>
                <a:lnTo>
                  <a:pt x="56324" y="249796"/>
                </a:lnTo>
                <a:lnTo>
                  <a:pt x="54800" y="251320"/>
                </a:lnTo>
                <a:lnTo>
                  <a:pt x="54800" y="255892"/>
                </a:lnTo>
                <a:lnTo>
                  <a:pt x="56324" y="257416"/>
                </a:lnTo>
                <a:lnTo>
                  <a:pt x="118732" y="257416"/>
                </a:lnTo>
                <a:lnTo>
                  <a:pt x="120256" y="255892"/>
                </a:lnTo>
                <a:lnTo>
                  <a:pt x="120256" y="251320"/>
                </a:lnTo>
                <a:lnTo>
                  <a:pt x="118732" y="249796"/>
                </a:lnTo>
                <a:close/>
              </a:path>
              <a:path w="692785" h="257810">
                <a:moveTo>
                  <a:pt x="217690" y="249796"/>
                </a:moveTo>
                <a:lnTo>
                  <a:pt x="155270" y="249796"/>
                </a:lnTo>
                <a:lnTo>
                  <a:pt x="153746" y="251320"/>
                </a:lnTo>
                <a:lnTo>
                  <a:pt x="153746" y="255892"/>
                </a:lnTo>
                <a:lnTo>
                  <a:pt x="155270" y="257416"/>
                </a:lnTo>
                <a:lnTo>
                  <a:pt x="217690" y="257416"/>
                </a:lnTo>
                <a:lnTo>
                  <a:pt x="219214" y="255892"/>
                </a:lnTo>
                <a:lnTo>
                  <a:pt x="219214" y="251320"/>
                </a:lnTo>
                <a:lnTo>
                  <a:pt x="217690" y="249796"/>
                </a:lnTo>
                <a:close/>
              </a:path>
              <a:path w="692785" h="257810">
                <a:moveTo>
                  <a:pt x="316636" y="249796"/>
                </a:moveTo>
                <a:lnTo>
                  <a:pt x="254228" y="249796"/>
                </a:lnTo>
                <a:lnTo>
                  <a:pt x="252704" y="251320"/>
                </a:lnTo>
                <a:lnTo>
                  <a:pt x="252704" y="255892"/>
                </a:lnTo>
                <a:lnTo>
                  <a:pt x="254228" y="257416"/>
                </a:lnTo>
                <a:lnTo>
                  <a:pt x="316636" y="257416"/>
                </a:lnTo>
                <a:lnTo>
                  <a:pt x="318160" y="255892"/>
                </a:lnTo>
                <a:lnTo>
                  <a:pt x="318160" y="251320"/>
                </a:lnTo>
                <a:lnTo>
                  <a:pt x="316636" y="249796"/>
                </a:lnTo>
                <a:close/>
              </a:path>
              <a:path w="692785" h="257810">
                <a:moveTo>
                  <a:pt x="415594" y="249796"/>
                </a:moveTo>
                <a:lnTo>
                  <a:pt x="353174" y="249796"/>
                </a:lnTo>
                <a:lnTo>
                  <a:pt x="351650" y="251320"/>
                </a:lnTo>
                <a:lnTo>
                  <a:pt x="351650" y="255892"/>
                </a:lnTo>
                <a:lnTo>
                  <a:pt x="353174" y="257416"/>
                </a:lnTo>
                <a:lnTo>
                  <a:pt x="415594" y="257416"/>
                </a:lnTo>
                <a:lnTo>
                  <a:pt x="417118" y="255892"/>
                </a:lnTo>
                <a:lnTo>
                  <a:pt x="417118" y="251320"/>
                </a:lnTo>
                <a:lnTo>
                  <a:pt x="415594" y="249796"/>
                </a:lnTo>
                <a:close/>
              </a:path>
              <a:path w="692785" h="257810">
                <a:moveTo>
                  <a:pt x="514540" y="249796"/>
                </a:moveTo>
                <a:lnTo>
                  <a:pt x="452132" y="249796"/>
                </a:lnTo>
                <a:lnTo>
                  <a:pt x="450608" y="251320"/>
                </a:lnTo>
                <a:lnTo>
                  <a:pt x="450608" y="255892"/>
                </a:lnTo>
                <a:lnTo>
                  <a:pt x="452132" y="257416"/>
                </a:lnTo>
                <a:lnTo>
                  <a:pt x="514540" y="257416"/>
                </a:lnTo>
                <a:lnTo>
                  <a:pt x="516064" y="255892"/>
                </a:lnTo>
                <a:lnTo>
                  <a:pt x="516064" y="251320"/>
                </a:lnTo>
                <a:lnTo>
                  <a:pt x="514540" y="249796"/>
                </a:lnTo>
                <a:close/>
              </a:path>
              <a:path w="692785" h="257810">
                <a:moveTo>
                  <a:pt x="613498" y="249796"/>
                </a:moveTo>
                <a:lnTo>
                  <a:pt x="551078" y="249796"/>
                </a:lnTo>
                <a:lnTo>
                  <a:pt x="549554" y="251320"/>
                </a:lnTo>
                <a:lnTo>
                  <a:pt x="549554" y="255892"/>
                </a:lnTo>
                <a:lnTo>
                  <a:pt x="551078" y="257416"/>
                </a:lnTo>
                <a:lnTo>
                  <a:pt x="613498" y="257416"/>
                </a:lnTo>
                <a:lnTo>
                  <a:pt x="615022" y="255892"/>
                </a:lnTo>
                <a:lnTo>
                  <a:pt x="615022" y="251320"/>
                </a:lnTo>
                <a:lnTo>
                  <a:pt x="613498" y="249796"/>
                </a:lnTo>
                <a:close/>
              </a:path>
              <a:path w="692785" h="257810">
                <a:moveTo>
                  <a:pt x="683526" y="249796"/>
                </a:moveTo>
                <a:lnTo>
                  <a:pt x="650036" y="249796"/>
                </a:lnTo>
                <a:lnTo>
                  <a:pt x="648512" y="251320"/>
                </a:lnTo>
                <a:lnTo>
                  <a:pt x="648512" y="255892"/>
                </a:lnTo>
                <a:lnTo>
                  <a:pt x="650036" y="257416"/>
                </a:lnTo>
                <a:lnTo>
                  <a:pt x="691133" y="257416"/>
                </a:lnTo>
                <a:lnTo>
                  <a:pt x="692657" y="255892"/>
                </a:lnTo>
                <a:lnTo>
                  <a:pt x="692657" y="252844"/>
                </a:lnTo>
                <a:lnTo>
                  <a:pt x="683526" y="252844"/>
                </a:lnTo>
                <a:lnTo>
                  <a:pt x="683526" y="249796"/>
                </a:lnTo>
                <a:close/>
              </a:path>
              <a:path w="692785" h="257810">
                <a:moveTo>
                  <a:pt x="691133" y="226949"/>
                </a:moveTo>
                <a:lnTo>
                  <a:pt x="686574" y="226949"/>
                </a:lnTo>
                <a:lnTo>
                  <a:pt x="683526" y="229997"/>
                </a:lnTo>
                <a:lnTo>
                  <a:pt x="683526" y="252844"/>
                </a:lnTo>
                <a:lnTo>
                  <a:pt x="688085" y="249796"/>
                </a:lnTo>
                <a:lnTo>
                  <a:pt x="692657" y="249796"/>
                </a:lnTo>
                <a:lnTo>
                  <a:pt x="692657" y="229997"/>
                </a:lnTo>
                <a:lnTo>
                  <a:pt x="691133" y="226949"/>
                </a:lnTo>
                <a:close/>
              </a:path>
              <a:path w="692785" h="257810">
                <a:moveTo>
                  <a:pt x="692657" y="249796"/>
                </a:moveTo>
                <a:lnTo>
                  <a:pt x="688085" y="249796"/>
                </a:lnTo>
                <a:lnTo>
                  <a:pt x="683526" y="252844"/>
                </a:lnTo>
                <a:lnTo>
                  <a:pt x="692657" y="252844"/>
                </a:lnTo>
                <a:lnTo>
                  <a:pt x="692657" y="249796"/>
                </a:lnTo>
                <a:close/>
              </a:path>
              <a:path w="692785" h="257810">
                <a:moveTo>
                  <a:pt x="691133" y="129463"/>
                </a:moveTo>
                <a:lnTo>
                  <a:pt x="686574" y="129463"/>
                </a:lnTo>
                <a:lnTo>
                  <a:pt x="683526" y="130987"/>
                </a:lnTo>
                <a:lnTo>
                  <a:pt x="683526" y="193433"/>
                </a:lnTo>
                <a:lnTo>
                  <a:pt x="686574" y="194957"/>
                </a:lnTo>
                <a:lnTo>
                  <a:pt x="691133" y="194957"/>
                </a:lnTo>
                <a:lnTo>
                  <a:pt x="692657" y="193433"/>
                </a:lnTo>
                <a:lnTo>
                  <a:pt x="692657" y="130987"/>
                </a:lnTo>
                <a:lnTo>
                  <a:pt x="691133" y="129463"/>
                </a:lnTo>
                <a:close/>
              </a:path>
              <a:path w="692785" h="257810">
                <a:moveTo>
                  <a:pt x="691133" y="30454"/>
                </a:moveTo>
                <a:lnTo>
                  <a:pt x="686574" y="30454"/>
                </a:lnTo>
                <a:lnTo>
                  <a:pt x="683526" y="31978"/>
                </a:lnTo>
                <a:lnTo>
                  <a:pt x="683526" y="94437"/>
                </a:lnTo>
                <a:lnTo>
                  <a:pt x="686574" y="95961"/>
                </a:lnTo>
                <a:lnTo>
                  <a:pt x="691133" y="95961"/>
                </a:lnTo>
                <a:lnTo>
                  <a:pt x="692657" y="94437"/>
                </a:lnTo>
                <a:lnTo>
                  <a:pt x="692657" y="31978"/>
                </a:lnTo>
                <a:lnTo>
                  <a:pt x="691133" y="30454"/>
                </a:lnTo>
                <a:close/>
              </a:path>
              <a:path w="692785" h="257810">
                <a:moveTo>
                  <a:pt x="678954" y="0"/>
                </a:moveTo>
                <a:lnTo>
                  <a:pt x="616546" y="0"/>
                </a:lnTo>
                <a:lnTo>
                  <a:pt x="615022" y="1524"/>
                </a:lnTo>
                <a:lnTo>
                  <a:pt x="615022" y="6083"/>
                </a:lnTo>
                <a:lnTo>
                  <a:pt x="616546" y="9131"/>
                </a:lnTo>
                <a:lnTo>
                  <a:pt x="678954" y="9131"/>
                </a:lnTo>
                <a:lnTo>
                  <a:pt x="680478" y="6083"/>
                </a:lnTo>
                <a:lnTo>
                  <a:pt x="680478" y="1524"/>
                </a:lnTo>
                <a:lnTo>
                  <a:pt x="678954" y="0"/>
                </a:lnTo>
                <a:close/>
              </a:path>
              <a:path w="692785" h="257810">
                <a:moveTo>
                  <a:pt x="580008" y="0"/>
                </a:moveTo>
                <a:lnTo>
                  <a:pt x="517588" y="0"/>
                </a:lnTo>
                <a:lnTo>
                  <a:pt x="516064" y="1524"/>
                </a:lnTo>
                <a:lnTo>
                  <a:pt x="516064" y="6083"/>
                </a:lnTo>
                <a:lnTo>
                  <a:pt x="517588" y="9131"/>
                </a:lnTo>
                <a:lnTo>
                  <a:pt x="580008" y="9131"/>
                </a:lnTo>
                <a:lnTo>
                  <a:pt x="581532" y="6083"/>
                </a:lnTo>
                <a:lnTo>
                  <a:pt x="581532" y="1524"/>
                </a:lnTo>
                <a:lnTo>
                  <a:pt x="580008" y="0"/>
                </a:lnTo>
                <a:close/>
              </a:path>
              <a:path w="692785" h="257810">
                <a:moveTo>
                  <a:pt x="481050" y="0"/>
                </a:moveTo>
                <a:lnTo>
                  <a:pt x="418642" y="0"/>
                </a:lnTo>
                <a:lnTo>
                  <a:pt x="417118" y="1524"/>
                </a:lnTo>
                <a:lnTo>
                  <a:pt x="417118" y="6083"/>
                </a:lnTo>
                <a:lnTo>
                  <a:pt x="418642" y="9131"/>
                </a:lnTo>
                <a:lnTo>
                  <a:pt x="481050" y="9131"/>
                </a:lnTo>
                <a:lnTo>
                  <a:pt x="484098" y="6083"/>
                </a:lnTo>
                <a:lnTo>
                  <a:pt x="484098" y="1524"/>
                </a:lnTo>
                <a:lnTo>
                  <a:pt x="481050" y="0"/>
                </a:lnTo>
                <a:close/>
              </a:path>
              <a:path w="692785" h="257810">
                <a:moveTo>
                  <a:pt x="382104" y="0"/>
                </a:moveTo>
                <a:lnTo>
                  <a:pt x="321208" y="0"/>
                </a:lnTo>
                <a:lnTo>
                  <a:pt x="318160" y="1524"/>
                </a:lnTo>
                <a:lnTo>
                  <a:pt x="318160" y="6083"/>
                </a:lnTo>
                <a:lnTo>
                  <a:pt x="321208" y="9131"/>
                </a:lnTo>
                <a:lnTo>
                  <a:pt x="382104" y="9131"/>
                </a:lnTo>
                <a:lnTo>
                  <a:pt x="385152" y="6083"/>
                </a:lnTo>
                <a:lnTo>
                  <a:pt x="385152" y="1524"/>
                </a:lnTo>
                <a:lnTo>
                  <a:pt x="382104" y="0"/>
                </a:lnTo>
                <a:close/>
              </a:path>
              <a:path w="692785" h="257810">
                <a:moveTo>
                  <a:pt x="283146" y="0"/>
                </a:moveTo>
                <a:lnTo>
                  <a:pt x="222262" y="0"/>
                </a:lnTo>
                <a:lnTo>
                  <a:pt x="219214" y="1524"/>
                </a:lnTo>
                <a:lnTo>
                  <a:pt x="219214" y="6083"/>
                </a:lnTo>
                <a:lnTo>
                  <a:pt x="222262" y="9131"/>
                </a:lnTo>
                <a:lnTo>
                  <a:pt x="283146" y="9131"/>
                </a:lnTo>
                <a:lnTo>
                  <a:pt x="286194" y="6083"/>
                </a:lnTo>
                <a:lnTo>
                  <a:pt x="286194" y="1524"/>
                </a:lnTo>
                <a:lnTo>
                  <a:pt x="283146" y="0"/>
                </a:lnTo>
                <a:close/>
              </a:path>
              <a:path w="692785" h="257810">
                <a:moveTo>
                  <a:pt x="185724" y="0"/>
                </a:moveTo>
                <a:lnTo>
                  <a:pt x="123304" y="0"/>
                </a:lnTo>
                <a:lnTo>
                  <a:pt x="120256" y="1524"/>
                </a:lnTo>
                <a:lnTo>
                  <a:pt x="120256" y="6083"/>
                </a:lnTo>
                <a:lnTo>
                  <a:pt x="123304" y="9131"/>
                </a:lnTo>
                <a:lnTo>
                  <a:pt x="185724" y="9131"/>
                </a:lnTo>
                <a:lnTo>
                  <a:pt x="187248" y="6083"/>
                </a:lnTo>
                <a:lnTo>
                  <a:pt x="187248" y="1524"/>
                </a:lnTo>
                <a:lnTo>
                  <a:pt x="185724" y="0"/>
                </a:lnTo>
                <a:close/>
              </a:path>
              <a:path w="692785" h="257810">
                <a:moveTo>
                  <a:pt x="86766" y="0"/>
                </a:moveTo>
                <a:lnTo>
                  <a:pt x="24358" y="0"/>
                </a:lnTo>
                <a:lnTo>
                  <a:pt x="22834" y="1524"/>
                </a:lnTo>
                <a:lnTo>
                  <a:pt x="22834" y="6083"/>
                </a:lnTo>
                <a:lnTo>
                  <a:pt x="24358" y="9131"/>
                </a:lnTo>
                <a:lnTo>
                  <a:pt x="86766" y="9131"/>
                </a:lnTo>
                <a:lnTo>
                  <a:pt x="88290" y="6083"/>
                </a:lnTo>
                <a:lnTo>
                  <a:pt x="88290" y="1524"/>
                </a:lnTo>
                <a:lnTo>
                  <a:pt x="8676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2600619" y="3421404"/>
            <a:ext cx="207237" cy="1036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2846550" y="3426926"/>
            <a:ext cx="45597" cy="787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2318773" y="4004761"/>
            <a:ext cx="2317312" cy="777432"/>
          </a:xfrm>
          <a:custGeom>
            <a:avLst/>
            <a:gdLst/>
            <a:ahLst/>
            <a:cxnLst/>
            <a:rect l="l" t="t" r="r" b="b"/>
            <a:pathLst>
              <a:path w="2553335" h="856614">
                <a:moveTo>
                  <a:pt x="0" y="856030"/>
                </a:moveTo>
                <a:lnTo>
                  <a:pt x="2552954" y="856030"/>
                </a:lnTo>
                <a:lnTo>
                  <a:pt x="2552954" y="0"/>
                </a:lnTo>
                <a:lnTo>
                  <a:pt x="0" y="0"/>
                </a:lnTo>
                <a:lnTo>
                  <a:pt x="0" y="8560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2314623" y="4000611"/>
            <a:ext cx="2325381" cy="784348"/>
          </a:xfrm>
          <a:custGeom>
            <a:avLst/>
            <a:gdLst/>
            <a:ahLst/>
            <a:cxnLst/>
            <a:rect l="l" t="t" r="r" b="b"/>
            <a:pathLst>
              <a:path w="2562225" h="864235">
                <a:moveTo>
                  <a:pt x="7607" y="7620"/>
                </a:moveTo>
                <a:lnTo>
                  <a:pt x="3047" y="7620"/>
                </a:lnTo>
                <a:lnTo>
                  <a:pt x="0" y="10668"/>
                </a:lnTo>
                <a:lnTo>
                  <a:pt x="0" y="22847"/>
                </a:lnTo>
                <a:lnTo>
                  <a:pt x="3047" y="24371"/>
                </a:lnTo>
                <a:lnTo>
                  <a:pt x="7607" y="24371"/>
                </a:lnTo>
                <a:lnTo>
                  <a:pt x="9131" y="22847"/>
                </a:lnTo>
                <a:lnTo>
                  <a:pt x="9131" y="10668"/>
                </a:lnTo>
                <a:lnTo>
                  <a:pt x="7607" y="7620"/>
                </a:lnTo>
                <a:close/>
              </a:path>
              <a:path w="2562225" h="864235">
                <a:moveTo>
                  <a:pt x="21310" y="0"/>
                </a:moveTo>
                <a:lnTo>
                  <a:pt x="7607" y="0"/>
                </a:lnTo>
                <a:lnTo>
                  <a:pt x="6083" y="1524"/>
                </a:lnTo>
                <a:lnTo>
                  <a:pt x="6083" y="6096"/>
                </a:lnTo>
                <a:lnTo>
                  <a:pt x="7607" y="7620"/>
                </a:lnTo>
                <a:lnTo>
                  <a:pt x="21310" y="7620"/>
                </a:lnTo>
                <a:lnTo>
                  <a:pt x="22834" y="6096"/>
                </a:lnTo>
                <a:lnTo>
                  <a:pt x="22834" y="1524"/>
                </a:lnTo>
                <a:lnTo>
                  <a:pt x="21310" y="0"/>
                </a:lnTo>
                <a:close/>
              </a:path>
              <a:path w="2562225" h="864235">
                <a:moveTo>
                  <a:pt x="7607" y="33515"/>
                </a:moveTo>
                <a:lnTo>
                  <a:pt x="3047" y="33515"/>
                </a:lnTo>
                <a:lnTo>
                  <a:pt x="0" y="35039"/>
                </a:lnTo>
                <a:lnTo>
                  <a:pt x="0" y="47218"/>
                </a:lnTo>
                <a:lnTo>
                  <a:pt x="3047" y="50266"/>
                </a:lnTo>
                <a:lnTo>
                  <a:pt x="7607" y="50266"/>
                </a:lnTo>
                <a:lnTo>
                  <a:pt x="9131" y="47218"/>
                </a:lnTo>
                <a:lnTo>
                  <a:pt x="9131" y="35039"/>
                </a:lnTo>
                <a:lnTo>
                  <a:pt x="7607" y="33515"/>
                </a:lnTo>
                <a:close/>
              </a:path>
              <a:path w="2562225" h="864235">
                <a:moveTo>
                  <a:pt x="7607" y="57886"/>
                </a:moveTo>
                <a:lnTo>
                  <a:pt x="3047" y="57886"/>
                </a:lnTo>
                <a:lnTo>
                  <a:pt x="0" y="59410"/>
                </a:lnTo>
                <a:lnTo>
                  <a:pt x="0" y="73113"/>
                </a:lnTo>
                <a:lnTo>
                  <a:pt x="3047" y="74637"/>
                </a:lnTo>
                <a:lnTo>
                  <a:pt x="7607" y="74637"/>
                </a:lnTo>
                <a:lnTo>
                  <a:pt x="9131" y="73113"/>
                </a:lnTo>
                <a:lnTo>
                  <a:pt x="9131" y="59410"/>
                </a:lnTo>
                <a:lnTo>
                  <a:pt x="7607" y="57886"/>
                </a:lnTo>
                <a:close/>
              </a:path>
              <a:path w="2562225" h="864235">
                <a:moveTo>
                  <a:pt x="7607" y="82257"/>
                </a:moveTo>
                <a:lnTo>
                  <a:pt x="3047" y="82257"/>
                </a:lnTo>
                <a:lnTo>
                  <a:pt x="0" y="83781"/>
                </a:lnTo>
                <a:lnTo>
                  <a:pt x="0" y="97485"/>
                </a:lnTo>
                <a:lnTo>
                  <a:pt x="3047" y="99009"/>
                </a:lnTo>
                <a:lnTo>
                  <a:pt x="7607" y="99009"/>
                </a:lnTo>
                <a:lnTo>
                  <a:pt x="9131" y="97485"/>
                </a:lnTo>
                <a:lnTo>
                  <a:pt x="9131" y="83781"/>
                </a:lnTo>
                <a:lnTo>
                  <a:pt x="7607" y="82257"/>
                </a:lnTo>
                <a:close/>
              </a:path>
              <a:path w="2562225" h="864235">
                <a:moveTo>
                  <a:pt x="7607" y="106629"/>
                </a:moveTo>
                <a:lnTo>
                  <a:pt x="3047" y="106629"/>
                </a:lnTo>
                <a:lnTo>
                  <a:pt x="0" y="109677"/>
                </a:lnTo>
                <a:lnTo>
                  <a:pt x="0" y="121856"/>
                </a:lnTo>
                <a:lnTo>
                  <a:pt x="3047" y="123380"/>
                </a:lnTo>
                <a:lnTo>
                  <a:pt x="7607" y="123380"/>
                </a:lnTo>
                <a:lnTo>
                  <a:pt x="9131" y="121856"/>
                </a:lnTo>
                <a:lnTo>
                  <a:pt x="9131" y="109677"/>
                </a:lnTo>
                <a:lnTo>
                  <a:pt x="7607" y="106629"/>
                </a:lnTo>
                <a:close/>
              </a:path>
              <a:path w="2562225" h="864235">
                <a:moveTo>
                  <a:pt x="7607" y="132524"/>
                </a:moveTo>
                <a:lnTo>
                  <a:pt x="3047" y="132524"/>
                </a:lnTo>
                <a:lnTo>
                  <a:pt x="0" y="134048"/>
                </a:lnTo>
                <a:lnTo>
                  <a:pt x="0" y="146227"/>
                </a:lnTo>
                <a:lnTo>
                  <a:pt x="3047" y="147751"/>
                </a:lnTo>
                <a:lnTo>
                  <a:pt x="7607" y="147751"/>
                </a:lnTo>
                <a:lnTo>
                  <a:pt x="9131" y="146227"/>
                </a:lnTo>
                <a:lnTo>
                  <a:pt x="9131" y="134048"/>
                </a:lnTo>
                <a:lnTo>
                  <a:pt x="7607" y="132524"/>
                </a:lnTo>
                <a:close/>
              </a:path>
              <a:path w="2562225" h="864235">
                <a:moveTo>
                  <a:pt x="7607" y="156895"/>
                </a:moveTo>
                <a:lnTo>
                  <a:pt x="3047" y="156895"/>
                </a:lnTo>
                <a:lnTo>
                  <a:pt x="0" y="158419"/>
                </a:lnTo>
                <a:lnTo>
                  <a:pt x="0" y="170599"/>
                </a:lnTo>
                <a:lnTo>
                  <a:pt x="3047" y="173647"/>
                </a:lnTo>
                <a:lnTo>
                  <a:pt x="7607" y="173647"/>
                </a:lnTo>
                <a:lnTo>
                  <a:pt x="9131" y="170599"/>
                </a:lnTo>
                <a:lnTo>
                  <a:pt x="9131" y="158419"/>
                </a:lnTo>
                <a:lnTo>
                  <a:pt x="7607" y="156895"/>
                </a:lnTo>
                <a:close/>
              </a:path>
              <a:path w="2562225" h="864235">
                <a:moveTo>
                  <a:pt x="7607" y="181267"/>
                </a:moveTo>
                <a:lnTo>
                  <a:pt x="3047" y="181267"/>
                </a:lnTo>
                <a:lnTo>
                  <a:pt x="0" y="182791"/>
                </a:lnTo>
                <a:lnTo>
                  <a:pt x="0" y="196494"/>
                </a:lnTo>
                <a:lnTo>
                  <a:pt x="3047" y="198018"/>
                </a:lnTo>
                <a:lnTo>
                  <a:pt x="7607" y="198018"/>
                </a:lnTo>
                <a:lnTo>
                  <a:pt x="9131" y="196494"/>
                </a:lnTo>
                <a:lnTo>
                  <a:pt x="9131" y="182791"/>
                </a:lnTo>
                <a:lnTo>
                  <a:pt x="7607" y="181267"/>
                </a:lnTo>
                <a:close/>
              </a:path>
              <a:path w="2562225" h="864235">
                <a:moveTo>
                  <a:pt x="7607" y="205638"/>
                </a:moveTo>
                <a:lnTo>
                  <a:pt x="3047" y="205638"/>
                </a:lnTo>
                <a:lnTo>
                  <a:pt x="0" y="207162"/>
                </a:lnTo>
                <a:lnTo>
                  <a:pt x="0" y="220865"/>
                </a:lnTo>
                <a:lnTo>
                  <a:pt x="3047" y="222389"/>
                </a:lnTo>
                <a:lnTo>
                  <a:pt x="7607" y="222389"/>
                </a:lnTo>
                <a:lnTo>
                  <a:pt x="9131" y="220865"/>
                </a:lnTo>
                <a:lnTo>
                  <a:pt x="9131" y="207162"/>
                </a:lnTo>
                <a:lnTo>
                  <a:pt x="7607" y="205638"/>
                </a:lnTo>
                <a:close/>
              </a:path>
              <a:path w="2562225" h="864235">
                <a:moveTo>
                  <a:pt x="7607" y="230009"/>
                </a:moveTo>
                <a:lnTo>
                  <a:pt x="3047" y="230009"/>
                </a:lnTo>
                <a:lnTo>
                  <a:pt x="0" y="233045"/>
                </a:lnTo>
                <a:lnTo>
                  <a:pt x="0" y="245237"/>
                </a:lnTo>
                <a:lnTo>
                  <a:pt x="3047" y="246761"/>
                </a:lnTo>
                <a:lnTo>
                  <a:pt x="7607" y="246761"/>
                </a:lnTo>
                <a:lnTo>
                  <a:pt x="9131" y="245237"/>
                </a:lnTo>
                <a:lnTo>
                  <a:pt x="9131" y="233045"/>
                </a:lnTo>
                <a:lnTo>
                  <a:pt x="7607" y="230009"/>
                </a:lnTo>
                <a:close/>
              </a:path>
              <a:path w="2562225" h="864235">
                <a:moveTo>
                  <a:pt x="7607" y="255892"/>
                </a:moveTo>
                <a:lnTo>
                  <a:pt x="3047" y="255892"/>
                </a:lnTo>
                <a:lnTo>
                  <a:pt x="0" y="257416"/>
                </a:lnTo>
                <a:lnTo>
                  <a:pt x="0" y="269608"/>
                </a:lnTo>
                <a:lnTo>
                  <a:pt x="3047" y="271132"/>
                </a:lnTo>
                <a:lnTo>
                  <a:pt x="7607" y="271132"/>
                </a:lnTo>
                <a:lnTo>
                  <a:pt x="9131" y="269608"/>
                </a:lnTo>
                <a:lnTo>
                  <a:pt x="9131" y="257416"/>
                </a:lnTo>
                <a:lnTo>
                  <a:pt x="7607" y="255892"/>
                </a:lnTo>
                <a:close/>
              </a:path>
              <a:path w="2562225" h="864235">
                <a:moveTo>
                  <a:pt x="7607" y="280263"/>
                </a:moveTo>
                <a:lnTo>
                  <a:pt x="3047" y="280263"/>
                </a:lnTo>
                <a:lnTo>
                  <a:pt x="0" y="281787"/>
                </a:lnTo>
                <a:lnTo>
                  <a:pt x="0" y="293979"/>
                </a:lnTo>
                <a:lnTo>
                  <a:pt x="3047" y="297027"/>
                </a:lnTo>
                <a:lnTo>
                  <a:pt x="7607" y="297027"/>
                </a:lnTo>
                <a:lnTo>
                  <a:pt x="9131" y="293979"/>
                </a:lnTo>
                <a:lnTo>
                  <a:pt x="9131" y="281787"/>
                </a:lnTo>
                <a:lnTo>
                  <a:pt x="7607" y="280263"/>
                </a:lnTo>
                <a:close/>
              </a:path>
              <a:path w="2562225" h="864235">
                <a:moveTo>
                  <a:pt x="7607" y="304634"/>
                </a:moveTo>
                <a:lnTo>
                  <a:pt x="3047" y="304634"/>
                </a:lnTo>
                <a:lnTo>
                  <a:pt x="0" y="306158"/>
                </a:lnTo>
                <a:lnTo>
                  <a:pt x="0" y="319874"/>
                </a:lnTo>
                <a:lnTo>
                  <a:pt x="3047" y="321398"/>
                </a:lnTo>
                <a:lnTo>
                  <a:pt x="7607" y="321398"/>
                </a:lnTo>
                <a:lnTo>
                  <a:pt x="9131" y="319874"/>
                </a:lnTo>
                <a:lnTo>
                  <a:pt x="9131" y="306158"/>
                </a:lnTo>
                <a:lnTo>
                  <a:pt x="7607" y="304634"/>
                </a:lnTo>
                <a:close/>
              </a:path>
              <a:path w="2562225" h="864235">
                <a:moveTo>
                  <a:pt x="7607" y="329006"/>
                </a:moveTo>
                <a:lnTo>
                  <a:pt x="3047" y="329006"/>
                </a:lnTo>
                <a:lnTo>
                  <a:pt x="0" y="330530"/>
                </a:lnTo>
                <a:lnTo>
                  <a:pt x="0" y="344246"/>
                </a:lnTo>
                <a:lnTo>
                  <a:pt x="3047" y="345770"/>
                </a:lnTo>
                <a:lnTo>
                  <a:pt x="7607" y="345770"/>
                </a:lnTo>
                <a:lnTo>
                  <a:pt x="9131" y="344246"/>
                </a:lnTo>
                <a:lnTo>
                  <a:pt x="9131" y="330530"/>
                </a:lnTo>
                <a:lnTo>
                  <a:pt x="7607" y="329006"/>
                </a:lnTo>
                <a:close/>
              </a:path>
              <a:path w="2562225" h="864235">
                <a:moveTo>
                  <a:pt x="7607" y="354901"/>
                </a:moveTo>
                <a:lnTo>
                  <a:pt x="3047" y="354901"/>
                </a:lnTo>
                <a:lnTo>
                  <a:pt x="0" y="356425"/>
                </a:lnTo>
                <a:lnTo>
                  <a:pt x="0" y="368617"/>
                </a:lnTo>
                <a:lnTo>
                  <a:pt x="3047" y="370141"/>
                </a:lnTo>
                <a:lnTo>
                  <a:pt x="7607" y="370141"/>
                </a:lnTo>
                <a:lnTo>
                  <a:pt x="9131" y="368617"/>
                </a:lnTo>
                <a:lnTo>
                  <a:pt x="9131" y="356425"/>
                </a:lnTo>
                <a:lnTo>
                  <a:pt x="7607" y="354901"/>
                </a:lnTo>
                <a:close/>
              </a:path>
              <a:path w="2562225" h="864235">
                <a:moveTo>
                  <a:pt x="7607" y="379272"/>
                </a:moveTo>
                <a:lnTo>
                  <a:pt x="3047" y="379272"/>
                </a:lnTo>
                <a:lnTo>
                  <a:pt x="0" y="380796"/>
                </a:lnTo>
                <a:lnTo>
                  <a:pt x="0" y="392988"/>
                </a:lnTo>
                <a:lnTo>
                  <a:pt x="3047" y="396036"/>
                </a:lnTo>
                <a:lnTo>
                  <a:pt x="7607" y="396036"/>
                </a:lnTo>
                <a:lnTo>
                  <a:pt x="9131" y="392988"/>
                </a:lnTo>
                <a:lnTo>
                  <a:pt x="9131" y="380796"/>
                </a:lnTo>
                <a:lnTo>
                  <a:pt x="7607" y="379272"/>
                </a:lnTo>
                <a:close/>
              </a:path>
              <a:path w="2562225" h="864235">
                <a:moveTo>
                  <a:pt x="7607" y="403644"/>
                </a:moveTo>
                <a:lnTo>
                  <a:pt x="3047" y="403644"/>
                </a:lnTo>
                <a:lnTo>
                  <a:pt x="0" y="405168"/>
                </a:lnTo>
                <a:lnTo>
                  <a:pt x="0" y="418884"/>
                </a:lnTo>
                <a:lnTo>
                  <a:pt x="3047" y="420408"/>
                </a:lnTo>
                <a:lnTo>
                  <a:pt x="7607" y="420408"/>
                </a:lnTo>
                <a:lnTo>
                  <a:pt x="9131" y="418884"/>
                </a:lnTo>
                <a:lnTo>
                  <a:pt x="9131" y="405168"/>
                </a:lnTo>
                <a:lnTo>
                  <a:pt x="7607" y="403644"/>
                </a:lnTo>
                <a:close/>
              </a:path>
              <a:path w="2562225" h="864235">
                <a:moveTo>
                  <a:pt x="7607" y="428015"/>
                </a:moveTo>
                <a:lnTo>
                  <a:pt x="3047" y="428015"/>
                </a:lnTo>
                <a:lnTo>
                  <a:pt x="0" y="429539"/>
                </a:lnTo>
                <a:lnTo>
                  <a:pt x="0" y="443255"/>
                </a:lnTo>
                <a:lnTo>
                  <a:pt x="3047" y="444779"/>
                </a:lnTo>
                <a:lnTo>
                  <a:pt x="7607" y="444779"/>
                </a:lnTo>
                <a:lnTo>
                  <a:pt x="9131" y="443255"/>
                </a:lnTo>
                <a:lnTo>
                  <a:pt x="9131" y="429539"/>
                </a:lnTo>
                <a:lnTo>
                  <a:pt x="7607" y="428015"/>
                </a:lnTo>
                <a:close/>
              </a:path>
              <a:path w="2562225" h="864235">
                <a:moveTo>
                  <a:pt x="7607" y="452386"/>
                </a:moveTo>
                <a:lnTo>
                  <a:pt x="3047" y="452386"/>
                </a:lnTo>
                <a:lnTo>
                  <a:pt x="0" y="455434"/>
                </a:lnTo>
                <a:lnTo>
                  <a:pt x="0" y="467626"/>
                </a:lnTo>
                <a:lnTo>
                  <a:pt x="3047" y="469138"/>
                </a:lnTo>
                <a:lnTo>
                  <a:pt x="7607" y="469138"/>
                </a:lnTo>
                <a:lnTo>
                  <a:pt x="9131" y="467626"/>
                </a:lnTo>
                <a:lnTo>
                  <a:pt x="9131" y="455434"/>
                </a:lnTo>
                <a:lnTo>
                  <a:pt x="7607" y="452386"/>
                </a:lnTo>
                <a:close/>
              </a:path>
              <a:path w="2562225" h="864235">
                <a:moveTo>
                  <a:pt x="7607" y="478282"/>
                </a:moveTo>
                <a:lnTo>
                  <a:pt x="3047" y="478282"/>
                </a:lnTo>
                <a:lnTo>
                  <a:pt x="0" y="479806"/>
                </a:lnTo>
                <a:lnTo>
                  <a:pt x="0" y="491985"/>
                </a:lnTo>
                <a:lnTo>
                  <a:pt x="3047" y="493509"/>
                </a:lnTo>
                <a:lnTo>
                  <a:pt x="7607" y="493509"/>
                </a:lnTo>
                <a:lnTo>
                  <a:pt x="9131" y="491985"/>
                </a:lnTo>
                <a:lnTo>
                  <a:pt x="9131" y="479806"/>
                </a:lnTo>
                <a:lnTo>
                  <a:pt x="7607" y="478282"/>
                </a:lnTo>
                <a:close/>
              </a:path>
              <a:path w="2562225" h="864235">
                <a:moveTo>
                  <a:pt x="7607" y="502653"/>
                </a:moveTo>
                <a:lnTo>
                  <a:pt x="3047" y="502653"/>
                </a:lnTo>
                <a:lnTo>
                  <a:pt x="0" y="504177"/>
                </a:lnTo>
                <a:lnTo>
                  <a:pt x="0" y="516356"/>
                </a:lnTo>
                <a:lnTo>
                  <a:pt x="3047" y="519404"/>
                </a:lnTo>
                <a:lnTo>
                  <a:pt x="7607" y="519404"/>
                </a:lnTo>
                <a:lnTo>
                  <a:pt x="9131" y="516356"/>
                </a:lnTo>
                <a:lnTo>
                  <a:pt x="9131" y="504177"/>
                </a:lnTo>
                <a:lnTo>
                  <a:pt x="7607" y="502653"/>
                </a:lnTo>
                <a:close/>
              </a:path>
              <a:path w="2562225" h="864235">
                <a:moveTo>
                  <a:pt x="7607" y="527024"/>
                </a:moveTo>
                <a:lnTo>
                  <a:pt x="3047" y="527024"/>
                </a:lnTo>
                <a:lnTo>
                  <a:pt x="0" y="528548"/>
                </a:lnTo>
                <a:lnTo>
                  <a:pt x="0" y="542251"/>
                </a:lnTo>
                <a:lnTo>
                  <a:pt x="3047" y="543775"/>
                </a:lnTo>
                <a:lnTo>
                  <a:pt x="7607" y="543775"/>
                </a:lnTo>
                <a:lnTo>
                  <a:pt x="9131" y="542251"/>
                </a:lnTo>
                <a:lnTo>
                  <a:pt x="9131" y="528548"/>
                </a:lnTo>
                <a:lnTo>
                  <a:pt x="7607" y="527024"/>
                </a:lnTo>
                <a:close/>
              </a:path>
              <a:path w="2562225" h="864235">
                <a:moveTo>
                  <a:pt x="7607" y="551395"/>
                </a:moveTo>
                <a:lnTo>
                  <a:pt x="3047" y="551395"/>
                </a:lnTo>
                <a:lnTo>
                  <a:pt x="0" y="552919"/>
                </a:lnTo>
                <a:lnTo>
                  <a:pt x="0" y="566623"/>
                </a:lnTo>
                <a:lnTo>
                  <a:pt x="3047" y="568147"/>
                </a:lnTo>
                <a:lnTo>
                  <a:pt x="7607" y="568147"/>
                </a:lnTo>
                <a:lnTo>
                  <a:pt x="9131" y="566623"/>
                </a:lnTo>
                <a:lnTo>
                  <a:pt x="9131" y="552919"/>
                </a:lnTo>
                <a:lnTo>
                  <a:pt x="7607" y="551395"/>
                </a:lnTo>
                <a:close/>
              </a:path>
              <a:path w="2562225" h="864235">
                <a:moveTo>
                  <a:pt x="7607" y="575767"/>
                </a:moveTo>
                <a:lnTo>
                  <a:pt x="3047" y="575767"/>
                </a:lnTo>
                <a:lnTo>
                  <a:pt x="0" y="578815"/>
                </a:lnTo>
                <a:lnTo>
                  <a:pt x="0" y="590994"/>
                </a:lnTo>
                <a:lnTo>
                  <a:pt x="3047" y="592518"/>
                </a:lnTo>
                <a:lnTo>
                  <a:pt x="7607" y="592518"/>
                </a:lnTo>
                <a:lnTo>
                  <a:pt x="9131" y="590994"/>
                </a:lnTo>
                <a:lnTo>
                  <a:pt x="9131" y="578815"/>
                </a:lnTo>
                <a:lnTo>
                  <a:pt x="7607" y="575767"/>
                </a:lnTo>
                <a:close/>
              </a:path>
              <a:path w="2562225" h="864235">
                <a:moveTo>
                  <a:pt x="7607" y="601662"/>
                </a:moveTo>
                <a:lnTo>
                  <a:pt x="3047" y="601662"/>
                </a:lnTo>
                <a:lnTo>
                  <a:pt x="0" y="603186"/>
                </a:lnTo>
                <a:lnTo>
                  <a:pt x="0" y="615365"/>
                </a:lnTo>
                <a:lnTo>
                  <a:pt x="3047" y="616889"/>
                </a:lnTo>
                <a:lnTo>
                  <a:pt x="7607" y="616889"/>
                </a:lnTo>
                <a:lnTo>
                  <a:pt x="9131" y="615365"/>
                </a:lnTo>
                <a:lnTo>
                  <a:pt x="9131" y="603186"/>
                </a:lnTo>
                <a:lnTo>
                  <a:pt x="7607" y="601662"/>
                </a:lnTo>
                <a:close/>
              </a:path>
              <a:path w="2562225" h="864235">
                <a:moveTo>
                  <a:pt x="7607" y="626033"/>
                </a:moveTo>
                <a:lnTo>
                  <a:pt x="3047" y="626033"/>
                </a:lnTo>
                <a:lnTo>
                  <a:pt x="0" y="627557"/>
                </a:lnTo>
                <a:lnTo>
                  <a:pt x="0" y="639737"/>
                </a:lnTo>
                <a:lnTo>
                  <a:pt x="3047" y="642785"/>
                </a:lnTo>
                <a:lnTo>
                  <a:pt x="7607" y="642785"/>
                </a:lnTo>
                <a:lnTo>
                  <a:pt x="9131" y="639737"/>
                </a:lnTo>
                <a:lnTo>
                  <a:pt x="9131" y="627557"/>
                </a:lnTo>
                <a:lnTo>
                  <a:pt x="7607" y="626033"/>
                </a:lnTo>
                <a:close/>
              </a:path>
              <a:path w="2562225" h="864235">
                <a:moveTo>
                  <a:pt x="7607" y="650405"/>
                </a:moveTo>
                <a:lnTo>
                  <a:pt x="3047" y="650405"/>
                </a:lnTo>
                <a:lnTo>
                  <a:pt x="0" y="651929"/>
                </a:lnTo>
                <a:lnTo>
                  <a:pt x="0" y="665632"/>
                </a:lnTo>
                <a:lnTo>
                  <a:pt x="3047" y="667156"/>
                </a:lnTo>
                <a:lnTo>
                  <a:pt x="7607" y="667156"/>
                </a:lnTo>
                <a:lnTo>
                  <a:pt x="9131" y="665632"/>
                </a:lnTo>
                <a:lnTo>
                  <a:pt x="9131" y="651929"/>
                </a:lnTo>
                <a:lnTo>
                  <a:pt x="7607" y="650405"/>
                </a:lnTo>
                <a:close/>
              </a:path>
              <a:path w="2562225" h="864235">
                <a:moveTo>
                  <a:pt x="7607" y="674776"/>
                </a:moveTo>
                <a:lnTo>
                  <a:pt x="3047" y="674776"/>
                </a:lnTo>
                <a:lnTo>
                  <a:pt x="0" y="677824"/>
                </a:lnTo>
                <a:lnTo>
                  <a:pt x="0" y="690003"/>
                </a:lnTo>
                <a:lnTo>
                  <a:pt x="3047" y="691527"/>
                </a:lnTo>
                <a:lnTo>
                  <a:pt x="7607" y="691527"/>
                </a:lnTo>
                <a:lnTo>
                  <a:pt x="9131" y="690003"/>
                </a:lnTo>
                <a:lnTo>
                  <a:pt x="9131" y="677824"/>
                </a:lnTo>
                <a:lnTo>
                  <a:pt x="7607" y="674776"/>
                </a:lnTo>
                <a:close/>
              </a:path>
              <a:path w="2562225" h="864235">
                <a:moveTo>
                  <a:pt x="7607" y="700671"/>
                </a:moveTo>
                <a:lnTo>
                  <a:pt x="3047" y="700671"/>
                </a:lnTo>
                <a:lnTo>
                  <a:pt x="0" y="702195"/>
                </a:lnTo>
                <a:lnTo>
                  <a:pt x="0" y="714375"/>
                </a:lnTo>
                <a:lnTo>
                  <a:pt x="3047" y="715899"/>
                </a:lnTo>
                <a:lnTo>
                  <a:pt x="7607" y="715899"/>
                </a:lnTo>
                <a:lnTo>
                  <a:pt x="9131" y="714375"/>
                </a:lnTo>
                <a:lnTo>
                  <a:pt x="9131" y="702195"/>
                </a:lnTo>
                <a:lnTo>
                  <a:pt x="7607" y="700671"/>
                </a:lnTo>
                <a:close/>
              </a:path>
              <a:path w="2562225" h="864235">
                <a:moveTo>
                  <a:pt x="7607" y="725043"/>
                </a:moveTo>
                <a:lnTo>
                  <a:pt x="3047" y="725043"/>
                </a:lnTo>
                <a:lnTo>
                  <a:pt x="0" y="726567"/>
                </a:lnTo>
                <a:lnTo>
                  <a:pt x="0" y="738746"/>
                </a:lnTo>
                <a:lnTo>
                  <a:pt x="3047" y="741794"/>
                </a:lnTo>
                <a:lnTo>
                  <a:pt x="7607" y="741794"/>
                </a:lnTo>
                <a:lnTo>
                  <a:pt x="9131" y="738746"/>
                </a:lnTo>
                <a:lnTo>
                  <a:pt x="9131" y="726567"/>
                </a:lnTo>
                <a:lnTo>
                  <a:pt x="7607" y="725043"/>
                </a:lnTo>
                <a:close/>
              </a:path>
              <a:path w="2562225" h="864235">
                <a:moveTo>
                  <a:pt x="7607" y="749414"/>
                </a:moveTo>
                <a:lnTo>
                  <a:pt x="3047" y="749414"/>
                </a:lnTo>
                <a:lnTo>
                  <a:pt x="0" y="750938"/>
                </a:lnTo>
                <a:lnTo>
                  <a:pt x="0" y="764641"/>
                </a:lnTo>
                <a:lnTo>
                  <a:pt x="3047" y="766165"/>
                </a:lnTo>
                <a:lnTo>
                  <a:pt x="7607" y="766165"/>
                </a:lnTo>
                <a:lnTo>
                  <a:pt x="9131" y="764641"/>
                </a:lnTo>
                <a:lnTo>
                  <a:pt x="9131" y="750938"/>
                </a:lnTo>
                <a:lnTo>
                  <a:pt x="7607" y="749414"/>
                </a:lnTo>
                <a:close/>
              </a:path>
              <a:path w="2562225" h="864235">
                <a:moveTo>
                  <a:pt x="7607" y="773785"/>
                </a:moveTo>
                <a:lnTo>
                  <a:pt x="3047" y="773785"/>
                </a:lnTo>
                <a:lnTo>
                  <a:pt x="0" y="775309"/>
                </a:lnTo>
                <a:lnTo>
                  <a:pt x="0" y="789012"/>
                </a:lnTo>
                <a:lnTo>
                  <a:pt x="3047" y="790536"/>
                </a:lnTo>
                <a:lnTo>
                  <a:pt x="7607" y="790536"/>
                </a:lnTo>
                <a:lnTo>
                  <a:pt x="9131" y="789012"/>
                </a:lnTo>
                <a:lnTo>
                  <a:pt x="9131" y="775309"/>
                </a:lnTo>
                <a:lnTo>
                  <a:pt x="7607" y="773785"/>
                </a:lnTo>
                <a:close/>
              </a:path>
              <a:path w="2562225" h="864235">
                <a:moveTo>
                  <a:pt x="7607" y="798156"/>
                </a:moveTo>
                <a:lnTo>
                  <a:pt x="3047" y="798156"/>
                </a:lnTo>
                <a:lnTo>
                  <a:pt x="0" y="801192"/>
                </a:lnTo>
                <a:lnTo>
                  <a:pt x="0" y="813384"/>
                </a:lnTo>
                <a:lnTo>
                  <a:pt x="3047" y="814908"/>
                </a:lnTo>
                <a:lnTo>
                  <a:pt x="7607" y="814908"/>
                </a:lnTo>
                <a:lnTo>
                  <a:pt x="9131" y="813384"/>
                </a:lnTo>
                <a:lnTo>
                  <a:pt x="9131" y="801192"/>
                </a:lnTo>
                <a:lnTo>
                  <a:pt x="7607" y="798156"/>
                </a:lnTo>
                <a:close/>
              </a:path>
              <a:path w="2562225" h="864235">
                <a:moveTo>
                  <a:pt x="7607" y="824039"/>
                </a:moveTo>
                <a:lnTo>
                  <a:pt x="3047" y="824039"/>
                </a:lnTo>
                <a:lnTo>
                  <a:pt x="0" y="825563"/>
                </a:lnTo>
                <a:lnTo>
                  <a:pt x="0" y="837755"/>
                </a:lnTo>
                <a:lnTo>
                  <a:pt x="3047" y="839279"/>
                </a:lnTo>
                <a:lnTo>
                  <a:pt x="7607" y="839279"/>
                </a:lnTo>
                <a:lnTo>
                  <a:pt x="9131" y="837755"/>
                </a:lnTo>
                <a:lnTo>
                  <a:pt x="9131" y="825563"/>
                </a:lnTo>
                <a:lnTo>
                  <a:pt x="7607" y="824039"/>
                </a:lnTo>
                <a:close/>
              </a:path>
              <a:path w="2562225" h="864235">
                <a:moveTo>
                  <a:pt x="7607" y="848410"/>
                </a:moveTo>
                <a:lnTo>
                  <a:pt x="3047" y="848410"/>
                </a:lnTo>
                <a:lnTo>
                  <a:pt x="0" y="849934"/>
                </a:lnTo>
                <a:lnTo>
                  <a:pt x="0" y="862126"/>
                </a:lnTo>
                <a:lnTo>
                  <a:pt x="3047" y="863650"/>
                </a:lnTo>
                <a:lnTo>
                  <a:pt x="7607" y="863650"/>
                </a:lnTo>
                <a:lnTo>
                  <a:pt x="9131" y="862126"/>
                </a:lnTo>
                <a:lnTo>
                  <a:pt x="9131" y="860602"/>
                </a:lnTo>
                <a:lnTo>
                  <a:pt x="4571" y="856030"/>
                </a:lnTo>
                <a:lnTo>
                  <a:pt x="9131" y="856030"/>
                </a:lnTo>
                <a:lnTo>
                  <a:pt x="9131" y="849934"/>
                </a:lnTo>
                <a:lnTo>
                  <a:pt x="7607" y="848410"/>
                </a:lnTo>
                <a:close/>
              </a:path>
              <a:path w="2562225" h="864235">
                <a:moveTo>
                  <a:pt x="7607" y="856030"/>
                </a:moveTo>
                <a:lnTo>
                  <a:pt x="4571" y="856030"/>
                </a:lnTo>
                <a:lnTo>
                  <a:pt x="9131" y="860602"/>
                </a:lnTo>
                <a:lnTo>
                  <a:pt x="9131" y="857554"/>
                </a:lnTo>
                <a:lnTo>
                  <a:pt x="7607" y="856030"/>
                </a:lnTo>
                <a:close/>
              </a:path>
              <a:path w="2562225" h="864235">
                <a:moveTo>
                  <a:pt x="9131" y="856030"/>
                </a:moveTo>
                <a:lnTo>
                  <a:pt x="7607" y="856030"/>
                </a:lnTo>
                <a:lnTo>
                  <a:pt x="9131" y="857554"/>
                </a:lnTo>
                <a:lnTo>
                  <a:pt x="9131" y="856030"/>
                </a:lnTo>
                <a:close/>
              </a:path>
              <a:path w="2562225" h="864235">
                <a:moveTo>
                  <a:pt x="31965" y="856030"/>
                </a:moveTo>
                <a:lnTo>
                  <a:pt x="19786" y="856030"/>
                </a:lnTo>
                <a:lnTo>
                  <a:pt x="16751" y="857554"/>
                </a:lnTo>
                <a:lnTo>
                  <a:pt x="16751" y="862126"/>
                </a:lnTo>
                <a:lnTo>
                  <a:pt x="19786" y="863650"/>
                </a:lnTo>
                <a:lnTo>
                  <a:pt x="31965" y="863650"/>
                </a:lnTo>
                <a:lnTo>
                  <a:pt x="33489" y="862126"/>
                </a:lnTo>
                <a:lnTo>
                  <a:pt x="33489" y="857554"/>
                </a:lnTo>
                <a:lnTo>
                  <a:pt x="31965" y="856030"/>
                </a:lnTo>
                <a:close/>
              </a:path>
              <a:path w="2562225" h="864235">
                <a:moveTo>
                  <a:pt x="56324" y="856030"/>
                </a:moveTo>
                <a:lnTo>
                  <a:pt x="44145" y="856030"/>
                </a:lnTo>
                <a:lnTo>
                  <a:pt x="42621" y="857554"/>
                </a:lnTo>
                <a:lnTo>
                  <a:pt x="42621" y="862126"/>
                </a:lnTo>
                <a:lnTo>
                  <a:pt x="44145" y="863650"/>
                </a:lnTo>
                <a:lnTo>
                  <a:pt x="56324" y="863650"/>
                </a:lnTo>
                <a:lnTo>
                  <a:pt x="59372" y="862126"/>
                </a:lnTo>
                <a:lnTo>
                  <a:pt x="59372" y="857554"/>
                </a:lnTo>
                <a:lnTo>
                  <a:pt x="56324" y="856030"/>
                </a:lnTo>
                <a:close/>
              </a:path>
              <a:path w="2562225" h="864235">
                <a:moveTo>
                  <a:pt x="82207" y="856030"/>
                </a:moveTo>
                <a:lnTo>
                  <a:pt x="68503" y="856030"/>
                </a:lnTo>
                <a:lnTo>
                  <a:pt x="66979" y="857554"/>
                </a:lnTo>
                <a:lnTo>
                  <a:pt x="66979" y="862126"/>
                </a:lnTo>
                <a:lnTo>
                  <a:pt x="68503" y="863650"/>
                </a:lnTo>
                <a:lnTo>
                  <a:pt x="82207" y="863650"/>
                </a:lnTo>
                <a:lnTo>
                  <a:pt x="83731" y="862126"/>
                </a:lnTo>
                <a:lnTo>
                  <a:pt x="83731" y="857554"/>
                </a:lnTo>
                <a:lnTo>
                  <a:pt x="82207" y="856030"/>
                </a:lnTo>
                <a:close/>
              </a:path>
              <a:path w="2562225" h="864235">
                <a:moveTo>
                  <a:pt x="106565" y="856030"/>
                </a:moveTo>
                <a:lnTo>
                  <a:pt x="92862" y="856030"/>
                </a:lnTo>
                <a:lnTo>
                  <a:pt x="91338" y="857554"/>
                </a:lnTo>
                <a:lnTo>
                  <a:pt x="91338" y="862126"/>
                </a:lnTo>
                <a:lnTo>
                  <a:pt x="92862" y="863650"/>
                </a:lnTo>
                <a:lnTo>
                  <a:pt x="106565" y="863650"/>
                </a:lnTo>
                <a:lnTo>
                  <a:pt x="108089" y="862126"/>
                </a:lnTo>
                <a:lnTo>
                  <a:pt x="108089" y="857554"/>
                </a:lnTo>
                <a:lnTo>
                  <a:pt x="106565" y="856030"/>
                </a:lnTo>
                <a:close/>
              </a:path>
              <a:path w="2562225" h="864235">
                <a:moveTo>
                  <a:pt x="130924" y="856030"/>
                </a:moveTo>
                <a:lnTo>
                  <a:pt x="118744" y="856030"/>
                </a:lnTo>
                <a:lnTo>
                  <a:pt x="115696" y="857554"/>
                </a:lnTo>
                <a:lnTo>
                  <a:pt x="115696" y="862126"/>
                </a:lnTo>
                <a:lnTo>
                  <a:pt x="118744" y="863650"/>
                </a:lnTo>
                <a:lnTo>
                  <a:pt x="130924" y="863650"/>
                </a:lnTo>
                <a:lnTo>
                  <a:pt x="132448" y="862126"/>
                </a:lnTo>
                <a:lnTo>
                  <a:pt x="132448" y="857554"/>
                </a:lnTo>
                <a:lnTo>
                  <a:pt x="130924" y="856030"/>
                </a:lnTo>
                <a:close/>
              </a:path>
              <a:path w="2562225" h="864235">
                <a:moveTo>
                  <a:pt x="155282" y="856030"/>
                </a:moveTo>
                <a:lnTo>
                  <a:pt x="143103" y="856030"/>
                </a:lnTo>
                <a:lnTo>
                  <a:pt x="141579" y="857554"/>
                </a:lnTo>
                <a:lnTo>
                  <a:pt x="141579" y="862126"/>
                </a:lnTo>
                <a:lnTo>
                  <a:pt x="143103" y="863650"/>
                </a:lnTo>
                <a:lnTo>
                  <a:pt x="155282" y="863650"/>
                </a:lnTo>
                <a:lnTo>
                  <a:pt x="156794" y="862126"/>
                </a:lnTo>
                <a:lnTo>
                  <a:pt x="156794" y="857554"/>
                </a:lnTo>
                <a:lnTo>
                  <a:pt x="155282" y="856030"/>
                </a:lnTo>
                <a:close/>
              </a:path>
              <a:path w="2562225" h="864235">
                <a:moveTo>
                  <a:pt x="179641" y="856030"/>
                </a:moveTo>
                <a:lnTo>
                  <a:pt x="167462" y="856030"/>
                </a:lnTo>
                <a:lnTo>
                  <a:pt x="165938" y="857554"/>
                </a:lnTo>
                <a:lnTo>
                  <a:pt x="165938" y="862126"/>
                </a:lnTo>
                <a:lnTo>
                  <a:pt x="167462" y="863650"/>
                </a:lnTo>
                <a:lnTo>
                  <a:pt x="179641" y="863650"/>
                </a:lnTo>
                <a:lnTo>
                  <a:pt x="182676" y="862126"/>
                </a:lnTo>
                <a:lnTo>
                  <a:pt x="182676" y="857554"/>
                </a:lnTo>
                <a:lnTo>
                  <a:pt x="179641" y="856030"/>
                </a:lnTo>
                <a:close/>
              </a:path>
              <a:path w="2562225" h="864235">
                <a:moveTo>
                  <a:pt x="205511" y="856030"/>
                </a:moveTo>
                <a:lnTo>
                  <a:pt x="191808" y="856030"/>
                </a:lnTo>
                <a:lnTo>
                  <a:pt x="190296" y="857554"/>
                </a:lnTo>
                <a:lnTo>
                  <a:pt x="190296" y="862126"/>
                </a:lnTo>
                <a:lnTo>
                  <a:pt x="191808" y="863650"/>
                </a:lnTo>
                <a:lnTo>
                  <a:pt x="205511" y="863650"/>
                </a:lnTo>
                <a:lnTo>
                  <a:pt x="207035" y="862126"/>
                </a:lnTo>
                <a:lnTo>
                  <a:pt x="207035" y="857554"/>
                </a:lnTo>
                <a:lnTo>
                  <a:pt x="205511" y="856030"/>
                </a:lnTo>
                <a:close/>
              </a:path>
              <a:path w="2562225" h="864235">
                <a:moveTo>
                  <a:pt x="229869" y="856030"/>
                </a:moveTo>
                <a:lnTo>
                  <a:pt x="217690" y="856030"/>
                </a:lnTo>
                <a:lnTo>
                  <a:pt x="214655" y="857554"/>
                </a:lnTo>
                <a:lnTo>
                  <a:pt x="214655" y="862126"/>
                </a:lnTo>
                <a:lnTo>
                  <a:pt x="217690" y="863650"/>
                </a:lnTo>
                <a:lnTo>
                  <a:pt x="229869" y="863650"/>
                </a:lnTo>
                <a:lnTo>
                  <a:pt x="231393" y="862126"/>
                </a:lnTo>
                <a:lnTo>
                  <a:pt x="231393" y="857554"/>
                </a:lnTo>
                <a:lnTo>
                  <a:pt x="229869" y="856030"/>
                </a:lnTo>
                <a:close/>
              </a:path>
              <a:path w="2562225" h="864235">
                <a:moveTo>
                  <a:pt x="254228" y="856030"/>
                </a:moveTo>
                <a:lnTo>
                  <a:pt x="242049" y="856030"/>
                </a:lnTo>
                <a:lnTo>
                  <a:pt x="240525" y="857554"/>
                </a:lnTo>
                <a:lnTo>
                  <a:pt x="240525" y="862126"/>
                </a:lnTo>
                <a:lnTo>
                  <a:pt x="242049" y="863650"/>
                </a:lnTo>
                <a:lnTo>
                  <a:pt x="254228" y="863650"/>
                </a:lnTo>
                <a:lnTo>
                  <a:pt x="255752" y="862126"/>
                </a:lnTo>
                <a:lnTo>
                  <a:pt x="255752" y="857554"/>
                </a:lnTo>
                <a:lnTo>
                  <a:pt x="254228" y="856030"/>
                </a:lnTo>
                <a:close/>
              </a:path>
              <a:path w="2562225" h="864235">
                <a:moveTo>
                  <a:pt x="278587" y="856030"/>
                </a:moveTo>
                <a:lnTo>
                  <a:pt x="266407" y="856030"/>
                </a:lnTo>
                <a:lnTo>
                  <a:pt x="264883" y="857554"/>
                </a:lnTo>
                <a:lnTo>
                  <a:pt x="264883" y="862126"/>
                </a:lnTo>
                <a:lnTo>
                  <a:pt x="266407" y="863650"/>
                </a:lnTo>
                <a:lnTo>
                  <a:pt x="278587" y="863650"/>
                </a:lnTo>
                <a:lnTo>
                  <a:pt x="281635" y="862126"/>
                </a:lnTo>
                <a:lnTo>
                  <a:pt x="281635" y="857554"/>
                </a:lnTo>
                <a:lnTo>
                  <a:pt x="278587" y="856030"/>
                </a:lnTo>
                <a:close/>
              </a:path>
              <a:path w="2562225" h="864235">
                <a:moveTo>
                  <a:pt x="304469" y="856030"/>
                </a:moveTo>
                <a:lnTo>
                  <a:pt x="290766" y="856030"/>
                </a:lnTo>
                <a:lnTo>
                  <a:pt x="289242" y="857554"/>
                </a:lnTo>
                <a:lnTo>
                  <a:pt x="289242" y="862126"/>
                </a:lnTo>
                <a:lnTo>
                  <a:pt x="290766" y="863650"/>
                </a:lnTo>
                <a:lnTo>
                  <a:pt x="304469" y="863650"/>
                </a:lnTo>
                <a:lnTo>
                  <a:pt x="305993" y="862126"/>
                </a:lnTo>
                <a:lnTo>
                  <a:pt x="305993" y="857554"/>
                </a:lnTo>
                <a:lnTo>
                  <a:pt x="304469" y="856030"/>
                </a:lnTo>
                <a:close/>
              </a:path>
              <a:path w="2562225" h="864235">
                <a:moveTo>
                  <a:pt x="328828" y="856030"/>
                </a:moveTo>
                <a:lnTo>
                  <a:pt x="315125" y="856030"/>
                </a:lnTo>
                <a:lnTo>
                  <a:pt x="313601" y="857554"/>
                </a:lnTo>
                <a:lnTo>
                  <a:pt x="313601" y="862126"/>
                </a:lnTo>
                <a:lnTo>
                  <a:pt x="315125" y="863650"/>
                </a:lnTo>
                <a:lnTo>
                  <a:pt x="328828" y="863650"/>
                </a:lnTo>
                <a:lnTo>
                  <a:pt x="330352" y="862126"/>
                </a:lnTo>
                <a:lnTo>
                  <a:pt x="330352" y="857554"/>
                </a:lnTo>
                <a:lnTo>
                  <a:pt x="328828" y="856030"/>
                </a:lnTo>
                <a:close/>
              </a:path>
              <a:path w="2562225" h="864235">
                <a:moveTo>
                  <a:pt x="353186" y="856030"/>
                </a:moveTo>
                <a:lnTo>
                  <a:pt x="341007" y="856030"/>
                </a:lnTo>
                <a:lnTo>
                  <a:pt x="339483" y="857554"/>
                </a:lnTo>
                <a:lnTo>
                  <a:pt x="339483" y="862126"/>
                </a:lnTo>
                <a:lnTo>
                  <a:pt x="341007" y="863650"/>
                </a:lnTo>
                <a:lnTo>
                  <a:pt x="353186" y="863650"/>
                </a:lnTo>
                <a:lnTo>
                  <a:pt x="354698" y="862126"/>
                </a:lnTo>
                <a:lnTo>
                  <a:pt x="354698" y="857554"/>
                </a:lnTo>
                <a:lnTo>
                  <a:pt x="353186" y="856030"/>
                </a:lnTo>
                <a:close/>
              </a:path>
              <a:path w="2562225" h="864235">
                <a:moveTo>
                  <a:pt x="377532" y="856030"/>
                </a:moveTo>
                <a:lnTo>
                  <a:pt x="365366" y="856030"/>
                </a:lnTo>
                <a:lnTo>
                  <a:pt x="363842" y="857554"/>
                </a:lnTo>
                <a:lnTo>
                  <a:pt x="363842" y="862126"/>
                </a:lnTo>
                <a:lnTo>
                  <a:pt x="365366" y="863650"/>
                </a:lnTo>
                <a:lnTo>
                  <a:pt x="377532" y="863650"/>
                </a:lnTo>
                <a:lnTo>
                  <a:pt x="380580" y="862126"/>
                </a:lnTo>
                <a:lnTo>
                  <a:pt x="380580" y="857554"/>
                </a:lnTo>
                <a:lnTo>
                  <a:pt x="377532" y="856030"/>
                </a:lnTo>
                <a:close/>
              </a:path>
              <a:path w="2562225" h="864235">
                <a:moveTo>
                  <a:pt x="403415" y="856030"/>
                </a:moveTo>
                <a:lnTo>
                  <a:pt x="389712" y="856030"/>
                </a:lnTo>
                <a:lnTo>
                  <a:pt x="388200" y="857554"/>
                </a:lnTo>
                <a:lnTo>
                  <a:pt x="388200" y="862126"/>
                </a:lnTo>
                <a:lnTo>
                  <a:pt x="389712" y="863650"/>
                </a:lnTo>
                <a:lnTo>
                  <a:pt x="403415" y="863650"/>
                </a:lnTo>
                <a:lnTo>
                  <a:pt x="404939" y="862126"/>
                </a:lnTo>
                <a:lnTo>
                  <a:pt x="404939" y="857554"/>
                </a:lnTo>
                <a:lnTo>
                  <a:pt x="403415" y="856030"/>
                </a:lnTo>
                <a:close/>
              </a:path>
              <a:path w="2562225" h="864235">
                <a:moveTo>
                  <a:pt x="427774" y="856030"/>
                </a:moveTo>
                <a:lnTo>
                  <a:pt x="414070" y="856030"/>
                </a:lnTo>
                <a:lnTo>
                  <a:pt x="412546" y="857554"/>
                </a:lnTo>
                <a:lnTo>
                  <a:pt x="412546" y="862126"/>
                </a:lnTo>
                <a:lnTo>
                  <a:pt x="414070" y="863650"/>
                </a:lnTo>
                <a:lnTo>
                  <a:pt x="427774" y="863650"/>
                </a:lnTo>
                <a:lnTo>
                  <a:pt x="429298" y="862126"/>
                </a:lnTo>
                <a:lnTo>
                  <a:pt x="429298" y="857554"/>
                </a:lnTo>
                <a:lnTo>
                  <a:pt x="427774" y="856030"/>
                </a:lnTo>
                <a:close/>
              </a:path>
              <a:path w="2562225" h="864235">
                <a:moveTo>
                  <a:pt x="452132" y="856030"/>
                </a:moveTo>
                <a:lnTo>
                  <a:pt x="439953" y="856030"/>
                </a:lnTo>
                <a:lnTo>
                  <a:pt x="436905" y="857554"/>
                </a:lnTo>
                <a:lnTo>
                  <a:pt x="436905" y="862126"/>
                </a:lnTo>
                <a:lnTo>
                  <a:pt x="439953" y="863650"/>
                </a:lnTo>
                <a:lnTo>
                  <a:pt x="452132" y="863650"/>
                </a:lnTo>
                <a:lnTo>
                  <a:pt x="453656" y="862126"/>
                </a:lnTo>
                <a:lnTo>
                  <a:pt x="453656" y="857554"/>
                </a:lnTo>
                <a:lnTo>
                  <a:pt x="452132" y="856030"/>
                </a:lnTo>
                <a:close/>
              </a:path>
              <a:path w="2562225" h="864235">
                <a:moveTo>
                  <a:pt x="476491" y="856030"/>
                </a:moveTo>
                <a:lnTo>
                  <a:pt x="464311" y="856030"/>
                </a:lnTo>
                <a:lnTo>
                  <a:pt x="462787" y="857554"/>
                </a:lnTo>
                <a:lnTo>
                  <a:pt x="462787" y="862126"/>
                </a:lnTo>
                <a:lnTo>
                  <a:pt x="464311" y="863650"/>
                </a:lnTo>
                <a:lnTo>
                  <a:pt x="476491" y="863650"/>
                </a:lnTo>
                <a:lnTo>
                  <a:pt x="479539" y="862126"/>
                </a:lnTo>
                <a:lnTo>
                  <a:pt x="479539" y="857554"/>
                </a:lnTo>
                <a:lnTo>
                  <a:pt x="476491" y="856030"/>
                </a:lnTo>
                <a:close/>
              </a:path>
              <a:path w="2562225" h="864235">
                <a:moveTo>
                  <a:pt x="502373" y="856030"/>
                </a:moveTo>
                <a:lnTo>
                  <a:pt x="488670" y="856030"/>
                </a:lnTo>
                <a:lnTo>
                  <a:pt x="487146" y="857554"/>
                </a:lnTo>
                <a:lnTo>
                  <a:pt x="487146" y="862126"/>
                </a:lnTo>
                <a:lnTo>
                  <a:pt x="488670" y="863650"/>
                </a:lnTo>
                <a:lnTo>
                  <a:pt x="502373" y="863650"/>
                </a:lnTo>
                <a:lnTo>
                  <a:pt x="503897" y="862126"/>
                </a:lnTo>
                <a:lnTo>
                  <a:pt x="503897" y="857554"/>
                </a:lnTo>
                <a:lnTo>
                  <a:pt x="502373" y="856030"/>
                </a:lnTo>
                <a:close/>
              </a:path>
              <a:path w="2562225" h="864235">
                <a:moveTo>
                  <a:pt x="526732" y="856030"/>
                </a:moveTo>
                <a:lnTo>
                  <a:pt x="513029" y="856030"/>
                </a:lnTo>
                <a:lnTo>
                  <a:pt x="511505" y="857554"/>
                </a:lnTo>
                <a:lnTo>
                  <a:pt x="511505" y="862126"/>
                </a:lnTo>
                <a:lnTo>
                  <a:pt x="513029" y="863650"/>
                </a:lnTo>
                <a:lnTo>
                  <a:pt x="526732" y="863650"/>
                </a:lnTo>
                <a:lnTo>
                  <a:pt x="528243" y="862126"/>
                </a:lnTo>
                <a:lnTo>
                  <a:pt x="528243" y="857554"/>
                </a:lnTo>
                <a:lnTo>
                  <a:pt x="526732" y="856030"/>
                </a:lnTo>
                <a:close/>
              </a:path>
              <a:path w="2562225" h="864235">
                <a:moveTo>
                  <a:pt x="551091" y="856030"/>
                </a:moveTo>
                <a:lnTo>
                  <a:pt x="538911" y="856030"/>
                </a:lnTo>
                <a:lnTo>
                  <a:pt x="535863" y="857554"/>
                </a:lnTo>
                <a:lnTo>
                  <a:pt x="535863" y="862126"/>
                </a:lnTo>
                <a:lnTo>
                  <a:pt x="538911" y="863650"/>
                </a:lnTo>
                <a:lnTo>
                  <a:pt x="551091" y="863650"/>
                </a:lnTo>
                <a:lnTo>
                  <a:pt x="552602" y="862126"/>
                </a:lnTo>
                <a:lnTo>
                  <a:pt x="552602" y="857554"/>
                </a:lnTo>
                <a:lnTo>
                  <a:pt x="551091" y="856030"/>
                </a:lnTo>
                <a:close/>
              </a:path>
              <a:path w="2562225" h="864235">
                <a:moveTo>
                  <a:pt x="575436" y="856030"/>
                </a:moveTo>
                <a:lnTo>
                  <a:pt x="563257" y="856030"/>
                </a:lnTo>
                <a:lnTo>
                  <a:pt x="561746" y="857554"/>
                </a:lnTo>
                <a:lnTo>
                  <a:pt x="561746" y="862126"/>
                </a:lnTo>
                <a:lnTo>
                  <a:pt x="563257" y="863650"/>
                </a:lnTo>
                <a:lnTo>
                  <a:pt x="575436" y="863650"/>
                </a:lnTo>
                <a:lnTo>
                  <a:pt x="576960" y="862126"/>
                </a:lnTo>
                <a:lnTo>
                  <a:pt x="576960" y="857554"/>
                </a:lnTo>
                <a:lnTo>
                  <a:pt x="575436" y="856030"/>
                </a:lnTo>
                <a:close/>
              </a:path>
              <a:path w="2562225" h="864235">
                <a:moveTo>
                  <a:pt x="599795" y="856030"/>
                </a:moveTo>
                <a:lnTo>
                  <a:pt x="587616" y="856030"/>
                </a:lnTo>
                <a:lnTo>
                  <a:pt x="586104" y="857554"/>
                </a:lnTo>
                <a:lnTo>
                  <a:pt x="586104" y="862126"/>
                </a:lnTo>
                <a:lnTo>
                  <a:pt x="587616" y="863650"/>
                </a:lnTo>
                <a:lnTo>
                  <a:pt x="599795" y="863650"/>
                </a:lnTo>
                <a:lnTo>
                  <a:pt x="602843" y="862126"/>
                </a:lnTo>
                <a:lnTo>
                  <a:pt x="602843" y="857554"/>
                </a:lnTo>
                <a:lnTo>
                  <a:pt x="599795" y="856030"/>
                </a:lnTo>
                <a:close/>
              </a:path>
              <a:path w="2562225" h="864235">
                <a:moveTo>
                  <a:pt x="625678" y="856030"/>
                </a:moveTo>
                <a:lnTo>
                  <a:pt x="611974" y="856030"/>
                </a:lnTo>
                <a:lnTo>
                  <a:pt x="610450" y="857554"/>
                </a:lnTo>
                <a:lnTo>
                  <a:pt x="610450" y="862126"/>
                </a:lnTo>
                <a:lnTo>
                  <a:pt x="611974" y="863650"/>
                </a:lnTo>
                <a:lnTo>
                  <a:pt x="625678" y="863650"/>
                </a:lnTo>
                <a:lnTo>
                  <a:pt x="627202" y="862126"/>
                </a:lnTo>
                <a:lnTo>
                  <a:pt x="627202" y="857554"/>
                </a:lnTo>
                <a:lnTo>
                  <a:pt x="625678" y="856030"/>
                </a:lnTo>
                <a:close/>
              </a:path>
              <a:path w="2562225" h="864235">
                <a:moveTo>
                  <a:pt x="650036" y="856030"/>
                </a:moveTo>
                <a:lnTo>
                  <a:pt x="637857" y="856030"/>
                </a:lnTo>
                <a:lnTo>
                  <a:pt x="634809" y="857554"/>
                </a:lnTo>
                <a:lnTo>
                  <a:pt x="634809" y="862126"/>
                </a:lnTo>
                <a:lnTo>
                  <a:pt x="637857" y="863650"/>
                </a:lnTo>
                <a:lnTo>
                  <a:pt x="650036" y="863650"/>
                </a:lnTo>
                <a:lnTo>
                  <a:pt x="651560" y="862126"/>
                </a:lnTo>
                <a:lnTo>
                  <a:pt x="651560" y="857554"/>
                </a:lnTo>
                <a:lnTo>
                  <a:pt x="650036" y="856030"/>
                </a:lnTo>
                <a:close/>
              </a:path>
              <a:path w="2562225" h="864235">
                <a:moveTo>
                  <a:pt x="674395" y="856030"/>
                </a:moveTo>
                <a:lnTo>
                  <a:pt x="662216" y="856030"/>
                </a:lnTo>
                <a:lnTo>
                  <a:pt x="660692" y="857554"/>
                </a:lnTo>
                <a:lnTo>
                  <a:pt x="660692" y="862126"/>
                </a:lnTo>
                <a:lnTo>
                  <a:pt x="662216" y="863650"/>
                </a:lnTo>
                <a:lnTo>
                  <a:pt x="674395" y="863650"/>
                </a:lnTo>
                <a:lnTo>
                  <a:pt x="675919" y="862126"/>
                </a:lnTo>
                <a:lnTo>
                  <a:pt x="675919" y="857554"/>
                </a:lnTo>
                <a:lnTo>
                  <a:pt x="674395" y="856030"/>
                </a:lnTo>
                <a:close/>
              </a:path>
              <a:path w="2562225" h="864235">
                <a:moveTo>
                  <a:pt x="698754" y="856030"/>
                </a:moveTo>
                <a:lnTo>
                  <a:pt x="686574" y="856030"/>
                </a:lnTo>
                <a:lnTo>
                  <a:pt x="685050" y="857554"/>
                </a:lnTo>
                <a:lnTo>
                  <a:pt x="685050" y="862126"/>
                </a:lnTo>
                <a:lnTo>
                  <a:pt x="686574" y="863650"/>
                </a:lnTo>
                <a:lnTo>
                  <a:pt x="698754" y="863650"/>
                </a:lnTo>
                <a:lnTo>
                  <a:pt x="701801" y="862126"/>
                </a:lnTo>
                <a:lnTo>
                  <a:pt x="701801" y="857554"/>
                </a:lnTo>
                <a:lnTo>
                  <a:pt x="698754" y="856030"/>
                </a:lnTo>
                <a:close/>
              </a:path>
              <a:path w="2562225" h="864235">
                <a:moveTo>
                  <a:pt x="724636" y="856030"/>
                </a:moveTo>
                <a:lnTo>
                  <a:pt x="710933" y="856030"/>
                </a:lnTo>
                <a:lnTo>
                  <a:pt x="709409" y="857554"/>
                </a:lnTo>
                <a:lnTo>
                  <a:pt x="709409" y="862126"/>
                </a:lnTo>
                <a:lnTo>
                  <a:pt x="710933" y="863650"/>
                </a:lnTo>
                <a:lnTo>
                  <a:pt x="724636" y="863650"/>
                </a:lnTo>
                <a:lnTo>
                  <a:pt x="726147" y="862126"/>
                </a:lnTo>
                <a:lnTo>
                  <a:pt x="726147" y="857554"/>
                </a:lnTo>
                <a:lnTo>
                  <a:pt x="724636" y="856030"/>
                </a:lnTo>
                <a:close/>
              </a:path>
              <a:path w="2562225" h="864235">
                <a:moveTo>
                  <a:pt x="748982" y="856030"/>
                </a:moveTo>
                <a:lnTo>
                  <a:pt x="735291" y="856030"/>
                </a:lnTo>
                <a:lnTo>
                  <a:pt x="733767" y="857554"/>
                </a:lnTo>
                <a:lnTo>
                  <a:pt x="733767" y="862126"/>
                </a:lnTo>
                <a:lnTo>
                  <a:pt x="735291" y="863650"/>
                </a:lnTo>
                <a:lnTo>
                  <a:pt x="748982" y="863650"/>
                </a:lnTo>
                <a:lnTo>
                  <a:pt x="750506" y="862126"/>
                </a:lnTo>
                <a:lnTo>
                  <a:pt x="750506" y="857554"/>
                </a:lnTo>
                <a:lnTo>
                  <a:pt x="748982" y="856030"/>
                </a:lnTo>
                <a:close/>
              </a:path>
              <a:path w="2562225" h="864235">
                <a:moveTo>
                  <a:pt x="773341" y="856030"/>
                </a:moveTo>
                <a:lnTo>
                  <a:pt x="761161" y="856030"/>
                </a:lnTo>
                <a:lnTo>
                  <a:pt x="758126" y="857554"/>
                </a:lnTo>
                <a:lnTo>
                  <a:pt x="758126" y="862126"/>
                </a:lnTo>
                <a:lnTo>
                  <a:pt x="761161" y="863650"/>
                </a:lnTo>
                <a:lnTo>
                  <a:pt x="773341" y="863650"/>
                </a:lnTo>
                <a:lnTo>
                  <a:pt x="774865" y="862126"/>
                </a:lnTo>
                <a:lnTo>
                  <a:pt x="774865" y="857554"/>
                </a:lnTo>
                <a:lnTo>
                  <a:pt x="773341" y="856030"/>
                </a:lnTo>
                <a:close/>
              </a:path>
              <a:path w="2562225" h="864235">
                <a:moveTo>
                  <a:pt x="797699" y="856030"/>
                </a:moveTo>
                <a:lnTo>
                  <a:pt x="785520" y="856030"/>
                </a:lnTo>
                <a:lnTo>
                  <a:pt x="783996" y="857554"/>
                </a:lnTo>
                <a:lnTo>
                  <a:pt x="783996" y="862126"/>
                </a:lnTo>
                <a:lnTo>
                  <a:pt x="785520" y="863650"/>
                </a:lnTo>
                <a:lnTo>
                  <a:pt x="797699" y="863650"/>
                </a:lnTo>
                <a:lnTo>
                  <a:pt x="800747" y="862126"/>
                </a:lnTo>
                <a:lnTo>
                  <a:pt x="800747" y="857554"/>
                </a:lnTo>
                <a:lnTo>
                  <a:pt x="797699" y="856030"/>
                </a:lnTo>
                <a:close/>
              </a:path>
              <a:path w="2562225" h="864235">
                <a:moveTo>
                  <a:pt x="823582" y="856030"/>
                </a:moveTo>
                <a:lnTo>
                  <a:pt x="809879" y="856030"/>
                </a:lnTo>
                <a:lnTo>
                  <a:pt x="808354" y="857554"/>
                </a:lnTo>
                <a:lnTo>
                  <a:pt x="808354" y="862126"/>
                </a:lnTo>
                <a:lnTo>
                  <a:pt x="809879" y="863650"/>
                </a:lnTo>
                <a:lnTo>
                  <a:pt x="823582" y="863650"/>
                </a:lnTo>
                <a:lnTo>
                  <a:pt x="825106" y="862126"/>
                </a:lnTo>
                <a:lnTo>
                  <a:pt x="825106" y="857554"/>
                </a:lnTo>
                <a:lnTo>
                  <a:pt x="823582" y="856030"/>
                </a:lnTo>
                <a:close/>
              </a:path>
              <a:path w="2562225" h="864235">
                <a:moveTo>
                  <a:pt x="847940" y="856030"/>
                </a:moveTo>
                <a:lnTo>
                  <a:pt x="834237" y="856030"/>
                </a:lnTo>
                <a:lnTo>
                  <a:pt x="832713" y="857554"/>
                </a:lnTo>
                <a:lnTo>
                  <a:pt x="832713" y="862126"/>
                </a:lnTo>
                <a:lnTo>
                  <a:pt x="834237" y="863650"/>
                </a:lnTo>
                <a:lnTo>
                  <a:pt x="847940" y="863650"/>
                </a:lnTo>
                <a:lnTo>
                  <a:pt x="849464" y="862126"/>
                </a:lnTo>
                <a:lnTo>
                  <a:pt x="849464" y="857554"/>
                </a:lnTo>
                <a:lnTo>
                  <a:pt x="847940" y="856030"/>
                </a:lnTo>
                <a:close/>
              </a:path>
              <a:path w="2562225" h="864235">
                <a:moveTo>
                  <a:pt x="872299" y="856030"/>
                </a:moveTo>
                <a:lnTo>
                  <a:pt x="860120" y="856030"/>
                </a:lnTo>
                <a:lnTo>
                  <a:pt x="857072" y="857554"/>
                </a:lnTo>
                <a:lnTo>
                  <a:pt x="857072" y="862126"/>
                </a:lnTo>
                <a:lnTo>
                  <a:pt x="860120" y="863650"/>
                </a:lnTo>
                <a:lnTo>
                  <a:pt x="872299" y="863650"/>
                </a:lnTo>
                <a:lnTo>
                  <a:pt x="873823" y="862126"/>
                </a:lnTo>
                <a:lnTo>
                  <a:pt x="873823" y="857554"/>
                </a:lnTo>
                <a:lnTo>
                  <a:pt x="872299" y="856030"/>
                </a:lnTo>
                <a:close/>
              </a:path>
              <a:path w="2562225" h="864235">
                <a:moveTo>
                  <a:pt x="896658" y="856030"/>
                </a:moveTo>
                <a:lnTo>
                  <a:pt x="884478" y="856030"/>
                </a:lnTo>
                <a:lnTo>
                  <a:pt x="882954" y="857554"/>
                </a:lnTo>
                <a:lnTo>
                  <a:pt x="882954" y="862126"/>
                </a:lnTo>
                <a:lnTo>
                  <a:pt x="884478" y="863650"/>
                </a:lnTo>
                <a:lnTo>
                  <a:pt x="896658" y="863650"/>
                </a:lnTo>
                <a:lnTo>
                  <a:pt x="898182" y="862126"/>
                </a:lnTo>
                <a:lnTo>
                  <a:pt x="898182" y="857554"/>
                </a:lnTo>
                <a:lnTo>
                  <a:pt x="896658" y="856030"/>
                </a:lnTo>
                <a:close/>
              </a:path>
              <a:path w="2562225" h="864235">
                <a:moveTo>
                  <a:pt x="921016" y="856030"/>
                </a:moveTo>
                <a:lnTo>
                  <a:pt x="908837" y="856030"/>
                </a:lnTo>
                <a:lnTo>
                  <a:pt x="907313" y="857554"/>
                </a:lnTo>
                <a:lnTo>
                  <a:pt x="907313" y="862126"/>
                </a:lnTo>
                <a:lnTo>
                  <a:pt x="908837" y="863650"/>
                </a:lnTo>
                <a:lnTo>
                  <a:pt x="921016" y="863650"/>
                </a:lnTo>
                <a:lnTo>
                  <a:pt x="924051" y="862126"/>
                </a:lnTo>
                <a:lnTo>
                  <a:pt x="924051" y="857554"/>
                </a:lnTo>
                <a:lnTo>
                  <a:pt x="921016" y="856030"/>
                </a:lnTo>
                <a:close/>
              </a:path>
              <a:path w="2562225" h="864235">
                <a:moveTo>
                  <a:pt x="946886" y="856030"/>
                </a:moveTo>
                <a:lnTo>
                  <a:pt x="933195" y="856030"/>
                </a:lnTo>
                <a:lnTo>
                  <a:pt x="931672" y="857554"/>
                </a:lnTo>
                <a:lnTo>
                  <a:pt x="931672" y="862126"/>
                </a:lnTo>
                <a:lnTo>
                  <a:pt x="933195" y="863650"/>
                </a:lnTo>
                <a:lnTo>
                  <a:pt x="946886" y="863650"/>
                </a:lnTo>
                <a:lnTo>
                  <a:pt x="948410" y="862126"/>
                </a:lnTo>
                <a:lnTo>
                  <a:pt x="948410" y="857554"/>
                </a:lnTo>
                <a:lnTo>
                  <a:pt x="946886" y="856030"/>
                </a:lnTo>
                <a:close/>
              </a:path>
              <a:path w="2562225" h="864235">
                <a:moveTo>
                  <a:pt x="971245" y="856030"/>
                </a:moveTo>
                <a:lnTo>
                  <a:pt x="959065" y="856030"/>
                </a:lnTo>
                <a:lnTo>
                  <a:pt x="956030" y="857554"/>
                </a:lnTo>
                <a:lnTo>
                  <a:pt x="956030" y="862126"/>
                </a:lnTo>
                <a:lnTo>
                  <a:pt x="959065" y="863650"/>
                </a:lnTo>
                <a:lnTo>
                  <a:pt x="971245" y="863650"/>
                </a:lnTo>
                <a:lnTo>
                  <a:pt x="972769" y="862126"/>
                </a:lnTo>
                <a:lnTo>
                  <a:pt x="972769" y="857554"/>
                </a:lnTo>
                <a:lnTo>
                  <a:pt x="971245" y="856030"/>
                </a:lnTo>
                <a:close/>
              </a:path>
              <a:path w="2562225" h="864235">
                <a:moveTo>
                  <a:pt x="995603" y="856030"/>
                </a:moveTo>
                <a:lnTo>
                  <a:pt x="983424" y="856030"/>
                </a:lnTo>
                <a:lnTo>
                  <a:pt x="981900" y="857554"/>
                </a:lnTo>
                <a:lnTo>
                  <a:pt x="981900" y="862126"/>
                </a:lnTo>
                <a:lnTo>
                  <a:pt x="983424" y="863650"/>
                </a:lnTo>
                <a:lnTo>
                  <a:pt x="995603" y="863650"/>
                </a:lnTo>
                <a:lnTo>
                  <a:pt x="997127" y="862126"/>
                </a:lnTo>
                <a:lnTo>
                  <a:pt x="997127" y="857554"/>
                </a:lnTo>
                <a:lnTo>
                  <a:pt x="995603" y="856030"/>
                </a:lnTo>
                <a:close/>
              </a:path>
              <a:path w="2562225" h="864235">
                <a:moveTo>
                  <a:pt x="1019962" y="856030"/>
                </a:moveTo>
                <a:lnTo>
                  <a:pt x="1007783" y="856030"/>
                </a:lnTo>
                <a:lnTo>
                  <a:pt x="1006259" y="857554"/>
                </a:lnTo>
                <a:lnTo>
                  <a:pt x="1006259" y="862126"/>
                </a:lnTo>
                <a:lnTo>
                  <a:pt x="1007783" y="863650"/>
                </a:lnTo>
                <a:lnTo>
                  <a:pt x="1019962" y="863650"/>
                </a:lnTo>
                <a:lnTo>
                  <a:pt x="1023010" y="862126"/>
                </a:lnTo>
                <a:lnTo>
                  <a:pt x="1023010" y="857554"/>
                </a:lnTo>
                <a:lnTo>
                  <a:pt x="1019962" y="856030"/>
                </a:lnTo>
                <a:close/>
              </a:path>
              <a:path w="2562225" h="864235">
                <a:moveTo>
                  <a:pt x="1045844" y="856030"/>
                </a:moveTo>
                <a:lnTo>
                  <a:pt x="1032141" y="856030"/>
                </a:lnTo>
                <a:lnTo>
                  <a:pt x="1030617" y="857554"/>
                </a:lnTo>
                <a:lnTo>
                  <a:pt x="1030617" y="862126"/>
                </a:lnTo>
                <a:lnTo>
                  <a:pt x="1032141" y="863650"/>
                </a:lnTo>
                <a:lnTo>
                  <a:pt x="1045844" y="863650"/>
                </a:lnTo>
                <a:lnTo>
                  <a:pt x="1047369" y="862126"/>
                </a:lnTo>
                <a:lnTo>
                  <a:pt x="1047369" y="857554"/>
                </a:lnTo>
                <a:lnTo>
                  <a:pt x="1045844" y="856030"/>
                </a:lnTo>
                <a:close/>
              </a:path>
              <a:path w="2562225" h="864235">
                <a:moveTo>
                  <a:pt x="1070203" y="856030"/>
                </a:moveTo>
                <a:lnTo>
                  <a:pt x="1056500" y="856030"/>
                </a:lnTo>
                <a:lnTo>
                  <a:pt x="1054976" y="857554"/>
                </a:lnTo>
                <a:lnTo>
                  <a:pt x="1054976" y="862126"/>
                </a:lnTo>
                <a:lnTo>
                  <a:pt x="1056500" y="863650"/>
                </a:lnTo>
                <a:lnTo>
                  <a:pt x="1070203" y="863650"/>
                </a:lnTo>
                <a:lnTo>
                  <a:pt x="1071727" y="862126"/>
                </a:lnTo>
                <a:lnTo>
                  <a:pt x="1071727" y="857554"/>
                </a:lnTo>
                <a:lnTo>
                  <a:pt x="1070203" y="856030"/>
                </a:lnTo>
                <a:close/>
              </a:path>
              <a:path w="2562225" h="864235">
                <a:moveTo>
                  <a:pt x="1094562" y="856030"/>
                </a:moveTo>
                <a:lnTo>
                  <a:pt x="1082382" y="856030"/>
                </a:lnTo>
                <a:lnTo>
                  <a:pt x="1080858" y="857554"/>
                </a:lnTo>
                <a:lnTo>
                  <a:pt x="1080858" y="862126"/>
                </a:lnTo>
                <a:lnTo>
                  <a:pt x="1082382" y="863650"/>
                </a:lnTo>
                <a:lnTo>
                  <a:pt x="1094562" y="863650"/>
                </a:lnTo>
                <a:lnTo>
                  <a:pt x="1096086" y="862126"/>
                </a:lnTo>
                <a:lnTo>
                  <a:pt x="1096086" y="857554"/>
                </a:lnTo>
                <a:lnTo>
                  <a:pt x="1094562" y="856030"/>
                </a:lnTo>
                <a:close/>
              </a:path>
              <a:path w="2562225" h="864235">
                <a:moveTo>
                  <a:pt x="1118920" y="856030"/>
                </a:moveTo>
                <a:lnTo>
                  <a:pt x="1106741" y="856030"/>
                </a:lnTo>
                <a:lnTo>
                  <a:pt x="1105217" y="857554"/>
                </a:lnTo>
                <a:lnTo>
                  <a:pt x="1105217" y="862126"/>
                </a:lnTo>
                <a:lnTo>
                  <a:pt x="1106741" y="863650"/>
                </a:lnTo>
                <a:lnTo>
                  <a:pt x="1118920" y="863650"/>
                </a:lnTo>
                <a:lnTo>
                  <a:pt x="1121956" y="862126"/>
                </a:lnTo>
                <a:lnTo>
                  <a:pt x="1121956" y="857554"/>
                </a:lnTo>
                <a:lnTo>
                  <a:pt x="1118920" y="856030"/>
                </a:lnTo>
                <a:close/>
              </a:path>
              <a:path w="2562225" h="864235">
                <a:moveTo>
                  <a:pt x="1144790" y="856030"/>
                </a:moveTo>
                <a:lnTo>
                  <a:pt x="1131100" y="856030"/>
                </a:lnTo>
                <a:lnTo>
                  <a:pt x="1129576" y="857554"/>
                </a:lnTo>
                <a:lnTo>
                  <a:pt x="1129576" y="862126"/>
                </a:lnTo>
                <a:lnTo>
                  <a:pt x="1131100" y="863650"/>
                </a:lnTo>
                <a:lnTo>
                  <a:pt x="1144790" y="863650"/>
                </a:lnTo>
                <a:lnTo>
                  <a:pt x="1146314" y="862126"/>
                </a:lnTo>
                <a:lnTo>
                  <a:pt x="1146314" y="857554"/>
                </a:lnTo>
                <a:lnTo>
                  <a:pt x="1144790" y="856030"/>
                </a:lnTo>
                <a:close/>
              </a:path>
              <a:path w="2562225" h="864235">
                <a:moveTo>
                  <a:pt x="1169149" y="856030"/>
                </a:moveTo>
                <a:lnTo>
                  <a:pt x="1155445" y="856030"/>
                </a:lnTo>
                <a:lnTo>
                  <a:pt x="1153934" y="857554"/>
                </a:lnTo>
                <a:lnTo>
                  <a:pt x="1153934" y="862126"/>
                </a:lnTo>
                <a:lnTo>
                  <a:pt x="1155445" y="863650"/>
                </a:lnTo>
                <a:lnTo>
                  <a:pt x="1169149" y="863650"/>
                </a:lnTo>
                <a:lnTo>
                  <a:pt x="1170673" y="862126"/>
                </a:lnTo>
                <a:lnTo>
                  <a:pt x="1170673" y="857554"/>
                </a:lnTo>
                <a:lnTo>
                  <a:pt x="1169149" y="856030"/>
                </a:lnTo>
                <a:close/>
              </a:path>
              <a:path w="2562225" h="864235">
                <a:moveTo>
                  <a:pt x="1193507" y="856030"/>
                </a:moveTo>
                <a:lnTo>
                  <a:pt x="1181328" y="856030"/>
                </a:lnTo>
                <a:lnTo>
                  <a:pt x="1178293" y="857554"/>
                </a:lnTo>
                <a:lnTo>
                  <a:pt x="1178293" y="862126"/>
                </a:lnTo>
                <a:lnTo>
                  <a:pt x="1181328" y="863650"/>
                </a:lnTo>
                <a:lnTo>
                  <a:pt x="1193507" y="863650"/>
                </a:lnTo>
                <a:lnTo>
                  <a:pt x="1195031" y="862126"/>
                </a:lnTo>
                <a:lnTo>
                  <a:pt x="1195031" y="857554"/>
                </a:lnTo>
                <a:lnTo>
                  <a:pt x="1193507" y="856030"/>
                </a:lnTo>
                <a:close/>
              </a:path>
              <a:path w="2562225" h="864235">
                <a:moveTo>
                  <a:pt x="1217866" y="856030"/>
                </a:moveTo>
                <a:lnTo>
                  <a:pt x="1205687" y="856030"/>
                </a:lnTo>
                <a:lnTo>
                  <a:pt x="1204163" y="857554"/>
                </a:lnTo>
                <a:lnTo>
                  <a:pt x="1204163" y="862126"/>
                </a:lnTo>
                <a:lnTo>
                  <a:pt x="1205687" y="863650"/>
                </a:lnTo>
                <a:lnTo>
                  <a:pt x="1217866" y="863650"/>
                </a:lnTo>
                <a:lnTo>
                  <a:pt x="1219390" y="862126"/>
                </a:lnTo>
                <a:lnTo>
                  <a:pt x="1219390" y="857554"/>
                </a:lnTo>
                <a:lnTo>
                  <a:pt x="1217866" y="856030"/>
                </a:lnTo>
                <a:close/>
              </a:path>
              <a:path w="2562225" h="864235">
                <a:moveTo>
                  <a:pt x="1243749" y="856030"/>
                </a:moveTo>
                <a:lnTo>
                  <a:pt x="1230045" y="856030"/>
                </a:lnTo>
                <a:lnTo>
                  <a:pt x="1228521" y="857554"/>
                </a:lnTo>
                <a:lnTo>
                  <a:pt x="1228521" y="862126"/>
                </a:lnTo>
                <a:lnTo>
                  <a:pt x="1230045" y="863650"/>
                </a:lnTo>
                <a:lnTo>
                  <a:pt x="1243749" y="863650"/>
                </a:lnTo>
                <a:lnTo>
                  <a:pt x="1245273" y="862126"/>
                </a:lnTo>
                <a:lnTo>
                  <a:pt x="1245273" y="857554"/>
                </a:lnTo>
                <a:lnTo>
                  <a:pt x="1243749" y="856030"/>
                </a:lnTo>
                <a:close/>
              </a:path>
              <a:path w="2562225" h="864235">
                <a:moveTo>
                  <a:pt x="1268107" y="856030"/>
                </a:moveTo>
                <a:lnTo>
                  <a:pt x="1254404" y="856030"/>
                </a:lnTo>
                <a:lnTo>
                  <a:pt x="1252880" y="857554"/>
                </a:lnTo>
                <a:lnTo>
                  <a:pt x="1252880" y="862126"/>
                </a:lnTo>
                <a:lnTo>
                  <a:pt x="1254404" y="863650"/>
                </a:lnTo>
                <a:lnTo>
                  <a:pt x="1268107" y="863650"/>
                </a:lnTo>
                <a:lnTo>
                  <a:pt x="1269631" y="862126"/>
                </a:lnTo>
                <a:lnTo>
                  <a:pt x="1269631" y="857554"/>
                </a:lnTo>
                <a:lnTo>
                  <a:pt x="1268107" y="856030"/>
                </a:lnTo>
                <a:close/>
              </a:path>
              <a:path w="2562225" h="864235">
                <a:moveTo>
                  <a:pt x="1292466" y="856030"/>
                </a:moveTo>
                <a:lnTo>
                  <a:pt x="1280286" y="856030"/>
                </a:lnTo>
                <a:lnTo>
                  <a:pt x="1277239" y="857554"/>
                </a:lnTo>
                <a:lnTo>
                  <a:pt x="1277239" y="862126"/>
                </a:lnTo>
                <a:lnTo>
                  <a:pt x="1280286" y="863650"/>
                </a:lnTo>
                <a:lnTo>
                  <a:pt x="1292466" y="863650"/>
                </a:lnTo>
                <a:lnTo>
                  <a:pt x="1293990" y="862126"/>
                </a:lnTo>
                <a:lnTo>
                  <a:pt x="1293990" y="857554"/>
                </a:lnTo>
                <a:lnTo>
                  <a:pt x="1292466" y="856030"/>
                </a:lnTo>
                <a:close/>
              </a:path>
              <a:path w="2562225" h="864235">
                <a:moveTo>
                  <a:pt x="1316824" y="856030"/>
                </a:moveTo>
                <a:lnTo>
                  <a:pt x="1304645" y="856030"/>
                </a:lnTo>
                <a:lnTo>
                  <a:pt x="1303121" y="857554"/>
                </a:lnTo>
                <a:lnTo>
                  <a:pt x="1303121" y="862126"/>
                </a:lnTo>
                <a:lnTo>
                  <a:pt x="1304645" y="863650"/>
                </a:lnTo>
                <a:lnTo>
                  <a:pt x="1316824" y="863650"/>
                </a:lnTo>
                <a:lnTo>
                  <a:pt x="1318336" y="862126"/>
                </a:lnTo>
                <a:lnTo>
                  <a:pt x="1318336" y="857554"/>
                </a:lnTo>
                <a:lnTo>
                  <a:pt x="1316824" y="856030"/>
                </a:lnTo>
                <a:close/>
              </a:path>
              <a:path w="2562225" h="864235">
                <a:moveTo>
                  <a:pt x="1341170" y="856030"/>
                </a:moveTo>
                <a:lnTo>
                  <a:pt x="1329004" y="856030"/>
                </a:lnTo>
                <a:lnTo>
                  <a:pt x="1327480" y="857554"/>
                </a:lnTo>
                <a:lnTo>
                  <a:pt x="1327480" y="862126"/>
                </a:lnTo>
                <a:lnTo>
                  <a:pt x="1329004" y="863650"/>
                </a:lnTo>
                <a:lnTo>
                  <a:pt x="1341170" y="863650"/>
                </a:lnTo>
                <a:lnTo>
                  <a:pt x="1344218" y="862126"/>
                </a:lnTo>
                <a:lnTo>
                  <a:pt x="1344218" y="857554"/>
                </a:lnTo>
                <a:lnTo>
                  <a:pt x="1341170" y="856030"/>
                </a:lnTo>
                <a:close/>
              </a:path>
              <a:path w="2562225" h="864235">
                <a:moveTo>
                  <a:pt x="1367053" y="856030"/>
                </a:moveTo>
                <a:lnTo>
                  <a:pt x="1353350" y="856030"/>
                </a:lnTo>
                <a:lnTo>
                  <a:pt x="1351838" y="857554"/>
                </a:lnTo>
                <a:lnTo>
                  <a:pt x="1351838" y="862126"/>
                </a:lnTo>
                <a:lnTo>
                  <a:pt x="1353350" y="863650"/>
                </a:lnTo>
                <a:lnTo>
                  <a:pt x="1367053" y="863650"/>
                </a:lnTo>
                <a:lnTo>
                  <a:pt x="1368577" y="862126"/>
                </a:lnTo>
                <a:lnTo>
                  <a:pt x="1368577" y="857554"/>
                </a:lnTo>
                <a:lnTo>
                  <a:pt x="1367053" y="856030"/>
                </a:lnTo>
                <a:close/>
              </a:path>
              <a:path w="2562225" h="864235">
                <a:moveTo>
                  <a:pt x="1391411" y="856030"/>
                </a:moveTo>
                <a:lnTo>
                  <a:pt x="1379232" y="856030"/>
                </a:lnTo>
                <a:lnTo>
                  <a:pt x="1376184" y="857554"/>
                </a:lnTo>
                <a:lnTo>
                  <a:pt x="1376184" y="862126"/>
                </a:lnTo>
                <a:lnTo>
                  <a:pt x="1379232" y="863650"/>
                </a:lnTo>
                <a:lnTo>
                  <a:pt x="1391411" y="863650"/>
                </a:lnTo>
                <a:lnTo>
                  <a:pt x="1392936" y="862126"/>
                </a:lnTo>
                <a:lnTo>
                  <a:pt x="1392936" y="857554"/>
                </a:lnTo>
                <a:lnTo>
                  <a:pt x="1391411" y="856030"/>
                </a:lnTo>
                <a:close/>
              </a:path>
              <a:path w="2562225" h="864235">
                <a:moveTo>
                  <a:pt x="1415770" y="856030"/>
                </a:moveTo>
                <a:lnTo>
                  <a:pt x="1403591" y="856030"/>
                </a:lnTo>
                <a:lnTo>
                  <a:pt x="1402067" y="857554"/>
                </a:lnTo>
                <a:lnTo>
                  <a:pt x="1402067" y="862126"/>
                </a:lnTo>
                <a:lnTo>
                  <a:pt x="1403591" y="863650"/>
                </a:lnTo>
                <a:lnTo>
                  <a:pt x="1415770" y="863650"/>
                </a:lnTo>
                <a:lnTo>
                  <a:pt x="1417294" y="862126"/>
                </a:lnTo>
                <a:lnTo>
                  <a:pt x="1417294" y="857554"/>
                </a:lnTo>
                <a:lnTo>
                  <a:pt x="1415770" y="856030"/>
                </a:lnTo>
                <a:close/>
              </a:path>
              <a:path w="2562225" h="864235">
                <a:moveTo>
                  <a:pt x="1440129" y="856030"/>
                </a:moveTo>
                <a:lnTo>
                  <a:pt x="1427949" y="856030"/>
                </a:lnTo>
                <a:lnTo>
                  <a:pt x="1426425" y="857554"/>
                </a:lnTo>
                <a:lnTo>
                  <a:pt x="1426425" y="862126"/>
                </a:lnTo>
                <a:lnTo>
                  <a:pt x="1427949" y="863650"/>
                </a:lnTo>
                <a:lnTo>
                  <a:pt x="1440129" y="863650"/>
                </a:lnTo>
                <a:lnTo>
                  <a:pt x="1443177" y="862126"/>
                </a:lnTo>
                <a:lnTo>
                  <a:pt x="1443177" y="857554"/>
                </a:lnTo>
                <a:lnTo>
                  <a:pt x="1440129" y="856030"/>
                </a:lnTo>
                <a:close/>
              </a:path>
              <a:path w="2562225" h="864235">
                <a:moveTo>
                  <a:pt x="1466011" y="856030"/>
                </a:moveTo>
                <a:lnTo>
                  <a:pt x="1452308" y="856030"/>
                </a:lnTo>
                <a:lnTo>
                  <a:pt x="1450784" y="857554"/>
                </a:lnTo>
                <a:lnTo>
                  <a:pt x="1450784" y="862126"/>
                </a:lnTo>
                <a:lnTo>
                  <a:pt x="1452308" y="863650"/>
                </a:lnTo>
                <a:lnTo>
                  <a:pt x="1466011" y="863650"/>
                </a:lnTo>
                <a:lnTo>
                  <a:pt x="1467535" y="862126"/>
                </a:lnTo>
                <a:lnTo>
                  <a:pt x="1467535" y="857554"/>
                </a:lnTo>
                <a:lnTo>
                  <a:pt x="1466011" y="856030"/>
                </a:lnTo>
                <a:close/>
              </a:path>
              <a:path w="2562225" h="864235">
                <a:moveTo>
                  <a:pt x="1490370" y="856030"/>
                </a:moveTo>
                <a:lnTo>
                  <a:pt x="1476667" y="856030"/>
                </a:lnTo>
                <a:lnTo>
                  <a:pt x="1475143" y="857554"/>
                </a:lnTo>
                <a:lnTo>
                  <a:pt x="1475143" y="862126"/>
                </a:lnTo>
                <a:lnTo>
                  <a:pt x="1476667" y="863650"/>
                </a:lnTo>
                <a:lnTo>
                  <a:pt x="1490370" y="863650"/>
                </a:lnTo>
                <a:lnTo>
                  <a:pt x="1491881" y="862126"/>
                </a:lnTo>
                <a:lnTo>
                  <a:pt x="1491881" y="857554"/>
                </a:lnTo>
                <a:lnTo>
                  <a:pt x="1490370" y="856030"/>
                </a:lnTo>
                <a:close/>
              </a:path>
              <a:path w="2562225" h="864235">
                <a:moveTo>
                  <a:pt x="1514729" y="856030"/>
                </a:moveTo>
                <a:lnTo>
                  <a:pt x="1502549" y="856030"/>
                </a:lnTo>
                <a:lnTo>
                  <a:pt x="1499501" y="857554"/>
                </a:lnTo>
                <a:lnTo>
                  <a:pt x="1499501" y="862126"/>
                </a:lnTo>
                <a:lnTo>
                  <a:pt x="1502549" y="863650"/>
                </a:lnTo>
                <a:lnTo>
                  <a:pt x="1514729" y="863650"/>
                </a:lnTo>
                <a:lnTo>
                  <a:pt x="1516240" y="862126"/>
                </a:lnTo>
                <a:lnTo>
                  <a:pt x="1516240" y="857554"/>
                </a:lnTo>
                <a:lnTo>
                  <a:pt x="1514729" y="856030"/>
                </a:lnTo>
                <a:close/>
              </a:path>
              <a:path w="2562225" h="864235">
                <a:moveTo>
                  <a:pt x="1539074" y="856030"/>
                </a:moveTo>
                <a:lnTo>
                  <a:pt x="1526895" y="856030"/>
                </a:lnTo>
                <a:lnTo>
                  <a:pt x="1525384" y="857554"/>
                </a:lnTo>
                <a:lnTo>
                  <a:pt x="1525384" y="862126"/>
                </a:lnTo>
                <a:lnTo>
                  <a:pt x="1526895" y="863650"/>
                </a:lnTo>
                <a:lnTo>
                  <a:pt x="1539074" y="863650"/>
                </a:lnTo>
                <a:lnTo>
                  <a:pt x="1542122" y="862126"/>
                </a:lnTo>
                <a:lnTo>
                  <a:pt x="1542122" y="857554"/>
                </a:lnTo>
                <a:lnTo>
                  <a:pt x="1539074" y="856030"/>
                </a:lnTo>
                <a:close/>
              </a:path>
              <a:path w="2562225" h="864235">
                <a:moveTo>
                  <a:pt x="1564957" y="856030"/>
                </a:moveTo>
                <a:lnTo>
                  <a:pt x="1551254" y="856030"/>
                </a:lnTo>
                <a:lnTo>
                  <a:pt x="1549742" y="857554"/>
                </a:lnTo>
                <a:lnTo>
                  <a:pt x="1549742" y="862126"/>
                </a:lnTo>
                <a:lnTo>
                  <a:pt x="1551254" y="863650"/>
                </a:lnTo>
                <a:lnTo>
                  <a:pt x="1564957" y="863650"/>
                </a:lnTo>
                <a:lnTo>
                  <a:pt x="1566481" y="862126"/>
                </a:lnTo>
                <a:lnTo>
                  <a:pt x="1566481" y="857554"/>
                </a:lnTo>
                <a:lnTo>
                  <a:pt x="1564957" y="856030"/>
                </a:lnTo>
                <a:close/>
              </a:path>
              <a:path w="2562225" h="864235">
                <a:moveTo>
                  <a:pt x="1589316" y="856030"/>
                </a:moveTo>
                <a:lnTo>
                  <a:pt x="1575612" y="856030"/>
                </a:lnTo>
                <a:lnTo>
                  <a:pt x="1574088" y="857554"/>
                </a:lnTo>
                <a:lnTo>
                  <a:pt x="1574088" y="862126"/>
                </a:lnTo>
                <a:lnTo>
                  <a:pt x="1575612" y="863650"/>
                </a:lnTo>
                <a:lnTo>
                  <a:pt x="1589316" y="863650"/>
                </a:lnTo>
                <a:lnTo>
                  <a:pt x="1590840" y="862126"/>
                </a:lnTo>
                <a:lnTo>
                  <a:pt x="1590840" y="857554"/>
                </a:lnTo>
                <a:lnTo>
                  <a:pt x="1589316" y="856030"/>
                </a:lnTo>
                <a:close/>
              </a:path>
              <a:path w="2562225" h="864235">
                <a:moveTo>
                  <a:pt x="1613674" y="856030"/>
                </a:moveTo>
                <a:lnTo>
                  <a:pt x="1601495" y="856030"/>
                </a:lnTo>
                <a:lnTo>
                  <a:pt x="1598447" y="857554"/>
                </a:lnTo>
                <a:lnTo>
                  <a:pt x="1598447" y="862126"/>
                </a:lnTo>
                <a:lnTo>
                  <a:pt x="1601495" y="863650"/>
                </a:lnTo>
                <a:lnTo>
                  <a:pt x="1613674" y="863650"/>
                </a:lnTo>
                <a:lnTo>
                  <a:pt x="1615198" y="862126"/>
                </a:lnTo>
                <a:lnTo>
                  <a:pt x="1615198" y="857554"/>
                </a:lnTo>
                <a:lnTo>
                  <a:pt x="1613674" y="856030"/>
                </a:lnTo>
                <a:close/>
              </a:path>
              <a:path w="2562225" h="864235">
                <a:moveTo>
                  <a:pt x="1638033" y="856030"/>
                </a:moveTo>
                <a:lnTo>
                  <a:pt x="1625853" y="856030"/>
                </a:lnTo>
                <a:lnTo>
                  <a:pt x="1624330" y="857554"/>
                </a:lnTo>
                <a:lnTo>
                  <a:pt x="1624330" y="862126"/>
                </a:lnTo>
                <a:lnTo>
                  <a:pt x="1625853" y="863650"/>
                </a:lnTo>
                <a:lnTo>
                  <a:pt x="1638033" y="863650"/>
                </a:lnTo>
                <a:lnTo>
                  <a:pt x="1639557" y="862126"/>
                </a:lnTo>
                <a:lnTo>
                  <a:pt x="1639557" y="857554"/>
                </a:lnTo>
                <a:lnTo>
                  <a:pt x="1638033" y="856030"/>
                </a:lnTo>
                <a:close/>
              </a:path>
              <a:path w="2562225" h="864235">
                <a:moveTo>
                  <a:pt x="1662391" y="856030"/>
                </a:moveTo>
                <a:lnTo>
                  <a:pt x="1650212" y="856030"/>
                </a:lnTo>
                <a:lnTo>
                  <a:pt x="1648688" y="857554"/>
                </a:lnTo>
                <a:lnTo>
                  <a:pt x="1648688" y="862126"/>
                </a:lnTo>
                <a:lnTo>
                  <a:pt x="1650212" y="863650"/>
                </a:lnTo>
                <a:lnTo>
                  <a:pt x="1662391" y="863650"/>
                </a:lnTo>
                <a:lnTo>
                  <a:pt x="1665439" y="862126"/>
                </a:lnTo>
                <a:lnTo>
                  <a:pt x="1665439" y="857554"/>
                </a:lnTo>
                <a:lnTo>
                  <a:pt x="1662391" y="856030"/>
                </a:lnTo>
                <a:close/>
              </a:path>
              <a:path w="2562225" h="864235">
                <a:moveTo>
                  <a:pt x="1688274" y="856030"/>
                </a:moveTo>
                <a:lnTo>
                  <a:pt x="1674571" y="856030"/>
                </a:lnTo>
                <a:lnTo>
                  <a:pt x="1673047" y="857554"/>
                </a:lnTo>
                <a:lnTo>
                  <a:pt x="1673047" y="862126"/>
                </a:lnTo>
                <a:lnTo>
                  <a:pt x="1674571" y="863650"/>
                </a:lnTo>
                <a:lnTo>
                  <a:pt x="1688274" y="863650"/>
                </a:lnTo>
                <a:lnTo>
                  <a:pt x="1689785" y="862126"/>
                </a:lnTo>
                <a:lnTo>
                  <a:pt x="1689785" y="857554"/>
                </a:lnTo>
                <a:lnTo>
                  <a:pt x="1688274" y="856030"/>
                </a:lnTo>
                <a:close/>
              </a:path>
              <a:path w="2562225" h="864235">
                <a:moveTo>
                  <a:pt x="1712620" y="856030"/>
                </a:moveTo>
                <a:lnTo>
                  <a:pt x="1700453" y="856030"/>
                </a:lnTo>
                <a:lnTo>
                  <a:pt x="1697405" y="857554"/>
                </a:lnTo>
                <a:lnTo>
                  <a:pt x="1697405" y="862126"/>
                </a:lnTo>
                <a:lnTo>
                  <a:pt x="1700453" y="863650"/>
                </a:lnTo>
                <a:lnTo>
                  <a:pt x="1712620" y="863650"/>
                </a:lnTo>
                <a:lnTo>
                  <a:pt x="1714144" y="862126"/>
                </a:lnTo>
                <a:lnTo>
                  <a:pt x="1714144" y="857554"/>
                </a:lnTo>
                <a:lnTo>
                  <a:pt x="1712620" y="856030"/>
                </a:lnTo>
                <a:close/>
              </a:path>
              <a:path w="2562225" h="864235">
                <a:moveTo>
                  <a:pt x="1736978" y="856030"/>
                </a:moveTo>
                <a:lnTo>
                  <a:pt x="1724799" y="856030"/>
                </a:lnTo>
                <a:lnTo>
                  <a:pt x="1723288" y="857554"/>
                </a:lnTo>
                <a:lnTo>
                  <a:pt x="1723288" y="862126"/>
                </a:lnTo>
                <a:lnTo>
                  <a:pt x="1724799" y="863650"/>
                </a:lnTo>
                <a:lnTo>
                  <a:pt x="1736978" y="863650"/>
                </a:lnTo>
                <a:lnTo>
                  <a:pt x="1738502" y="862126"/>
                </a:lnTo>
                <a:lnTo>
                  <a:pt x="1738502" y="857554"/>
                </a:lnTo>
                <a:lnTo>
                  <a:pt x="1736978" y="856030"/>
                </a:lnTo>
                <a:close/>
              </a:path>
              <a:path w="2562225" h="864235">
                <a:moveTo>
                  <a:pt x="1761337" y="856030"/>
                </a:moveTo>
                <a:lnTo>
                  <a:pt x="1749158" y="856030"/>
                </a:lnTo>
                <a:lnTo>
                  <a:pt x="1747634" y="857554"/>
                </a:lnTo>
                <a:lnTo>
                  <a:pt x="1747634" y="862126"/>
                </a:lnTo>
                <a:lnTo>
                  <a:pt x="1749158" y="863650"/>
                </a:lnTo>
                <a:lnTo>
                  <a:pt x="1761337" y="863650"/>
                </a:lnTo>
                <a:lnTo>
                  <a:pt x="1764385" y="862126"/>
                </a:lnTo>
                <a:lnTo>
                  <a:pt x="1764385" y="857554"/>
                </a:lnTo>
                <a:lnTo>
                  <a:pt x="1761337" y="856030"/>
                </a:lnTo>
                <a:close/>
              </a:path>
              <a:path w="2562225" h="864235">
                <a:moveTo>
                  <a:pt x="1787220" y="856030"/>
                </a:moveTo>
                <a:lnTo>
                  <a:pt x="1773516" y="856030"/>
                </a:lnTo>
                <a:lnTo>
                  <a:pt x="1771992" y="857554"/>
                </a:lnTo>
                <a:lnTo>
                  <a:pt x="1771992" y="862126"/>
                </a:lnTo>
                <a:lnTo>
                  <a:pt x="1773516" y="863650"/>
                </a:lnTo>
                <a:lnTo>
                  <a:pt x="1787220" y="863650"/>
                </a:lnTo>
                <a:lnTo>
                  <a:pt x="1788744" y="862126"/>
                </a:lnTo>
                <a:lnTo>
                  <a:pt x="1788744" y="857554"/>
                </a:lnTo>
                <a:lnTo>
                  <a:pt x="1787220" y="856030"/>
                </a:lnTo>
                <a:close/>
              </a:path>
              <a:path w="2562225" h="864235">
                <a:moveTo>
                  <a:pt x="1811578" y="856030"/>
                </a:moveTo>
                <a:lnTo>
                  <a:pt x="1797875" y="856030"/>
                </a:lnTo>
                <a:lnTo>
                  <a:pt x="1796351" y="857554"/>
                </a:lnTo>
                <a:lnTo>
                  <a:pt x="1796351" y="862126"/>
                </a:lnTo>
                <a:lnTo>
                  <a:pt x="1797875" y="863650"/>
                </a:lnTo>
                <a:lnTo>
                  <a:pt x="1811578" y="863650"/>
                </a:lnTo>
                <a:lnTo>
                  <a:pt x="1813102" y="862126"/>
                </a:lnTo>
                <a:lnTo>
                  <a:pt x="1813102" y="857554"/>
                </a:lnTo>
                <a:lnTo>
                  <a:pt x="1811578" y="856030"/>
                </a:lnTo>
                <a:close/>
              </a:path>
              <a:path w="2562225" h="864235">
                <a:moveTo>
                  <a:pt x="1835937" y="856030"/>
                </a:moveTo>
                <a:lnTo>
                  <a:pt x="1823758" y="856030"/>
                </a:lnTo>
                <a:lnTo>
                  <a:pt x="1820710" y="857554"/>
                </a:lnTo>
                <a:lnTo>
                  <a:pt x="1820710" y="862126"/>
                </a:lnTo>
                <a:lnTo>
                  <a:pt x="1823758" y="863650"/>
                </a:lnTo>
                <a:lnTo>
                  <a:pt x="1835937" y="863650"/>
                </a:lnTo>
                <a:lnTo>
                  <a:pt x="1837461" y="862126"/>
                </a:lnTo>
                <a:lnTo>
                  <a:pt x="1837461" y="857554"/>
                </a:lnTo>
                <a:lnTo>
                  <a:pt x="1835937" y="856030"/>
                </a:lnTo>
                <a:close/>
              </a:path>
              <a:path w="2562225" h="864235">
                <a:moveTo>
                  <a:pt x="1860295" y="856030"/>
                </a:moveTo>
                <a:lnTo>
                  <a:pt x="1848116" y="856030"/>
                </a:lnTo>
                <a:lnTo>
                  <a:pt x="1846592" y="857554"/>
                </a:lnTo>
                <a:lnTo>
                  <a:pt x="1846592" y="862126"/>
                </a:lnTo>
                <a:lnTo>
                  <a:pt x="1848116" y="863650"/>
                </a:lnTo>
                <a:lnTo>
                  <a:pt x="1860295" y="863650"/>
                </a:lnTo>
                <a:lnTo>
                  <a:pt x="1863331" y="862126"/>
                </a:lnTo>
                <a:lnTo>
                  <a:pt x="1863331" y="857554"/>
                </a:lnTo>
                <a:lnTo>
                  <a:pt x="1860295" y="856030"/>
                </a:lnTo>
                <a:close/>
              </a:path>
              <a:path w="2562225" h="864235">
                <a:moveTo>
                  <a:pt x="1886178" y="856030"/>
                </a:moveTo>
                <a:lnTo>
                  <a:pt x="1872475" y="856030"/>
                </a:lnTo>
                <a:lnTo>
                  <a:pt x="1870951" y="857554"/>
                </a:lnTo>
                <a:lnTo>
                  <a:pt x="1870951" y="862126"/>
                </a:lnTo>
                <a:lnTo>
                  <a:pt x="1872475" y="863650"/>
                </a:lnTo>
                <a:lnTo>
                  <a:pt x="1886178" y="863650"/>
                </a:lnTo>
                <a:lnTo>
                  <a:pt x="1887689" y="862126"/>
                </a:lnTo>
                <a:lnTo>
                  <a:pt x="1887689" y="857554"/>
                </a:lnTo>
                <a:lnTo>
                  <a:pt x="1886178" y="856030"/>
                </a:lnTo>
                <a:close/>
              </a:path>
              <a:path w="2562225" h="864235">
                <a:moveTo>
                  <a:pt x="1910524" y="856030"/>
                </a:moveTo>
                <a:lnTo>
                  <a:pt x="1896833" y="856030"/>
                </a:lnTo>
                <a:lnTo>
                  <a:pt x="1895309" y="857554"/>
                </a:lnTo>
                <a:lnTo>
                  <a:pt x="1895309" y="862126"/>
                </a:lnTo>
                <a:lnTo>
                  <a:pt x="1896833" y="863650"/>
                </a:lnTo>
                <a:lnTo>
                  <a:pt x="1910524" y="863650"/>
                </a:lnTo>
                <a:lnTo>
                  <a:pt x="1912048" y="862126"/>
                </a:lnTo>
                <a:lnTo>
                  <a:pt x="1912048" y="857554"/>
                </a:lnTo>
                <a:lnTo>
                  <a:pt x="1910524" y="856030"/>
                </a:lnTo>
                <a:close/>
              </a:path>
              <a:path w="2562225" h="864235">
                <a:moveTo>
                  <a:pt x="1934883" y="856030"/>
                </a:moveTo>
                <a:lnTo>
                  <a:pt x="1922703" y="856030"/>
                </a:lnTo>
                <a:lnTo>
                  <a:pt x="1919668" y="857554"/>
                </a:lnTo>
                <a:lnTo>
                  <a:pt x="1919668" y="862126"/>
                </a:lnTo>
                <a:lnTo>
                  <a:pt x="1922703" y="863650"/>
                </a:lnTo>
                <a:lnTo>
                  <a:pt x="1934883" y="863650"/>
                </a:lnTo>
                <a:lnTo>
                  <a:pt x="1936407" y="862126"/>
                </a:lnTo>
                <a:lnTo>
                  <a:pt x="1936407" y="857554"/>
                </a:lnTo>
                <a:lnTo>
                  <a:pt x="1934883" y="856030"/>
                </a:lnTo>
                <a:close/>
              </a:path>
              <a:path w="2562225" h="864235">
                <a:moveTo>
                  <a:pt x="1959241" y="856030"/>
                </a:moveTo>
                <a:lnTo>
                  <a:pt x="1947062" y="856030"/>
                </a:lnTo>
                <a:lnTo>
                  <a:pt x="1945538" y="857554"/>
                </a:lnTo>
                <a:lnTo>
                  <a:pt x="1945538" y="862126"/>
                </a:lnTo>
                <a:lnTo>
                  <a:pt x="1947062" y="863650"/>
                </a:lnTo>
                <a:lnTo>
                  <a:pt x="1959241" y="863650"/>
                </a:lnTo>
                <a:lnTo>
                  <a:pt x="1960765" y="862126"/>
                </a:lnTo>
                <a:lnTo>
                  <a:pt x="1960765" y="857554"/>
                </a:lnTo>
                <a:lnTo>
                  <a:pt x="1959241" y="856030"/>
                </a:lnTo>
                <a:close/>
              </a:path>
              <a:path w="2562225" h="864235">
                <a:moveTo>
                  <a:pt x="1983600" y="856030"/>
                </a:moveTo>
                <a:lnTo>
                  <a:pt x="1971420" y="856030"/>
                </a:lnTo>
                <a:lnTo>
                  <a:pt x="1969896" y="857554"/>
                </a:lnTo>
                <a:lnTo>
                  <a:pt x="1969896" y="862126"/>
                </a:lnTo>
                <a:lnTo>
                  <a:pt x="1971420" y="863650"/>
                </a:lnTo>
                <a:lnTo>
                  <a:pt x="1983600" y="863650"/>
                </a:lnTo>
                <a:lnTo>
                  <a:pt x="1986648" y="862126"/>
                </a:lnTo>
                <a:lnTo>
                  <a:pt x="1986648" y="857554"/>
                </a:lnTo>
                <a:lnTo>
                  <a:pt x="1983600" y="856030"/>
                </a:lnTo>
                <a:close/>
              </a:path>
              <a:path w="2562225" h="864235">
                <a:moveTo>
                  <a:pt x="2009482" y="856030"/>
                </a:moveTo>
                <a:lnTo>
                  <a:pt x="1995779" y="856030"/>
                </a:lnTo>
                <a:lnTo>
                  <a:pt x="1994255" y="857554"/>
                </a:lnTo>
                <a:lnTo>
                  <a:pt x="1994255" y="862126"/>
                </a:lnTo>
                <a:lnTo>
                  <a:pt x="1995779" y="863650"/>
                </a:lnTo>
                <a:lnTo>
                  <a:pt x="2009482" y="863650"/>
                </a:lnTo>
                <a:lnTo>
                  <a:pt x="2011006" y="862126"/>
                </a:lnTo>
                <a:lnTo>
                  <a:pt x="2011006" y="857554"/>
                </a:lnTo>
                <a:lnTo>
                  <a:pt x="2009482" y="856030"/>
                </a:lnTo>
                <a:close/>
              </a:path>
              <a:path w="2562225" h="864235">
                <a:moveTo>
                  <a:pt x="2033841" y="856030"/>
                </a:moveTo>
                <a:lnTo>
                  <a:pt x="2021662" y="856030"/>
                </a:lnTo>
                <a:lnTo>
                  <a:pt x="2018614" y="857554"/>
                </a:lnTo>
                <a:lnTo>
                  <a:pt x="2018614" y="862126"/>
                </a:lnTo>
                <a:lnTo>
                  <a:pt x="2021662" y="863650"/>
                </a:lnTo>
                <a:lnTo>
                  <a:pt x="2033841" y="863650"/>
                </a:lnTo>
                <a:lnTo>
                  <a:pt x="2035365" y="862126"/>
                </a:lnTo>
                <a:lnTo>
                  <a:pt x="2035365" y="857554"/>
                </a:lnTo>
                <a:lnTo>
                  <a:pt x="2033841" y="856030"/>
                </a:lnTo>
                <a:close/>
              </a:path>
              <a:path w="2562225" h="864235">
                <a:moveTo>
                  <a:pt x="2058200" y="856030"/>
                </a:moveTo>
                <a:lnTo>
                  <a:pt x="2046020" y="856030"/>
                </a:lnTo>
                <a:lnTo>
                  <a:pt x="2044496" y="857554"/>
                </a:lnTo>
                <a:lnTo>
                  <a:pt x="2044496" y="862126"/>
                </a:lnTo>
                <a:lnTo>
                  <a:pt x="2046020" y="863650"/>
                </a:lnTo>
                <a:lnTo>
                  <a:pt x="2058200" y="863650"/>
                </a:lnTo>
                <a:lnTo>
                  <a:pt x="2059724" y="862126"/>
                </a:lnTo>
                <a:lnTo>
                  <a:pt x="2059724" y="857554"/>
                </a:lnTo>
                <a:lnTo>
                  <a:pt x="2058200" y="856030"/>
                </a:lnTo>
                <a:close/>
              </a:path>
              <a:path w="2562225" h="864235">
                <a:moveTo>
                  <a:pt x="2082558" y="856030"/>
                </a:moveTo>
                <a:lnTo>
                  <a:pt x="2070379" y="856030"/>
                </a:lnTo>
                <a:lnTo>
                  <a:pt x="2068855" y="857554"/>
                </a:lnTo>
                <a:lnTo>
                  <a:pt x="2068855" y="862126"/>
                </a:lnTo>
                <a:lnTo>
                  <a:pt x="2070379" y="863650"/>
                </a:lnTo>
                <a:lnTo>
                  <a:pt x="2082558" y="863650"/>
                </a:lnTo>
                <a:lnTo>
                  <a:pt x="2085594" y="862126"/>
                </a:lnTo>
                <a:lnTo>
                  <a:pt x="2085594" y="857554"/>
                </a:lnTo>
                <a:lnTo>
                  <a:pt x="2082558" y="856030"/>
                </a:lnTo>
                <a:close/>
              </a:path>
              <a:path w="2562225" h="864235">
                <a:moveTo>
                  <a:pt x="2108428" y="856030"/>
                </a:moveTo>
                <a:lnTo>
                  <a:pt x="2094738" y="856030"/>
                </a:lnTo>
                <a:lnTo>
                  <a:pt x="2093214" y="857554"/>
                </a:lnTo>
                <a:lnTo>
                  <a:pt x="2093214" y="862126"/>
                </a:lnTo>
                <a:lnTo>
                  <a:pt x="2094738" y="863650"/>
                </a:lnTo>
                <a:lnTo>
                  <a:pt x="2108428" y="863650"/>
                </a:lnTo>
                <a:lnTo>
                  <a:pt x="2109952" y="862126"/>
                </a:lnTo>
                <a:lnTo>
                  <a:pt x="2109952" y="857554"/>
                </a:lnTo>
                <a:lnTo>
                  <a:pt x="2108428" y="856030"/>
                </a:lnTo>
                <a:close/>
              </a:path>
              <a:path w="2562225" h="864235">
                <a:moveTo>
                  <a:pt x="2132787" y="856030"/>
                </a:moveTo>
                <a:lnTo>
                  <a:pt x="2119083" y="856030"/>
                </a:lnTo>
                <a:lnTo>
                  <a:pt x="2117572" y="857554"/>
                </a:lnTo>
                <a:lnTo>
                  <a:pt x="2117572" y="862126"/>
                </a:lnTo>
                <a:lnTo>
                  <a:pt x="2119083" y="863650"/>
                </a:lnTo>
                <a:lnTo>
                  <a:pt x="2132787" y="863650"/>
                </a:lnTo>
                <a:lnTo>
                  <a:pt x="2134311" y="862126"/>
                </a:lnTo>
                <a:lnTo>
                  <a:pt x="2134311" y="857554"/>
                </a:lnTo>
                <a:lnTo>
                  <a:pt x="2132787" y="856030"/>
                </a:lnTo>
                <a:close/>
              </a:path>
              <a:path w="2562225" h="864235">
                <a:moveTo>
                  <a:pt x="2157145" y="856030"/>
                </a:moveTo>
                <a:lnTo>
                  <a:pt x="2144966" y="856030"/>
                </a:lnTo>
                <a:lnTo>
                  <a:pt x="2143442" y="857554"/>
                </a:lnTo>
                <a:lnTo>
                  <a:pt x="2143442" y="862126"/>
                </a:lnTo>
                <a:lnTo>
                  <a:pt x="2144966" y="863650"/>
                </a:lnTo>
                <a:lnTo>
                  <a:pt x="2157145" y="863650"/>
                </a:lnTo>
                <a:lnTo>
                  <a:pt x="2158669" y="862126"/>
                </a:lnTo>
                <a:lnTo>
                  <a:pt x="2158669" y="857554"/>
                </a:lnTo>
                <a:lnTo>
                  <a:pt x="2157145" y="856030"/>
                </a:lnTo>
                <a:close/>
              </a:path>
              <a:path w="2562225" h="864235">
                <a:moveTo>
                  <a:pt x="2181504" y="856030"/>
                </a:moveTo>
                <a:lnTo>
                  <a:pt x="2169325" y="856030"/>
                </a:lnTo>
                <a:lnTo>
                  <a:pt x="2167801" y="857554"/>
                </a:lnTo>
                <a:lnTo>
                  <a:pt x="2167801" y="862126"/>
                </a:lnTo>
                <a:lnTo>
                  <a:pt x="2169325" y="863650"/>
                </a:lnTo>
                <a:lnTo>
                  <a:pt x="2181504" y="863650"/>
                </a:lnTo>
                <a:lnTo>
                  <a:pt x="2184552" y="862126"/>
                </a:lnTo>
                <a:lnTo>
                  <a:pt x="2184552" y="857554"/>
                </a:lnTo>
                <a:lnTo>
                  <a:pt x="2181504" y="856030"/>
                </a:lnTo>
                <a:close/>
              </a:path>
              <a:path w="2562225" h="864235">
                <a:moveTo>
                  <a:pt x="2207387" y="856030"/>
                </a:moveTo>
                <a:lnTo>
                  <a:pt x="2193683" y="856030"/>
                </a:lnTo>
                <a:lnTo>
                  <a:pt x="2192159" y="857554"/>
                </a:lnTo>
                <a:lnTo>
                  <a:pt x="2192159" y="862126"/>
                </a:lnTo>
                <a:lnTo>
                  <a:pt x="2193683" y="863650"/>
                </a:lnTo>
                <a:lnTo>
                  <a:pt x="2207387" y="863650"/>
                </a:lnTo>
                <a:lnTo>
                  <a:pt x="2208911" y="862126"/>
                </a:lnTo>
                <a:lnTo>
                  <a:pt x="2208911" y="857554"/>
                </a:lnTo>
                <a:lnTo>
                  <a:pt x="2207387" y="856030"/>
                </a:lnTo>
                <a:close/>
              </a:path>
              <a:path w="2562225" h="864235">
                <a:moveTo>
                  <a:pt x="2231745" y="856030"/>
                </a:moveTo>
                <a:lnTo>
                  <a:pt x="2218042" y="856030"/>
                </a:lnTo>
                <a:lnTo>
                  <a:pt x="2216518" y="857554"/>
                </a:lnTo>
                <a:lnTo>
                  <a:pt x="2216518" y="862126"/>
                </a:lnTo>
                <a:lnTo>
                  <a:pt x="2218042" y="863650"/>
                </a:lnTo>
                <a:lnTo>
                  <a:pt x="2231745" y="863650"/>
                </a:lnTo>
                <a:lnTo>
                  <a:pt x="2233269" y="862126"/>
                </a:lnTo>
                <a:lnTo>
                  <a:pt x="2233269" y="857554"/>
                </a:lnTo>
                <a:lnTo>
                  <a:pt x="2231745" y="856030"/>
                </a:lnTo>
                <a:close/>
              </a:path>
              <a:path w="2562225" h="864235">
                <a:moveTo>
                  <a:pt x="2256104" y="856030"/>
                </a:moveTo>
                <a:lnTo>
                  <a:pt x="2243924" y="856030"/>
                </a:lnTo>
                <a:lnTo>
                  <a:pt x="2240876" y="857554"/>
                </a:lnTo>
                <a:lnTo>
                  <a:pt x="2240876" y="862126"/>
                </a:lnTo>
                <a:lnTo>
                  <a:pt x="2243924" y="863650"/>
                </a:lnTo>
                <a:lnTo>
                  <a:pt x="2256104" y="863650"/>
                </a:lnTo>
                <a:lnTo>
                  <a:pt x="2257628" y="862126"/>
                </a:lnTo>
                <a:lnTo>
                  <a:pt x="2257628" y="857554"/>
                </a:lnTo>
                <a:lnTo>
                  <a:pt x="2256104" y="856030"/>
                </a:lnTo>
                <a:close/>
              </a:path>
              <a:path w="2562225" h="864235">
                <a:moveTo>
                  <a:pt x="2280462" y="856030"/>
                </a:moveTo>
                <a:lnTo>
                  <a:pt x="2268283" y="856030"/>
                </a:lnTo>
                <a:lnTo>
                  <a:pt x="2266759" y="857554"/>
                </a:lnTo>
                <a:lnTo>
                  <a:pt x="2266759" y="862126"/>
                </a:lnTo>
                <a:lnTo>
                  <a:pt x="2268283" y="863650"/>
                </a:lnTo>
                <a:lnTo>
                  <a:pt x="2280462" y="863650"/>
                </a:lnTo>
                <a:lnTo>
                  <a:pt x="2281974" y="862126"/>
                </a:lnTo>
                <a:lnTo>
                  <a:pt x="2281974" y="857554"/>
                </a:lnTo>
                <a:lnTo>
                  <a:pt x="2280462" y="856030"/>
                </a:lnTo>
                <a:close/>
              </a:path>
              <a:path w="2562225" h="864235">
                <a:moveTo>
                  <a:pt x="2306332" y="856030"/>
                </a:moveTo>
                <a:lnTo>
                  <a:pt x="2292642" y="856030"/>
                </a:lnTo>
                <a:lnTo>
                  <a:pt x="2291118" y="857554"/>
                </a:lnTo>
                <a:lnTo>
                  <a:pt x="2291118" y="862126"/>
                </a:lnTo>
                <a:lnTo>
                  <a:pt x="2292642" y="863650"/>
                </a:lnTo>
                <a:lnTo>
                  <a:pt x="2306332" y="863650"/>
                </a:lnTo>
                <a:lnTo>
                  <a:pt x="2307856" y="862126"/>
                </a:lnTo>
                <a:lnTo>
                  <a:pt x="2307856" y="857554"/>
                </a:lnTo>
                <a:lnTo>
                  <a:pt x="2306332" y="856030"/>
                </a:lnTo>
                <a:close/>
              </a:path>
              <a:path w="2562225" h="864235">
                <a:moveTo>
                  <a:pt x="2330691" y="856030"/>
                </a:moveTo>
                <a:lnTo>
                  <a:pt x="2316988" y="856030"/>
                </a:lnTo>
                <a:lnTo>
                  <a:pt x="2315476" y="857554"/>
                </a:lnTo>
                <a:lnTo>
                  <a:pt x="2315476" y="862126"/>
                </a:lnTo>
                <a:lnTo>
                  <a:pt x="2316988" y="863650"/>
                </a:lnTo>
                <a:lnTo>
                  <a:pt x="2330691" y="863650"/>
                </a:lnTo>
                <a:lnTo>
                  <a:pt x="2332215" y="862126"/>
                </a:lnTo>
                <a:lnTo>
                  <a:pt x="2332215" y="857554"/>
                </a:lnTo>
                <a:lnTo>
                  <a:pt x="2330691" y="856030"/>
                </a:lnTo>
                <a:close/>
              </a:path>
              <a:path w="2562225" h="864235">
                <a:moveTo>
                  <a:pt x="2355049" y="856030"/>
                </a:moveTo>
                <a:lnTo>
                  <a:pt x="2342870" y="856030"/>
                </a:lnTo>
                <a:lnTo>
                  <a:pt x="2339822" y="857554"/>
                </a:lnTo>
                <a:lnTo>
                  <a:pt x="2339822" y="862126"/>
                </a:lnTo>
                <a:lnTo>
                  <a:pt x="2342870" y="863650"/>
                </a:lnTo>
                <a:lnTo>
                  <a:pt x="2355049" y="863650"/>
                </a:lnTo>
                <a:lnTo>
                  <a:pt x="2356573" y="862126"/>
                </a:lnTo>
                <a:lnTo>
                  <a:pt x="2356573" y="857554"/>
                </a:lnTo>
                <a:lnTo>
                  <a:pt x="2355049" y="856030"/>
                </a:lnTo>
                <a:close/>
              </a:path>
              <a:path w="2562225" h="864235">
                <a:moveTo>
                  <a:pt x="2379408" y="856030"/>
                </a:moveTo>
                <a:lnTo>
                  <a:pt x="2367229" y="856030"/>
                </a:lnTo>
                <a:lnTo>
                  <a:pt x="2365705" y="857554"/>
                </a:lnTo>
                <a:lnTo>
                  <a:pt x="2365705" y="862126"/>
                </a:lnTo>
                <a:lnTo>
                  <a:pt x="2367229" y="863650"/>
                </a:lnTo>
                <a:lnTo>
                  <a:pt x="2379408" y="863650"/>
                </a:lnTo>
                <a:lnTo>
                  <a:pt x="2380932" y="862126"/>
                </a:lnTo>
                <a:lnTo>
                  <a:pt x="2380932" y="857554"/>
                </a:lnTo>
                <a:lnTo>
                  <a:pt x="2379408" y="856030"/>
                </a:lnTo>
                <a:close/>
              </a:path>
              <a:path w="2562225" h="864235">
                <a:moveTo>
                  <a:pt x="2403767" y="856030"/>
                </a:moveTo>
                <a:lnTo>
                  <a:pt x="2391587" y="856030"/>
                </a:lnTo>
                <a:lnTo>
                  <a:pt x="2390063" y="857554"/>
                </a:lnTo>
                <a:lnTo>
                  <a:pt x="2390063" y="862126"/>
                </a:lnTo>
                <a:lnTo>
                  <a:pt x="2391587" y="863650"/>
                </a:lnTo>
                <a:lnTo>
                  <a:pt x="2403767" y="863650"/>
                </a:lnTo>
                <a:lnTo>
                  <a:pt x="2406815" y="862126"/>
                </a:lnTo>
                <a:lnTo>
                  <a:pt x="2406815" y="857554"/>
                </a:lnTo>
                <a:lnTo>
                  <a:pt x="2403767" y="856030"/>
                </a:lnTo>
                <a:close/>
              </a:path>
              <a:path w="2562225" h="864235">
                <a:moveTo>
                  <a:pt x="2429649" y="856030"/>
                </a:moveTo>
                <a:lnTo>
                  <a:pt x="2415946" y="856030"/>
                </a:lnTo>
                <a:lnTo>
                  <a:pt x="2414422" y="857554"/>
                </a:lnTo>
                <a:lnTo>
                  <a:pt x="2414422" y="862126"/>
                </a:lnTo>
                <a:lnTo>
                  <a:pt x="2415946" y="863650"/>
                </a:lnTo>
                <a:lnTo>
                  <a:pt x="2429649" y="863650"/>
                </a:lnTo>
                <a:lnTo>
                  <a:pt x="2431173" y="862126"/>
                </a:lnTo>
                <a:lnTo>
                  <a:pt x="2431173" y="857554"/>
                </a:lnTo>
                <a:lnTo>
                  <a:pt x="2429649" y="856030"/>
                </a:lnTo>
                <a:close/>
              </a:path>
              <a:path w="2562225" h="864235">
                <a:moveTo>
                  <a:pt x="2454008" y="856030"/>
                </a:moveTo>
                <a:lnTo>
                  <a:pt x="2441829" y="856030"/>
                </a:lnTo>
                <a:lnTo>
                  <a:pt x="2438781" y="857554"/>
                </a:lnTo>
                <a:lnTo>
                  <a:pt x="2438781" y="862126"/>
                </a:lnTo>
                <a:lnTo>
                  <a:pt x="2441829" y="863650"/>
                </a:lnTo>
                <a:lnTo>
                  <a:pt x="2454008" y="863650"/>
                </a:lnTo>
                <a:lnTo>
                  <a:pt x="2455519" y="862126"/>
                </a:lnTo>
                <a:lnTo>
                  <a:pt x="2455519" y="857554"/>
                </a:lnTo>
                <a:lnTo>
                  <a:pt x="2454008" y="856030"/>
                </a:lnTo>
                <a:close/>
              </a:path>
              <a:path w="2562225" h="864235">
                <a:moveTo>
                  <a:pt x="2478366" y="856030"/>
                </a:moveTo>
                <a:lnTo>
                  <a:pt x="2466187" y="856030"/>
                </a:lnTo>
                <a:lnTo>
                  <a:pt x="2464663" y="857554"/>
                </a:lnTo>
                <a:lnTo>
                  <a:pt x="2464663" y="862126"/>
                </a:lnTo>
                <a:lnTo>
                  <a:pt x="2466187" y="863650"/>
                </a:lnTo>
                <a:lnTo>
                  <a:pt x="2478366" y="863650"/>
                </a:lnTo>
                <a:lnTo>
                  <a:pt x="2479878" y="862126"/>
                </a:lnTo>
                <a:lnTo>
                  <a:pt x="2479878" y="857554"/>
                </a:lnTo>
                <a:lnTo>
                  <a:pt x="2478366" y="856030"/>
                </a:lnTo>
                <a:close/>
              </a:path>
              <a:path w="2562225" h="864235">
                <a:moveTo>
                  <a:pt x="2502712" y="856030"/>
                </a:moveTo>
                <a:lnTo>
                  <a:pt x="2490533" y="856030"/>
                </a:lnTo>
                <a:lnTo>
                  <a:pt x="2489022" y="857554"/>
                </a:lnTo>
                <a:lnTo>
                  <a:pt x="2489022" y="862126"/>
                </a:lnTo>
                <a:lnTo>
                  <a:pt x="2490533" y="863650"/>
                </a:lnTo>
                <a:lnTo>
                  <a:pt x="2502712" y="863650"/>
                </a:lnTo>
                <a:lnTo>
                  <a:pt x="2505760" y="862126"/>
                </a:lnTo>
                <a:lnTo>
                  <a:pt x="2505760" y="857554"/>
                </a:lnTo>
                <a:lnTo>
                  <a:pt x="2502712" y="856030"/>
                </a:lnTo>
                <a:close/>
              </a:path>
              <a:path w="2562225" h="864235">
                <a:moveTo>
                  <a:pt x="2528595" y="856030"/>
                </a:moveTo>
                <a:lnTo>
                  <a:pt x="2514892" y="856030"/>
                </a:lnTo>
                <a:lnTo>
                  <a:pt x="2513368" y="857554"/>
                </a:lnTo>
                <a:lnTo>
                  <a:pt x="2513368" y="862126"/>
                </a:lnTo>
                <a:lnTo>
                  <a:pt x="2514892" y="863650"/>
                </a:lnTo>
                <a:lnTo>
                  <a:pt x="2528595" y="863650"/>
                </a:lnTo>
                <a:lnTo>
                  <a:pt x="2530119" y="862126"/>
                </a:lnTo>
                <a:lnTo>
                  <a:pt x="2530119" y="857554"/>
                </a:lnTo>
                <a:lnTo>
                  <a:pt x="2528595" y="856030"/>
                </a:lnTo>
                <a:close/>
              </a:path>
              <a:path w="2562225" h="864235">
                <a:moveTo>
                  <a:pt x="2552954" y="856030"/>
                </a:moveTo>
                <a:lnTo>
                  <a:pt x="2539250" y="856030"/>
                </a:lnTo>
                <a:lnTo>
                  <a:pt x="2537726" y="857554"/>
                </a:lnTo>
                <a:lnTo>
                  <a:pt x="2537726" y="862126"/>
                </a:lnTo>
                <a:lnTo>
                  <a:pt x="2539250" y="863650"/>
                </a:lnTo>
                <a:lnTo>
                  <a:pt x="2552954" y="863650"/>
                </a:lnTo>
                <a:lnTo>
                  <a:pt x="2554478" y="862126"/>
                </a:lnTo>
                <a:lnTo>
                  <a:pt x="2554478" y="857554"/>
                </a:lnTo>
                <a:lnTo>
                  <a:pt x="2552954" y="856030"/>
                </a:lnTo>
                <a:close/>
              </a:path>
              <a:path w="2562225" h="864235">
                <a:moveTo>
                  <a:pt x="2559050" y="837755"/>
                </a:moveTo>
                <a:lnTo>
                  <a:pt x="2556002" y="837755"/>
                </a:lnTo>
                <a:lnTo>
                  <a:pt x="2552954" y="840803"/>
                </a:lnTo>
                <a:lnTo>
                  <a:pt x="2552954" y="852982"/>
                </a:lnTo>
                <a:lnTo>
                  <a:pt x="2556002" y="854506"/>
                </a:lnTo>
                <a:lnTo>
                  <a:pt x="2559050" y="854506"/>
                </a:lnTo>
                <a:lnTo>
                  <a:pt x="2562085" y="852982"/>
                </a:lnTo>
                <a:lnTo>
                  <a:pt x="2562085" y="840803"/>
                </a:lnTo>
                <a:lnTo>
                  <a:pt x="2559050" y="837755"/>
                </a:lnTo>
                <a:close/>
              </a:path>
              <a:path w="2562225" h="864235">
                <a:moveTo>
                  <a:pt x="2559050" y="813384"/>
                </a:moveTo>
                <a:lnTo>
                  <a:pt x="2556002" y="813384"/>
                </a:lnTo>
                <a:lnTo>
                  <a:pt x="2552954" y="814908"/>
                </a:lnTo>
                <a:lnTo>
                  <a:pt x="2552954" y="828611"/>
                </a:lnTo>
                <a:lnTo>
                  <a:pt x="2556002" y="830135"/>
                </a:lnTo>
                <a:lnTo>
                  <a:pt x="2559050" y="830135"/>
                </a:lnTo>
                <a:lnTo>
                  <a:pt x="2562085" y="828611"/>
                </a:lnTo>
                <a:lnTo>
                  <a:pt x="2562085" y="814908"/>
                </a:lnTo>
                <a:lnTo>
                  <a:pt x="2559050" y="813384"/>
                </a:lnTo>
                <a:close/>
              </a:path>
              <a:path w="2562225" h="864235">
                <a:moveTo>
                  <a:pt x="2559050" y="789012"/>
                </a:moveTo>
                <a:lnTo>
                  <a:pt x="2556002" y="789012"/>
                </a:lnTo>
                <a:lnTo>
                  <a:pt x="2552954" y="790536"/>
                </a:lnTo>
                <a:lnTo>
                  <a:pt x="2552954" y="802716"/>
                </a:lnTo>
                <a:lnTo>
                  <a:pt x="2556002" y="805764"/>
                </a:lnTo>
                <a:lnTo>
                  <a:pt x="2559050" y="805764"/>
                </a:lnTo>
                <a:lnTo>
                  <a:pt x="2562085" y="802716"/>
                </a:lnTo>
                <a:lnTo>
                  <a:pt x="2562085" y="790536"/>
                </a:lnTo>
                <a:lnTo>
                  <a:pt x="2559050" y="789012"/>
                </a:lnTo>
                <a:close/>
              </a:path>
              <a:path w="2562225" h="864235">
                <a:moveTo>
                  <a:pt x="2559050" y="764641"/>
                </a:moveTo>
                <a:lnTo>
                  <a:pt x="2556002" y="764641"/>
                </a:lnTo>
                <a:lnTo>
                  <a:pt x="2552954" y="766165"/>
                </a:lnTo>
                <a:lnTo>
                  <a:pt x="2552954" y="778344"/>
                </a:lnTo>
                <a:lnTo>
                  <a:pt x="2556002" y="779868"/>
                </a:lnTo>
                <a:lnTo>
                  <a:pt x="2559050" y="779868"/>
                </a:lnTo>
                <a:lnTo>
                  <a:pt x="2562085" y="778344"/>
                </a:lnTo>
                <a:lnTo>
                  <a:pt x="2562085" y="766165"/>
                </a:lnTo>
                <a:lnTo>
                  <a:pt x="2559050" y="764641"/>
                </a:lnTo>
                <a:close/>
              </a:path>
              <a:path w="2562225" h="864235">
                <a:moveTo>
                  <a:pt x="2559050" y="738746"/>
                </a:moveTo>
                <a:lnTo>
                  <a:pt x="2556002" y="738746"/>
                </a:lnTo>
                <a:lnTo>
                  <a:pt x="2552954" y="741794"/>
                </a:lnTo>
                <a:lnTo>
                  <a:pt x="2552954" y="753973"/>
                </a:lnTo>
                <a:lnTo>
                  <a:pt x="2556002" y="755497"/>
                </a:lnTo>
                <a:lnTo>
                  <a:pt x="2559050" y="755497"/>
                </a:lnTo>
                <a:lnTo>
                  <a:pt x="2562085" y="753973"/>
                </a:lnTo>
                <a:lnTo>
                  <a:pt x="2562085" y="741794"/>
                </a:lnTo>
                <a:lnTo>
                  <a:pt x="2559050" y="738746"/>
                </a:lnTo>
                <a:close/>
              </a:path>
              <a:path w="2562225" h="864235">
                <a:moveTo>
                  <a:pt x="2559050" y="714375"/>
                </a:moveTo>
                <a:lnTo>
                  <a:pt x="2556002" y="714375"/>
                </a:lnTo>
                <a:lnTo>
                  <a:pt x="2552954" y="715899"/>
                </a:lnTo>
                <a:lnTo>
                  <a:pt x="2552954" y="729602"/>
                </a:lnTo>
                <a:lnTo>
                  <a:pt x="2556002" y="731126"/>
                </a:lnTo>
                <a:lnTo>
                  <a:pt x="2559050" y="731126"/>
                </a:lnTo>
                <a:lnTo>
                  <a:pt x="2562085" y="729602"/>
                </a:lnTo>
                <a:lnTo>
                  <a:pt x="2562085" y="715899"/>
                </a:lnTo>
                <a:lnTo>
                  <a:pt x="2559050" y="714375"/>
                </a:lnTo>
                <a:close/>
              </a:path>
              <a:path w="2562225" h="864235">
                <a:moveTo>
                  <a:pt x="2559050" y="690003"/>
                </a:moveTo>
                <a:lnTo>
                  <a:pt x="2556002" y="690003"/>
                </a:lnTo>
                <a:lnTo>
                  <a:pt x="2552954" y="691527"/>
                </a:lnTo>
                <a:lnTo>
                  <a:pt x="2552954" y="705231"/>
                </a:lnTo>
                <a:lnTo>
                  <a:pt x="2556002" y="706755"/>
                </a:lnTo>
                <a:lnTo>
                  <a:pt x="2559050" y="706755"/>
                </a:lnTo>
                <a:lnTo>
                  <a:pt x="2562085" y="705231"/>
                </a:lnTo>
                <a:lnTo>
                  <a:pt x="2562085" y="691527"/>
                </a:lnTo>
                <a:lnTo>
                  <a:pt x="2559050" y="690003"/>
                </a:lnTo>
                <a:close/>
              </a:path>
              <a:path w="2562225" h="864235">
                <a:moveTo>
                  <a:pt x="2559050" y="665632"/>
                </a:moveTo>
                <a:lnTo>
                  <a:pt x="2556002" y="665632"/>
                </a:lnTo>
                <a:lnTo>
                  <a:pt x="2552954" y="667156"/>
                </a:lnTo>
                <a:lnTo>
                  <a:pt x="2552954" y="679348"/>
                </a:lnTo>
                <a:lnTo>
                  <a:pt x="2556002" y="682383"/>
                </a:lnTo>
                <a:lnTo>
                  <a:pt x="2559050" y="682383"/>
                </a:lnTo>
                <a:lnTo>
                  <a:pt x="2562085" y="679348"/>
                </a:lnTo>
                <a:lnTo>
                  <a:pt x="2562085" y="667156"/>
                </a:lnTo>
                <a:lnTo>
                  <a:pt x="2559050" y="665632"/>
                </a:lnTo>
                <a:close/>
              </a:path>
              <a:path w="2562225" h="864235">
                <a:moveTo>
                  <a:pt x="2559050" y="641261"/>
                </a:moveTo>
                <a:lnTo>
                  <a:pt x="2556002" y="641261"/>
                </a:lnTo>
                <a:lnTo>
                  <a:pt x="2552954" y="642785"/>
                </a:lnTo>
                <a:lnTo>
                  <a:pt x="2552954" y="654977"/>
                </a:lnTo>
                <a:lnTo>
                  <a:pt x="2556002" y="656501"/>
                </a:lnTo>
                <a:lnTo>
                  <a:pt x="2559050" y="656501"/>
                </a:lnTo>
                <a:lnTo>
                  <a:pt x="2562085" y="654977"/>
                </a:lnTo>
                <a:lnTo>
                  <a:pt x="2562085" y="642785"/>
                </a:lnTo>
                <a:lnTo>
                  <a:pt x="2559050" y="641261"/>
                </a:lnTo>
                <a:close/>
              </a:path>
              <a:path w="2562225" h="864235">
                <a:moveTo>
                  <a:pt x="2559050" y="615365"/>
                </a:moveTo>
                <a:lnTo>
                  <a:pt x="2556002" y="615365"/>
                </a:lnTo>
                <a:lnTo>
                  <a:pt x="2552954" y="618413"/>
                </a:lnTo>
                <a:lnTo>
                  <a:pt x="2552954" y="630605"/>
                </a:lnTo>
                <a:lnTo>
                  <a:pt x="2556002" y="632129"/>
                </a:lnTo>
                <a:lnTo>
                  <a:pt x="2559050" y="632129"/>
                </a:lnTo>
                <a:lnTo>
                  <a:pt x="2562085" y="630605"/>
                </a:lnTo>
                <a:lnTo>
                  <a:pt x="2562085" y="618413"/>
                </a:lnTo>
                <a:lnTo>
                  <a:pt x="2559050" y="615365"/>
                </a:lnTo>
                <a:close/>
              </a:path>
              <a:path w="2562225" h="864235">
                <a:moveTo>
                  <a:pt x="2559050" y="590994"/>
                </a:moveTo>
                <a:lnTo>
                  <a:pt x="2556002" y="590994"/>
                </a:lnTo>
                <a:lnTo>
                  <a:pt x="2552954" y="592518"/>
                </a:lnTo>
                <a:lnTo>
                  <a:pt x="2552954" y="606234"/>
                </a:lnTo>
                <a:lnTo>
                  <a:pt x="2556002" y="607758"/>
                </a:lnTo>
                <a:lnTo>
                  <a:pt x="2559050" y="607758"/>
                </a:lnTo>
                <a:lnTo>
                  <a:pt x="2562085" y="606234"/>
                </a:lnTo>
                <a:lnTo>
                  <a:pt x="2562085" y="592518"/>
                </a:lnTo>
                <a:lnTo>
                  <a:pt x="2559050" y="590994"/>
                </a:lnTo>
                <a:close/>
              </a:path>
              <a:path w="2562225" h="864235">
                <a:moveTo>
                  <a:pt x="2559050" y="566623"/>
                </a:moveTo>
                <a:lnTo>
                  <a:pt x="2556002" y="566623"/>
                </a:lnTo>
                <a:lnTo>
                  <a:pt x="2552954" y="568147"/>
                </a:lnTo>
                <a:lnTo>
                  <a:pt x="2552954" y="581863"/>
                </a:lnTo>
                <a:lnTo>
                  <a:pt x="2556002" y="583387"/>
                </a:lnTo>
                <a:lnTo>
                  <a:pt x="2559050" y="583387"/>
                </a:lnTo>
                <a:lnTo>
                  <a:pt x="2562085" y="581863"/>
                </a:lnTo>
                <a:lnTo>
                  <a:pt x="2562085" y="568147"/>
                </a:lnTo>
                <a:lnTo>
                  <a:pt x="2559050" y="566623"/>
                </a:lnTo>
                <a:close/>
              </a:path>
              <a:path w="2562225" h="864235">
                <a:moveTo>
                  <a:pt x="2559050" y="542251"/>
                </a:moveTo>
                <a:lnTo>
                  <a:pt x="2556002" y="542251"/>
                </a:lnTo>
                <a:lnTo>
                  <a:pt x="2552954" y="543775"/>
                </a:lnTo>
                <a:lnTo>
                  <a:pt x="2552954" y="555967"/>
                </a:lnTo>
                <a:lnTo>
                  <a:pt x="2556002" y="559015"/>
                </a:lnTo>
                <a:lnTo>
                  <a:pt x="2559050" y="559015"/>
                </a:lnTo>
                <a:lnTo>
                  <a:pt x="2562085" y="555967"/>
                </a:lnTo>
                <a:lnTo>
                  <a:pt x="2562085" y="543775"/>
                </a:lnTo>
                <a:lnTo>
                  <a:pt x="2559050" y="542251"/>
                </a:lnTo>
                <a:close/>
              </a:path>
              <a:path w="2562225" h="864235">
                <a:moveTo>
                  <a:pt x="2559050" y="517880"/>
                </a:moveTo>
                <a:lnTo>
                  <a:pt x="2556002" y="517880"/>
                </a:lnTo>
                <a:lnTo>
                  <a:pt x="2552954" y="519404"/>
                </a:lnTo>
                <a:lnTo>
                  <a:pt x="2552954" y="531596"/>
                </a:lnTo>
                <a:lnTo>
                  <a:pt x="2556002" y="533120"/>
                </a:lnTo>
                <a:lnTo>
                  <a:pt x="2559050" y="533120"/>
                </a:lnTo>
                <a:lnTo>
                  <a:pt x="2562085" y="531596"/>
                </a:lnTo>
                <a:lnTo>
                  <a:pt x="2562085" y="519404"/>
                </a:lnTo>
                <a:lnTo>
                  <a:pt x="2559050" y="517880"/>
                </a:lnTo>
                <a:close/>
              </a:path>
              <a:path w="2562225" h="864235">
                <a:moveTo>
                  <a:pt x="2559050" y="491985"/>
                </a:moveTo>
                <a:lnTo>
                  <a:pt x="2556002" y="491985"/>
                </a:lnTo>
                <a:lnTo>
                  <a:pt x="2552954" y="493509"/>
                </a:lnTo>
                <a:lnTo>
                  <a:pt x="2552954" y="507225"/>
                </a:lnTo>
                <a:lnTo>
                  <a:pt x="2556002" y="508749"/>
                </a:lnTo>
                <a:lnTo>
                  <a:pt x="2559050" y="508749"/>
                </a:lnTo>
                <a:lnTo>
                  <a:pt x="2562085" y="507225"/>
                </a:lnTo>
                <a:lnTo>
                  <a:pt x="2562085" y="493509"/>
                </a:lnTo>
                <a:lnTo>
                  <a:pt x="2559050" y="491985"/>
                </a:lnTo>
                <a:close/>
              </a:path>
              <a:path w="2562225" h="864235">
                <a:moveTo>
                  <a:pt x="2559050" y="467626"/>
                </a:moveTo>
                <a:lnTo>
                  <a:pt x="2556002" y="467626"/>
                </a:lnTo>
                <a:lnTo>
                  <a:pt x="2552954" y="469138"/>
                </a:lnTo>
                <a:lnTo>
                  <a:pt x="2552954" y="482854"/>
                </a:lnTo>
                <a:lnTo>
                  <a:pt x="2556002" y="484378"/>
                </a:lnTo>
                <a:lnTo>
                  <a:pt x="2559050" y="484378"/>
                </a:lnTo>
                <a:lnTo>
                  <a:pt x="2562085" y="482854"/>
                </a:lnTo>
                <a:lnTo>
                  <a:pt x="2562085" y="469138"/>
                </a:lnTo>
                <a:lnTo>
                  <a:pt x="2559050" y="467626"/>
                </a:lnTo>
                <a:close/>
              </a:path>
              <a:path w="2562225" h="864235">
                <a:moveTo>
                  <a:pt x="2559050" y="443255"/>
                </a:moveTo>
                <a:lnTo>
                  <a:pt x="2556002" y="443255"/>
                </a:lnTo>
                <a:lnTo>
                  <a:pt x="2552954" y="444779"/>
                </a:lnTo>
                <a:lnTo>
                  <a:pt x="2552954" y="456958"/>
                </a:lnTo>
                <a:lnTo>
                  <a:pt x="2556002" y="460006"/>
                </a:lnTo>
                <a:lnTo>
                  <a:pt x="2559050" y="460006"/>
                </a:lnTo>
                <a:lnTo>
                  <a:pt x="2562085" y="456958"/>
                </a:lnTo>
                <a:lnTo>
                  <a:pt x="2562085" y="444779"/>
                </a:lnTo>
                <a:lnTo>
                  <a:pt x="2559050" y="443255"/>
                </a:lnTo>
                <a:close/>
              </a:path>
              <a:path w="2562225" h="864235">
                <a:moveTo>
                  <a:pt x="2559050" y="418884"/>
                </a:moveTo>
                <a:lnTo>
                  <a:pt x="2556002" y="418884"/>
                </a:lnTo>
                <a:lnTo>
                  <a:pt x="2552954" y="420408"/>
                </a:lnTo>
                <a:lnTo>
                  <a:pt x="2552954" y="432587"/>
                </a:lnTo>
                <a:lnTo>
                  <a:pt x="2556002" y="434111"/>
                </a:lnTo>
                <a:lnTo>
                  <a:pt x="2559050" y="434111"/>
                </a:lnTo>
                <a:lnTo>
                  <a:pt x="2562085" y="432587"/>
                </a:lnTo>
                <a:lnTo>
                  <a:pt x="2562085" y="420408"/>
                </a:lnTo>
                <a:lnTo>
                  <a:pt x="2559050" y="418884"/>
                </a:lnTo>
                <a:close/>
              </a:path>
              <a:path w="2562225" h="864235">
                <a:moveTo>
                  <a:pt x="2559050" y="392988"/>
                </a:moveTo>
                <a:lnTo>
                  <a:pt x="2556002" y="392988"/>
                </a:lnTo>
                <a:lnTo>
                  <a:pt x="2552954" y="396036"/>
                </a:lnTo>
                <a:lnTo>
                  <a:pt x="2552954" y="408216"/>
                </a:lnTo>
                <a:lnTo>
                  <a:pt x="2556002" y="409740"/>
                </a:lnTo>
                <a:lnTo>
                  <a:pt x="2559050" y="409740"/>
                </a:lnTo>
                <a:lnTo>
                  <a:pt x="2562085" y="408216"/>
                </a:lnTo>
                <a:lnTo>
                  <a:pt x="2562085" y="396036"/>
                </a:lnTo>
                <a:lnTo>
                  <a:pt x="2559050" y="392988"/>
                </a:lnTo>
                <a:close/>
              </a:path>
              <a:path w="2562225" h="864235">
                <a:moveTo>
                  <a:pt x="2559050" y="368617"/>
                </a:moveTo>
                <a:lnTo>
                  <a:pt x="2556002" y="368617"/>
                </a:lnTo>
                <a:lnTo>
                  <a:pt x="2552954" y="370141"/>
                </a:lnTo>
                <a:lnTo>
                  <a:pt x="2552954" y="383844"/>
                </a:lnTo>
                <a:lnTo>
                  <a:pt x="2556002" y="385368"/>
                </a:lnTo>
                <a:lnTo>
                  <a:pt x="2559050" y="385368"/>
                </a:lnTo>
                <a:lnTo>
                  <a:pt x="2562085" y="383844"/>
                </a:lnTo>
                <a:lnTo>
                  <a:pt x="2562085" y="370141"/>
                </a:lnTo>
                <a:lnTo>
                  <a:pt x="2559050" y="368617"/>
                </a:lnTo>
                <a:close/>
              </a:path>
              <a:path w="2562225" h="864235">
                <a:moveTo>
                  <a:pt x="2559050" y="344246"/>
                </a:moveTo>
                <a:lnTo>
                  <a:pt x="2556002" y="344246"/>
                </a:lnTo>
                <a:lnTo>
                  <a:pt x="2552954" y="345770"/>
                </a:lnTo>
                <a:lnTo>
                  <a:pt x="2552954" y="359473"/>
                </a:lnTo>
                <a:lnTo>
                  <a:pt x="2556002" y="360997"/>
                </a:lnTo>
                <a:lnTo>
                  <a:pt x="2559050" y="360997"/>
                </a:lnTo>
                <a:lnTo>
                  <a:pt x="2562085" y="359473"/>
                </a:lnTo>
                <a:lnTo>
                  <a:pt x="2562085" y="345770"/>
                </a:lnTo>
                <a:lnTo>
                  <a:pt x="2559050" y="344246"/>
                </a:lnTo>
                <a:close/>
              </a:path>
              <a:path w="2562225" h="864235">
                <a:moveTo>
                  <a:pt x="2559050" y="319874"/>
                </a:moveTo>
                <a:lnTo>
                  <a:pt x="2556002" y="319874"/>
                </a:lnTo>
                <a:lnTo>
                  <a:pt x="2552954" y="321398"/>
                </a:lnTo>
                <a:lnTo>
                  <a:pt x="2552954" y="333578"/>
                </a:lnTo>
                <a:lnTo>
                  <a:pt x="2556002" y="336626"/>
                </a:lnTo>
                <a:lnTo>
                  <a:pt x="2559050" y="336626"/>
                </a:lnTo>
                <a:lnTo>
                  <a:pt x="2562085" y="333578"/>
                </a:lnTo>
                <a:lnTo>
                  <a:pt x="2562085" y="321398"/>
                </a:lnTo>
                <a:lnTo>
                  <a:pt x="2559050" y="319874"/>
                </a:lnTo>
                <a:close/>
              </a:path>
              <a:path w="2562225" h="864235">
                <a:moveTo>
                  <a:pt x="2559050" y="295503"/>
                </a:moveTo>
                <a:lnTo>
                  <a:pt x="2556002" y="295503"/>
                </a:lnTo>
                <a:lnTo>
                  <a:pt x="2552954" y="297027"/>
                </a:lnTo>
                <a:lnTo>
                  <a:pt x="2552954" y="309206"/>
                </a:lnTo>
                <a:lnTo>
                  <a:pt x="2556002" y="310730"/>
                </a:lnTo>
                <a:lnTo>
                  <a:pt x="2559050" y="310730"/>
                </a:lnTo>
                <a:lnTo>
                  <a:pt x="2562085" y="309206"/>
                </a:lnTo>
                <a:lnTo>
                  <a:pt x="2562085" y="297027"/>
                </a:lnTo>
                <a:lnTo>
                  <a:pt x="2559050" y="295503"/>
                </a:lnTo>
                <a:close/>
              </a:path>
              <a:path w="2562225" h="864235">
                <a:moveTo>
                  <a:pt x="2559050" y="269608"/>
                </a:moveTo>
                <a:lnTo>
                  <a:pt x="2556002" y="269608"/>
                </a:lnTo>
                <a:lnTo>
                  <a:pt x="2552954" y="272656"/>
                </a:lnTo>
                <a:lnTo>
                  <a:pt x="2552954" y="284835"/>
                </a:lnTo>
                <a:lnTo>
                  <a:pt x="2556002" y="286359"/>
                </a:lnTo>
                <a:lnTo>
                  <a:pt x="2559050" y="286359"/>
                </a:lnTo>
                <a:lnTo>
                  <a:pt x="2562085" y="284835"/>
                </a:lnTo>
                <a:lnTo>
                  <a:pt x="2562085" y="272656"/>
                </a:lnTo>
                <a:lnTo>
                  <a:pt x="2559050" y="269608"/>
                </a:lnTo>
                <a:close/>
              </a:path>
              <a:path w="2562225" h="864235">
                <a:moveTo>
                  <a:pt x="2559050" y="245237"/>
                </a:moveTo>
                <a:lnTo>
                  <a:pt x="2556002" y="245237"/>
                </a:lnTo>
                <a:lnTo>
                  <a:pt x="2552954" y="246761"/>
                </a:lnTo>
                <a:lnTo>
                  <a:pt x="2552954" y="260464"/>
                </a:lnTo>
                <a:lnTo>
                  <a:pt x="2556002" y="261988"/>
                </a:lnTo>
                <a:lnTo>
                  <a:pt x="2559050" y="261988"/>
                </a:lnTo>
                <a:lnTo>
                  <a:pt x="2562085" y="260464"/>
                </a:lnTo>
                <a:lnTo>
                  <a:pt x="2562085" y="246761"/>
                </a:lnTo>
                <a:lnTo>
                  <a:pt x="2559050" y="245237"/>
                </a:lnTo>
                <a:close/>
              </a:path>
              <a:path w="2562225" h="864235">
                <a:moveTo>
                  <a:pt x="2559050" y="220865"/>
                </a:moveTo>
                <a:lnTo>
                  <a:pt x="2556002" y="220865"/>
                </a:lnTo>
                <a:lnTo>
                  <a:pt x="2552954" y="222389"/>
                </a:lnTo>
                <a:lnTo>
                  <a:pt x="2552954" y="236093"/>
                </a:lnTo>
                <a:lnTo>
                  <a:pt x="2556002" y="237617"/>
                </a:lnTo>
                <a:lnTo>
                  <a:pt x="2559050" y="237617"/>
                </a:lnTo>
                <a:lnTo>
                  <a:pt x="2562085" y="236093"/>
                </a:lnTo>
                <a:lnTo>
                  <a:pt x="2562085" y="222389"/>
                </a:lnTo>
                <a:lnTo>
                  <a:pt x="2559050" y="220865"/>
                </a:lnTo>
                <a:close/>
              </a:path>
              <a:path w="2562225" h="864235">
                <a:moveTo>
                  <a:pt x="2559050" y="196494"/>
                </a:moveTo>
                <a:lnTo>
                  <a:pt x="2556002" y="196494"/>
                </a:lnTo>
                <a:lnTo>
                  <a:pt x="2552954" y="198018"/>
                </a:lnTo>
                <a:lnTo>
                  <a:pt x="2552954" y="210197"/>
                </a:lnTo>
                <a:lnTo>
                  <a:pt x="2556002" y="213245"/>
                </a:lnTo>
                <a:lnTo>
                  <a:pt x="2559050" y="213245"/>
                </a:lnTo>
                <a:lnTo>
                  <a:pt x="2562085" y="210197"/>
                </a:lnTo>
                <a:lnTo>
                  <a:pt x="2562085" y="198018"/>
                </a:lnTo>
                <a:lnTo>
                  <a:pt x="2559050" y="196494"/>
                </a:lnTo>
                <a:close/>
              </a:path>
              <a:path w="2562225" h="864235">
                <a:moveTo>
                  <a:pt x="2559050" y="170599"/>
                </a:moveTo>
                <a:lnTo>
                  <a:pt x="2556002" y="170599"/>
                </a:lnTo>
                <a:lnTo>
                  <a:pt x="2552954" y="173647"/>
                </a:lnTo>
                <a:lnTo>
                  <a:pt x="2552954" y="185826"/>
                </a:lnTo>
                <a:lnTo>
                  <a:pt x="2556002" y="187350"/>
                </a:lnTo>
                <a:lnTo>
                  <a:pt x="2559050" y="187350"/>
                </a:lnTo>
                <a:lnTo>
                  <a:pt x="2562085" y="185826"/>
                </a:lnTo>
                <a:lnTo>
                  <a:pt x="2562085" y="173647"/>
                </a:lnTo>
                <a:lnTo>
                  <a:pt x="2559050" y="170599"/>
                </a:lnTo>
                <a:close/>
              </a:path>
              <a:path w="2562225" h="864235">
                <a:moveTo>
                  <a:pt x="2559050" y="146227"/>
                </a:moveTo>
                <a:lnTo>
                  <a:pt x="2556002" y="146227"/>
                </a:lnTo>
                <a:lnTo>
                  <a:pt x="2552954" y="147751"/>
                </a:lnTo>
                <a:lnTo>
                  <a:pt x="2552954" y="161455"/>
                </a:lnTo>
                <a:lnTo>
                  <a:pt x="2556002" y="162979"/>
                </a:lnTo>
                <a:lnTo>
                  <a:pt x="2559050" y="162979"/>
                </a:lnTo>
                <a:lnTo>
                  <a:pt x="2562085" y="161455"/>
                </a:lnTo>
                <a:lnTo>
                  <a:pt x="2562085" y="147751"/>
                </a:lnTo>
                <a:lnTo>
                  <a:pt x="2559050" y="146227"/>
                </a:lnTo>
                <a:close/>
              </a:path>
              <a:path w="2562225" h="864235">
                <a:moveTo>
                  <a:pt x="2559050" y="121856"/>
                </a:moveTo>
                <a:lnTo>
                  <a:pt x="2556002" y="121856"/>
                </a:lnTo>
                <a:lnTo>
                  <a:pt x="2552954" y="123380"/>
                </a:lnTo>
                <a:lnTo>
                  <a:pt x="2552954" y="137096"/>
                </a:lnTo>
                <a:lnTo>
                  <a:pt x="2556002" y="138607"/>
                </a:lnTo>
                <a:lnTo>
                  <a:pt x="2559050" y="138607"/>
                </a:lnTo>
                <a:lnTo>
                  <a:pt x="2562085" y="137096"/>
                </a:lnTo>
                <a:lnTo>
                  <a:pt x="2562085" y="123380"/>
                </a:lnTo>
                <a:lnTo>
                  <a:pt x="2559050" y="121856"/>
                </a:lnTo>
                <a:close/>
              </a:path>
              <a:path w="2562225" h="864235">
                <a:moveTo>
                  <a:pt x="2559050" y="97485"/>
                </a:moveTo>
                <a:lnTo>
                  <a:pt x="2556002" y="97485"/>
                </a:lnTo>
                <a:lnTo>
                  <a:pt x="2552954" y="99009"/>
                </a:lnTo>
                <a:lnTo>
                  <a:pt x="2552954" y="111201"/>
                </a:lnTo>
                <a:lnTo>
                  <a:pt x="2556002" y="114236"/>
                </a:lnTo>
                <a:lnTo>
                  <a:pt x="2559050" y="114236"/>
                </a:lnTo>
                <a:lnTo>
                  <a:pt x="2562085" y="111201"/>
                </a:lnTo>
                <a:lnTo>
                  <a:pt x="2562085" y="99009"/>
                </a:lnTo>
                <a:lnTo>
                  <a:pt x="2559050" y="97485"/>
                </a:lnTo>
                <a:close/>
              </a:path>
              <a:path w="2562225" h="864235">
                <a:moveTo>
                  <a:pt x="2559050" y="73113"/>
                </a:moveTo>
                <a:lnTo>
                  <a:pt x="2556002" y="73113"/>
                </a:lnTo>
                <a:lnTo>
                  <a:pt x="2552954" y="74637"/>
                </a:lnTo>
                <a:lnTo>
                  <a:pt x="2552954" y="86829"/>
                </a:lnTo>
                <a:lnTo>
                  <a:pt x="2556002" y="88353"/>
                </a:lnTo>
                <a:lnTo>
                  <a:pt x="2559050" y="88353"/>
                </a:lnTo>
                <a:lnTo>
                  <a:pt x="2562085" y="86829"/>
                </a:lnTo>
                <a:lnTo>
                  <a:pt x="2562085" y="74637"/>
                </a:lnTo>
                <a:lnTo>
                  <a:pt x="2559050" y="73113"/>
                </a:lnTo>
                <a:close/>
              </a:path>
              <a:path w="2562225" h="864235">
                <a:moveTo>
                  <a:pt x="2559050" y="47218"/>
                </a:moveTo>
                <a:lnTo>
                  <a:pt x="2556002" y="47218"/>
                </a:lnTo>
                <a:lnTo>
                  <a:pt x="2552954" y="50266"/>
                </a:lnTo>
                <a:lnTo>
                  <a:pt x="2552954" y="62458"/>
                </a:lnTo>
                <a:lnTo>
                  <a:pt x="2556002" y="63982"/>
                </a:lnTo>
                <a:lnTo>
                  <a:pt x="2559050" y="63982"/>
                </a:lnTo>
                <a:lnTo>
                  <a:pt x="2562085" y="62458"/>
                </a:lnTo>
                <a:lnTo>
                  <a:pt x="2562085" y="50266"/>
                </a:lnTo>
                <a:lnTo>
                  <a:pt x="2559050" y="47218"/>
                </a:lnTo>
                <a:close/>
              </a:path>
              <a:path w="2562225" h="864235">
                <a:moveTo>
                  <a:pt x="2559050" y="22847"/>
                </a:moveTo>
                <a:lnTo>
                  <a:pt x="2556002" y="22847"/>
                </a:lnTo>
                <a:lnTo>
                  <a:pt x="2552954" y="24371"/>
                </a:lnTo>
                <a:lnTo>
                  <a:pt x="2552954" y="38087"/>
                </a:lnTo>
                <a:lnTo>
                  <a:pt x="2556002" y="39611"/>
                </a:lnTo>
                <a:lnTo>
                  <a:pt x="2559050" y="39611"/>
                </a:lnTo>
                <a:lnTo>
                  <a:pt x="2562085" y="38087"/>
                </a:lnTo>
                <a:lnTo>
                  <a:pt x="2562085" y="24371"/>
                </a:lnTo>
                <a:lnTo>
                  <a:pt x="2559050" y="22847"/>
                </a:lnTo>
                <a:close/>
              </a:path>
              <a:path w="2562225" h="864235">
                <a:moveTo>
                  <a:pt x="2552954" y="4572"/>
                </a:moveTo>
                <a:lnTo>
                  <a:pt x="2552954" y="13716"/>
                </a:lnTo>
                <a:lnTo>
                  <a:pt x="2556002" y="15240"/>
                </a:lnTo>
                <a:lnTo>
                  <a:pt x="2559050" y="15240"/>
                </a:lnTo>
                <a:lnTo>
                  <a:pt x="2562085" y="13716"/>
                </a:lnTo>
                <a:lnTo>
                  <a:pt x="2562085" y="7620"/>
                </a:lnTo>
                <a:lnTo>
                  <a:pt x="2557526" y="7620"/>
                </a:lnTo>
                <a:lnTo>
                  <a:pt x="2552954" y="4572"/>
                </a:lnTo>
                <a:close/>
              </a:path>
              <a:path w="2562225" h="864235">
                <a:moveTo>
                  <a:pt x="2559050" y="0"/>
                </a:moveTo>
                <a:lnTo>
                  <a:pt x="2552954" y="0"/>
                </a:lnTo>
                <a:lnTo>
                  <a:pt x="2551430" y="1524"/>
                </a:lnTo>
                <a:lnTo>
                  <a:pt x="2551430" y="6096"/>
                </a:lnTo>
                <a:lnTo>
                  <a:pt x="2552954" y="7620"/>
                </a:lnTo>
                <a:lnTo>
                  <a:pt x="2552954" y="4572"/>
                </a:lnTo>
                <a:lnTo>
                  <a:pt x="2562085" y="4572"/>
                </a:lnTo>
                <a:lnTo>
                  <a:pt x="2562085" y="1524"/>
                </a:lnTo>
                <a:lnTo>
                  <a:pt x="2559050" y="0"/>
                </a:lnTo>
                <a:close/>
              </a:path>
              <a:path w="2562225" h="864235">
                <a:moveTo>
                  <a:pt x="2562085" y="4572"/>
                </a:moveTo>
                <a:lnTo>
                  <a:pt x="2552954" y="4572"/>
                </a:lnTo>
                <a:lnTo>
                  <a:pt x="2557526" y="7620"/>
                </a:lnTo>
                <a:lnTo>
                  <a:pt x="2562085" y="7620"/>
                </a:lnTo>
                <a:lnTo>
                  <a:pt x="2562085" y="4572"/>
                </a:lnTo>
                <a:close/>
              </a:path>
              <a:path w="2562225" h="864235">
                <a:moveTo>
                  <a:pt x="2542298" y="0"/>
                </a:moveTo>
                <a:lnTo>
                  <a:pt x="2528595" y="0"/>
                </a:lnTo>
                <a:lnTo>
                  <a:pt x="2527071" y="1524"/>
                </a:lnTo>
                <a:lnTo>
                  <a:pt x="2527071" y="6096"/>
                </a:lnTo>
                <a:lnTo>
                  <a:pt x="2528595" y="7620"/>
                </a:lnTo>
                <a:lnTo>
                  <a:pt x="2542298" y="7620"/>
                </a:lnTo>
                <a:lnTo>
                  <a:pt x="2543822" y="6096"/>
                </a:lnTo>
                <a:lnTo>
                  <a:pt x="2543822" y="1524"/>
                </a:lnTo>
                <a:lnTo>
                  <a:pt x="2542298" y="0"/>
                </a:lnTo>
                <a:close/>
              </a:path>
              <a:path w="2562225" h="864235">
                <a:moveTo>
                  <a:pt x="2516416" y="0"/>
                </a:moveTo>
                <a:lnTo>
                  <a:pt x="2504236" y="0"/>
                </a:lnTo>
                <a:lnTo>
                  <a:pt x="2502712" y="1524"/>
                </a:lnTo>
                <a:lnTo>
                  <a:pt x="2502712" y="6096"/>
                </a:lnTo>
                <a:lnTo>
                  <a:pt x="2504236" y="7620"/>
                </a:lnTo>
                <a:lnTo>
                  <a:pt x="2516416" y="7620"/>
                </a:lnTo>
                <a:lnTo>
                  <a:pt x="2519464" y="6096"/>
                </a:lnTo>
                <a:lnTo>
                  <a:pt x="2519464" y="1524"/>
                </a:lnTo>
                <a:lnTo>
                  <a:pt x="2516416" y="0"/>
                </a:lnTo>
                <a:close/>
              </a:path>
              <a:path w="2562225" h="864235">
                <a:moveTo>
                  <a:pt x="2492057" y="0"/>
                </a:moveTo>
                <a:lnTo>
                  <a:pt x="2479878" y="0"/>
                </a:lnTo>
                <a:lnTo>
                  <a:pt x="2476842" y="1524"/>
                </a:lnTo>
                <a:lnTo>
                  <a:pt x="2476842" y="6096"/>
                </a:lnTo>
                <a:lnTo>
                  <a:pt x="2479878" y="7620"/>
                </a:lnTo>
                <a:lnTo>
                  <a:pt x="2492057" y="7620"/>
                </a:lnTo>
                <a:lnTo>
                  <a:pt x="2493581" y="6096"/>
                </a:lnTo>
                <a:lnTo>
                  <a:pt x="2493581" y="1524"/>
                </a:lnTo>
                <a:lnTo>
                  <a:pt x="2492057" y="0"/>
                </a:lnTo>
                <a:close/>
              </a:path>
              <a:path w="2562225" h="864235">
                <a:moveTo>
                  <a:pt x="2467698" y="0"/>
                </a:moveTo>
                <a:lnTo>
                  <a:pt x="2454008" y="0"/>
                </a:lnTo>
                <a:lnTo>
                  <a:pt x="2452484" y="1524"/>
                </a:lnTo>
                <a:lnTo>
                  <a:pt x="2452484" y="6096"/>
                </a:lnTo>
                <a:lnTo>
                  <a:pt x="2454008" y="7620"/>
                </a:lnTo>
                <a:lnTo>
                  <a:pt x="2467698" y="7620"/>
                </a:lnTo>
                <a:lnTo>
                  <a:pt x="2469222" y="6096"/>
                </a:lnTo>
                <a:lnTo>
                  <a:pt x="2469222" y="1524"/>
                </a:lnTo>
                <a:lnTo>
                  <a:pt x="2467698" y="0"/>
                </a:lnTo>
                <a:close/>
              </a:path>
              <a:path w="2562225" h="864235">
                <a:moveTo>
                  <a:pt x="2443353" y="0"/>
                </a:moveTo>
                <a:lnTo>
                  <a:pt x="2429649" y="0"/>
                </a:lnTo>
                <a:lnTo>
                  <a:pt x="2428125" y="1524"/>
                </a:lnTo>
                <a:lnTo>
                  <a:pt x="2428125" y="6096"/>
                </a:lnTo>
                <a:lnTo>
                  <a:pt x="2429649" y="7620"/>
                </a:lnTo>
                <a:lnTo>
                  <a:pt x="2443353" y="7620"/>
                </a:lnTo>
                <a:lnTo>
                  <a:pt x="2444864" y="6096"/>
                </a:lnTo>
                <a:lnTo>
                  <a:pt x="2444864" y="1524"/>
                </a:lnTo>
                <a:lnTo>
                  <a:pt x="2443353" y="0"/>
                </a:lnTo>
                <a:close/>
              </a:path>
              <a:path w="2562225" h="864235">
                <a:moveTo>
                  <a:pt x="2417470" y="0"/>
                </a:moveTo>
                <a:lnTo>
                  <a:pt x="2405291" y="0"/>
                </a:lnTo>
                <a:lnTo>
                  <a:pt x="2403767" y="1524"/>
                </a:lnTo>
                <a:lnTo>
                  <a:pt x="2403767" y="6096"/>
                </a:lnTo>
                <a:lnTo>
                  <a:pt x="2405291" y="7620"/>
                </a:lnTo>
                <a:lnTo>
                  <a:pt x="2417470" y="7620"/>
                </a:lnTo>
                <a:lnTo>
                  <a:pt x="2420518" y="6096"/>
                </a:lnTo>
                <a:lnTo>
                  <a:pt x="2420518" y="1524"/>
                </a:lnTo>
                <a:lnTo>
                  <a:pt x="2417470" y="0"/>
                </a:lnTo>
                <a:close/>
              </a:path>
              <a:path w="2562225" h="864235">
                <a:moveTo>
                  <a:pt x="2393111" y="0"/>
                </a:moveTo>
                <a:lnTo>
                  <a:pt x="2380932" y="0"/>
                </a:lnTo>
                <a:lnTo>
                  <a:pt x="2379408" y="1524"/>
                </a:lnTo>
                <a:lnTo>
                  <a:pt x="2379408" y="6096"/>
                </a:lnTo>
                <a:lnTo>
                  <a:pt x="2380932" y="7620"/>
                </a:lnTo>
                <a:lnTo>
                  <a:pt x="2393111" y="7620"/>
                </a:lnTo>
                <a:lnTo>
                  <a:pt x="2394635" y="6096"/>
                </a:lnTo>
                <a:lnTo>
                  <a:pt x="2394635" y="1524"/>
                </a:lnTo>
                <a:lnTo>
                  <a:pt x="2393111" y="0"/>
                </a:lnTo>
                <a:close/>
              </a:path>
              <a:path w="2562225" h="864235">
                <a:moveTo>
                  <a:pt x="2368753" y="0"/>
                </a:moveTo>
                <a:lnTo>
                  <a:pt x="2356573" y="0"/>
                </a:lnTo>
                <a:lnTo>
                  <a:pt x="2353525" y="1524"/>
                </a:lnTo>
                <a:lnTo>
                  <a:pt x="2353525" y="6096"/>
                </a:lnTo>
                <a:lnTo>
                  <a:pt x="2356573" y="7620"/>
                </a:lnTo>
                <a:lnTo>
                  <a:pt x="2368753" y="7620"/>
                </a:lnTo>
                <a:lnTo>
                  <a:pt x="2370277" y="6096"/>
                </a:lnTo>
                <a:lnTo>
                  <a:pt x="2370277" y="1524"/>
                </a:lnTo>
                <a:lnTo>
                  <a:pt x="2368753" y="0"/>
                </a:lnTo>
                <a:close/>
              </a:path>
              <a:path w="2562225" h="864235">
                <a:moveTo>
                  <a:pt x="2344394" y="0"/>
                </a:moveTo>
                <a:lnTo>
                  <a:pt x="2330691" y="0"/>
                </a:lnTo>
                <a:lnTo>
                  <a:pt x="2329167" y="1524"/>
                </a:lnTo>
                <a:lnTo>
                  <a:pt x="2329167" y="6096"/>
                </a:lnTo>
                <a:lnTo>
                  <a:pt x="2330691" y="7620"/>
                </a:lnTo>
                <a:lnTo>
                  <a:pt x="2344394" y="7620"/>
                </a:lnTo>
                <a:lnTo>
                  <a:pt x="2345918" y="6096"/>
                </a:lnTo>
                <a:lnTo>
                  <a:pt x="2345918" y="1524"/>
                </a:lnTo>
                <a:lnTo>
                  <a:pt x="2344394" y="0"/>
                </a:lnTo>
                <a:close/>
              </a:path>
              <a:path w="2562225" h="864235">
                <a:moveTo>
                  <a:pt x="2318512" y="0"/>
                </a:moveTo>
                <a:lnTo>
                  <a:pt x="2306332" y="0"/>
                </a:lnTo>
                <a:lnTo>
                  <a:pt x="2304808" y="1524"/>
                </a:lnTo>
                <a:lnTo>
                  <a:pt x="2304808" y="6096"/>
                </a:lnTo>
                <a:lnTo>
                  <a:pt x="2306332" y="7620"/>
                </a:lnTo>
                <a:lnTo>
                  <a:pt x="2318512" y="7620"/>
                </a:lnTo>
                <a:lnTo>
                  <a:pt x="2321560" y="6096"/>
                </a:lnTo>
                <a:lnTo>
                  <a:pt x="2321560" y="1524"/>
                </a:lnTo>
                <a:lnTo>
                  <a:pt x="2318512" y="0"/>
                </a:lnTo>
                <a:close/>
              </a:path>
              <a:path w="2562225" h="864235">
                <a:moveTo>
                  <a:pt x="2294153" y="0"/>
                </a:moveTo>
                <a:lnTo>
                  <a:pt x="2281974" y="0"/>
                </a:lnTo>
                <a:lnTo>
                  <a:pt x="2280462" y="1524"/>
                </a:lnTo>
                <a:lnTo>
                  <a:pt x="2280462" y="6096"/>
                </a:lnTo>
                <a:lnTo>
                  <a:pt x="2281974" y="7620"/>
                </a:lnTo>
                <a:lnTo>
                  <a:pt x="2294153" y="7620"/>
                </a:lnTo>
                <a:lnTo>
                  <a:pt x="2295677" y="6096"/>
                </a:lnTo>
                <a:lnTo>
                  <a:pt x="2295677" y="1524"/>
                </a:lnTo>
                <a:lnTo>
                  <a:pt x="2294153" y="0"/>
                </a:lnTo>
                <a:close/>
              </a:path>
              <a:path w="2562225" h="864235">
                <a:moveTo>
                  <a:pt x="2269794" y="0"/>
                </a:moveTo>
                <a:lnTo>
                  <a:pt x="2257628" y="0"/>
                </a:lnTo>
                <a:lnTo>
                  <a:pt x="2254580" y="1524"/>
                </a:lnTo>
                <a:lnTo>
                  <a:pt x="2254580" y="6096"/>
                </a:lnTo>
                <a:lnTo>
                  <a:pt x="2257628" y="7620"/>
                </a:lnTo>
                <a:lnTo>
                  <a:pt x="2269794" y="7620"/>
                </a:lnTo>
                <a:lnTo>
                  <a:pt x="2271318" y="6096"/>
                </a:lnTo>
                <a:lnTo>
                  <a:pt x="2271318" y="1524"/>
                </a:lnTo>
                <a:lnTo>
                  <a:pt x="2269794" y="0"/>
                </a:lnTo>
                <a:close/>
              </a:path>
              <a:path w="2562225" h="864235">
                <a:moveTo>
                  <a:pt x="2245448" y="0"/>
                </a:moveTo>
                <a:lnTo>
                  <a:pt x="2231745" y="0"/>
                </a:lnTo>
                <a:lnTo>
                  <a:pt x="2230221" y="1524"/>
                </a:lnTo>
                <a:lnTo>
                  <a:pt x="2230221" y="6096"/>
                </a:lnTo>
                <a:lnTo>
                  <a:pt x="2231745" y="7620"/>
                </a:lnTo>
                <a:lnTo>
                  <a:pt x="2245448" y="7620"/>
                </a:lnTo>
                <a:lnTo>
                  <a:pt x="2246960" y="6096"/>
                </a:lnTo>
                <a:lnTo>
                  <a:pt x="2246960" y="1524"/>
                </a:lnTo>
                <a:lnTo>
                  <a:pt x="2245448" y="0"/>
                </a:lnTo>
                <a:close/>
              </a:path>
              <a:path w="2562225" h="864235">
                <a:moveTo>
                  <a:pt x="2221090" y="0"/>
                </a:moveTo>
                <a:lnTo>
                  <a:pt x="2207387" y="0"/>
                </a:lnTo>
                <a:lnTo>
                  <a:pt x="2205863" y="1524"/>
                </a:lnTo>
                <a:lnTo>
                  <a:pt x="2205863" y="6096"/>
                </a:lnTo>
                <a:lnTo>
                  <a:pt x="2207387" y="7620"/>
                </a:lnTo>
                <a:lnTo>
                  <a:pt x="2221090" y="7620"/>
                </a:lnTo>
                <a:lnTo>
                  <a:pt x="2222614" y="6096"/>
                </a:lnTo>
                <a:lnTo>
                  <a:pt x="2222614" y="1524"/>
                </a:lnTo>
                <a:lnTo>
                  <a:pt x="2221090" y="0"/>
                </a:lnTo>
                <a:close/>
              </a:path>
              <a:path w="2562225" h="864235">
                <a:moveTo>
                  <a:pt x="2195207" y="0"/>
                </a:moveTo>
                <a:lnTo>
                  <a:pt x="2183028" y="0"/>
                </a:lnTo>
                <a:lnTo>
                  <a:pt x="2181504" y="1524"/>
                </a:lnTo>
                <a:lnTo>
                  <a:pt x="2181504" y="6096"/>
                </a:lnTo>
                <a:lnTo>
                  <a:pt x="2183028" y="7620"/>
                </a:lnTo>
                <a:lnTo>
                  <a:pt x="2195207" y="7620"/>
                </a:lnTo>
                <a:lnTo>
                  <a:pt x="2198255" y="6096"/>
                </a:lnTo>
                <a:lnTo>
                  <a:pt x="2198255" y="1524"/>
                </a:lnTo>
                <a:lnTo>
                  <a:pt x="2195207" y="0"/>
                </a:lnTo>
                <a:close/>
              </a:path>
              <a:path w="2562225" h="864235">
                <a:moveTo>
                  <a:pt x="2170849" y="0"/>
                </a:moveTo>
                <a:lnTo>
                  <a:pt x="2158669" y="0"/>
                </a:lnTo>
                <a:lnTo>
                  <a:pt x="2155621" y="1524"/>
                </a:lnTo>
                <a:lnTo>
                  <a:pt x="2155621" y="6096"/>
                </a:lnTo>
                <a:lnTo>
                  <a:pt x="2158669" y="7620"/>
                </a:lnTo>
                <a:lnTo>
                  <a:pt x="2170849" y="7620"/>
                </a:lnTo>
                <a:lnTo>
                  <a:pt x="2172373" y="6096"/>
                </a:lnTo>
                <a:lnTo>
                  <a:pt x="2172373" y="1524"/>
                </a:lnTo>
                <a:lnTo>
                  <a:pt x="2170849" y="0"/>
                </a:lnTo>
                <a:close/>
              </a:path>
              <a:path w="2562225" h="864235">
                <a:moveTo>
                  <a:pt x="2146490" y="0"/>
                </a:moveTo>
                <a:lnTo>
                  <a:pt x="2132787" y="0"/>
                </a:lnTo>
                <a:lnTo>
                  <a:pt x="2131263" y="1524"/>
                </a:lnTo>
                <a:lnTo>
                  <a:pt x="2131263" y="6096"/>
                </a:lnTo>
                <a:lnTo>
                  <a:pt x="2132787" y="7620"/>
                </a:lnTo>
                <a:lnTo>
                  <a:pt x="2146490" y="7620"/>
                </a:lnTo>
                <a:lnTo>
                  <a:pt x="2148014" y="6096"/>
                </a:lnTo>
                <a:lnTo>
                  <a:pt x="2148014" y="1524"/>
                </a:lnTo>
                <a:lnTo>
                  <a:pt x="2146490" y="0"/>
                </a:lnTo>
                <a:close/>
              </a:path>
              <a:path w="2562225" h="864235">
                <a:moveTo>
                  <a:pt x="2122131" y="0"/>
                </a:moveTo>
                <a:lnTo>
                  <a:pt x="2108428" y="0"/>
                </a:lnTo>
                <a:lnTo>
                  <a:pt x="2106917" y="1524"/>
                </a:lnTo>
                <a:lnTo>
                  <a:pt x="2106917" y="6096"/>
                </a:lnTo>
                <a:lnTo>
                  <a:pt x="2108428" y="7620"/>
                </a:lnTo>
                <a:lnTo>
                  <a:pt x="2122131" y="7620"/>
                </a:lnTo>
                <a:lnTo>
                  <a:pt x="2123655" y="6096"/>
                </a:lnTo>
                <a:lnTo>
                  <a:pt x="2123655" y="1524"/>
                </a:lnTo>
                <a:lnTo>
                  <a:pt x="2122131" y="0"/>
                </a:lnTo>
                <a:close/>
              </a:path>
              <a:path w="2562225" h="864235">
                <a:moveTo>
                  <a:pt x="2096249" y="0"/>
                </a:moveTo>
                <a:lnTo>
                  <a:pt x="2084070" y="0"/>
                </a:lnTo>
                <a:lnTo>
                  <a:pt x="2082558" y="1524"/>
                </a:lnTo>
                <a:lnTo>
                  <a:pt x="2082558" y="6096"/>
                </a:lnTo>
                <a:lnTo>
                  <a:pt x="2084070" y="7620"/>
                </a:lnTo>
                <a:lnTo>
                  <a:pt x="2096249" y="7620"/>
                </a:lnTo>
                <a:lnTo>
                  <a:pt x="2099297" y="6096"/>
                </a:lnTo>
                <a:lnTo>
                  <a:pt x="2099297" y="1524"/>
                </a:lnTo>
                <a:lnTo>
                  <a:pt x="2096249" y="0"/>
                </a:lnTo>
                <a:close/>
              </a:path>
              <a:path w="2562225" h="864235">
                <a:moveTo>
                  <a:pt x="2071903" y="0"/>
                </a:moveTo>
                <a:lnTo>
                  <a:pt x="2059724" y="0"/>
                </a:lnTo>
                <a:lnTo>
                  <a:pt x="2058200" y="1524"/>
                </a:lnTo>
                <a:lnTo>
                  <a:pt x="2058200" y="6096"/>
                </a:lnTo>
                <a:lnTo>
                  <a:pt x="2059724" y="7620"/>
                </a:lnTo>
                <a:lnTo>
                  <a:pt x="2071903" y="7620"/>
                </a:lnTo>
                <a:lnTo>
                  <a:pt x="2073414" y="6096"/>
                </a:lnTo>
                <a:lnTo>
                  <a:pt x="2073414" y="1524"/>
                </a:lnTo>
                <a:lnTo>
                  <a:pt x="2071903" y="0"/>
                </a:lnTo>
                <a:close/>
              </a:path>
              <a:path w="2562225" h="864235">
                <a:moveTo>
                  <a:pt x="2047544" y="0"/>
                </a:moveTo>
                <a:lnTo>
                  <a:pt x="2035365" y="0"/>
                </a:lnTo>
                <a:lnTo>
                  <a:pt x="2032317" y="1524"/>
                </a:lnTo>
                <a:lnTo>
                  <a:pt x="2032317" y="6096"/>
                </a:lnTo>
                <a:lnTo>
                  <a:pt x="2035365" y="7620"/>
                </a:lnTo>
                <a:lnTo>
                  <a:pt x="2047544" y="7620"/>
                </a:lnTo>
                <a:lnTo>
                  <a:pt x="2049056" y="6096"/>
                </a:lnTo>
                <a:lnTo>
                  <a:pt x="2049056" y="1524"/>
                </a:lnTo>
                <a:lnTo>
                  <a:pt x="2047544" y="0"/>
                </a:lnTo>
                <a:close/>
              </a:path>
              <a:path w="2562225" h="864235">
                <a:moveTo>
                  <a:pt x="2023186" y="0"/>
                </a:moveTo>
                <a:lnTo>
                  <a:pt x="2009482" y="0"/>
                </a:lnTo>
                <a:lnTo>
                  <a:pt x="2007958" y="1524"/>
                </a:lnTo>
                <a:lnTo>
                  <a:pt x="2007958" y="6096"/>
                </a:lnTo>
                <a:lnTo>
                  <a:pt x="2009482" y="7620"/>
                </a:lnTo>
                <a:lnTo>
                  <a:pt x="2023186" y="7620"/>
                </a:lnTo>
                <a:lnTo>
                  <a:pt x="2024710" y="6096"/>
                </a:lnTo>
                <a:lnTo>
                  <a:pt x="2024710" y="1524"/>
                </a:lnTo>
                <a:lnTo>
                  <a:pt x="2023186" y="0"/>
                </a:lnTo>
                <a:close/>
              </a:path>
              <a:path w="2562225" h="864235">
                <a:moveTo>
                  <a:pt x="1997303" y="0"/>
                </a:moveTo>
                <a:lnTo>
                  <a:pt x="1985124" y="0"/>
                </a:lnTo>
                <a:lnTo>
                  <a:pt x="1983600" y="1524"/>
                </a:lnTo>
                <a:lnTo>
                  <a:pt x="1983600" y="6096"/>
                </a:lnTo>
                <a:lnTo>
                  <a:pt x="1985124" y="7620"/>
                </a:lnTo>
                <a:lnTo>
                  <a:pt x="1997303" y="7620"/>
                </a:lnTo>
                <a:lnTo>
                  <a:pt x="2000351" y="6096"/>
                </a:lnTo>
                <a:lnTo>
                  <a:pt x="2000351" y="1524"/>
                </a:lnTo>
                <a:lnTo>
                  <a:pt x="1997303" y="0"/>
                </a:lnTo>
                <a:close/>
              </a:path>
              <a:path w="2562225" h="864235">
                <a:moveTo>
                  <a:pt x="1972945" y="0"/>
                </a:moveTo>
                <a:lnTo>
                  <a:pt x="1960765" y="0"/>
                </a:lnTo>
                <a:lnTo>
                  <a:pt x="1959241" y="1524"/>
                </a:lnTo>
                <a:lnTo>
                  <a:pt x="1959241" y="6096"/>
                </a:lnTo>
                <a:lnTo>
                  <a:pt x="1960765" y="7620"/>
                </a:lnTo>
                <a:lnTo>
                  <a:pt x="1972945" y="7620"/>
                </a:lnTo>
                <a:lnTo>
                  <a:pt x="1974469" y="6096"/>
                </a:lnTo>
                <a:lnTo>
                  <a:pt x="1974469" y="1524"/>
                </a:lnTo>
                <a:lnTo>
                  <a:pt x="1972945" y="0"/>
                </a:lnTo>
                <a:close/>
              </a:path>
              <a:path w="2562225" h="864235">
                <a:moveTo>
                  <a:pt x="1948586" y="0"/>
                </a:moveTo>
                <a:lnTo>
                  <a:pt x="1936407" y="0"/>
                </a:lnTo>
                <a:lnTo>
                  <a:pt x="1933359" y="1524"/>
                </a:lnTo>
                <a:lnTo>
                  <a:pt x="1933359" y="6096"/>
                </a:lnTo>
                <a:lnTo>
                  <a:pt x="1936407" y="7620"/>
                </a:lnTo>
                <a:lnTo>
                  <a:pt x="1948586" y="7620"/>
                </a:lnTo>
                <a:lnTo>
                  <a:pt x="1950110" y="6096"/>
                </a:lnTo>
                <a:lnTo>
                  <a:pt x="1950110" y="1524"/>
                </a:lnTo>
                <a:lnTo>
                  <a:pt x="1948586" y="0"/>
                </a:lnTo>
                <a:close/>
              </a:path>
              <a:path w="2562225" h="864235">
                <a:moveTo>
                  <a:pt x="1924227" y="0"/>
                </a:moveTo>
                <a:lnTo>
                  <a:pt x="1910524" y="0"/>
                </a:lnTo>
                <a:lnTo>
                  <a:pt x="1909013" y="1524"/>
                </a:lnTo>
                <a:lnTo>
                  <a:pt x="1909013" y="6096"/>
                </a:lnTo>
                <a:lnTo>
                  <a:pt x="1910524" y="7620"/>
                </a:lnTo>
                <a:lnTo>
                  <a:pt x="1924227" y="7620"/>
                </a:lnTo>
                <a:lnTo>
                  <a:pt x="1925751" y="6096"/>
                </a:lnTo>
                <a:lnTo>
                  <a:pt x="1925751" y="1524"/>
                </a:lnTo>
                <a:lnTo>
                  <a:pt x="1924227" y="0"/>
                </a:lnTo>
                <a:close/>
              </a:path>
              <a:path w="2562225" h="864235">
                <a:moveTo>
                  <a:pt x="1899869" y="0"/>
                </a:moveTo>
                <a:lnTo>
                  <a:pt x="1886178" y="0"/>
                </a:lnTo>
                <a:lnTo>
                  <a:pt x="1884654" y="1524"/>
                </a:lnTo>
                <a:lnTo>
                  <a:pt x="1884654" y="6096"/>
                </a:lnTo>
                <a:lnTo>
                  <a:pt x="1886178" y="7620"/>
                </a:lnTo>
                <a:lnTo>
                  <a:pt x="1899869" y="7620"/>
                </a:lnTo>
                <a:lnTo>
                  <a:pt x="1901393" y="6096"/>
                </a:lnTo>
                <a:lnTo>
                  <a:pt x="1901393" y="1524"/>
                </a:lnTo>
                <a:lnTo>
                  <a:pt x="1899869" y="0"/>
                </a:lnTo>
                <a:close/>
              </a:path>
              <a:path w="2562225" h="864235">
                <a:moveTo>
                  <a:pt x="1873999" y="0"/>
                </a:moveTo>
                <a:lnTo>
                  <a:pt x="1861820" y="0"/>
                </a:lnTo>
                <a:lnTo>
                  <a:pt x="1860295" y="1524"/>
                </a:lnTo>
                <a:lnTo>
                  <a:pt x="1860295" y="6096"/>
                </a:lnTo>
                <a:lnTo>
                  <a:pt x="1861820" y="7620"/>
                </a:lnTo>
                <a:lnTo>
                  <a:pt x="1873999" y="7620"/>
                </a:lnTo>
                <a:lnTo>
                  <a:pt x="1875510" y="6096"/>
                </a:lnTo>
                <a:lnTo>
                  <a:pt x="1875510" y="1524"/>
                </a:lnTo>
                <a:lnTo>
                  <a:pt x="1873999" y="0"/>
                </a:lnTo>
                <a:close/>
              </a:path>
              <a:path w="2562225" h="864235">
                <a:moveTo>
                  <a:pt x="1849640" y="0"/>
                </a:moveTo>
                <a:lnTo>
                  <a:pt x="1837461" y="0"/>
                </a:lnTo>
                <a:lnTo>
                  <a:pt x="1834413" y="1524"/>
                </a:lnTo>
                <a:lnTo>
                  <a:pt x="1834413" y="6096"/>
                </a:lnTo>
                <a:lnTo>
                  <a:pt x="1837461" y="7620"/>
                </a:lnTo>
                <a:lnTo>
                  <a:pt x="1849640" y="7620"/>
                </a:lnTo>
                <a:lnTo>
                  <a:pt x="1851164" y="6096"/>
                </a:lnTo>
                <a:lnTo>
                  <a:pt x="1851164" y="1524"/>
                </a:lnTo>
                <a:lnTo>
                  <a:pt x="1849640" y="0"/>
                </a:lnTo>
                <a:close/>
              </a:path>
              <a:path w="2562225" h="864235">
                <a:moveTo>
                  <a:pt x="1825282" y="0"/>
                </a:moveTo>
                <a:lnTo>
                  <a:pt x="1811578" y="0"/>
                </a:lnTo>
                <a:lnTo>
                  <a:pt x="1810054" y="1524"/>
                </a:lnTo>
                <a:lnTo>
                  <a:pt x="1810054" y="6096"/>
                </a:lnTo>
                <a:lnTo>
                  <a:pt x="1811578" y="7620"/>
                </a:lnTo>
                <a:lnTo>
                  <a:pt x="1825282" y="7620"/>
                </a:lnTo>
                <a:lnTo>
                  <a:pt x="1826806" y="6096"/>
                </a:lnTo>
                <a:lnTo>
                  <a:pt x="1826806" y="1524"/>
                </a:lnTo>
                <a:lnTo>
                  <a:pt x="1825282" y="0"/>
                </a:lnTo>
                <a:close/>
              </a:path>
              <a:path w="2562225" h="864235">
                <a:moveTo>
                  <a:pt x="1800923" y="0"/>
                </a:moveTo>
                <a:lnTo>
                  <a:pt x="1787220" y="0"/>
                </a:lnTo>
                <a:lnTo>
                  <a:pt x="1785696" y="1524"/>
                </a:lnTo>
                <a:lnTo>
                  <a:pt x="1785696" y="6096"/>
                </a:lnTo>
                <a:lnTo>
                  <a:pt x="1787220" y="7620"/>
                </a:lnTo>
                <a:lnTo>
                  <a:pt x="1800923" y="7620"/>
                </a:lnTo>
                <a:lnTo>
                  <a:pt x="1802447" y="6096"/>
                </a:lnTo>
                <a:lnTo>
                  <a:pt x="1802447" y="1524"/>
                </a:lnTo>
                <a:lnTo>
                  <a:pt x="1800923" y="0"/>
                </a:lnTo>
                <a:close/>
              </a:path>
              <a:path w="2562225" h="864235">
                <a:moveTo>
                  <a:pt x="1775040" y="0"/>
                </a:moveTo>
                <a:lnTo>
                  <a:pt x="1762861" y="0"/>
                </a:lnTo>
                <a:lnTo>
                  <a:pt x="1761337" y="1524"/>
                </a:lnTo>
                <a:lnTo>
                  <a:pt x="1761337" y="6096"/>
                </a:lnTo>
                <a:lnTo>
                  <a:pt x="1762861" y="7620"/>
                </a:lnTo>
                <a:lnTo>
                  <a:pt x="1775040" y="7620"/>
                </a:lnTo>
                <a:lnTo>
                  <a:pt x="1778088" y="6096"/>
                </a:lnTo>
                <a:lnTo>
                  <a:pt x="1778088" y="1524"/>
                </a:lnTo>
                <a:lnTo>
                  <a:pt x="1775040" y="0"/>
                </a:lnTo>
                <a:close/>
              </a:path>
              <a:path w="2562225" h="864235">
                <a:moveTo>
                  <a:pt x="1750682" y="0"/>
                </a:moveTo>
                <a:lnTo>
                  <a:pt x="1738502" y="0"/>
                </a:lnTo>
                <a:lnTo>
                  <a:pt x="1736978" y="1524"/>
                </a:lnTo>
                <a:lnTo>
                  <a:pt x="1736978" y="6096"/>
                </a:lnTo>
                <a:lnTo>
                  <a:pt x="1738502" y="7620"/>
                </a:lnTo>
                <a:lnTo>
                  <a:pt x="1750682" y="7620"/>
                </a:lnTo>
                <a:lnTo>
                  <a:pt x="1752206" y="6096"/>
                </a:lnTo>
                <a:lnTo>
                  <a:pt x="1752206" y="1524"/>
                </a:lnTo>
                <a:lnTo>
                  <a:pt x="1750682" y="0"/>
                </a:lnTo>
                <a:close/>
              </a:path>
              <a:path w="2562225" h="864235">
                <a:moveTo>
                  <a:pt x="1726323" y="0"/>
                </a:moveTo>
                <a:lnTo>
                  <a:pt x="1712620" y="0"/>
                </a:lnTo>
                <a:lnTo>
                  <a:pt x="1711109" y="1524"/>
                </a:lnTo>
                <a:lnTo>
                  <a:pt x="1711109" y="6096"/>
                </a:lnTo>
                <a:lnTo>
                  <a:pt x="1712620" y="7620"/>
                </a:lnTo>
                <a:lnTo>
                  <a:pt x="1726323" y="7620"/>
                </a:lnTo>
                <a:lnTo>
                  <a:pt x="1727847" y="6096"/>
                </a:lnTo>
                <a:lnTo>
                  <a:pt x="1727847" y="1524"/>
                </a:lnTo>
                <a:lnTo>
                  <a:pt x="1726323" y="0"/>
                </a:lnTo>
                <a:close/>
              </a:path>
              <a:path w="2562225" h="864235">
                <a:moveTo>
                  <a:pt x="1701965" y="0"/>
                </a:moveTo>
                <a:lnTo>
                  <a:pt x="1688274" y="0"/>
                </a:lnTo>
                <a:lnTo>
                  <a:pt x="1686750" y="1524"/>
                </a:lnTo>
                <a:lnTo>
                  <a:pt x="1686750" y="6096"/>
                </a:lnTo>
                <a:lnTo>
                  <a:pt x="1688274" y="7620"/>
                </a:lnTo>
                <a:lnTo>
                  <a:pt x="1701965" y="7620"/>
                </a:lnTo>
                <a:lnTo>
                  <a:pt x="1703489" y="6096"/>
                </a:lnTo>
                <a:lnTo>
                  <a:pt x="1703489" y="1524"/>
                </a:lnTo>
                <a:lnTo>
                  <a:pt x="1701965" y="0"/>
                </a:lnTo>
                <a:close/>
              </a:path>
              <a:path w="2562225" h="864235">
                <a:moveTo>
                  <a:pt x="1676095" y="0"/>
                </a:moveTo>
                <a:lnTo>
                  <a:pt x="1663915" y="0"/>
                </a:lnTo>
                <a:lnTo>
                  <a:pt x="1662391" y="1524"/>
                </a:lnTo>
                <a:lnTo>
                  <a:pt x="1662391" y="6096"/>
                </a:lnTo>
                <a:lnTo>
                  <a:pt x="1663915" y="7620"/>
                </a:lnTo>
                <a:lnTo>
                  <a:pt x="1676095" y="7620"/>
                </a:lnTo>
                <a:lnTo>
                  <a:pt x="1679130" y="6096"/>
                </a:lnTo>
                <a:lnTo>
                  <a:pt x="1679130" y="1524"/>
                </a:lnTo>
                <a:lnTo>
                  <a:pt x="1676095" y="0"/>
                </a:lnTo>
                <a:close/>
              </a:path>
              <a:path w="2562225" h="864235">
                <a:moveTo>
                  <a:pt x="1651736" y="0"/>
                </a:moveTo>
                <a:lnTo>
                  <a:pt x="1639557" y="0"/>
                </a:lnTo>
                <a:lnTo>
                  <a:pt x="1638033" y="1524"/>
                </a:lnTo>
                <a:lnTo>
                  <a:pt x="1638033" y="6096"/>
                </a:lnTo>
                <a:lnTo>
                  <a:pt x="1639557" y="7620"/>
                </a:lnTo>
                <a:lnTo>
                  <a:pt x="1651736" y="7620"/>
                </a:lnTo>
                <a:lnTo>
                  <a:pt x="1653260" y="6096"/>
                </a:lnTo>
                <a:lnTo>
                  <a:pt x="1653260" y="1524"/>
                </a:lnTo>
                <a:lnTo>
                  <a:pt x="1651736" y="0"/>
                </a:lnTo>
                <a:close/>
              </a:path>
              <a:path w="2562225" h="864235">
                <a:moveTo>
                  <a:pt x="1627377" y="0"/>
                </a:moveTo>
                <a:lnTo>
                  <a:pt x="1615198" y="0"/>
                </a:lnTo>
                <a:lnTo>
                  <a:pt x="1612150" y="1524"/>
                </a:lnTo>
                <a:lnTo>
                  <a:pt x="1612150" y="6096"/>
                </a:lnTo>
                <a:lnTo>
                  <a:pt x="1615198" y="7620"/>
                </a:lnTo>
                <a:lnTo>
                  <a:pt x="1627377" y="7620"/>
                </a:lnTo>
                <a:lnTo>
                  <a:pt x="1628902" y="6096"/>
                </a:lnTo>
                <a:lnTo>
                  <a:pt x="1628902" y="1524"/>
                </a:lnTo>
                <a:lnTo>
                  <a:pt x="1627377" y="0"/>
                </a:lnTo>
                <a:close/>
              </a:path>
              <a:path w="2562225" h="864235">
                <a:moveTo>
                  <a:pt x="1603019" y="0"/>
                </a:moveTo>
                <a:lnTo>
                  <a:pt x="1589316" y="0"/>
                </a:lnTo>
                <a:lnTo>
                  <a:pt x="1587792" y="1524"/>
                </a:lnTo>
                <a:lnTo>
                  <a:pt x="1587792" y="6096"/>
                </a:lnTo>
                <a:lnTo>
                  <a:pt x="1589316" y="7620"/>
                </a:lnTo>
                <a:lnTo>
                  <a:pt x="1603019" y="7620"/>
                </a:lnTo>
                <a:lnTo>
                  <a:pt x="1604543" y="6096"/>
                </a:lnTo>
                <a:lnTo>
                  <a:pt x="1604543" y="1524"/>
                </a:lnTo>
                <a:lnTo>
                  <a:pt x="1603019" y="0"/>
                </a:lnTo>
                <a:close/>
              </a:path>
              <a:path w="2562225" h="864235">
                <a:moveTo>
                  <a:pt x="1577136" y="0"/>
                </a:moveTo>
                <a:lnTo>
                  <a:pt x="1564957" y="0"/>
                </a:lnTo>
                <a:lnTo>
                  <a:pt x="1563433" y="1524"/>
                </a:lnTo>
                <a:lnTo>
                  <a:pt x="1563433" y="6096"/>
                </a:lnTo>
                <a:lnTo>
                  <a:pt x="1564957" y="7620"/>
                </a:lnTo>
                <a:lnTo>
                  <a:pt x="1577136" y="7620"/>
                </a:lnTo>
                <a:lnTo>
                  <a:pt x="1580184" y="6096"/>
                </a:lnTo>
                <a:lnTo>
                  <a:pt x="1580184" y="1524"/>
                </a:lnTo>
                <a:lnTo>
                  <a:pt x="1577136" y="0"/>
                </a:lnTo>
                <a:close/>
              </a:path>
              <a:path w="2562225" h="864235">
                <a:moveTo>
                  <a:pt x="1552778" y="0"/>
                </a:moveTo>
                <a:lnTo>
                  <a:pt x="1540598" y="0"/>
                </a:lnTo>
                <a:lnTo>
                  <a:pt x="1539074" y="1524"/>
                </a:lnTo>
                <a:lnTo>
                  <a:pt x="1539074" y="6096"/>
                </a:lnTo>
                <a:lnTo>
                  <a:pt x="1540598" y="7620"/>
                </a:lnTo>
                <a:lnTo>
                  <a:pt x="1552778" y="7620"/>
                </a:lnTo>
                <a:lnTo>
                  <a:pt x="1554302" y="6096"/>
                </a:lnTo>
                <a:lnTo>
                  <a:pt x="1554302" y="1524"/>
                </a:lnTo>
                <a:lnTo>
                  <a:pt x="1552778" y="0"/>
                </a:lnTo>
                <a:close/>
              </a:path>
              <a:path w="2562225" h="864235">
                <a:moveTo>
                  <a:pt x="1528419" y="0"/>
                </a:moveTo>
                <a:lnTo>
                  <a:pt x="1516240" y="0"/>
                </a:lnTo>
                <a:lnTo>
                  <a:pt x="1513205" y="1524"/>
                </a:lnTo>
                <a:lnTo>
                  <a:pt x="1513205" y="6096"/>
                </a:lnTo>
                <a:lnTo>
                  <a:pt x="1516240" y="7620"/>
                </a:lnTo>
                <a:lnTo>
                  <a:pt x="1528419" y="7620"/>
                </a:lnTo>
                <a:lnTo>
                  <a:pt x="1529943" y="6096"/>
                </a:lnTo>
                <a:lnTo>
                  <a:pt x="1529943" y="1524"/>
                </a:lnTo>
                <a:lnTo>
                  <a:pt x="1528419" y="0"/>
                </a:lnTo>
                <a:close/>
              </a:path>
              <a:path w="2562225" h="864235">
                <a:moveTo>
                  <a:pt x="1504061" y="0"/>
                </a:moveTo>
                <a:lnTo>
                  <a:pt x="1490370" y="0"/>
                </a:lnTo>
                <a:lnTo>
                  <a:pt x="1488846" y="1524"/>
                </a:lnTo>
                <a:lnTo>
                  <a:pt x="1488846" y="6096"/>
                </a:lnTo>
                <a:lnTo>
                  <a:pt x="1490370" y="7620"/>
                </a:lnTo>
                <a:lnTo>
                  <a:pt x="1504061" y="7620"/>
                </a:lnTo>
                <a:lnTo>
                  <a:pt x="1505585" y="6096"/>
                </a:lnTo>
                <a:lnTo>
                  <a:pt x="1505585" y="1524"/>
                </a:lnTo>
                <a:lnTo>
                  <a:pt x="1504061" y="0"/>
                </a:lnTo>
                <a:close/>
              </a:path>
              <a:path w="2562225" h="864235">
                <a:moveTo>
                  <a:pt x="1479715" y="0"/>
                </a:moveTo>
                <a:lnTo>
                  <a:pt x="1466011" y="0"/>
                </a:lnTo>
                <a:lnTo>
                  <a:pt x="1464487" y="1524"/>
                </a:lnTo>
                <a:lnTo>
                  <a:pt x="1464487" y="6096"/>
                </a:lnTo>
                <a:lnTo>
                  <a:pt x="1466011" y="7620"/>
                </a:lnTo>
                <a:lnTo>
                  <a:pt x="1479715" y="7620"/>
                </a:lnTo>
                <a:lnTo>
                  <a:pt x="1481226" y="6096"/>
                </a:lnTo>
                <a:lnTo>
                  <a:pt x="1481226" y="1524"/>
                </a:lnTo>
                <a:lnTo>
                  <a:pt x="1479715" y="0"/>
                </a:lnTo>
                <a:close/>
              </a:path>
              <a:path w="2562225" h="864235">
                <a:moveTo>
                  <a:pt x="1453832" y="0"/>
                </a:moveTo>
                <a:lnTo>
                  <a:pt x="1441653" y="0"/>
                </a:lnTo>
                <a:lnTo>
                  <a:pt x="1440129" y="1524"/>
                </a:lnTo>
                <a:lnTo>
                  <a:pt x="1440129" y="6096"/>
                </a:lnTo>
                <a:lnTo>
                  <a:pt x="1441653" y="7620"/>
                </a:lnTo>
                <a:lnTo>
                  <a:pt x="1453832" y="7620"/>
                </a:lnTo>
                <a:lnTo>
                  <a:pt x="1456880" y="6096"/>
                </a:lnTo>
                <a:lnTo>
                  <a:pt x="1456880" y="1524"/>
                </a:lnTo>
                <a:lnTo>
                  <a:pt x="1453832" y="0"/>
                </a:lnTo>
                <a:close/>
              </a:path>
              <a:path w="2562225" h="864235">
                <a:moveTo>
                  <a:pt x="1429473" y="0"/>
                </a:moveTo>
                <a:lnTo>
                  <a:pt x="1417294" y="0"/>
                </a:lnTo>
                <a:lnTo>
                  <a:pt x="1414246" y="1524"/>
                </a:lnTo>
                <a:lnTo>
                  <a:pt x="1414246" y="6096"/>
                </a:lnTo>
                <a:lnTo>
                  <a:pt x="1417294" y="7620"/>
                </a:lnTo>
                <a:lnTo>
                  <a:pt x="1429473" y="7620"/>
                </a:lnTo>
                <a:lnTo>
                  <a:pt x="1430997" y="6096"/>
                </a:lnTo>
                <a:lnTo>
                  <a:pt x="1430997" y="1524"/>
                </a:lnTo>
                <a:lnTo>
                  <a:pt x="1429473" y="0"/>
                </a:lnTo>
                <a:close/>
              </a:path>
              <a:path w="2562225" h="864235">
                <a:moveTo>
                  <a:pt x="1405115" y="0"/>
                </a:moveTo>
                <a:lnTo>
                  <a:pt x="1391411" y="0"/>
                </a:lnTo>
                <a:lnTo>
                  <a:pt x="1389888" y="1524"/>
                </a:lnTo>
                <a:lnTo>
                  <a:pt x="1389888" y="6096"/>
                </a:lnTo>
                <a:lnTo>
                  <a:pt x="1391411" y="7620"/>
                </a:lnTo>
                <a:lnTo>
                  <a:pt x="1405115" y="7620"/>
                </a:lnTo>
                <a:lnTo>
                  <a:pt x="1406639" y="6096"/>
                </a:lnTo>
                <a:lnTo>
                  <a:pt x="1406639" y="1524"/>
                </a:lnTo>
                <a:lnTo>
                  <a:pt x="1405115" y="0"/>
                </a:lnTo>
                <a:close/>
              </a:path>
              <a:path w="2562225" h="864235">
                <a:moveTo>
                  <a:pt x="1380756" y="0"/>
                </a:moveTo>
                <a:lnTo>
                  <a:pt x="1367053" y="0"/>
                </a:lnTo>
                <a:lnTo>
                  <a:pt x="1365529" y="1524"/>
                </a:lnTo>
                <a:lnTo>
                  <a:pt x="1365529" y="6096"/>
                </a:lnTo>
                <a:lnTo>
                  <a:pt x="1367053" y="7620"/>
                </a:lnTo>
                <a:lnTo>
                  <a:pt x="1380756" y="7620"/>
                </a:lnTo>
                <a:lnTo>
                  <a:pt x="1382280" y="6096"/>
                </a:lnTo>
                <a:lnTo>
                  <a:pt x="1382280" y="1524"/>
                </a:lnTo>
                <a:lnTo>
                  <a:pt x="1380756" y="0"/>
                </a:lnTo>
                <a:close/>
              </a:path>
              <a:path w="2562225" h="864235">
                <a:moveTo>
                  <a:pt x="1354874" y="0"/>
                </a:moveTo>
                <a:lnTo>
                  <a:pt x="1342694" y="0"/>
                </a:lnTo>
                <a:lnTo>
                  <a:pt x="1341170" y="1524"/>
                </a:lnTo>
                <a:lnTo>
                  <a:pt x="1341170" y="6096"/>
                </a:lnTo>
                <a:lnTo>
                  <a:pt x="1342694" y="7620"/>
                </a:lnTo>
                <a:lnTo>
                  <a:pt x="1354874" y="7620"/>
                </a:lnTo>
                <a:lnTo>
                  <a:pt x="1357922" y="6096"/>
                </a:lnTo>
                <a:lnTo>
                  <a:pt x="1357922" y="1524"/>
                </a:lnTo>
                <a:lnTo>
                  <a:pt x="1354874" y="0"/>
                </a:lnTo>
                <a:close/>
              </a:path>
              <a:path w="2562225" h="864235">
                <a:moveTo>
                  <a:pt x="1330515" y="0"/>
                </a:moveTo>
                <a:lnTo>
                  <a:pt x="1318336" y="0"/>
                </a:lnTo>
                <a:lnTo>
                  <a:pt x="1316824" y="1524"/>
                </a:lnTo>
                <a:lnTo>
                  <a:pt x="1316824" y="6096"/>
                </a:lnTo>
                <a:lnTo>
                  <a:pt x="1318336" y="7620"/>
                </a:lnTo>
                <a:lnTo>
                  <a:pt x="1330515" y="7620"/>
                </a:lnTo>
                <a:lnTo>
                  <a:pt x="1332039" y="6096"/>
                </a:lnTo>
                <a:lnTo>
                  <a:pt x="1332039" y="1524"/>
                </a:lnTo>
                <a:lnTo>
                  <a:pt x="1330515" y="0"/>
                </a:lnTo>
                <a:close/>
              </a:path>
              <a:path w="2562225" h="864235">
                <a:moveTo>
                  <a:pt x="1306156" y="0"/>
                </a:moveTo>
                <a:lnTo>
                  <a:pt x="1293990" y="0"/>
                </a:lnTo>
                <a:lnTo>
                  <a:pt x="1290942" y="1524"/>
                </a:lnTo>
                <a:lnTo>
                  <a:pt x="1290942" y="6096"/>
                </a:lnTo>
                <a:lnTo>
                  <a:pt x="1293990" y="7620"/>
                </a:lnTo>
                <a:lnTo>
                  <a:pt x="1306156" y="7620"/>
                </a:lnTo>
                <a:lnTo>
                  <a:pt x="1307680" y="6096"/>
                </a:lnTo>
                <a:lnTo>
                  <a:pt x="1307680" y="1524"/>
                </a:lnTo>
                <a:lnTo>
                  <a:pt x="1306156" y="0"/>
                </a:lnTo>
                <a:close/>
              </a:path>
              <a:path w="2562225" h="864235">
                <a:moveTo>
                  <a:pt x="1281811" y="0"/>
                </a:moveTo>
                <a:lnTo>
                  <a:pt x="1268107" y="0"/>
                </a:lnTo>
                <a:lnTo>
                  <a:pt x="1266583" y="1524"/>
                </a:lnTo>
                <a:lnTo>
                  <a:pt x="1266583" y="6096"/>
                </a:lnTo>
                <a:lnTo>
                  <a:pt x="1268107" y="7620"/>
                </a:lnTo>
                <a:lnTo>
                  <a:pt x="1281811" y="7620"/>
                </a:lnTo>
                <a:lnTo>
                  <a:pt x="1283322" y="6096"/>
                </a:lnTo>
                <a:lnTo>
                  <a:pt x="1283322" y="1524"/>
                </a:lnTo>
                <a:lnTo>
                  <a:pt x="1281811" y="0"/>
                </a:lnTo>
                <a:close/>
              </a:path>
              <a:path w="2562225" h="864235">
                <a:moveTo>
                  <a:pt x="1255928" y="0"/>
                </a:moveTo>
                <a:lnTo>
                  <a:pt x="1243749" y="0"/>
                </a:lnTo>
                <a:lnTo>
                  <a:pt x="1242225" y="1524"/>
                </a:lnTo>
                <a:lnTo>
                  <a:pt x="1242225" y="6096"/>
                </a:lnTo>
                <a:lnTo>
                  <a:pt x="1243749" y="7620"/>
                </a:lnTo>
                <a:lnTo>
                  <a:pt x="1255928" y="7620"/>
                </a:lnTo>
                <a:lnTo>
                  <a:pt x="1258976" y="6096"/>
                </a:lnTo>
                <a:lnTo>
                  <a:pt x="1258976" y="1524"/>
                </a:lnTo>
                <a:lnTo>
                  <a:pt x="1255928" y="0"/>
                </a:lnTo>
                <a:close/>
              </a:path>
              <a:path w="2562225" h="864235">
                <a:moveTo>
                  <a:pt x="1231569" y="0"/>
                </a:moveTo>
                <a:lnTo>
                  <a:pt x="1219390" y="0"/>
                </a:lnTo>
                <a:lnTo>
                  <a:pt x="1217866" y="1524"/>
                </a:lnTo>
                <a:lnTo>
                  <a:pt x="1217866" y="6096"/>
                </a:lnTo>
                <a:lnTo>
                  <a:pt x="1219390" y="7620"/>
                </a:lnTo>
                <a:lnTo>
                  <a:pt x="1231569" y="7620"/>
                </a:lnTo>
                <a:lnTo>
                  <a:pt x="1233093" y="6096"/>
                </a:lnTo>
                <a:lnTo>
                  <a:pt x="1233093" y="1524"/>
                </a:lnTo>
                <a:lnTo>
                  <a:pt x="1231569" y="0"/>
                </a:lnTo>
                <a:close/>
              </a:path>
              <a:path w="2562225" h="864235">
                <a:moveTo>
                  <a:pt x="1207211" y="0"/>
                </a:moveTo>
                <a:lnTo>
                  <a:pt x="1195031" y="0"/>
                </a:lnTo>
                <a:lnTo>
                  <a:pt x="1191983" y="1524"/>
                </a:lnTo>
                <a:lnTo>
                  <a:pt x="1191983" y="6096"/>
                </a:lnTo>
                <a:lnTo>
                  <a:pt x="1195031" y="7620"/>
                </a:lnTo>
                <a:lnTo>
                  <a:pt x="1207211" y="7620"/>
                </a:lnTo>
                <a:lnTo>
                  <a:pt x="1208735" y="6096"/>
                </a:lnTo>
                <a:lnTo>
                  <a:pt x="1208735" y="1524"/>
                </a:lnTo>
                <a:lnTo>
                  <a:pt x="1207211" y="0"/>
                </a:lnTo>
                <a:close/>
              </a:path>
              <a:path w="2562225" h="864235">
                <a:moveTo>
                  <a:pt x="1182852" y="0"/>
                </a:moveTo>
                <a:lnTo>
                  <a:pt x="1169149" y="0"/>
                </a:lnTo>
                <a:lnTo>
                  <a:pt x="1167625" y="1524"/>
                </a:lnTo>
                <a:lnTo>
                  <a:pt x="1167625" y="6096"/>
                </a:lnTo>
                <a:lnTo>
                  <a:pt x="1169149" y="7620"/>
                </a:lnTo>
                <a:lnTo>
                  <a:pt x="1182852" y="7620"/>
                </a:lnTo>
                <a:lnTo>
                  <a:pt x="1184376" y="6096"/>
                </a:lnTo>
                <a:lnTo>
                  <a:pt x="1184376" y="1524"/>
                </a:lnTo>
                <a:lnTo>
                  <a:pt x="1182852" y="0"/>
                </a:lnTo>
                <a:close/>
              </a:path>
              <a:path w="2562225" h="864235">
                <a:moveTo>
                  <a:pt x="1158494" y="0"/>
                </a:moveTo>
                <a:lnTo>
                  <a:pt x="1144790" y="0"/>
                </a:lnTo>
                <a:lnTo>
                  <a:pt x="1143279" y="1524"/>
                </a:lnTo>
                <a:lnTo>
                  <a:pt x="1143279" y="6096"/>
                </a:lnTo>
                <a:lnTo>
                  <a:pt x="1144790" y="7620"/>
                </a:lnTo>
                <a:lnTo>
                  <a:pt x="1158494" y="7620"/>
                </a:lnTo>
                <a:lnTo>
                  <a:pt x="1160017" y="6096"/>
                </a:lnTo>
                <a:lnTo>
                  <a:pt x="1160017" y="1524"/>
                </a:lnTo>
                <a:lnTo>
                  <a:pt x="1158494" y="0"/>
                </a:lnTo>
                <a:close/>
              </a:path>
              <a:path w="2562225" h="864235">
                <a:moveTo>
                  <a:pt x="1132611" y="0"/>
                </a:moveTo>
                <a:lnTo>
                  <a:pt x="1120432" y="0"/>
                </a:lnTo>
                <a:lnTo>
                  <a:pt x="1118920" y="1524"/>
                </a:lnTo>
                <a:lnTo>
                  <a:pt x="1118920" y="6096"/>
                </a:lnTo>
                <a:lnTo>
                  <a:pt x="1120432" y="7620"/>
                </a:lnTo>
                <a:lnTo>
                  <a:pt x="1132611" y="7620"/>
                </a:lnTo>
                <a:lnTo>
                  <a:pt x="1135659" y="6096"/>
                </a:lnTo>
                <a:lnTo>
                  <a:pt x="1135659" y="1524"/>
                </a:lnTo>
                <a:lnTo>
                  <a:pt x="1132611" y="0"/>
                </a:lnTo>
                <a:close/>
              </a:path>
              <a:path w="2562225" h="864235">
                <a:moveTo>
                  <a:pt x="1108265" y="0"/>
                </a:moveTo>
                <a:lnTo>
                  <a:pt x="1096086" y="0"/>
                </a:lnTo>
                <a:lnTo>
                  <a:pt x="1093038" y="1524"/>
                </a:lnTo>
                <a:lnTo>
                  <a:pt x="1093038" y="6096"/>
                </a:lnTo>
                <a:lnTo>
                  <a:pt x="1096086" y="7620"/>
                </a:lnTo>
                <a:lnTo>
                  <a:pt x="1108265" y="7620"/>
                </a:lnTo>
                <a:lnTo>
                  <a:pt x="1109776" y="6096"/>
                </a:lnTo>
                <a:lnTo>
                  <a:pt x="1109776" y="1524"/>
                </a:lnTo>
                <a:lnTo>
                  <a:pt x="1108265" y="0"/>
                </a:lnTo>
                <a:close/>
              </a:path>
              <a:path w="2562225" h="864235">
                <a:moveTo>
                  <a:pt x="1083906" y="0"/>
                </a:moveTo>
                <a:lnTo>
                  <a:pt x="1070203" y="0"/>
                </a:lnTo>
                <a:lnTo>
                  <a:pt x="1068679" y="1524"/>
                </a:lnTo>
                <a:lnTo>
                  <a:pt x="1068679" y="6096"/>
                </a:lnTo>
                <a:lnTo>
                  <a:pt x="1070203" y="7620"/>
                </a:lnTo>
                <a:lnTo>
                  <a:pt x="1083906" y="7620"/>
                </a:lnTo>
                <a:lnTo>
                  <a:pt x="1085430" y="6096"/>
                </a:lnTo>
                <a:lnTo>
                  <a:pt x="1085430" y="1524"/>
                </a:lnTo>
                <a:lnTo>
                  <a:pt x="1083906" y="0"/>
                </a:lnTo>
                <a:close/>
              </a:path>
              <a:path w="2562225" h="864235">
                <a:moveTo>
                  <a:pt x="1059548" y="0"/>
                </a:moveTo>
                <a:lnTo>
                  <a:pt x="1045844" y="0"/>
                </a:lnTo>
                <a:lnTo>
                  <a:pt x="1044320" y="1524"/>
                </a:lnTo>
                <a:lnTo>
                  <a:pt x="1044320" y="6096"/>
                </a:lnTo>
                <a:lnTo>
                  <a:pt x="1045844" y="7620"/>
                </a:lnTo>
                <a:lnTo>
                  <a:pt x="1059548" y="7620"/>
                </a:lnTo>
                <a:lnTo>
                  <a:pt x="1061072" y="6096"/>
                </a:lnTo>
                <a:lnTo>
                  <a:pt x="1061072" y="1524"/>
                </a:lnTo>
                <a:lnTo>
                  <a:pt x="1059548" y="0"/>
                </a:lnTo>
                <a:close/>
              </a:path>
              <a:path w="2562225" h="864235">
                <a:moveTo>
                  <a:pt x="1033665" y="0"/>
                </a:moveTo>
                <a:lnTo>
                  <a:pt x="1021486" y="0"/>
                </a:lnTo>
                <a:lnTo>
                  <a:pt x="1019962" y="1524"/>
                </a:lnTo>
                <a:lnTo>
                  <a:pt x="1019962" y="6096"/>
                </a:lnTo>
                <a:lnTo>
                  <a:pt x="1021486" y="7620"/>
                </a:lnTo>
                <a:lnTo>
                  <a:pt x="1033665" y="7620"/>
                </a:lnTo>
                <a:lnTo>
                  <a:pt x="1036713" y="6096"/>
                </a:lnTo>
                <a:lnTo>
                  <a:pt x="1036713" y="1524"/>
                </a:lnTo>
                <a:lnTo>
                  <a:pt x="1033665" y="0"/>
                </a:lnTo>
                <a:close/>
              </a:path>
              <a:path w="2562225" h="864235">
                <a:moveTo>
                  <a:pt x="1009307" y="0"/>
                </a:moveTo>
                <a:lnTo>
                  <a:pt x="997127" y="0"/>
                </a:lnTo>
                <a:lnTo>
                  <a:pt x="995603" y="1524"/>
                </a:lnTo>
                <a:lnTo>
                  <a:pt x="995603" y="6096"/>
                </a:lnTo>
                <a:lnTo>
                  <a:pt x="997127" y="7620"/>
                </a:lnTo>
                <a:lnTo>
                  <a:pt x="1009307" y="7620"/>
                </a:lnTo>
                <a:lnTo>
                  <a:pt x="1010831" y="6096"/>
                </a:lnTo>
                <a:lnTo>
                  <a:pt x="1010831" y="1524"/>
                </a:lnTo>
                <a:lnTo>
                  <a:pt x="1009307" y="0"/>
                </a:lnTo>
                <a:close/>
              </a:path>
              <a:path w="2562225" h="864235">
                <a:moveTo>
                  <a:pt x="984948" y="0"/>
                </a:moveTo>
                <a:lnTo>
                  <a:pt x="971245" y="0"/>
                </a:lnTo>
                <a:lnTo>
                  <a:pt x="969721" y="1524"/>
                </a:lnTo>
                <a:lnTo>
                  <a:pt x="969721" y="6096"/>
                </a:lnTo>
                <a:lnTo>
                  <a:pt x="971245" y="7620"/>
                </a:lnTo>
                <a:lnTo>
                  <a:pt x="984948" y="7620"/>
                </a:lnTo>
                <a:lnTo>
                  <a:pt x="986472" y="6096"/>
                </a:lnTo>
                <a:lnTo>
                  <a:pt x="986472" y="1524"/>
                </a:lnTo>
                <a:lnTo>
                  <a:pt x="984948" y="0"/>
                </a:lnTo>
                <a:close/>
              </a:path>
              <a:path w="2562225" h="864235">
                <a:moveTo>
                  <a:pt x="960589" y="0"/>
                </a:moveTo>
                <a:lnTo>
                  <a:pt x="946886" y="0"/>
                </a:lnTo>
                <a:lnTo>
                  <a:pt x="945375" y="1524"/>
                </a:lnTo>
                <a:lnTo>
                  <a:pt x="945375" y="6096"/>
                </a:lnTo>
                <a:lnTo>
                  <a:pt x="946886" y="7620"/>
                </a:lnTo>
                <a:lnTo>
                  <a:pt x="960589" y="7620"/>
                </a:lnTo>
                <a:lnTo>
                  <a:pt x="962113" y="6096"/>
                </a:lnTo>
                <a:lnTo>
                  <a:pt x="962113" y="1524"/>
                </a:lnTo>
                <a:lnTo>
                  <a:pt x="960589" y="0"/>
                </a:lnTo>
                <a:close/>
              </a:path>
              <a:path w="2562225" h="864235">
                <a:moveTo>
                  <a:pt x="934707" y="0"/>
                </a:moveTo>
                <a:lnTo>
                  <a:pt x="922540" y="0"/>
                </a:lnTo>
                <a:lnTo>
                  <a:pt x="921016" y="1524"/>
                </a:lnTo>
                <a:lnTo>
                  <a:pt x="921016" y="6096"/>
                </a:lnTo>
                <a:lnTo>
                  <a:pt x="922540" y="7620"/>
                </a:lnTo>
                <a:lnTo>
                  <a:pt x="934707" y="7620"/>
                </a:lnTo>
                <a:lnTo>
                  <a:pt x="937755" y="6096"/>
                </a:lnTo>
                <a:lnTo>
                  <a:pt x="937755" y="1524"/>
                </a:lnTo>
                <a:lnTo>
                  <a:pt x="934707" y="0"/>
                </a:lnTo>
                <a:close/>
              </a:path>
              <a:path w="2562225" h="864235">
                <a:moveTo>
                  <a:pt x="910361" y="0"/>
                </a:moveTo>
                <a:lnTo>
                  <a:pt x="898182" y="0"/>
                </a:lnTo>
                <a:lnTo>
                  <a:pt x="896658" y="1524"/>
                </a:lnTo>
                <a:lnTo>
                  <a:pt x="896658" y="6096"/>
                </a:lnTo>
                <a:lnTo>
                  <a:pt x="898182" y="7620"/>
                </a:lnTo>
                <a:lnTo>
                  <a:pt x="910361" y="7620"/>
                </a:lnTo>
                <a:lnTo>
                  <a:pt x="911872" y="6096"/>
                </a:lnTo>
                <a:lnTo>
                  <a:pt x="911872" y="1524"/>
                </a:lnTo>
                <a:lnTo>
                  <a:pt x="910361" y="0"/>
                </a:lnTo>
                <a:close/>
              </a:path>
              <a:path w="2562225" h="864235">
                <a:moveTo>
                  <a:pt x="886002" y="0"/>
                </a:moveTo>
                <a:lnTo>
                  <a:pt x="873823" y="0"/>
                </a:lnTo>
                <a:lnTo>
                  <a:pt x="870775" y="1524"/>
                </a:lnTo>
                <a:lnTo>
                  <a:pt x="870775" y="6096"/>
                </a:lnTo>
                <a:lnTo>
                  <a:pt x="873823" y="7620"/>
                </a:lnTo>
                <a:lnTo>
                  <a:pt x="886002" y="7620"/>
                </a:lnTo>
                <a:lnTo>
                  <a:pt x="887526" y="6096"/>
                </a:lnTo>
                <a:lnTo>
                  <a:pt x="887526" y="1524"/>
                </a:lnTo>
                <a:lnTo>
                  <a:pt x="886002" y="0"/>
                </a:lnTo>
                <a:close/>
              </a:path>
              <a:path w="2562225" h="864235">
                <a:moveTo>
                  <a:pt x="861644" y="0"/>
                </a:moveTo>
                <a:lnTo>
                  <a:pt x="847940" y="0"/>
                </a:lnTo>
                <a:lnTo>
                  <a:pt x="846416" y="1524"/>
                </a:lnTo>
                <a:lnTo>
                  <a:pt x="846416" y="6096"/>
                </a:lnTo>
                <a:lnTo>
                  <a:pt x="847940" y="7620"/>
                </a:lnTo>
                <a:lnTo>
                  <a:pt x="861644" y="7620"/>
                </a:lnTo>
                <a:lnTo>
                  <a:pt x="863168" y="6096"/>
                </a:lnTo>
                <a:lnTo>
                  <a:pt x="863168" y="1524"/>
                </a:lnTo>
                <a:lnTo>
                  <a:pt x="861644" y="0"/>
                </a:lnTo>
                <a:close/>
              </a:path>
              <a:path w="2562225" h="864235">
                <a:moveTo>
                  <a:pt x="835761" y="0"/>
                </a:moveTo>
                <a:lnTo>
                  <a:pt x="823582" y="0"/>
                </a:lnTo>
                <a:lnTo>
                  <a:pt x="822058" y="1524"/>
                </a:lnTo>
                <a:lnTo>
                  <a:pt x="822058" y="6096"/>
                </a:lnTo>
                <a:lnTo>
                  <a:pt x="823582" y="7620"/>
                </a:lnTo>
                <a:lnTo>
                  <a:pt x="835761" y="7620"/>
                </a:lnTo>
                <a:lnTo>
                  <a:pt x="838809" y="6096"/>
                </a:lnTo>
                <a:lnTo>
                  <a:pt x="838809" y="1524"/>
                </a:lnTo>
                <a:lnTo>
                  <a:pt x="835761" y="0"/>
                </a:lnTo>
                <a:close/>
              </a:path>
              <a:path w="2562225" h="864235">
                <a:moveTo>
                  <a:pt x="811402" y="0"/>
                </a:moveTo>
                <a:lnTo>
                  <a:pt x="799223" y="0"/>
                </a:lnTo>
                <a:lnTo>
                  <a:pt x="797699" y="1524"/>
                </a:lnTo>
                <a:lnTo>
                  <a:pt x="797699" y="6096"/>
                </a:lnTo>
                <a:lnTo>
                  <a:pt x="799223" y="7620"/>
                </a:lnTo>
                <a:lnTo>
                  <a:pt x="811402" y="7620"/>
                </a:lnTo>
                <a:lnTo>
                  <a:pt x="812926" y="6096"/>
                </a:lnTo>
                <a:lnTo>
                  <a:pt x="812926" y="1524"/>
                </a:lnTo>
                <a:lnTo>
                  <a:pt x="811402" y="0"/>
                </a:lnTo>
                <a:close/>
              </a:path>
              <a:path w="2562225" h="864235">
                <a:moveTo>
                  <a:pt x="787044" y="0"/>
                </a:moveTo>
                <a:lnTo>
                  <a:pt x="774865" y="0"/>
                </a:lnTo>
                <a:lnTo>
                  <a:pt x="771829" y="1524"/>
                </a:lnTo>
                <a:lnTo>
                  <a:pt x="771829" y="6096"/>
                </a:lnTo>
                <a:lnTo>
                  <a:pt x="774865" y="7620"/>
                </a:lnTo>
                <a:lnTo>
                  <a:pt x="787044" y="7620"/>
                </a:lnTo>
                <a:lnTo>
                  <a:pt x="788568" y="6096"/>
                </a:lnTo>
                <a:lnTo>
                  <a:pt x="788568" y="1524"/>
                </a:lnTo>
                <a:lnTo>
                  <a:pt x="787044" y="0"/>
                </a:lnTo>
                <a:close/>
              </a:path>
              <a:path w="2562225" h="864235">
                <a:moveTo>
                  <a:pt x="762685" y="0"/>
                </a:moveTo>
                <a:lnTo>
                  <a:pt x="748982" y="0"/>
                </a:lnTo>
                <a:lnTo>
                  <a:pt x="747471" y="1524"/>
                </a:lnTo>
                <a:lnTo>
                  <a:pt x="747471" y="6096"/>
                </a:lnTo>
                <a:lnTo>
                  <a:pt x="748982" y="7620"/>
                </a:lnTo>
                <a:lnTo>
                  <a:pt x="762685" y="7620"/>
                </a:lnTo>
                <a:lnTo>
                  <a:pt x="764209" y="6096"/>
                </a:lnTo>
                <a:lnTo>
                  <a:pt x="764209" y="1524"/>
                </a:lnTo>
                <a:lnTo>
                  <a:pt x="762685" y="0"/>
                </a:lnTo>
                <a:close/>
              </a:path>
              <a:path w="2562225" h="864235">
                <a:moveTo>
                  <a:pt x="738327" y="0"/>
                </a:moveTo>
                <a:lnTo>
                  <a:pt x="724636" y="0"/>
                </a:lnTo>
                <a:lnTo>
                  <a:pt x="723112" y="1524"/>
                </a:lnTo>
                <a:lnTo>
                  <a:pt x="723112" y="6096"/>
                </a:lnTo>
                <a:lnTo>
                  <a:pt x="724636" y="7620"/>
                </a:lnTo>
                <a:lnTo>
                  <a:pt x="738327" y="7620"/>
                </a:lnTo>
                <a:lnTo>
                  <a:pt x="739851" y="6096"/>
                </a:lnTo>
                <a:lnTo>
                  <a:pt x="739851" y="1524"/>
                </a:lnTo>
                <a:lnTo>
                  <a:pt x="738327" y="0"/>
                </a:lnTo>
                <a:close/>
              </a:path>
              <a:path w="2562225" h="864235">
                <a:moveTo>
                  <a:pt x="712457" y="0"/>
                </a:moveTo>
                <a:lnTo>
                  <a:pt x="700277" y="0"/>
                </a:lnTo>
                <a:lnTo>
                  <a:pt x="698754" y="1524"/>
                </a:lnTo>
                <a:lnTo>
                  <a:pt x="698754" y="6096"/>
                </a:lnTo>
                <a:lnTo>
                  <a:pt x="700277" y="7620"/>
                </a:lnTo>
                <a:lnTo>
                  <a:pt x="712457" y="7620"/>
                </a:lnTo>
                <a:lnTo>
                  <a:pt x="715492" y="6096"/>
                </a:lnTo>
                <a:lnTo>
                  <a:pt x="715492" y="1524"/>
                </a:lnTo>
                <a:lnTo>
                  <a:pt x="712457" y="0"/>
                </a:lnTo>
                <a:close/>
              </a:path>
              <a:path w="2562225" h="864235">
                <a:moveTo>
                  <a:pt x="688098" y="0"/>
                </a:moveTo>
                <a:lnTo>
                  <a:pt x="675919" y="0"/>
                </a:lnTo>
                <a:lnTo>
                  <a:pt x="672871" y="1524"/>
                </a:lnTo>
                <a:lnTo>
                  <a:pt x="672871" y="6096"/>
                </a:lnTo>
                <a:lnTo>
                  <a:pt x="675919" y="7620"/>
                </a:lnTo>
                <a:lnTo>
                  <a:pt x="688098" y="7620"/>
                </a:lnTo>
                <a:lnTo>
                  <a:pt x="689622" y="6096"/>
                </a:lnTo>
                <a:lnTo>
                  <a:pt x="689622" y="1524"/>
                </a:lnTo>
                <a:lnTo>
                  <a:pt x="688098" y="0"/>
                </a:lnTo>
                <a:close/>
              </a:path>
              <a:path w="2562225" h="864235">
                <a:moveTo>
                  <a:pt x="663740" y="0"/>
                </a:moveTo>
                <a:lnTo>
                  <a:pt x="650036" y="0"/>
                </a:lnTo>
                <a:lnTo>
                  <a:pt x="648512" y="1524"/>
                </a:lnTo>
                <a:lnTo>
                  <a:pt x="648512" y="6096"/>
                </a:lnTo>
                <a:lnTo>
                  <a:pt x="650036" y="7620"/>
                </a:lnTo>
                <a:lnTo>
                  <a:pt x="663740" y="7620"/>
                </a:lnTo>
                <a:lnTo>
                  <a:pt x="665264" y="6096"/>
                </a:lnTo>
                <a:lnTo>
                  <a:pt x="665264" y="1524"/>
                </a:lnTo>
                <a:lnTo>
                  <a:pt x="663740" y="0"/>
                </a:lnTo>
                <a:close/>
              </a:path>
              <a:path w="2562225" h="864235">
                <a:moveTo>
                  <a:pt x="639381" y="0"/>
                </a:moveTo>
                <a:lnTo>
                  <a:pt x="625678" y="0"/>
                </a:lnTo>
                <a:lnTo>
                  <a:pt x="624154" y="1524"/>
                </a:lnTo>
                <a:lnTo>
                  <a:pt x="624154" y="6096"/>
                </a:lnTo>
                <a:lnTo>
                  <a:pt x="625678" y="7620"/>
                </a:lnTo>
                <a:lnTo>
                  <a:pt x="639381" y="7620"/>
                </a:lnTo>
                <a:lnTo>
                  <a:pt x="640905" y="6096"/>
                </a:lnTo>
                <a:lnTo>
                  <a:pt x="640905" y="1524"/>
                </a:lnTo>
                <a:lnTo>
                  <a:pt x="639381" y="0"/>
                </a:lnTo>
                <a:close/>
              </a:path>
              <a:path w="2562225" h="864235">
                <a:moveTo>
                  <a:pt x="613498" y="0"/>
                </a:moveTo>
                <a:lnTo>
                  <a:pt x="601319" y="0"/>
                </a:lnTo>
                <a:lnTo>
                  <a:pt x="599795" y="1524"/>
                </a:lnTo>
                <a:lnTo>
                  <a:pt x="599795" y="6096"/>
                </a:lnTo>
                <a:lnTo>
                  <a:pt x="601319" y="7620"/>
                </a:lnTo>
                <a:lnTo>
                  <a:pt x="613498" y="7620"/>
                </a:lnTo>
                <a:lnTo>
                  <a:pt x="616546" y="6096"/>
                </a:lnTo>
                <a:lnTo>
                  <a:pt x="616546" y="1524"/>
                </a:lnTo>
                <a:lnTo>
                  <a:pt x="613498" y="0"/>
                </a:lnTo>
                <a:close/>
              </a:path>
              <a:path w="2562225" h="864235">
                <a:moveTo>
                  <a:pt x="589140" y="0"/>
                </a:moveTo>
                <a:lnTo>
                  <a:pt x="576960" y="0"/>
                </a:lnTo>
                <a:lnTo>
                  <a:pt x="575436" y="1524"/>
                </a:lnTo>
                <a:lnTo>
                  <a:pt x="575436" y="6096"/>
                </a:lnTo>
                <a:lnTo>
                  <a:pt x="576960" y="7620"/>
                </a:lnTo>
                <a:lnTo>
                  <a:pt x="589140" y="7620"/>
                </a:lnTo>
                <a:lnTo>
                  <a:pt x="590664" y="6096"/>
                </a:lnTo>
                <a:lnTo>
                  <a:pt x="590664" y="1524"/>
                </a:lnTo>
                <a:lnTo>
                  <a:pt x="589140" y="0"/>
                </a:lnTo>
                <a:close/>
              </a:path>
              <a:path w="2562225" h="864235">
                <a:moveTo>
                  <a:pt x="564781" y="0"/>
                </a:moveTo>
                <a:lnTo>
                  <a:pt x="552602" y="0"/>
                </a:lnTo>
                <a:lnTo>
                  <a:pt x="549567" y="1524"/>
                </a:lnTo>
                <a:lnTo>
                  <a:pt x="549567" y="6096"/>
                </a:lnTo>
                <a:lnTo>
                  <a:pt x="552602" y="7620"/>
                </a:lnTo>
                <a:lnTo>
                  <a:pt x="564781" y="7620"/>
                </a:lnTo>
                <a:lnTo>
                  <a:pt x="566305" y="6096"/>
                </a:lnTo>
                <a:lnTo>
                  <a:pt x="566305" y="1524"/>
                </a:lnTo>
                <a:lnTo>
                  <a:pt x="564781" y="0"/>
                </a:lnTo>
                <a:close/>
              </a:path>
              <a:path w="2562225" h="864235">
                <a:moveTo>
                  <a:pt x="540423" y="0"/>
                </a:moveTo>
                <a:lnTo>
                  <a:pt x="526732" y="0"/>
                </a:lnTo>
                <a:lnTo>
                  <a:pt x="525208" y="1524"/>
                </a:lnTo>
                <a:lnTo>
                  <a:pt x="525208" y="6096"/>
                </a:lnTo>
                <a:lnTo>
                  <a:pt x="526732" y="7620"/>
                </a:lnTo>
                <a:lnTo>
                  <a:pt x="540423" y="7620"/>
                </a:lnTo>
                <a:lnTo>
                  <a:pt x="541947" y="6096"/>
                </a:lnTo>
                <a:lnTo>
                  <a:pt x="541947" y="1524"/>
                </a:lnTo>
                <a:lnTo>
                  <a:pt x="540423" y="0"/>
                </a:lnTo>
                <a:close/>
              </a:path>
              <a:path w="2562225" h="864235">
                <a:moveTo>
                  <a:pt x="514553" y="0"/>
                </a:moveTo>
                <a:lnTo>
                  <a:pt x="502373" y="0"/>
                </a:lnTo>
                <a:lnTo>
                  <a:pt x="500849" y="1524"/>
                </a:lnTo>
                <a:lnTo>
                  <a:pt x="500849" y="6096"/>
                </a:lnTo>
                <a:lnTo>
                  <a:pt x="502373" y="7620"/>
                </a:lnTo>
                <a:lnTo>
                  <a:pt x="514553" y="7620"/>
                </a:lnTo>
                <a:lnTo>
                  <a:pt x="517588" y="6096"/>
                </a:lnTo>
                <a:lnTo>
                  <a:pt x="517588" y="1524"/>
                </a:lnTo>
                <a:lnTo>
                  <a:pt x="514553" y="0"/>
                </a:lnTo>
                <a:close/>
              </a:path>
              <a:path w="2562225" h="864235">
                <a:moveTo>
                  <a:pt x="490194" y="0"/>
                </a:moveTo>
                <a:lnTo>
                  <a:pt x="478015" y="0"/>
                </a:lnTo>
                <a:lnTo>
                  <a:pt x="476491" y="1524"/>
                </a:lnTo>
                <a:lnTo>
                  <a:pt x="476491" y="6096"/>
                </a:lnTo>
                <a:lnTo>
                  <a:pt x="478015" y="7620"/>
                </a:lnTo>
                <a:lnTo>
                  <a:pt x="490194" y="7620"/>
                </a:lnTo>
                <a:lnTo>
                  <a:pt x="491718" y="6096"/>
                </a:lnTo>
                <a:lnTo>
                  <a:pt x="491718" y="1524"/>
                </a:lnTo>
                <a:lnTo>
                  <a:pt x="490194" y="0"/>
                </a:lnTo>
                <a:close/>
              </a:path>
              <a:path w="2562225" h="864235">
                <a:moveTo>
                  <a:pt x="465835" y="0"/>
                </a:moveTo>
                <a:lnTo>
                  <a:pt x="453656" y="0"/>
                </a:lnTo>
                <a:lnTo>
                  <a:pt x="450608" y="1524"/>
                </a:lnTo>
                <a:lnTo>
                  <a:pt x="450608" y="6096"/>
                </a:lnTo>
                <a:lnTo>
                  <a:pt x="453656" y="7620"/>
                </a:lnTo>
                <a:lnTo>
                  <a:pt x="465835" y="7620"/>
                </a:lnTo>
                <a:lnTo>
                  <a:pt x="467359" y="6096"/>
                </a:lnTo>
                <a:lnTo>
                  <a:pt x="467359" y="1524"/>
                </a:lnTo>
                <a:lnTo>
                  <a:pt x="465835" y="0"/>
                </a:lnTo>
                <a:close/>
              </a:path>
              <a:path w="2562225" h="864235">
                <a:moveTo>
                  <a:pt x="441477" y="0"/>
                </a:moveTo>
                <a:lnTo>
                  <a:pt x="427774" y="0"/>
                </a:lnTo>
                <a:lnTo>
                  <a:pt x="426250" y="1524"/>
                </a:lnTo>
                <a:lnTo>
                  <a:pt x="426250" y="6096"/>
                </a:lnTo>
                <a:lnTo>
                  <a:pt x="427774" y="7620"/>
                </a:lnTo>
                <a:lnTo>
                  <a:pt x="441477" y="7620"/>
                </a:lnTo>
                <a:lnTo>
                  <a:pt x="443001" y="6096"/>
                </a:lnTo>
                <a:lnTo>
                  <a:pt x="443001" y="1524"/>
                </a:lnTo>
                <a:lnTo>
                  <a:pt x="441477" y="0"/>
                </a:lnTo>
                <a:close/>
              </a:path>
              <a:path w="2562225" h="864235">
                <a:moveTo>
                  <a:pt x="417118" y="0"/>
                </a:moveTo>
                <a:lnTo>
                  <a:pt x="403415" y="0"/>
                </a:lnTo>
                <a:lnTo>
                  <a:pt x="401891" y="1524"/>
                </a:lnTo>
                <a:lnTo>
                  <a:pt x="401891" y="6096"/>
                </a:lnTo>
                <a:lnTo>
                  <a:pt x="403415" y="7620"/>
                </a:lnTo>
                <a:lnTo>
                  <a:pt x="417118" y="7620"/>
                </a:lnTo>
                <a:lnTo>
                  <a:pt x="418642" y="6096"/>
                </a:lnTo>
                <a:lnTo>
                  <a:pt x="418642" y="1524"/>
                </a:lnTo>
                <a:lnTo>
                  <a:pt x="417118" y="0"/>
                </a:lnTo>
                <a:close/>
              </a:path>
              <a:path w="2562225" h="864235">
                <a:moveTo>
                  <a:pt x="391236" y="0"/>
                </a:moveTo>
                <a:lnTo>
                  <a:pt x="379056" y="0"/>
                </a:lnTo>
                <a:lnTo>
                  <a:pt x="377532" y="1524"/>
                </a:lnTo>
                <a:lnTo>
                  <a:pt x="377532" y="6096"/>
                </a:lnTo>
                <a:lnTo>
                  <a:pt x="379056" y="7620"/>
                </a:lnTo>
                <a:lnTo>
                  <a:pt x="391236" y="7620"/>
                </a:lnTo>
                <a:lnTo>
                  <a:pt x="394284" y="6096"/>
                </a:lnTo>
                <a:lnTo>
                  <a:pt x="394284" y="1524"/>
                </a:lnTo>
                <a:lnTo>
                  <a:pt x="391236" y="0"/>
                </a:lnTo>
                <a:close/>
              </a:path>
              <a:path w="2562225" h="864235">
                <a:moveTo>
                  <a:pt x="366877" y="0"/>
                </a:moveTo>
                <a:lnTo>
                  <a:pt x="354698" y="0"/>
                </a:lnTo>
                <a:lnTo>
                  <a:pt x="351662" y="1524"/>
                </a:lnTo>
                <a:lnTo>
                  <a:pt x="351662" y="6096"/>
                </a:lnTo>
                <a:lnTo>
                  <a:pt x="354698" y="7620"/>
                </a:lnTo>
                <a:lnTo>
                  <a:pt x="366877" y="7620"/>
                </a:lnTo>
                <a:lnTo>
                  <a:pt x="368401" y="6096"/>
                </a:lnTo>
                <a:lnTo>
                  <a:pt x="368401" y="1524"/>
                </a:lnTo>
                <a:lnTo>
                  <a:pt x="366877" y="0"/>
                </a:lnTo>
                <a:close/>
              </a:path>
              <a:path w="2562225" h="864235">
                <a:moveTo>
                  <a:pt x="342518" y="0"/>
                </a:moveTo>
                <a:lnTo>
                  <a:pt x="328828" y="0"/>
                </a:lnTo>
                <a:lnTo>
                  <a:pt x="327304" y="1524"/>
                </a:lnTo>
                <a:lnTo>
                  <a:pt x="327304" y="6096"/>
                </a:lnTo>
                <a:lnTo>
                  <a:pt x="328828" y="7620"/>
                </a:lnTo>
                <a:lnTo>
                  <a:pt x="342518" y="7620"/>
                </a:lnTo>
                <a:lnTo>
                  <a:pt x="344042" y="6096"/>
                </a:lnTo>
                <a:lnTo>
                  <a:pt x="344042" y="1524"/>
                </a:lnTo>
                <a:lnTo>
                  <a:pt x="342518" y="0"/>
                </a:lnTo>
                <a:close/>
              </a:path>
              <a:path w="2562225" h="864235">
                <a:moveTo>
                  <a:pt x="318173" y="0"/>
                </a:moveTo>
                <a:lnTo>
                  <a:pt x="304469" y="0"/>
                </a:lnTo>
                <a:lnTo>
                  <a:pt x="302945" y="1524"/>
                </a:lnTo>
                <a:lnTo>
                  <a:pt x="302945" y="6096"/>
                </a:lnTo>
                <a:lnTo>
                  <a:pt x="304469" y="7620"/>
                </a:lnTo>
                <a:lnTo>
                  <a:pt x="318173" y="7620"/>
                </a:lnTo>
                <a:lnTo>
                  <a:pt x="319684" y="6096"/>
                </a:lnTo>
                <a:lnTo>
                  <a:pt x="319684" y="1524"/>
                </a:lnTo>
                <a:lnTo>
                  <a:pt x="318173" y="0"/>
                </a:lnTo>
                <a:close/>
              </a:path>
              <a:path w="2562225" h="864235">
                <a:moveTo>
                  <a:pt x="292290" y="0"/>
                </a:moveTo>
                <a:lnTo>
                  <a:pt x="280111" y="0"/>
                </a:lnTo>
                <a:lnTo>
                  <a:pt x="278587" y="1524"/>
                </a:lnTo>
                <a:lnTo>
                  <a:pt x="278587" y="6096"/>
                </a:lnTo>
                <a:lnTo>
                  <a:pt x="280111" y="7620"/>
                </a:lnTo>
                <a:lnTo>
                  <a:pt x="292290" y="7620"/>
                </a:lnTo>
                <a:lnTo>
                  <a:pt x="295338" y="6096"/>
                </a:lnTo>
                <a:lnTo>
                  <a:pt x="295338" y="1524"/>
                </a:lnTo>
                <a:lnTo>
                  <a:pt x="292290" y="0"/>
                </a:lnTo>
                <a:close/>
              </a:path>
              <a:path w="2562225" h="864235">
                <a:moveTo>
                  <a:pt x="267931" y="0"/>
                </a:moveTo>
                <a:lnTo>
                  <a:pt x="255752" y="0"/>
                </a:lnTo>
                <a:lnTo>
                  <a:pt x="254228" y="1524"/>
                </a:lnTo>
                <a:lnTo>
                  <a:pt x="254228" y="6096"/>
                </a:lnTo>
                <a:lnTo>
                  <a:pt x="255752" y="7620"/>
                </a:lnTo>
                <a:lnTo>
                  <a:pt x="267931" y="7620"/>
                </a:lnTo>
                <a:lnTo>
                  <a:pt x="269455" y="6096"/>
                </a:lnTo>
                <a:lnTo>
                  <a:pt x="269455" y="1524"/>
                </a:lnTo>
                <a:lnTo>
                  <a:pt x="267931" y="0"/>
                </a:lnTo>
                <a:close/>
              </a:path>
              <a:path w="2562225" h="864235">
                <a:moveTo>
                  <a:pt x="243573" y="0"/>
                </a:moveTo>
                <a:lnTo>
                  <a:pt x="231393" y="0"/>
                </a:lnTo>
                <a:lnTo>
                  <a:pt x="228345" y="1524"/>
                </a:lnTo>
                <a:lnTo>
                  <a:pt x="228345" y="6096"/>
                </a:lnTo>
                <a:lnTo>
                  <a:pt x="231393" y="7620"/>
                </a:lnTo>
                <a:lnTo>
                  <a:pt x="243573" y="7620"/>
                </a:lnTo>
                <a:lnTo>
                  <a:pt x="245097" y="6096"/>
                </a:lnTo>
                <a:lnTo>
                  <a:pt x="245097" y="1524"/>
                </a:lnTo>
                <a:lnTo>
                  <a:pt x="243573" y="0"/>
                </a:lnTo>
                <a:close/>
              </a:path>
              <a:path w="2562225" h="864235">
                <a:moveTo>
                  <a:pt x="219214" y="0"/>
                </a:moveTo>
                <a:lnTo>
                  <a:pt x="205511" y="0"/>
                </a:lnTo>
                <a:lnTo>
                  <a:pt x="203987" y="1524"/>
                </a:lnTo>
                <a:lnTo>
                  <a:pt x="203987" y="6096"/>
                </a:lnTo>
                <a:lnTo>
                  <a:pt x="205511" y="7620"/>
                </a:lnTo>
                <a:lnTo>
                  <a:pt x="219214" y="7620"/>
                </a:lnTo>
                <a:lnTo>
                  <a:pt x="220738" y="6096"/>
                </a:lnTo>
                <a:lnTo>
                  <a:pt x="220738" y="1524"/>
                </a:lnTo>
                <a:lnTo>
                  <a:pt x="219214" y="0"/>
                </a:lnTo>
                <a:close/>
              </a:path>
              <a:path w="2562225" h="864235">
                <a:moveTo>
                  <a:pt x="193332" y="0"/>
                </a:moveTo>
                <a:lnTo>
                  <a:pt x="181152" y="0"/>
                </a:lnTo>
                <a:lnTo>
                  <a:pt x="179641" y="1524"/>
                </a:lnTo>
                <a:lnTo>
                  <a:pt x="179641" y="6096"/>
                </a:lnTo>
                <a:lnTo>
                  <a:pt x="181152" y="7620"/>
                </a:lnTo>
                <a:lnTo>
                  <a:pt x="193332" y="7620"/>
                </a:lnTo>
                <a:lnTo>
                  <a:pt x="196380" y="6096"/>
                </a:lnTo>
                <a:lnTo>
                  <a:pt x="196380" y="1524"/>
                </a:lnTo>
                <a:lnTo>
                  <a:pt x="193332" y="0"/>
                </a:lnTo>
                <a:close/>
              </a:path>
              <a:path w="2562225" h="864235">
                <a:moveTo>
                  <a:pt x="168973" y="0"/>
                </a:moveTo>
                <a:lnTo>
                  <a:pt x="156794" y="0"/>
                </a:lnTo>
                <a:lnTo>
                  <a:pt x="155282" y="1524"/>
                </a:lnTo>
                <a:lnTo>
                  <a:pt x="155282" y="6096"/>
                </a:lnTo>
                <a:lnTo>
                  <a:pt x="156794" y="7620"/>
                </a:lnTo>
                <a:lnTo>
                  <a:pt x="168973" y="7620"/>
                </a:lnTo>
                <a:lnTo>
                  <a:pt x="170497" y="6096"/>
                </a:lnTo>
                <a:lnTo>
                  <a:pt x="170497" y="1524"/>
                </a:lnTo>
                <a:lnTo>
                  <a:pt x="168973" y="0"/>
                </a:lnTo>
                <a:close/>
              </a:path>
              <a:path w="2562225" h="864235">
                <a:moveTo>
                  <a:pt x="144627" y="0"/>
                </a:moveTo>
                <a:lnTo>
                  <a:pt x="132448" y="0"/>
                </a:lnTo>
                <a:lnTo>
                  <a:pt x="129400" y="1524"/>
                </a:lnTo>
                <a:lnTo>
                  <a:pt x="129400" y="6096"/>
                </a:lnTo>
                <a:lnTo>
                  <a:pt x="132448" y="7620"/>
                </a:lnTo>
                <a:lnTo>
                  <a:pt x="144627" y="7620"/>
                </a:lnTo>
                <a:lnTo>
                  <a:pt x="146138" y="6096"/>
                </a:lnTo>
                <a:lnTo>
                  <a:pt x="146138" y="1524"/>
                </a:lnTo>
                <a:lnTo>
                  <a:pt x="144627" y="0"/>
                </a:lnTo>
                <a:close/>
              </a:path>
              <a:path w="2562225" h="864235">
                <a:moveTo>
                  <a:pt x="120268" y="0"/>
                </a:moveTo>
                <a:lnTo>
                  <a:pt x="106565" y="0"/>
                </a:lnTo>
                <a:lnTo>
                  <a:pt x="105041" y="1524"/>
                </a:lnTo>
                <a:lnTo>
                  <a:pt x="105041" y="6096"/>
                </a:lnTo>
                <a:lnTo>
                  <a:pt x="106565" y="7620"/>
                </a:lnTo>
                <a:lnTo>
                  <a:pt x="120268" y="7620"/>
                </a:lnTo>
                <a:lnTo>
                  <a:pt x="121792" y="6096"/>
                </a:lnTo>
                <a:lnTo>
                  <a:pt x="121792" y="1524"/>
                </a:lnTo>
                <a:lnTo>
                  <a:pt x="120268" y="0"/>
                </a:lnTo>
                <a:close/>
              </a:path>
              <a:path w="2562225" h="864235">
                <a:moveTo>
                  <a:pt x="95910" y="0"/>
                </a:moveTo>
                <a:lnTo>
                  <a:pt x="82207" y="0"/>
                </a:lnTo>
                <a:lnTo>
                  <a:pt x="80683" y="1524"/>
                </a:lnTo>
                <a:lnTo>
                  <a:pt x="80683" y="6096"/>
                </a:lnTo>
                <a:lnTo>
                  <a:pt x="82207" y="7620"/>
                </a:lnTo>
                <a:lnTo>
                  <a:pt x="95910" y="7620"/>
                </a:lnTo>
                <a:lnTo>
                  <a:pt x="97434" y="6096"/>
                </a:lnTo>
                <a:lnTo>
                  <a:pt x="97434" y="1524"/>
                </a:lnTo>
                <a:lnTo>
                  <a:pt x="95910" y="0"/>
                </a:lnTo>
                <a:close/>
              </a:path>
              <a:path w="2562225" h="864235">
                <a:moveTo>
                  <a:pt x="70027" y="0"/>
                </a:moveTo>
                <a:lnTo>
                  <a:pt x="57848" y="0"/>
                </a:lnTo>
                <a:lnTo>
                  <a:pt x="56324" y="1524"/>
                </a:lnTo>
                <a:lnTo>
                  <a:pt x="56324" y="6096"/>
                </a:lnTo>
                <a:lnTo>
                  <a:pt x="57848" y="7620"/>
                </a:lnTo>
                <a:lnTo>
                  <a:pt x="70027" y="7620"/>
                </a:lnTo>
                <a:lnTo>
                  <a:pt x="71551" y="6096"/>
                </a:lnTo>
                <a:lnTo>
                  <a:pt x="71551" y="1524"/>
                </a:lnTo>
                <a:lnTo>
                  <a:pt x="70027" y="0"/>
                </a:lnTo>
                <a:close/>
              </a:path>
              <a:path w="2562225" h="864235">
                <a:moveTo>
                  <a:pt x="45669" y="0"/>
                </a:moveTo>
                <a:lnTo>
                  <a:pt x="33489" y="0"/>
                </a:lnTo>
                <a:lnTo>
                  <a:pt x="30441" y="1524"/>
                </a:lnTo>
                <a:lnTo>
                  <a:pt x="30441" y="6096"/>
                </a:lnTo>
                <a:lnTo>
                  <a:pt x="33489" y="7620"/>
                </a:lnTo>
                <a:lnTo>
                  <a:pt x="45669" y="7620"/>
                </a:lnTo>
                <a:lnTo>
                  <a:pt x="47193" y="6096"/>
                </a:lnTo>
                <a:lnTo>
                  <a:pt x="47193" y="1524"/>
                </a:lnTo>
                <a:lnTo>
                  <a:pt x="4566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3053788" y="4386296"/>
            <a:ext cx="207469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346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3241686" y="4349129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5" y="0"/>
                </a:moveTo>
                <a:lnTo>
                  <a:pt x="5966" y="11658"/>
                </a:lnTo>
                <a:lnTo>
                  <a:pt x="8847" y="23681"/>
                </a:lnTo>
                <a:lnTo>
                  <a:pt x="10177" y="35950"/>
                </a:lnTo>
                <a:lnTo>
                  <a:pt x="9958" y="48348"/>
                </a:lnTo>
                <a:lnTo>
                  <a:pt x="8189" y="60755"/>
                </a:lnTo>
                <a:lnTo>
                  <a:pt x="4869" y="73053"/>
                </a:lnTo>
                <a:lnTo>
                  <a:pt x="0" y="85123"/>
                </a:lnTo>
                <a:lnTo>
                  <a:pt x="88290" y="40953"/>
                </a:lnTo>
                <a:lnTo>
                  <a:pt x="153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3925584" y="4386296"/>
            <a:ext cx="338866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2973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4244740" y="4346208"/>
            <a:ext cx="80682" cy="80682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0"/>
                </a:moveTo>
                <a:lnTo>
                  <a:pt x="1535" y="3217"/>
                </a:lnTo>
                <a:lnTo>
                  <a:pt x="5966" y="14875"/>
                </a:lnTo>
                <a:lnTo>
                  <a:pt x="8847" y="26898"/>
                </a:lnTo>
                <a:lnTo>
                  <a:pt x="10177" y="39168"/>
                </a:lnTo>
                <a:lnTo>
                  <a:pt x="9958" y="51565"/>
                </a:lnTo>
                <a:lnTo>
                  <a:pt x="8189" y="63972"/>
                </a:lnTo>
                <a:lnTo>
                  <a:pt x="4869" y="76270"/>
                </a:lnTo>
                <a:lnTo>
                  <a:pt x="0" y="88341"/>
                </a:lnTo>
                <a:lnTo>
                  <a:pt x="88290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2432061" y="4272949"/>
            <a:ext cx="621726" cy="22532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2427912" y="4268799"/>
            <a:ext cx="628746" cy="233979"/>
          </a:xfrm>
          <a:custGeom>
            <a:avLst/>
            <a:gdLst/>
            <a:ahLst/>
            <a:cxnLst/>
            <a:rect l="l" t="t" r="r" b="b"/>
            <a:pathLst>
              <a:path w="692785" h="257810">
                <a:moveTo>
                  <a:pt x="6095" y="9131"/>
                </a:moveTo>
                <a:lnTo>
                  <a:pt x="1523" y="9131"/>
                </a:lnTo>
                <a:lnTo>
                  <a:pt x="0" y="10655"/>
                </a:lnTo>
                <a:lnTo>
                  <a:pt x="0" y="73113"/>
                </a:lnTo>
                <a:lnTo>
                  <a:pt x="1523" y="74637"/>
                </a:lnTo>
                <a:lnTo>
                  <a:pt x="6095" y="74637"/>
                </a:lnTo>
                <a:lnTo>
                  <a:pt x="9131" y="73113"/>
                </a:lnTo>
                <a:lnTo>
                  <a:pt x="9131" y="10655"/>
                </a:lnTo>
                <a:lnTo>
                  <a:pt x="6095" y="9131"/>
                </a:lnTo>
                <a:close/>
              </a:path>
              <a:path w="692785" h="257810">
                <a:moveTo>
                  <a:pt x="6095" y="106616"/>
                </a:moveTo>
                <a:lnTo>
                  <a:pt x="1523" y="106616"/>
                </a:lnTo>
                <a:lnTo>
                  <a:pt x="0" y="109664"/>
                </a:lnTo>
                <a:lnTo>
                  <a:pt x="0" y="170599"/>
                </a:lnTo>
                <a:lnTo>
                  <a:pt x="1523" y="173634"/>
                </a:lnTo>
                <a:lnTo>
                  <a:pt x="6095" y="173634"/>
                </a:lnTo>
                <a:lnTo>
                  <a:pt x="9131" y="170599"/>
                </a:lnTo>
                <a:lnTo>
                  <a:pt x="9131" y="109664"/>
                </a:lnTo>
                <a:lnTo>
                  <a:pt x="6095" y="106616"/>
                </a:lnTo>
                <a:close/>
              </a:path>
              <a:path w="692785" h="257810">
                <a:moveTo>
                  <a:pt x="6095" y="205625"/>
                </a:moveTo>
                <a:lnTo>
                  <a:pt x="1523" y="205625"/>
                </a:lnTo>
                <a:lnTo>
                  <a:pt x="0" y="207149"/>
                </a:lnTo>
                <a:lnTo>
                  <a:pt x="0" y="255892"/>
                </a:lnTo>
                <a:lnTo>
                  <a:pt x="1523" y="257416"/>
                </a:lnTo>
                <a:lnTo>
                  <a:pt x="21310" y="257416"/>
                </a:lnTo>
                <a:lnTo>
                  <a:pt x="22834" y="255892"/>
                </a:lnTo>
                <a:lnTo>
                  <a:pt x="22834" y="252844"/>
                </a:lnTo>
                <a:lnTo>
                  <a:pt x="9131" y="252844"/>
                </a:lnTo>
                <a:lnTo>
                  <a:pt x="4571" y="249796"/>
                </a:lnTo>
                <a:lnTo>
                  <a:pt x="9131" y="249796"/>
                </a:lnTo>
                <a:lnTo>
                  <a:pt x="9131" y="207149"/>
                </a:lnTo>
                <a:lnTo>
                  <a:pt x="6095" y="205625"/>
                </a:lnTo>
                <a:close/>
              </a:path>
              <a:path w="692785" h="257810">
                <a:moveTo>
                  <a:pt x="9131" y="249796"/>
                </a:moveTo>
                <a:lnTo>
                  <a:pt x="4571" y="249796"/>
                </a:lnTo>
                <a:lnTo>
                  <a:pt x="9131" y="252844"/>
                </a:lnTo>
                <a:lnTo>
                  <a:pt x="9131" y="249796"/>
                </a:lnTo>
                <a:close/>
              </a:path>
              <a:path w="692785" h="257810">
                <a:moveTo>
                  <a:pt x="21310" y="249796"/>
                </a:moveTo>
                <a:lnTo>
                  <a:pt x="9131" y="249796"/>
                </a:lnTo>
                <a:lnTo>
                  <a:pt x="9131" y="252844"/>
                </a:lnTo>
                <a:lnTo>
                  <a:pt x="22834" y="252844"/>
                </a:lnTo>
                <a:lnTo>
                  <a:pt x="22834" y="251320"/>
                </a:lnTo>
                <a:lnTo>
                  <a:pt x="21310" y="249796"/>
                </a:lnTo>
                <a:close/>
              </a:path>
              <a:path w="692785" h="257810">
                <a:moveTo>
                  <a:pt x="120268" y="249796"/>
                </a:moveTo>
                <a:lnTo>
                  <a:pt x="57848" y="249796"/>
                </a:lnTo>
                <a:lnTo>
                  <a:pt x="56324" y="251320"/>
                </a:lnTo>
                <a:lnTo>
                  <a:pt x="56324" y="255892"/>
                </a:lnTo>
                <a:lnTo>
                  <a:pt x="57848" y="257416"/>
                </a:lnTo>
                <a:lnTo>
                  <a:pt x="120268" y="257416"/>
                </a:lnTo>
                <a:lnTo>
                  <a:pt x="121792" y="255892"/>
                </a:lnTo>
                <a:lnTo>
                  <a:pt x="121792" y="251320"/>
                </a:lnTo>
                <a:lnTo>
                  <a:pt x="120268" y="249796"/>
                </a:lnTo>
                <a:close/>
              </a:path>
              <a:path w="692785" h="257810">
                <a:moveTo>
                  <a:pt x="219214" y="249796"/>
                </a:moveTo>
                <a:lnTo>
                  <a:pt x="156806" y="249796"/>
                </a:lnTo>
                <a:lnTo>
                  <a:pt x="155282" y="251320"/>
                </a:lnTo>
                <a:lnTo>
                  <a:pt x="155282" y="255892"/>
                </a:lnTo>
                <a:lnTo>
                  <a:pt x="156806" y="257416"/>
                </a:lnTo>
                <a:lnTo>
                  <a:pt x="219214" y="257416"/>
                </a:lnTo>
                <a:lnTo>
                  <a:pt x="220738" y="255892"/>
                </a:lnTo>
                <a:lnTo>
                  <a:pt x="220738" y="251320"/>
                </a:lnTo>
                <a:lnTo>
                  <a:pt x="219214" y="249796"/>
                </a:lnTo>
                <a:close/>
              </a:path>
              <a:path w="692785" h="257810">
                <a:moveTo>
                  <a:pt x="318173" y="249796"/>
                </a:moveTo>
                <a:lnTo>
                  <a:pt x="255752" y="249796"/>
                </a:lnTo>
                <a:lnTo>
                  <a:pt x="254228" y="251320"/>
                </a:lnTo>
                <a:lnTo>
                  <a:pt x="254228" y="255892"/>
                </a:lnTo>
                <a:lnTo>
                  <a:pt x="255752" y="257416"/>
                </a:lnTo>
                <a:lnTo>
                  <a:pt x="318173" y="257416"/>
                </a:lnTo>
                <a:lnTo>
                  <a:pt x="319697" y="255892"/>
                </a:lnTo>
                <a:lnTo>
                  <a:pt x="319697" y="251320"/>
                </a:lnTo>
                <a:lnTo>
                  <a:pt x="318173" y="249796"/>
                </a:lnTo>
                <a:close/>
              </a:path>
              <a:path w="692785" h="257810">
                <a:moveTo>
                  <a:pt x="417118" y="249796"/>
                </a:moveTo>
                <a:lnTo>
                  <a:pt x="354710" y="249796"/>
                </a:lnTo>
                <a:lnTo>
                  <a:pt x="353186" y="251320"/>
                </a:lnTo>
                <a:lnTo>
                  <a:pt x="353186" y="255892"/>
                </a:lnTo>
                <a:lnTo>
                  <a:pt x="354710" y="257416"/>
                </a:lnTo>
                <a:lnTo>
                  <a:pt x="417118" y="257416"/>
                </a:lnTo>
                <a:lnTo>
                  <a:pt x="418642" y="255892"/>
                </a:lnTo>
                <a:lnTo>
                  <a:pt x="418642" y="251320"/>
                </a:lnTo>
                <a:lnTo>
                  <a:pt x="417118" y="249796"/>
                </a:lnTo>
                <a:close/>
              </a:path>
              <a:path w="692785" h="257810">
                <a:moveTo>
                  <a:pt x="516077" y="249796"/>
                </a:moveTo>
                <a:lnTo>
                  <a:pt x="453656" y="249796"/>
                </a:lnTo>
                <a:lnTo>
                  <a:pt x="450608" y="251320"/>
                </a:lnTo>
                <a:lnTo>
                  <a:pt x="450608" y="255892"/>
                </a:lnTo>
                <a:lnTo>
                  <a:pt x="453656" y="257416"/>
                </a:lnTo>
                <a:lnTo>
                  <a:pt x="516077" y="257416"/>
                </a:lnTo>
                <a:lnTo>
                  <a:pt x="517601" y="255892"/>
                </a:lnTo>
                <a:lnTo>
                  <a:pt x="517601" y="251320"/>
                </a:lnTo>
                <a:lnTo>
                  <a:pt x="516077" y="249796"/>
                </a:lnTo>
                <a:close/>
              </a:path>
              <a:path w="692785" h="257810">
                <a:moveTo>
                  <a:pt x="613498" y="249796"/>
                </a:moveTo>
                <a:lnTo>
                  <a:pt x="552615" y="249796"/>
                </a:lnTo>
                <a:lnTo>
                  <a:pt x="549567" y="251320"/>
                </a:lnTo>
                <a:lnTo>
                  <a:pt x="549567" y="255892"/>
                </a:lnTo>
                <a:lnTo>
                  <a:pt x="552615" y="257416"/>
                </a:lnTo>
                <a:lnTo>
                  <a:pt x="613498" y="257416"/>
                </a:lnTo>
                <a:lnTo>
                  <a:pt x="616546" y="255892"/>
                </a:lnTo>
                <a:lnTo>
                  <a:pt x="616546" y="251320"/>
                </a:lnTo>
                <a:lnTo>
                  <a:pt x="613498" y="249796"/>
                </a:lnTo>
                <a:close/>
              </a:path>
              <a:path w="692785" h="257810">
                <a:moveTo>
                  <a:pt x="685050" y="249796"/>
                </a:moveTo>
                <a:lnTo>
                  <a:pt x="651560" y="249796"/>
                </a:lnTo>
                <a:lnTo>
                  <a:pt x="648512" y="251320"/>
                </a:lnTo>
                <a:lnTo>
                  <a:pt x="648512" y="255892"/>
                </a:lnTo>
                <a:lnTo>
                  <a:pt x="651560" y="257416"/>
                </a:lnTo>
                <a:lnTo>
                  <a:pt x="691146" y="257416"/>
                </a:lnTo>
                <a:lnTo>
                  <a:pt x="692670" y="255892"/>
                </a:lnTo>
                <a:lnTo>
                  <a:pt x="692670" y="252844"/>
                </a:lnTo>
                <a:lnTo>
                  <a:pt x="685050" y="252844"/>
                </a:lnTo>
                <a:lnTo>
                  <a:pt x="685050" y="249796"/>
                </a:lnTo>
                <a:close/>
              </a:path>
              <a:path w="692785" h="257810">
                <a:moveTo>
                  <a:pt x="691146" y="226949"/>
                </a:moveTo>
                <a:lnTo>
                  <a:pt x="686574" y="226949"/>
                </a:lnTo>
                <a:lnTo>
                  <a:pt x="685050" y="229997"/>
                </a:lnTo>
                <a:lnTo>
                  <a:pt x="685050" y="252844"/>
                </a:lnTo>
                <a:lnTo>
                  <a:pt x="689622" y="249796"/>
                </a:lnTo>
                <a:lnTo>
                  <a:pt x="692670" y="249796"/>
                </a:lnTo>
                <a:lnTo>
                  <a:pt x="692670" y="229997"/>
                </a:lnTo>
                <a:lnTo>
                  <a:pt x="691146" y="226949"/>
                </a:lnTo>
                <a:close/>
              </a:path>
              <a:path w="692785" h="257810">
                <a:moveTo>
                  <a:pt x="692670" y="249796"/>
                </a:moveTo>
                <a:lnTo>
                  <a:pt x="689622" y="249796"/>
                </a:lnTo>
                <a:lnTo>
                  <a:pt x="685050" y="252844"/>
                </a:lnTo>
                <a:lnTo>
                  <a:pt x="692670" y="252844"/>
                </a:lnTo>
                <a:lnTo>
                  <a:pt x="692670" y="249796"/>
                </a:lnTo>
                <a:close/>
              </a:path>
              <a:path w="692785" h="257810">
                <a:moveTo>
                  <a:pt x="691146" y="129463"/>
                </a:moveTo>
                <a:lnTo>
                  <a:pt x="686574" y="129463"/>
                </a:lnTo>
                <a:lnTo>
                  <a:pt x="685050" y="130987"/>
                </a:lnTo>
                <a:lnTo>
                  <a:pt x="685050" y="193446"/>
                </a:lnTo>
                <a:lnTo>
                  <a:pt x="686574" y="194970"/>
                </a:lnTo>
                <a:lnTo>
                  <a:pt x="691146" y="194970"/>
                </a:lnTo>
                <a:lnTo>
                  <a:pt x="692670" y="193446"/>
                </a:lnTo>
                <a:lnTo>
                  <a:pt x="692670" y="130987"/>
                </a:lnTo>
                <a:lnTo>
                  <a:pt x="691146" y="129463"/>
                </a:lnTo>
                <a:close/>
              </a:path>
              <a:path w="692785" h="257810">
                <a:moveTo>
                  <a:pt x="691146" y="30467"/>
                </a:moveTo>
                <a:lnTo>
                  <a:pt x="686574" y="30467"/>
                </a:lnTo>
                <a:lnTo>
                  <a:pt x="685050" y="31978"/>
                </a:lnTo>
                <a:lnTo>
                  <a:pt x="685050" y="94437"/>
                </a:lnTo>
                <a:lnTo>
                  <a:pt x="686574" y="95961"/>
                </a:lnTo>
                <a:lnTo>
                  <a:pt x="691146" y="95961"/>
                </a:lnTo>
                <a:lnTo>
                  <a:pt x="692670" y="94437"/>
                </a:lnTo>
                <a:lnTo>
                  <a:pt x="692670" y="31978"/>
                </a:lnTo>
                <a:lnTo>
                  <a:pt x="691146" y="30467"/>
                </a:lnTo>
                <a:close/>
              </a:path>
              <a:path w="692785" h="257810">
                <a:moveTo>
                  <a:pt x="680491" y="0"/>
                </a:moveTo>
                <a:lnTo>
                  <a:pt x="618070" y="0"/>
                </a:lnTo>
                <a:lnTo>
                  <a:pt x="616546" y="1524"/>
                </a:lnTo>
                <a:lnTo>
                  <a:pt x="616546" y="6096"/>
                </a:lnTo>
                <a:lnTo>
                  <a:pt x="618070" y="9131"/>
                </a:lnTo>
                <a:lnTo>
                  <a:pt x="680491" y="9131"/>
                </a:lnTo>
                <a:lnTo>
                  <a:pt x="682015" y="6096"/>
                </a:lnTo>
                <a:lnTo>
                  <a:pt x="682015" y="1524"/>
                </a:lnTo>
                <a:lnTo>
                  <a:pt x="680491" y="0"/>
                </a:lnTo>
                <a:close/>
              </a:path>
              <a:path w="692785" h="257810">
                <a:moveTo>
                  <a:pt x="581532" y="0"/>
                </a:moveTo>
                <a:lnTo>
                  <a:pt x="519125" y="0"/>
                </a:lnTo>
                <a:lnTo>
                  <a:pt x="517601" y="1524"/>
                </a:lnTo>
                <a:lnTo>
                  <a:pt x="517601" y="6096"/>
                </a:lnTo>
                <a:lnTo>
                  <a:pt x="519125" y="9131"/>
                </a:lnTo>
                <a:lnTo>
                  <a:pt x="581532" y="9131"/>
                </a:lnTo>
                <a:lnTo>
                  <a:pt x="583057" y="6096"/>
                </a:lnTo>
                <a:lnTo>
                  <a:pt x="583057" y="1524"/>
                </a:lnTo>
                <a:lnTo>
                  <a:pt x="581532" y="0"/>
                </a:lnTo>
                <a:close/>
              </a:path>
              <a:path w="692785" h="257810">
                <a:moveTo>
                  <a:pt x="482587" y="0"/>
                </a:moveTo>
                <a:lnTo>
                  <a:pt x="420166" y="0"/>
                </a:lnTo>
                <a:lnTo>
                  <a:pt x="418642" y="1524"/>
                </a:lnTo>
                <a:lnTo>
                  <a:pt x="418642" y="6096"/>
                </a:lnTo>
                <a:lnTo>
                  <a:pt x="420166" y="9131"/>
                </a:lnTo>
                <a:lnTo>
                  <a:pt x="482587" y="9131"/>
                </a:lnTo>
                <a:lnTo>
                  <a:pt x="484111" y="6096"/>
                </a:lnTo>
                <a:lnTo>
                  <a:pt x="484111" y="1524"/>
                </a:lnTo>
                <a:lnTo>
                  <a:pt x="482587" y="0"/>
                </a:lnTo>
                <a:close/>
              </a:path>
              <a:path w="692785" h="257810">
                <a:moveTo>
                  <a:pt x="383628" y="0"/>
                </a:moveTo>
                <a:lnTo>
                  <a:pt x="321221" y="0"/>
                </a:lnTo>
                <a:lnTo>
                  <a:pt x="319697" y="1524"/>
                </a:lnTo>
                <a:lnTo>
                  <a:pt x="319697" y="6096"/>
                </a:lnTo>
                <a:lnTo>
                  <a:pt x="321221" y="9131"/>
                </a:lnTo>
                <a:lnTo>
                  <a:pt x="383628" y="9131"/>
                </a:lnTo>
                <a:lnTo>
                  <a:pt x="385152" y="6096"/>
                </a:lnTo>
                <a:lnTo>
                  <a:pt x="385152" y="1524"/>
                </a:lnTo>
                <a:lnTo>
                  <a:pt x="383628" y="0"/>
                </a:lnTo>
                <a:close/>
              </a:path>
              <a:path w="692785" h="257810">
                <a:moveTo>
                  <a:pt x="284683" y="0"/>
                </a:moveTo>
                <a:lnTo>
                  <a:pt x="222262" y="0"/>
                </a:lnTo>
                <a:lnTo>
                  <a:pt x="220738" y="1524"/>
                </a:lnTo>
                <a:lnTo>
                  <a:pt x="220738" y="6096"/>
                </a:lnTo>
                <a:lnTo>
                  <a:pt x="222262" y="9131"/>
                </a:lnTo>
                <a:lnTo>
                  <a:pt x="284683" y="9131"/>
                </a:lnTo>
                <a:lnTo>
                  <a:pt x="286207" y="6096"/>
                </a:lnTo>
                <a:lnTo>
                  <a:pt x="286207" y="1524"/>
                </a:lnTo>
                <a:lnTo>
                  <a:pt x="284683" y="0"/>
                </a:lnTo>
                <a:close/>
              </a:path>
              <a:path w="692785" h="257810">
                <a:moveTo>
                  <a:pt x="185724" y="0"/>
                </a:moveTo>
                <a:lnTo>
                  <a:pt x="123316" y="0"/>
                </a:lnTo>
                <a:lnTo>
                  <a:pt x="121792" y="1524"/>
                </a:lnTo>
                <a:lnTo>
                  <a:pt x="121792" y="6096"/>
                </a:lnTo>
                <a:lnTo>
                  <a:pt x="123316" y="9131"/>
                </a:lnTo>
                <a:lnTo>
                  <a:pt x="185724" y="9131"/>
                </a:lnTo>
                <a:lnTo>
                  <a:pt x="187248" y="6096"/>
                </a:lnTo>
                <a:lnTo>
                  <a:pt x="187248" y="1524"/>
                </a:lnTo>
                <a:lnTo>
                  <a:pt x="185724" y="0"/>
                </a:lnTo>
                <a:close/>
              </a:path>
              <a:path w="692785" h="257810">
                <a:moveTo>
                  <a:pt x="86779" y="0"/>
                </a:moveTo>
                <a:lnTo>
                  <a:pt x="24358" y="0"/>
                </a:lnTo>
                <a:lnTo>
                  <a:pt x="22834" y="1524"/>
                </a:lnTo>
                <a:lnTo>
                  <a:pt x="22834" y="6096"/>
                </a:lnTo>
                <a:lnTo>
                  <a:pt x="24358" y="9131"/>
                </a:lnTo>
                <a:lnTo>
                  <a:pt x="86779" y="9131"/>
                </a:lnTo>
                <a:lnTo>
                  <a:pt x="88303" y="6096"/>
                </a:lnTo>
                <a:lnTo>
                  <a:pt x="88303" y="1524"/>
                </a:lnTo>
                <a:lnTo>
                  <a:pt x="8677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2596469" y="4339304"/>
            <a:ext cx="291517" cy="1036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5214635" y="3086861"/>
            <a:ext cx="2825611" cy="777432"/>
          </a:xfrm>
          <a:custGeom>
            <a:avLst/>
            <a:gdLst/>
            <a:ahLst/>
            <a:cxnLst/>
            <a:rect l="l" t="t" r="r" b="b"/>
            <a:pathLst>
              <a:path w="3113404" h="856614">
                <a:moveTo>
                  <a:pt x="0" y="856030"/>
                </a:moveTo>
                <a:lnTo>
                  <a:pt x="3113176" y="856030"/>
                </a:lnTo>
                <a:lnTo>
                  <a:pt x="3113176" y="0"/>
                </a:lnTo>
                <a:lnTo>
                  <a:pt x="0" y="0"/>
                </a:lnTo>
                <a:lnTo>
                  <a:pt x="0" y="8560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5211868" y="3082711"/>
            <a:ext cx="2832527" cy="784348"/>
          </a:xfrm>
          <a:custGeom>
            <a:avLst/>
            <a:gdLst/>
            <a:ahLst/>
            <a:cxnLst/>
            <a:rect l="l" t="t" r="r" b="b"/>
            <a:pathLst>
              <a:path w="3121025" h="864235">
                <a:moveTo>
                  <a:pt x="6083" y="9143"/>
                </a:moveTo>
                <a:lnTo>
                  <a:pt x="1523" y="9143"/>
                </a:lnTo>
                <a:lnTo>
                  <a:pt x="0" y="10667"/>
                </a:lnTo>
                <a:lnTo>
                  <a:pt x="0" y="22847"/>
                </a:lnTo>
                <a:lnTo>
                  <a:pt x="1523" y="24371"/>
                </a:lnTo>
                <a:lnTo>
                  <a:pt x="6083" y="24371"/>
                </a:lnTo>
                <a:lnTo>
                  <a:pt x="7607" y="22847"/>
                </a:lnTo>
                <a:lnTo>
                  <a:pt x="7607" y="10667"/>
                </a:lnTo>
                <a:lnTo>
                  <a:pt x="6083" y="9143"/>
                </a:lnTo>
                <a:close/>
              </a:path>
              <a:path w="3121025" h="864235">
                <a:moveTo>
                  <a:pt x="6083" y="33515"/>
                </a:moveTo>
                <a:lnTo>
                  <a:pt x="1523" y="33515"/>
                </a:lnTo>
                <a:lnTo>
                  <a:pt x="0" y="35039"/>
                </a:lnTo>
                <a:lnTo>
                  <a:pt x="0" y="47218"/>
                </a:lnTo>
                <a:lnTo>
                  <a:pt x="1523" y="50266"/>
                </a:lnTo>
                <a:lnTo>
                  <a:pt x="6083" y="50266"/>
                </a:lnTo>
                <a:lnTo>
                  <a:pt x="7607" y="47218"/>
                </a:lnTo>
                <a:lnTo>
                  <a:pt x="7607" y="35039"/>
                </a:lnTo>
                <a:lnTo>
                  <a:pt x="6083" y="33515"/>
                </a:lnTo>
                <a:close/>
              </a:path>
              <a:path w="3121025" h="864235">
                <a:moveTo>
                  <a:pt x="6083" y="57886"/>
                </a:moveTo>
                <a:lnTo>
                  <a:pt x="1523" y="57886"/>
                </a:lnTo>
                <a:lnTo>
                  <a:pt x="0" y="59410"/>
                </a:lnTo>
                <a:lnTo>
                  <a:pt x="0" y="73113"/>
                </a:lnTo>
                <a:lnTo>
                  <a:pt x="1523" y="74637"/>
                </a:lnTo>
                <a:lnTo>
                  <a:pt x="6083" y="74637"/>
                </a:lnTo>
                <a:lnTo>
                  <a:pt x="7607" y="73113"/>
                </a:lnTo>
                <a:lnTo>
                  <a:pt x="7607" y="59410"/>
                </a:lnTo>
                <a:lnTo>
                  <a:pt x="6083" y="57886"/>
                </a:lnTo>
                <a:close/>
              </a:path>
              <a:path w="3121025" h="864235">
                <a:moveTo>
                  <a:pt x="6083" y="82257"/>
                </a:moveTo>
                <a:lnTo>
                  <a:pt x="1523" y="82257"/>
                </a:lnTo>
                <a:lnTo>
                  <a:pt x="0" y="83781"/>
                </a:lnTo>
                <a:lnTo>
                  <a:pt x="0" y="97485"/>
                </a:lnTo>
                <a:lnTo>
                  <a:pt x="1523" y="99009"/>
                </a:lnTo>
                <a:lnTo>
                  <a:pt x="6083" y="99009"/>
                </a:lnTo>
                <a:lnTo>
                  <a:pt x="7607" y="97485"/>
                </a:lnTo>
                <a:lnTo>
                  <a:pt x="7607" y="83781"/>
                </a:lnTo>
                <a:lnTo>
                  <a:pt x="6083" y="82257"/>
                </a:lnTo>
                <a:close/>
              </a:path>
              <a:path w="3121025" h="864235">
                <a:moveTo>
                  <a:pt x="6083" y="106629"/>
                </a:moveTo>
                <a:lnTo>
                  <a:pt x="1523" y="106629"/>
                </a:lnTo>
                <a:lnTo>
                  <a:pt x="0" y="109677"/>
                </a:lnTo>
                <a:lnTo>
                  <a:pt x="0" y="121856"/>
                </a:lnTo>
                <a:lnTo>
                  <a:pt x="1523" y="123380"/>
                </a:lnTo>
                <a:lnTo>
                  <a:pt x="6083" y="123380"/>
                </a:lnTo>
                <a:lnTo>
                  <a:pt x="7607" y="121856"/>
                </a:lnTo>
                <a:lnTo>
                  <a:pt x="7607" y="109677"/>
                </a:lnTo>
                <a:lnTo>
                  <a:pt x="6083" y="106629"/>
                </a:lnTo>
                <a:close/>
              </a:path>
              <a:path w="3121025" h="864235">
                <a:moveTo>
                  <a:pt x="6083" y="132524"/>
                </a:moveTo>
                <a:lnTo>
                  <a:pt x="1523" y="132524"/>
                </a:lnTo>
                <a:lnTo>
                  <a:pt x="0" y="134035"/>
                </a:lnTo>
                <a:lnTo>
                  <a:pt x="0" y="146227"/>
                </a:lnTo>
                <a:lnTo>
                  <a:pt x="1523" y="147751"/>
                </a:lnTo>
                <a:lnTo>
                  <a:pt x="6083" y="147751"/>
                </a:lnTo>
                <a:lnTo>
                  <a:pt x="7607" y="146227"/>
                </a:lnTo>
                <a:lnTo>
                  <a:pt x="7607" y="134035"/>
                </a:lnTo>
                <a:lnTo>
                  <a:pt x="6083" y="132524"/>
                </a:lnTo>
                <a:close/>
              </a:path>
              <a:path w="3121025" h="864235">
                <a:moveTo>
                  <a:pt x="6083" y="156895"/>
                </a:moveTo>
                <a:lnTo>
                  <a:pt x="1523" y="156895"/>
                </a:lnTo>
                <a:lnTo>
                  <a:pt x="0" y="158407"/>
                </a:lnTo>
                <a:lnTo>
                  <a:pt x="0" y="170599"/>
                </a:lnTo>
                <a:lnTo>
                  <a:pt x="1523" y="173647"/>
                </a:lnTo>
                <a:lnTo>
                  <a:pt x="6083" y="173647"/>
                </a:lnTo>
                <a:lnTo>
                  <a:pt x="7607" y="170599"/>
                </a:lnTo>
                <a:lnTo>
                  <a:pt x="7607" y="158407"/>
                </a:lnTo>
                <a:lnTo>
                  <a:pt x="6083" y="156895"/>
                </a:lnTo>
                <a:close/>
              </a:path>
              <a:path w="3121025" h="864235">
                <a:moveTo>
                  <a:pt x="6083" y="181254"/>
                </a:moveTo>
                <a:lnTo>
                  <a:pt x="1523" y="181254"/>
                </a:lnTo>
                <a:lnTo>
                  <a:pt x="0" y="182778"/>
                </a:lnTo>
                <a:lnTo>
                  <a:pt x="0" y="196494"/>
                </a:lnTo>
                <a:lnTo>
                  <a:pt x="1523" y="198018"/>
                </a:lnTo>
                <a:lnTo>
                  <a:pt x="6083" y="198018"/>
                </a:lnTo>
                <a:lnTo>
                  <a:pt x="7607" y="196494"/>
                </a:lnTo>
                <a:lnTo>
                  <a:pt x="7607" y="182778"/>
                </a:lnTo>
                <a:lnTo>
                  <a:pt x="6083" y="181254"/>
                </a:lnTo>
                <a:close/>
              </a:path>
              <a:path w="3121025" h="864235">
                <a:moveTo>
                  <a:pt x="6083" y="205625"/>
                </a:moveTo>
                <a:lnTo>
                  <a:pt x="1523" y="205625"/>
                </a:lnTo>
                <a:lnTo>
                  <a:pt x="0" y="207149"/>
                </a:lnTo>
                <a:lnTo>
                  <a:pt x="0" y="220865"/>
                </a:lnTo>
                <a:lnTo>
                  <a:pt x="1523" y="222389"/>
                </a:lnTo>
                <a:lnTo>
                  <a:pt x="6083" y="222389"/>
                </a:lnTo>
                <a:lnTo>
                  <a:pt x="7607" y="220865"/>
                </a:lnTo>
                <a:lnTo>
                  <a:pt x="7607" y="207149"/>
                </a:lnTo>
                <a:lnTo>
                  <a:pt x="6083" y="205625"/>
                </a:lnTo>
                <a:close/>
              </a:path>
              <a:path w="3121025" h="864235">
                <a:moveTo>
                  <a:pt x="6083" y="229996"/>
                </a:moveTo>
                <a:lnTo>
                  <a:pt x="1523" y="229996"/>
                </a:lnTo>
                <a:lnTo>
                  <a:pt x="0" y="233044"/>
                </a:lnTo>
                <a:lnTo>
                  <a:pt x="0" y="245236"/>
                </a:lnTo>
                <a:lnTo>
                  <a:pt x="1523" y="246760"/>
                </a:lnTo>
                <a:lnTo>
                  <a:pt x="6083" y="246760"/>
                </a:lnTo>
                <a:lnTo>
                  <a:pt x="7607" y="245236"/>
                </a:lnTo>
                <a:lnTo>
                  <a:pt x="7607" y="233044"/>
                </a:lnTo>
                <a:lnTo>
                  <a:pt x="6083" y="229996"/>
                </a:lnTo>
                <a:close/>
              </a:path>
              <a:path w="3121025" h="864235">
                <a:moveTo>
                  <a:pt x="6083" y="255892"/>
                </a:moveTo>
                <a:lnTo>
                  <a:pt x="1523" y="255892"/>
                </a:lnTo>
                <a:lnTo>
                  <a:pt x="0" y="257416"/>
                </a:lnTo>
                <a:lnTo>
                  <a:pt x="0" y="269608"/>
                </a:lnTo>
                <a:lnTo>
                  <a:pt x="1523" y="271132"/>
                </a:lnTo>
                <a:lnTo>
                  <a:pt x="6083" y="271132"/>
                </a:lnTo>
                <a:lnTo>
                  <a:pt x="7607" y="269608"/>
                </a:lnTo>
                <a:lnTo>
                  <a:pt x="7607" y="257416"/>
                </a:lnTo>
                <a:lnTo>
                  <a:pt x="6083" y="255892"/>
                </a:lnTo>
                <a:close/>
              </a:path>
              <a:path w="3121025" h="864235">
                <a:moveTo>
                  <a:pt x="6083" y="280263"/>
                </a:moveTo>
                <a:lnTo>
                  <a:pt x="1523" y="280263"/>
                </a:lnTo>
                <a:lnTo>
                  <a:pt x="0" y="281787"/>
                </a:lnTo>
                <a:lnTo>
                  <a:pt x="0" y="293979"/>
                </a:lnTo>
                <a:lnTo>
                  <a:pt x="1523" y="297027"/>
                </a:lnTo>
                <a:lnTo>
                  <a:pt x="6083" y="297027"/>
                </a:lnTo>
                <a:lnTo>
                  <a:pt x="7607" y="293979"/>
                </a:lnTo>
                <a:lnTo>
                  <a:pt x="7607" y="281787"/>
                </a:lnTo>
                <a:lnTo>
                  <a:pt x="6083" y="280263"/>
                </a:lnTo>
                <a:close/>
              </a:path>
              <a:path w="3121025" h="864235">
                <a:moveTo>
                  <a:pt x="6083" y="304634"/>
                </a:moveTo>
                <a:lnTo>
                  <a:pt x="1523" y="304634"/>
                </a:lnTo>
                <a:lnTo>
                  <a:pt x="0" y="306158"/>
                </a:lnTo>
                <a:lnTo>
                  <a:pt x="0" y="319874"/>
                </a:lnTo>
                <a:lnTo>
                  <a:pt x="1523" y="321398"/>
                </a:lnTo>
                <a:lnTo>
                  <a:pt x="6083" y="321398"/>
                </a:lnTo>
                <a:lnTo>
                  <a:pt x="7607" y="319874"/>
                </a:lnTo>
                <a:lnTo>
                  <a:pt x="7607" y="306158"/>
                </a:lnTo>
                <a:lnTo>
                  <a:pt x="6083" y="304634"/>
                </a:lnTo>
                <a:close/>
              </a:path>
              <a:path w="3121025" h="864235">
                <a:moveTo>
                  <a:pt x="6083" y="329006"/>
                </a:moveTo>
                <a:lnTo>
                  <a:pt x="1523" y="329006"/>
                </a:lnTo>
                <a:lnTo>
                  <a:pt x="0" y="332054"/>
                </a:lnTo>
                <a:lnTo>
                  <a:pt x="0" y="344246"/>
                </a:lnTo>
                <a:lnTo>
                  <a:pt x="1523" y="345770"/>
                </a:lnTo>
                <a:lnTo>
                  <a:pt x="6083" y="345770"/>
                </a:lnTo>
                <a:lnTo>
                  <a:pt x="7607" y="344246"/>
                </a:lnTo>
                <a:lnTo>
                  <a:pt x="7607" y="332054"/>
                </a:lnTo>
                <a:lnTo>
                  <a:pt x="6083" y="329006"/>
                </a:lnTo>
                <a:close/>
              </a:path>
              <a:path w="3121025" h="864235">
                <a:moveTo>
                  <a:pt x="6083" y="354901"/>
                </a:moveTo>
                <a:lnTo>
                  <a:pt x="1523" y="354901"/>
                </a:lnTo>
                <a:lnTo>
                  <a:pt x="0" y="356425"/>
                </a:lnTo>
                <a:lnTo>
                  <a:pt x="0" y="368617"/>
                </a:lnTo>
                <a:lnTo>
                  <a:pt x="1523" y="370128"/>
                </a:lnTo>
                <a:lnTo>
                  <a:pt x="6083" y="370128"/>
                </a:lnTo>
                <a:lnTo>
                  <a:pt x="7607" y="368617"/>
                </a:lnTo>
                <a:lnTo>
                  <a:pt x="7607" y="356425"/>
                </a:lnTo>
                <a:lnTo>
                  <a:pt x="6083" y="354901"/>
                </a:lnTo>
                <a:close/>
              </a:path>
              <a:path w="3121025" h="864235">
                <a:moveTo>
                  <a:pt x="6083" y="379272"/>
                </a:moveTo>
                <a:lnTo>
                  <a:pt x="1523" y="379272"/>
                </a:lnTo>
                <a:lnTo>
                  <a:pt x="0" y="380796"/>
                </a:lnTo>
                <a:lnTo>
                  <a:pt x="0" y="392988"/>
                </a:lnTo>
                <a:lnTo>
                  <a:pt x="1523" y="396024"/>
                </a:lnTo>
                <a:lnTo>
                  <a:pt x="6083" y="396024"/>
                </a:lnTo>
                <a:lnTo>
                  <a:pt x="7607" y="392988"/>
                </a:lnTo>
                <a:lnTo>
                  <a:pt x="7607" y="380796"/>
                </a:lnTo>
                <a:lnTo>
                  <a:pt x="6083" y="379272"/>
                </a:lnTo>
                <a:close/>
              </a:path>
              <a:path w="3121025" h="864235">
                <a:moveTo>
                  <a:pt x="6083" y="403644"/>
                </a:moveTo>
                <a:lnTo>
                  <a:pt x="1523" y="403644"/>
                </a:lnTo>
                <a:lnTo>
                  <a:pt x="0" y="405168"/>
                </a:lnTo>
                <a:lnTo>
                  <a:pt x="0" y="418871"/>
                </a:lnTo>
                <a:lnTo>
                  <a:pt x="1523" y="420395"/>
                </a:lnTo>
                <a:lnTo>
                  <a:pt x="6083" y="420395"/>
                </a:lnTo>
                <a:lnTo>
                  <a:pt x="7607" y="418871"/>
                </a:lnTo>
                <a:lnTo>
                  <a:pt x="7607" y="405168"/>
                </a:lnTo>
                <a:lnTo>
                  <a:pt x="6083" y="403644"/>
                </a:lnTo>
                <a:close/>
              </a:path>
              <a:path w="3121025" h="864235">
                <a:moveTo>
                  <a:pt x="6083" y="428015"/>
                </a:moveTo>
                <a:lnTo>
                  <a:pt x="1523" y="428015"/>
                </a:lnTo>
                <a:lnTo>
                  <a:pt x="0" y="429539"/>
                </a:lnTo>
                <a:lnTo>
                  <a:pt x="0" y="443242"/>
                </a:lnTo>
                <a:lnTo>
                  <a:pt x="1523" y="444766"/>
                </a:lnTo>
                <a:lnTo>
                  <a:pt x="6083" y="444766"/>
                </a:lnTo>
                <a:lnTo>
                  <a:pt x="7607" y="443242"/>
                </a:lnTo>
                <a:lnTo>
                  <a:pt x="7607" y="429539"/>
                </a:lnTo>
                <a:lnTo>
                  <a:pt x="6083" y="428015"/>
                </a:lnTo>
                <a:close/>
              </a:path>
              <a:path w="3121025" h="864235">
                <a:moveTo>
                  <a:pt x="6083" y="452386"/>
                </a:moveTo>
                <a:lnTo>
                  <a:pt x="1523" y="452386"/>
                </a:lnTo>
                <a:lnTo>
                  <a:pt x="0" y="455434"/>
                </a:lnTo>
                <a:lnTo>
                  <a:pt x="0" y="467613"/>
                </a:lnTo>
                <a:lnTo>
                  <a:pt x="1523" y="469137"/>
                </a:lnTo>
                <a:lnTo>
                  <a:pt x="6083" y="469137"/>
                </a:lnTo>
                <a:lnTo>
                  <a:pt x="7607" y="467613"/>
                </a:lnTo>
                <a:lnTo>
                  <a:pt x="7607" y="455434"/>
                </a:lnTo>
                <a:lnTo>
                  <a:pt x="6083" y="452386"/>
                </a:lnTo>
                <a:close/>
              </a:path>
              <a:path w="3121025" h="864235">
                <a:moveTo>
                  <a:pt x="6083" y="478281"/>
                </a:moveTo>
                <a:lnTo>
                  <a:pt x="1523" y="478281"/>
                </a:lnTo>
                <a:lnTo>
                  <a:pt x="0" y="479805"/>
                </a:lnTo>
                <a:lnTo>
                  <a:pt x="0" y="491985"/>
                </a:lnTo>
                <a:lnTo>
                  <a:pt x="1523" y="493509"/>
                </a:lnTo>
                <a:lnTo>
                  <a:pt x="6083" y="493509"/>
                </a:lnTo>
                <a:lnTo>
                  <a:pt x="7607" y="491985"/>
                </a:lnTo>
                <a:lnTo>
                  <a:pt x="7607" y="479805"/>
                </a:lnTo>
                <a:lnTo>
                  <a:pt x="6083" y="478281"/>
                </a:lnTo>
                <a:close/>
              </a:path>
              <a:path w="3121025" h="864235">
                <a:moveTo>
                  <a:pt x="6083" y="502653"/>
                </a:moveTo>
                <a:lnTo>
                  <a:pt x="1523" y="502653"/>
                </a:lnTo>
                <a:lnTo>
                  <a:pt x="0" y="504177"/>
                </a:lnTo>
                <a:lnTo>
                  <a:pt x="0" y="516356"/>
                </a:lnTo>
                <a:lnTo>
                  <a:pt x="1523" y="519404"/>
                </a:lnTo>
                <a:lnTo>
                  <a:pt x="6083" y="519404"/>
                </a:lnTo>
                <a:lnTo>
                  <a:pt x="7607" y="516356"/>
                </a:lnTo>
                <a:lnTo>
                  <a:pt x="7607" y="504177"/>
                </a:lnTo>
                <a:lnTo>
                  <a:pt x="6083" y="502653"/>
                </a:lnTo>
                <a:close/>
              </a:path>
              <a:path w="3121025" h="864235">
                <a:moveTo>
                  <a:pt x="6083" y="527024"/>
                </a:moveTo>
                <a:lnTo>
                  <a:pt x="1523" y="527024"/>
                </a:lnTo>
                <a:lnTo>
                  <a:pt x="0" y="528548"/>
                </a:lnTo>
                <a:lnTo>
                  <a:pt x="0" y="542251"/>
                </a:lnTo>
                <a:lnTo>
                  <a:pt x="1523" y="543775"/>
                </a:lnTo>
                <a:lnTo>
                  <a:pt x="6083" y="543775"/>
                </a:lnTo>
                <a:lnTo>
                  <a:pt x="7607" y="542251"/>
                </a:lnTo>
                <a:lnTo>
                  <a:pt x="7607" y="528548"/>
                </a:lnTo>
                <a:lnTo>
                  <a:pt x="6083" y="527024"/>
                </a:lnTo>
                <a:close/>
              </a:path>
              <a:path w="3121025" h="864235">
                <a:moveTo>
                  <a:pt x="6083" y="551395"/>
                </a:moveTo>
                <a:lnTo>
                  <a:pt x="1523" y="551395"/>
                </a:lnTo>
                <a:lnTo>
                  <a:pt x="0" y="552919"/>
                </a:lnTo>
                <a:lnTo>
                  <a:pt x="0" y="566623"/>
                </a:lnTo>
                <a:lnTo>
                  <a:pt x="1523" y="568147"/>
                </a:lnTo>
                <a:lnTo>
                  <a:pt x="6083" y="568147"/>
                </a:lnTo>
                <a:lnTo>
                  <a:pt x="7607" y="566623"/>
                </a:lnTo>
                <a:lnTo>
                  <a:pt x="7607" y="552919"/>
                </a:lnTo>
                <a:lnTo>
                  <a:pt x="6083" y="551395"/>
                </a:lnTo>
                <a:close/>
              </a:path>
              <a:path w="3121025" h="864235">
                <a:moveTo>
                  <a:pt x="6083" y="575767"/>
                </a:moveTo>
                <a:lnTo>
                  <a:pt x="1523" y="575767"/>
                </a:lnTo>
                <a:lnTo>
                  <a:pt x="0" y="578815"/>
                </a:lnTo>
                <a:lnTo>
                  <a:pt x="0" y="590994"/>
                </a:lnTo>
                <a:lnTo>
                  <a:pt x="1523" y="592518"/>
                </a:lnTo>
                <a:lnTo>
                  <a:pt x="6083" y="592518"/>
                </a:lnTo>
                <a:lnTo>
                  <a:pt x="7607" y="590994"/>
                </a:lnTo>
                <a:lnTo>
                  <a:pt x="7607" y="578815"/>
                </a:lnTo>
                <a:lnTo>
                  <a:pt x="6083" y="575767"/>
                </a:lnTo>
                <a:close/>
              </a:path>
              <a:path w="3121025" h="864235">
                <a:moveTo>
                  <a:pt x="6083" y="601662"/>
                </a:moveTo>
                <a:lnTo>
                  <a:pt x="1523" y="601662"/>
                </a:lnTo>
                <a:lnTo>
                  <a:pt x="0" y="603186"/>
                </a:lnTo>
                <a:lnTo>
                  <a:pt x="0" y="615365"/>
                </a:lnTo>
                <a:lnTo>
                  <a:pt x="1523" y="618413"/>
                </a:lnTo>
                <a:lnTo>
                  <a:pt x="6083" y="618413"/>
                </a:lnTo>
                <a:lnTo>
                  <a:pt x="7607" y="615365"/>
                </a:lnTo>
                <a:lnTo>
                  <a:pt x="7607" y="603186"/>
                </a:lnTo>
                <a:lnTo>
                  <a:pt x="6083" y="601662"/>
                </a:lnTo>
                <a:close/>
              </a:path>
              <a:path w="3121025" h="864235">
                <a:moveTo>
                  <a:pt x="6083" y="626033"/>
                </a:moveTo>
                <a:lnTo>
                  <a:pt x="1523" y="626033"/>
                </a:lnTo>
                <a:lnTo>
                  <a:pt x="0" y="627557"/>
                </a:lnTo>
                <a:lnTo>
                  <a:pt x="0" y="641261"/>
                </a:lnTo>
                <a:lnTo>
                  <a:pt x="1523" y="642785"/>
                </a:lnTo>
                <a:lnTo>
                  <a:pt x="6083" y="642785"/>
                </a:lnTo>
                <a:lnTo>
                  <a:pt x="7607" y="641261"/>
                </a:lnTo>
                <a:lnTo>
                  <a:pt x="7607" y="627557"/>
                </a:lnTo>
                <a:lnTo>
                  <a:pt x="6083" y="626033"/>
                </a:lnTo>
                <a:close/>
              </a:path>
              <a:path w="3121025" h="864235">
                <a:moveTo>
                  <a:pt x="6083" y="650405"/>
                </a:moveTo>
                <a:lnTo>
                  <a:pt x="1523" y="650405"/>
                </a:lnTo>
                <a:lnTo>
                  <a:pt x="0" y="651929"/>
                </a:lnTo>
                <a:lnTo>
                  <a:pt x="0" y="665632"/>
                </a:lnTo>
                <a:lnTo>
                  <a:pt x="1523" y="667156"/>
                </a:lnTo>
                <a:lnTo>
                  <a:pt x="6083" y="667156"/>
                </a:lnTo>
                <a:lnTo>
                  <a:pt x="7607" y="665632"/>
                </a:lnTo>
                <a:lnTo>
                  <a:pt x="7607" y="651929"/>
                </a:lnTo>
                <a:lnTo>
                  <a:pt x="6083" y="650405"/>
                </a:lnTo>
                <a:close/>
              </a:path>
              <a:path w="3121025" h="864235">
                <a:moveTo>
                  <a:pt x="6083" y="674776"/>
                </a:moveTo>
                <a:lnTo>
                  <a:pt x="1523" y="674776"/>
                </a:lnTo>
                <a:lnTo>
                  <a:pt x="0" y="677811"/>
                </a:lnTo>
                <a:lnTo>
                  <a:pt x="0" y="690003"/>
                </a:lnTo>
                <a:lnTo>
                  <a:pt x="1523" y="691527"/>
                </a:lnTo>
                <a:lnTo>
                  <a:pt x="6083" y="691527"/>
                </a:lnTo>
                <a:lnTo>
                  <a:pt x="7607" y="690003"/>
                </a:lnTo>
                <a:lnTo>
                  <a:pt x="7607" y="677811"/>
                </a:lnTo>
                <a:lnTo>
                  <a:pt x="6083" y="674776"/>
                </a:lnTo>
                <a:close/>
              </a:path>
              <a:path w="3121025" h="864235">
                <a:moveTo>
                  <a:pt x="6083" y="700658"/>
                </a:moveTo>
                <a:lnTo>
                  <a:pt x="1523" y="700658"/>
                </a:lnTo>
                <a:lnTo>
                  <a:pt x="0" y="702182"/>
                </a:lnTo>
                <a:lnTo>
                  <a:pt x="0" y="714374"/>
                </a:lnTo>
                <a:lnTo>
                  <a:pt x="1523" y="715898"/>
                </a:lnTo>
                <a:lnTo>
                  <a:pt x="6083" y="715898"/>
                </a:lnTo>
                <a:lnTo>
                  <a:pt x="7607" y="714374"/>
                </a:lnTo>
                <a:lnTo>
                  <a:pt x="7607" y="702182"/>
                </a:lnTo>
                <a:lnTo>
                  <a:pt x="6083" y="700658"/>
                </a:lnTo>
                <a:close/>
              </a:path>
              <a:path w="3121025" h="864235">
                <a:moveTo>
                  <a:pt x="6083" y="725030"/>
                </a:moveTo>
                <a:lnTo>
                  <a:pt x="1523" y="725030"/>
                </a:lnTo>
                <a:lnTo>
                  <a:pt x="0" y="726554"/>
                </a:lnTo>
                <a:lnTo>
                  <a:pt x="0" y="738746"/>
                </a:lnTo>
                <a:lnTo>
                  <a:pt x="1523" y="741794"/>
                </a:lnTo>
                <a:lnTo>
                  <a:pt x="6083" y="741794"/>
                </a:lnTo>
                <a:lnTo>
                  <a:pt x="7607" y="738746"/>
                </a:lnTo>
                <a:lnTo>
                  <a:pt x="7607" y="726554"/>
                </a:lnTo>
                <a:lnTo>
                  <a:pt x="6083" y="725030"/>
                </a:lnTo>
                <a:close/>
              </a:path>
              <a:path w="3121025" h="864235">
                <a:moveTo>
                  <a:pt x="6083" y="749401"/>
                </a:moveTo>
                <a:lnTo>
                  <a:pt x="1523" y="749401"/>
                </a:lnTo>
                <a:lnTo>
                  <a:pt x="0" y="750925"/>
                </a:lnTo>
                <a:lnTo>
                  <a:pt x="0" y="764641"/>
                </a:lnTo>
                <a:lnTo>
                  <a:pt x="1523" y="766165"/>
                </a:lnTo>
                <a:lnTo>
                  <a:pt x="6083" y="766165"/>
                </a:lnTo>
                <a:lnTo>
                  <a:pt x="7607" y="764641"/>
                </a:lnTo>
                <a:lnTo>
                  <a:pt x="7607" y="750925"/>
                </a:lnTo>
                <a:lnTo>
                  <a:pt x="6083" y="749401"/>
                </a:lnTo>
                <a:close/>
              </a:path>
              <a:path w="3121025" h="864235">
                <a:moveTo>
                  <a:pt x="6083" y="773772"/>
                </a:moveTo>
                <a:lnTo>
                  <a:pt x="1523" y="773772"/>
                </a:lnTo>
                <a:lnTo>
                  <a:pt x="0" y="775296"/>
                </a:lnTo>
                <a:lnTo>
                  <a:pt x="0" y="789012"/>
                </a:lnTo>
                <a:lnTo>
                  <a:pt x="1523" y="790536"/>
                </a:lnTo>
                <a:lnTo>
                  <a:pt x="6083" y="790536"/>
                </a:lnTo>
                <a:lnTo>
                  <a:pt x="7607" y="789012"/>
                </a:lnTo>
                <a:lnTo>
                  <a:pt x="7607" y="775296"/>
                </a:lnTo>
                <a:lnTo>
                  <a:pt x="6083" y="773772"/>
                </a:lnTo>
                <a:close/>
              </a:path>
              <a:path w="3121025" h="864235">
                <a:moveTo>
                  <a:pt x="6083" y="798144"/>
                </a:moveTo>
                <a:lnTo>
                  <a:pt x="1523" y="798144"/>
                </a:lnTo>
                <a:lnTo>
                  <a:pt x="0" y="801192"/>
                </a:lnTo>
                <a:lnTo>
                  <a:pt x="0" y="813384"/>
                </a:lnTo>
                <a:lnTo>
                  <a:pt x="1523" y="814908"/>
                </a:lnTo>
                <a:lnTo>
                  <a:pt x="6083" y="814908"/>
                </a:lnTo>
                <a:lnTo>
                  <a:pt x="7607" y="813384"/>
                </a:lnTo>
                <a:lnTo>
                  <a:pt x="7607" y="801192"/>
                </a:lnTo>
                <a:lnTo>
                  <a:pt x="6083" y="798144"/>
                </a:lnTo>
                <a:close/>
              </a:path>
              <a:path w="3121025" h="864235">
                <a:moveTo>
                  <a:pt x="6083" y="824039"/>
                </a:moveTo>
                <a:lnTo>
                  <a:pt x="1523" y="824039"/>
                </a:lnTo>
                <a:lnTo>
                  <a:pt x="0" y="825563"/>
                </a:lnTo>
                <a:lnTo>
                  <a:pt x="0" y="837755"/>
                </a:lnTo>
                <a:lnTo>
                  <a:pt x="1523" y="839279"/>
                </a:lnTo>
                <a:lnTo>
                  <a:pt x="6083" y="839279"/>
                </a:lnTo>
                <a:lnTo>
                  <a:pt x="7607" y="837755"/>
                </a:lnTo>
                <a:lnTo>
                  <a:pt x="7607" y="825563"/>
                </a:lnTo>
                <a:lnTo>
                  <a:pt x="6083" y="824039"/>
                </a:lnTo>
                <a:close/>
              </a:path>
              <a:path w="3121025" h="864235">
                <a:moveTo>
                  <a:pt x="6083" y="848410"/>
                </a:moveTo>
                <a:lnTo>
                  <a:pt x="1523" y="848410"/>
                </a:lnTo>
                <a:lnTo>
                  <a:pt x="0" y="849934"/>
                </a:lnTo>
                <a:lnTo>
                  <a:pt x="0" y="862126"/>
                </a:lnTo>
                <a:lnTo>
                  <a:pt x="1523" y="863650"/>
                </a:lnTo>
                <a:lnTo>
                  <a:pt x="6083" y="863650"/>
                </a:lnTo>
                <a:lnTo>
                  <a:pt x="7607" y="862126"/>
                </a:lnTo>
                <a:lnTo>
                  <a:pt x="7607" y="860602"/>
                </a:lnTo>
                <a:lnTo>
                  <a:pt x="3047" y="856030"/>
                </a:lnTo>
                <a:lnTo>
                  <a:pt x="7607" y="856030"/>
                </a:lnTo>
                <a:lnTo>
                  <a:pt x="7607" y="849934"/>
                </a:lnTo>
                <a:lnTo>
                  <a:pt x="6083" y="848410"/>
                </a:lnTo>
                <a:close/>
              </a:path>
              <a:path w="3121025" h="864235">
                <a:moveTo>
                  <a:pt x="6083" y="856030"/>
                </a:moveTo>
                <a:lnTo>
                  <a:pt x="3047" y="856030"/>
                </a:lnTo>
                <a:lnTo>
                  <a:pt x="7607" y="860602"/>
                </a:lnTo>
                <a:lnTo>
                  <a:pt x="7607" y="857554"/>
                </a:lnTo>
                <a:lnTo>
                  <a:pt x="6083" y="856030"/>
                </a:lnTo>
                <a:close/>
              </a:path>
              <a:path w="3121025" h="864235">
                <a:moveTo>
                  <a:pt x="7607" y="856030"/>
                </a:moveTo>
                <a:lnTo>
                  <a:pt x="6083" y="856030"/>
                </a:lnTo>
                <a:lnTo>
                  <a:pt x="7607" y="857554"/>
                </a:lnTo>
                <a:lnTo>
                  <a:pt x="7607" y="856030"/>
                </a:lnTo>
                <a:close/>
              </a:path>
              <a:path w="3121025" h="864235">
                <a:moveTo>
                  <a:pt x="30441" y="856030"/>
                </a:moveTo>
                <a:lnTo>
                  <a:pt x="18262" y="856030"/>
                </a:lnTo>
                <a:lnTo>
                  <a:pt x="16751" y="857554"/>
                </a:lnTo>
                <a:lnTo>
                  <a:pt x="16751" y="862126"/>
                </a:lnTo>
                <a:lnTo>
                  <a:pt x="18262" y="863650"/>
                </a:lnTo>
                <a:lnTo>
                  <a:pt x="30441" y="863650"/>
                </a:lnTo>
                <a:lnTo>
                  <a:pt x="33489" y="862126"/>
                </a:lnTo>
                <a:lnTo>
                  <a:pt x="33489" y="857554"/>
                </a:lnTo>
                <a:lnTo>
                  <a:pt x="30441" y="856030"/>
                </a:lnTo>
                <a:close/>
              </a:path>
              <a:path w="3121025" h="864235">
                <a:moveTo>
                  <a:pt x="56324" y="856030"/>
                </a:moveTo>
                <a:lnTo>
                  <a:pt x="42621" y="856030"/>
                </a:lnTo>
                <a:lnTo>
                  <a:pt x="41097" y="857554"/>
                </a:lnTo>
                <a:lnTo>
                  <a:pt x="41097" y="862126"/>
                </a:lnTo>
                <a:lnTo>
                  <a:pt x="42621" y="863650"/>
                </a:lnTo>
                <a:lnTo>
                  <a:pt x="56324" y="863650"/>
                </a:lnTo>
                <a:lnTo>
                  <a:pt x="57848" y="862126"/>
                </a:lnTo>
                <a:lnTo>
                  <a:pt x="57848" y="857554"/>
                </a:lnTo>
                <a:lnTo>
                  <a:pt x="56324" y="856030"/>
                </a:lnTo>
                <a:close/>
              </a:path>
              <a:path w="3121025" h="864235">
                <a:moveTo>
                  <a:pt x="80683" y="856030"/>
                </a:moveTo>
                <a:lnTo>
                  <a:pt x="66979" y="856030"/>
                </a:lnTo>
                <a:lnTo>
                  <a:pt x="65455" y="857554"/>
                </a:lnTo>
                <a:lnTo>
                  <a:pt x="65455" y="862126"/>
                </a:lnTo>
                <a:lnTo>
                  <a:pt x="66979" y="863650"/>
                </a:lnTo>
                <a:lnTo>
                  <a:pt x="80683" y="863650"/>
                </a:lnTo>
                <a:lnTo>
                  <a:pt x="82207" y="862126"/>
                </a:lnTo>
                <a:lnTo>
                  <a:pt x="82207" y="857554"/>
                </a:lnTo>
                <a:lnTo>
                  <a:pt x="80683" y="856030"/>
                </a:lnTo>
                <a:close/>
              </a:path>
              <a:path w="3121025" h="864235">
                <a:moveTo>
                  <a:pt x="105041" y="856030"/>
                </a:moveTo>
                <a:lnTo>
                  <a:pt x="92862" y="856030"/>
                </a:lnTo>
                <a:lnTo>
                  <a:pt x="89814" y="857554"/>
                </a:lnTo>
                <a:lnTo>
                  <a:pt x="89814" y="862126"/>
                </a:lnTo>
                <a:lnTo>
                  <a:pt x="92862" y="863650"/>
                </a:lnTo>
                <a:lnTo>
                  <a:pt x="105041" y="863650"/>
                </a:lnTo>
                <a:lnTo>
                  <a:pt x="106565" y="862126"/>
                </a:lnTo>
                <a:lnTo>
                  <a:pt x="106565" y="857554"/>
                </a:lnTo>
                <a:lnTo>
                  <a:pt x="105041" y="856030"/>
                </a:lnTo>
                <a:close/>
              </a:path>
              <a:path w="3121025" h="864235">
                <a:moveTo>
                  <a:pt x="129400" y="856030"/>
                </a:moveTo>
                <a:lnTo>
                  <a:pt x="117220" y="856030"/>
                </a:lnTo>
                <a:lnTo>
                  <a:pt x="115696" y="857554"/>
                </a:lnTo>
                <a:lnTo>
                  <a:pt x="115696" y="862126"/>
                </a:lnTo>
                <a:lnTo>
                  <a:pt x="117220" y="863650"/>
                </a:lnTo>
                <a:lnTo>
                  <a:pt x="129400" y="863650"/>
                </a:lnTo>
                <a:lnTo>
                  <a:pt x="130924" y="862126"/>
                </a:lnTo>
                <a:lnTo>
                  <a:pt x="130924" y="857554"/>
                </a:lnTo>
                <a:lnTo>
                  <a:pt x="129400" y="856030"/>
                </a:lnTo>
                <a:close/>
              </a:path>
              <a:path w="3121025" h="864235">
                <a:moveTo>
                  <a:pt x="153758" y="856030"/>
                </a:moveTo>
                <a:lnTo>
                  <a:pt x="141579" y="856030"/>
                </a:lnTo>
                <a:lnTo>
                  <a:pt x="140055" y="857554"/>
                </a:lnTo>
                <a:lnTo>
                  <a:pt x="140055" y="862126"/>
                </a:lnTo>
                <a:lnTo>
                  <a:pt x="141579" y="863650"/>
                </a:lnTo>
                <a:lnTo>
                  <a:pt x="153758" y="863650"/>
                </a:lnTo>
                <a:lnTo>
                  <a:pt x="156806" y="862126"/>
                </a:lnTo>
                <a:lnTo>
                  <a:pt x="156806" y="857554"/>
                </a:lnTo>
                <a:lnTo>
                  <a:pt x="153758" y="856030"/>
                </a:lnTo>
                <a:close/>
              </a:path>
              <a:path w="3121025" h="864235">
                <a:moveTo>
                  <a:pt x="179641" y="856030"/>
                </a:moveTo>
                <a:lnTo>
                  <a:pt x="165938" y="856030"/>
                </a:lnTo>
                <a:lnTo>
                  <a:pt x="164414" y="857554"/>
                </a:lnTo>
                <a:lnTo>
                  <a:pt x="164414" y="862126"/>
                </a:lnTo>
                <a:lnTo>
                  <a:pt x="165938" y="863650"/>
                </a:lnTo>
                <a:lnTo>
                  <a:pt x="179641" y="863650"/>
                </a:lnTo>
                <a:lnTo>
                  <a:pt x="181152" y="862126"/>
                </a:lnTo>
                <a:lnTo>
                  <a:pt x="181152" y="857554"/>
                </a:lnTo>
                <a:lnTo>
                  <a:pt x="179641" y="856030"/>
                </a:lnTo>
                <a:close/>
              </a:path>
              <a:path w="3121025" h="864235">
                <a:moveTo>
                  <a:pt x="203987" y="856030"/>
                </a:moveTo>
                <a:lnTo>
                  <a:pt x="191808" y="856030"/>
                </a:lnTo>
                <a:lnTo>
                  <a:pt x="188772" y="857554"/>
                </a:lnTo>
                <a:lnTo>
                  <a:pt x="188772" y="862126"/>
                </a:lnTo>
                <a:lnTo>
                  <a:pt x="191808" y="863650"/>
                </a:lnTo>
                <a:lnTo>
                  <a:pt x="203987" y="863650"/>
                </a:lnTo>
                <a:lnTo>
                  <a:pt x="205511" y="862126"/>
                </a:lnTo>
                <a:lnTo>
                  <a:pt x="205511" y="857554"/>
                </a:lnTo>
                <a:lnTo>
                  <a:pt x="203987" y="856030"/>
                </a:lnTo>
                <a:close/>
              </a:path>
              <a:path w="3121025" h="864235">
                <a:moveTo>
                  <a:pt x="228345" y="856030"/>
                </a:moveTo>
                <a:lnTo>
                  <a:pt x="216166" y="856030"/>
                </a:lnTo>
                <a:lnTo>
                  <a:pt x="214655" y="857554"/>
                </a:lnTo>
                <a:lnTo>
                  <a:pt x="214655" y="862126"/>
                </a:lnTo>
                <a:lnTo>
                  <a:pt x="216166" y="863650"/>
                </a:lnTo>
                <a:lnTo>
                  <a:pt x="228345" y="863650"/>
                </a:lnTo>
                <a:lnTo>
                  <a:pt x="229869" y="862126"/>
                </a:lnTo>
                <a:lnTo>
                  <a:pt x="229869" y="857554"/>
                </a:lnTo>
                <a:lnTo>
                  <a:pt x="228345" y="856030"/>
                </a:lnTo>
                <a:close/>
              </a:path>
              <a:path w="3121025" h="864235">
                <a:moveTo>
                  <a:pt x="252704" y="856030"/>
                </a:moveTo>
                <a:lnTo>
                  <a:pt x="240525" y="856030"/>
                </a:lnTo>
                <a:lnTo>
                  <a:pt x="239001" y="857554"/>
                </a:lnTo>
                <a:lnTo>
                  <a:pt x="239001" y="862126"/>
                </a:lnTo>
                <a:lnTo>
                  <a:pt x="240525" y="863650"/>
                </a:lnTo>
                <a:lnTo>
                  <a:pt x="252704" y="863650"/>
                </a:lnTo>
                <a:lnTo>
                  <a:pt x="255752" y="862126"/>
                </a:lnTo>
                <a:lnTo>
                  <a:pt x="255752" y="857554"/>
                </a:lnTo>
                <a:lnTo>
                  <a:pt x="252704" y="856030"/>
                </a:lnTo>
                <a:close/>
              </a:path>
              <a:path w="3121025" h="864235">
                <a:moveTo>
                  <a:pt x="278587" y="856030"/>
                </a:moveTo>
                <a:lnTo>
                  <a:pt x="264883" y="856030"/>
                </a:lnTo>
                <a:lnTo>
                  <a:pt x="263359" y="857554"/>
                </a:lnTo>
                <a:lnTo>
                  <a:pt x="263359" y="862126"/>
                </a:lnTo>
                <a:lnTo>
                  <a:pt x="264883" y="863650"/>
                </a:lnTo>
                <a:lnTo>
                  <a:pt x="278587" y="863650"/>
                </a:lnTo>
                <a:lnTo>
                  <a:pt x="280111" y="862126"/>
                </a:lnTo>
                <a:lnTo>
                  <a:pt x="280111" y="857554"/>
                </a:lnTo>
                <a:lnTo>
                  <a:pt x="278587" y="856030"/>
                </a:lnTo>
                <a:close/>
              </a:path>
              <a:path w="3121025" h="864235">
                <a:moveTo>
                  <a:pt x="302945" y="856030"/>
                </a:moveTo>
                <a:lnTo>
                  <a:pt x="289242" y="856030"/>
                </a:lnTo>
                <a:lnTo>
                  <a:pt x="287718" y="857554"/>
                </a:lnTo>
                <a:lnTo>
                  <a:pt x="287718" y="862126"/>
                </a:lnTo>
                <a:lnTo>
                  <a:pt x="289242" y="863650"/>
                </a:lnTo>
                <a:lnTo>
                  <a:pt x="302945" y="863650"/>
                </a:lnTo>
                <a:lnTo>
                  <a:pt x="304469" y="862126"/>
                </a:lnTo>
                <a:lnTo>
                  <a:pt x="304469" y="857554"/>
                </a:lnTo>
                <a:lnTo>
                  <a:pt x="302945" y="856030"/>
                </a:lnTo>
                <a:close/>
              </a:path>
              <a:path w="3121025" h="864235">
                <a:moveTo>
                  <a:pt x="327304" y="856030"/>
                </a:moveTo>
                <a:lnTo>
                  <a:pt x="315125" y="856030"/>
                </a:lnTo>
                <a:lnTo>
                  <a:pt x="312077" y="857554"/>
                </a:lnTo>
                <a:lnTo>
                  <a:pt x="312077" y="862126"/>
                </a:lnTo>
                <a:lnTo>
                  <a:pt x="315125" y="863650"/>
                </a:lnTo>
                <a:lnTo>
                  <a:pt x="327304" y="863650"/>
                </a:lnTo>
                <a:lnTo>
                  <a:pt x="328828" y="862126"/>
                </a:lnTo>
                <a:lnTo>
                  <a:pt x="328828" y="857554"/>
                </a:lnTo>
                <a:lnTo>
                  <a:pt x="327304" y="856030"/>
                </a:lnTo>
                <a:close/>
              </a:path>
              <a:path w="3121025" h="864235">
                <a:moveTo>
                  <a:pt x="351662" y="856030"/>
                </a:moveTo>
                <a:lnTo>
                  <a:pt x="339483" y="856030"/>
                </a:lnTo>
                <a:lnTo>
                  <a:pt x="337959" y="857554"/>
                </a:lnTo>
                <a:lnTo>
                  <a:pt x="337959" y="862126"/>
                </a:lnTo>
                <a:lnTo>
                  <a:pt x="339483" y="863650"/>
                </a:lnTo>
                <a:lnTo>
                  <a:pt x="351662" y="863650"/>
                </a:lnTo>
                <a:lnTo>
                  <a:pt x="354698" y="862126"/>
                </a:lnTo>
                <a:lnTo>
                  <a:pt x="354698" y="857554"/>
                </a:lnTo>
                <a:lnTo>
                  <a:pt x="351662" y="856030"/>
                </a:lnTo>
                <a:close/>
              </a:path>
              <a:path w="3121025" h="864235">
                <a:moveTo>
                  <a:pt x="377532" y="856030"/>
                </a:moveTo>
                <a:lnTo>
                  <a:pt x="363842" y="856030"/>
                </a:lnTo>
                <a:lnTo>
                  <a:pt x="362318" y="857554"/>
                </a:lnTo>
                <a:lnTo>
                  <a:pt x="362318" y="862126"/>
                </a:lnTo>
                <a:lnTo>
                  <a:pt x="363842" y="863650"/>
                </a:lnTo>
                <a:lnTo>
                  <a:pt x="377532" y="863650"/>
                </a:lnTo>
                <a:lnTo>
                  <a:pt x="379056" y="862126"/>
                </a:lnTo>
                <a:lnTo>
                  <a:pt x="379056" y="857554"/>
                </a:lnTo>
                <a:lnTo>
                  <a:pt x="377532" y="856030"/>
                </a:lnTo>
                <a:close/>
              </a:path>
              <a:path w="3121025" h="864235">
                <a:moveTo>
                  <a:pt x="401891" y="856030"/>
                </a:moveTo>
                <a:lnTo>
                  <a:pt x="388200" y="856030"/>
                </a:lnTo>
                <a:lnTo>
                  <a:pt x="386676" y="857554"/>
                </a:lnTo>
                <a:lnTo>
                  <a:pt x="386676" y="862126"/>
                </a:lnTo>
                <a:lnTo>
                  <a:pt x="388200" y="863650"/>
                </a:lnTo>
                <a:lnTo>
                  <a:pt x="401891" y="863650"/>
                </a:lnTo>
                <a:lnTo>
                  <a:pt x="403415" y="862126"/>
                </a:lnTo>
                <a:lnTo>
                  <a:pt x="403415" y="857554"/>
                </a:lnTo>
                <a:lnTo>
                  <a:pt x="401891" y="856030"/>
                </a:lnTo>
                <a:close/>
              </a:path>
              <a:path w="3121025" h="864235">
                <a:moveTo>
                  <a:pt x="426250" y="856030"/>
                </a:moveTo>
                <a:lnTo>
                  <a:pt x="414070" y="856030"/>
                </a:lnTo>
                <a:lnTo>
                  <a:pt x="411035" y="857554"/>
                </a:lnTo>
                <a:lnTo>
                  <a:pt x="411035" y="862126"/>
                </a:lnTo>
                <a:lnTo>
                  <a:pt x="414070" y="863650"/>
                </a:lnTo>
                <a:lnTo>
                  <a:pt x="426250" y="863650"/>
                </a:lnTo>
                <a:lnTo>
                  <a:pt x="427774" y="862126"/>
                </a:lnTo>
                <a:lnTo>
                  <a:pt x="427774" y="857554"/>
                </a:lnTo>
                <a:lnTo>
                  <a:pt x="426250" y="856030"/>
                </a:lnTo>
                <a:close/>
              </a:path>
              <a:path w="3121025" h="864235">
                <a:moveTo>
                  <a:pt x="450608" y="856030"/>
                </a:moveTo>
                <a:lnTo>
                  <a:pt x="438429" y="856030"/>
                </a:lnTo>
                <a:lnTo>
                  <a:pt x="436905" y="857554"/>
                </a:lnTo>
                <a:lnTo>
                  <a:pt x="436905" y="862126"/>
                </a:lnTo>
                <a:lnTo>
                  <a:pt x="438429" y="863650"/>
                </a:lnTo>
                <a:lnTo>
                  <a:pt x="450608" y="863650"/>
                </a:lnTo>
                <a:lnTo>
                  <a:pt x="452132" y="862126"/>
                </a:lnTo>
                <a:lnTo>
                  <a:pt x="452132" y="857554"/>
                </a:lnTo>
                <a:lnTo>
                  <a:pt x="450608" y="856030"/>
                </a:lnTo>
                <a:close/>
              </a:path>
              <a:path w="3121025" h="864235">
                <a:moveTo>
                  <a:pt x="474967" y="856030"/>
                </a:moveTo>
                <a:lnTo>
                  <a:pt x="462787" y="856030"/>
                </a:lnTo>
                <a:lnTo>
                  <a:pt x="461263" y="857554"/>
                </a:lnTo>
                <a:lnTo>
                  <a:pt x="461263" y="862126"/>
                </a:lnTo>
                <a:lnTo>
                  <a:pt x="462787" y="863650"/>
                </a:lnTo>
                <a:lnTo>
                  <a:pt x="474967" y="863650"/>
                </a:lnTo>
                <a:lnTo>
                  <a:pt x="478015" y="862126"/>
                </a:lnTo>
                <a:lnTo>
                  <a:pt x="478015" y="857554"/>
                </a:lnTo>
                <a:lnTo>
                  <a:pt x="474967" y="856030"/>
                </a:lnTo>
                <a:close/>
              </a:path>
              <a:path w="3121025" h="864235">
                <a:moveTo>
                  <a:pt x="500849" y="856030"/>
                </a:moveTo>
                <a:lnTo>
                  <a:pt x="487146" y="856030"/>
                </a:lnTo>
                <a:lnTo>
                  <a:pt x="485622" y="857554"/>
                </a:lnTo>
                <a:lnTo>
                  <a:pt x="485622" y="862126"/>
                </a:lnTo>
                <a:lnTo>
                  <a:pt x="487146" y="863650"/>
                </a:lnTo>
                <a:lnTo>
                  <a:pt x="500849" y="863650"/>
                </a:lnTo>
                <a:lnTo>
                  <a:pt x="502373" y="862126"/>
                </a:lnTo>
                <a:lnTo>
                  <a:pt x="502373" y="857554"/>
                </a:lnTo>
                <a:lnTo>
                  <a:pt x="500849" y="856030"/>
                </a:lnTo>
                <a:close/>
              </a:path>
              <a:path w="3121025" h="864235">
                <a:moveTo>
                  <a:pt x="525208" y="856030"/>
                </a:moveTo>
                <a:lnTo>
                  <a:pt x="513029" y="856030"/>
                </a:lnTo>
                <a:lnTo>
                  <a:pt x="509981" y="857554"/>
                </a:lnTo>
                <a:lnTo>
                  <a:pt x="509981" y="862126"/>
                </a:lnTo>
                <a:lnTo>
                  <a:pt x="513029" y="863650"/>
                </a:lnTo>
                <a:lnTo>
                  <a:pt x="525208" y="863650"/>
                </a:lnTo>
                <a:lnTo>
                  <a:pt x="526732" y="862126"/>
                </a:lnTo>
                <a:lnTo>
                  <a:pt x="526732" y="857554"/>
                </a:lnTo>
                <a:lnTo>
                  <a:pt x="525208" y="856030"/>
                </a:lnTo>
                <a:close/>
              </a:path>
              <a:path w="3121025" h="864235">
                <a:moveTo>
                  <a:pt x="549567" y="856030"/>
                </a:moveTo>
                <a:lnTo>
                  <a:pt x="537387" y="856030"/>
                </a:lnTo>
                <a:lnTo>
                  <a:pt x="535863" y="857554"/>
                </a:lnTo>
                <a:lnTo>
                  <a:pt x="535863" y="862126"/>
                </a:lnTo>
                <a:lnTo>
                  <a:pt x="537387" y="863650"/>
                </a:lnTo>
                <a:lnTo>
                  <a:pt x="549567" y="863650"/>
                </a:lnTo>
                <a:lnTo>
                  <a:pt x="551091" y="862126"/>
                </a:lnTo>
                <a:lnTo>
                  <a:pt x="551091" y="857554"/>
                </a:lnTo>
                <a:lnTo>
                  <a:pt x="549567" y="856030"/>
                </a:lnTo>
                <a:close/>
              </a:path>
              <a:path w="3121025" h="864235">
                <a:moveTo>
                  <a:pt x="573925" y="856030"/>
                </a:moveTo>
                <a:lnTo>
                  <a:pt x="561746" y="856030"/>
                </a:lnTo>
                <a:lnTo>
                  <a:pt x="560222" y="857554"/>
                </a:lnTo>
                <a:lnTo>
                  <a:pt x="560222" y="862126"/>
                </a:lnTo>
                <a:lnTo>
                  <a:pt x="561746" y="863650"/>
                </a:lnTo>
                <a:lnTo>
                  <a:pt x="573925" y="863650"/>
                </a:lnTo>
                <a:lnTo>
                  <a:pt x="576960" y="862126"/>
                </a:lnTo>
                <a:lnTo>
                  <a:pt x="576960" y="857554"/>
                </a:lnTo>
                <a:lnTo>
                  <a:pt x="573925" y="856030"/>
                </a:lnTo>
                <a:close/>
              </a:path>
              <a:path w="3121025" h="864235">
                <a:moveTo>
                  <a:pt x="599795" y="856030"/>
                </a:moveTo>
                <a:lnTo>
                  <a:pt x="586104" y="856030"/>
                </a:lnTo>
                <a:lnTo>
                  <a:pt x="584580" y="857554"/>
                </a:lnTo>
                <a:lnTo>
                  <a:pt x="584580" y="862126"/>
                </a:lnTo>
                <a:lnTo>
                  <a:pt x="586104" y="863650"/>
                </a:lnTo>
                <a:lnTo>
                  <a:pt x="599795" y="863650"/>
                </a:lnTo>
                <a:lnTo>
                  <a:pt x="601319" y="862126"/>
                </a:lnTo>
                <a:lnTo>
                  <a:pt x="601319" y="857554"/>
                </a:lnTo>
                <a:lnTo>
                  <a:pt x="599795" y="856030"/>
                </a:lnTo>
                <a:close/>
              </a:path>
              <a:path w="3121025" h="864235">
                <a:moveTo>
                  <a:pt x="624154" y="856030"/>
                </a:moveTo>
                <a:lnTo>
                  <a:pt x="610450" y="856030"/>
                </a:lnTo>
                <a:lnTo>
                  <a:pt x="608939" y="857554"/>
                </a:lnTo>
                <a:lnTo>
                  <a:pt x="608939" y="862126"/>
                </a:lnTo>
                <a:lnTo>
                  <a:pt x="610450" y="863650"/>
                </a:lnTo>
                <a:lnTo>
                  <a:pt x="624154" y="863650"/>
                </a:lnTo>
                <a:lnTo>
                  <a:pt x="625678" y="862126"/>
                </a:lnTo>
                <a:lnTo>
                  <a:pt x="625678" y="857554"/>
                </a:lnTo>
                <a:lnTo>
                  <a:pt x="624154" y="856030"/>
                </a:lnTo>
                <a:close/>
              </a:path>
              <a:path w="3121025" h="864235">
                <a:moveTo>
                  <a:pt x="648512" y="856030"/>
                </a:moveTo>
                <a:lnTo>
                  <a:pt x="636333" y="856030"/>
                </a:lnTo>
                <a:lnTo>
                  <a:pt x="634809" y="857554"/>
                </a:lnTo>
                <a:lnTo>
                  <a:pt x="634809" y="862126"/>
                </a:lnTo>
                <a:lnTo>
                  <a:pt x="636333" y="863650"/>
                </a:lnTo>
                <a:lnTo>
                  <a:pt x="648512" y="863650"/>
                </a:lnTo>
                <a:lnTo>
                  <a:pt x="650036" y="862126"/>
                </a:lnTo>
                <a:lnTo>
                  <a:pt x="650036" y="857554"/>
                </a:lnTo>
                <a:lnTo>
                  <a:pt x="648512" y="856030"/>
                </a:lnTo>
                <a:close/>
              </a:path>
              <a:path w="3121025" h="864235">
                <a:moveTo>
                  <a:pt x="672871" y="856030"/>
                </a:moveTo>
                <a:lnTo>
                  <a:pt x="660692" y="856030"/>
                </a:lnTo>
                <a:lnTo>
                  <a:pt x="659168" y="857554"/>
                </a:lnTo>
                <a:lnTo>
                  <a:pt x="659168" y="862126"/>
                </a:lnTo>
                <a:lnTo>
                  <a:pt x="660692" y="863650"/>
                </a:lnTo>
                <a:lnTo>
                  <a:pt x="672871" y="863650"/>
                </a:lnTo>
                <a:lnTo>
                  <a:pt x="675919" y="862126"/>
                </a:lnTo>
                <a:lnTo>
                  <a:pt x="675919" y="857554"/>
                </a:lnTo>
                <a:lnTo>
                  <a:pt x="672871" y="856030"/>
                </a:lnTo>
                <a:close/>
              </a:path>
              <a:path w="3121025" h="864235">
                <a:moveTo>
                  <a:pt x="698753" y="856030"/>
                </a:moveTo>
                <a:lnTo>
                  <a:pt x="685050" y="856030"/>
                </a:lnTo>
                <a:lnTo>
                  <a:pt x="683526" y="857554"/>
                </a:lnTo>
                <a:lnTo>
                  <a:pt x="683526" y="862126"/>
                </a:lnTo>
                <a:lnTo>
                  <a:pt x="685050" y="863650"/>
                </a:lnTo>
                <a:lnTo>
                  <a:pt x="698753" y="863650"/>
                </a:lnTo>
                <a:lnTo>
                  <a:pt x="700277" y="862126"/>
                </a:lnTo>
                <a:lnTo>
                  <a:pt x="700277" y="857554"/>
                </a:lnTo>
                <a:lnTo>
                  <a:pt x="698753" y="856030"/>
                </a:lnTo>
                <a:close/>
              </a:path>
              <a:path w="3121025" h="864235">
                <a:moveTo>
                  <a:pt x="723112" y="856030"/>
                </a:moveTo>
                <a:lnTo>
                  <a:pt x="709409" y="856030"/>
                </a:lnTo>
                <a:lnTo>
                  <a:pt x="707885" y="857554"/>
                </a:lnTo>
                <a:lnTo>
                  <a:pt x="707885" y="862126"/>
                </a:lnTo>
                <a:lnTo>
                  <a:pt x="709409" y="863650"/>
                </a:lnTo>
                <a:lnTo>
                  <a:pt x="723112" y="863650"/>
                </a:lnTo>
                <a:lnTo>
                  <a:pt x="724636" y="862126"/>
                </a:lnTo>
                <a:lnTo>
                  <a:pt x="724636" y="857554"/>
                </a:lnTo>
                <a:lnTo>
                  <a:pt x="723112" y="856030"/>
                </a:lnTo>
                <a:close/>
              </a:path>
              <a:path w="3121025" h="864235">
                <a:moveTo>
                  <a:pt x="747471" y="856030"/>
                </a:moveTo>
                <a:lnTo>
                  <a:pt x="735291" y="856030"/>
                </a:lnTo>
                <a:lnTo>
                  <a:pt x="732243" y="857554"/>
                </a:lnTo>
                <a:lnTo>
                  <a:pt x="732243" y="862126"/>
                </a:lnTo>
                <a:lnTo>
                  <a:pt x="735291" y="863650"/>
                </a:lnTo>
                <a:lnTo>
                  <a:pt x="747471" y="863650"/>
                </a:lnTo>
                <a:lnTo>
                  <a:pt x="748995" y="862126"/>
                </a:lnTo>
                <a:lnTo>
                  <a:pt x="748995" y="857554"/>
                </a:lnTo>
                <a:lnTo>
                  <a:pt x="747471" y="856030"/>
                </a:lnTo>
                <a:close/>
              </a:path>
              <a:path w="3121025" h="864235">
                <a:moveTo>
                  <a:pt x="771829" y="856030"/>
                </a:moveTo>
                <a:lnTo>
                  <a:pt x="759650" y="856030"/>
                </a:lnTo>
                <a:lnTo>
                  <a:pt x="758126" y="857554"/>
                </a:lnTo>
                <a:lnTo>
                  <a:pt x="758126" y="862126"/>
                </a:lnTo>
                <a:lnTo>
                  <a:pt x="759650" y="863650"/>
                </a:lnTo>
                <a:lnTo>
                  <a:pt x="771829" y="863650"/>
                </a:lnTo>
                <a:lnTo>
                  <a:pt x="774865" y="862126"/>
                </a:lnTo>
                <a:lnTo>
                  <a:pt x="774865" y="857554"/>
                </a:lnTo>
                <a:lnTo>
                  <a:pt x="771829" y="856030"/>
                </a:lnTo>
                <a:close/>
              </a:path>
              <a:path w="3121025" h="864235">
                <a:moveTo>
                  <a:pt x="797699" y="856030"/>
                </a:moveTo>
                <a:lnTo>
                  <a:pt x="783996" y="856030"/>
                </a:lnTo>
                <a:lnTo>
                  <a:pt x="782485" y="857554"/>
                </a:lnTo>
                <a:lnTo>
                  <a:pt x="782485" y="862126"/>
                </a:lnTo>
                <a:lnTo>
                  <a:pt x="783996" y="863650"/>
                </a:lnTo>
                <a:lnTo>
                  <a:pt x="797699" y="863650"/>
                </a:lnTo>
                <a:lnTo>
                  <a:pt x="799223" y="862126"/>
                </a:lnTo>
                <a:lnTo>
                  <a:pt x="799223" y="857554"/>
                </a:lnTo>
                <a:lnTo>
                  <a:pt x="797699" y="856030"/>
                </a:lnTo>
                <a:close/>
              </a:path>
              <a:path w="3121025" h="864235">
                <a:moveTo>
                  <a:pt x="822058" y="856030"/>
                </a:moveTo>
                <a:lnTo>
                  <a:pt x="808354" y="856030"/>
                </a:lnTo>
                <a:lnTo>
                  <a:pt x="806843" y="857554"/>
                </a:lnTo>
                <a:lnTo>
                  <a:pt x="806843" y="862126"/>
                </a:lnTo>
                <a:lnTo>
                  <a:pt x="808354" y="863650"/>
                </a:lnTo>
                <a:lnTo>
                  <a:pt x="822058" y="863650"/>
                </a:lnTo>
                <a:lnTo>
                  <a:pt x="823582" y="862126"/>
                </a:lnTo>
                <a:lnTo>
                  <a:pt x="823582" y="857554"/>
                </a:lnTo>
                <a:lnTo>
                  <a:pt x="822058" y="856030"/>
                </a:lnTo>
                <a:close/>
              </a:path>
              <a:path w="3121025" h="864235">
                <a:moveTo>
                  <a:pt x="846416" y="856030"/>
                </a:moveTo>
                <a:lnTo>
                  <a:pt x="834237" y="856030"/>
                </a:lnTo>
                <a:lnTo>
                  <a:pt x="831189" y="857554"/>
                </a:lnTo>
                <a:lnTo>
                  <a:pt x="831189" y="862126"/>
                </a:lnTo>
                <a:lnTo>
                  <a:pt x="834237" y="863650"/>
                </a:lnTo>
                <a:lnTo>
                  <a:pt x="846416" y="863650"/>
                </a:lnTo>
                <a:lnTo>
                  <a:pt x="847940" y="862126"/>
                </a:lnTo>
                <a:lnTo>
                  <a:pt x="847940" y="857554"/>
                </a:lnTo>
                <a:lnTo>
                  <a:pt x="846416" y="856030"/>
                </a:lnTo>
                <a:close/>
              </a:path>
              <a:path w="3121025" h="864235">
                <a:moveTo>
                  <a:pt x="870775" y="856030"/>
                </a:moveTo>
                <a:lnTo>
                  <a:pt x="858596" y="856030"/>
                </a:lnTo>
                <a:lnTo>
                  <a:pt x="857072" y="857554"/>
                </a:lnTo>
                <a:lnTo>
                  <a:pt x="857072" y="862126"/>
                </a:lnTo>
                <a:lnTo>
                  <a:pt x="858596" y="863650"/>
                </a:lnTo>
                <a:lnTo>
                  <a:pt x="870775" y="863650"/>
                </a:lnTo>
                <a:lnTo>
                  <a:pt x="872299" y="862126"/>
                </a:lnTo>
                <a:lnTo>
                  <a:pt x="872299" y="857554"/>
                </a:lnTo>
                <a:lnTo>
                  <a:pt x="870775" y="856030"/>
                </a:lnTo>
                <a:close/>
              </a:path>
              <a:path w="3121025" h="864235">
                <a:moveTo>
                  <a:pt x="895134" y="856030"/>
                </a:moveTo>
                <a:lnTo>
                  <a:pt x="882954" y="856030"/>
                </a:lnTo>
                <a:lnTo>
                  <a:pt x="881430" y="857554"/>
                </a:lnTo>
                <a:lnTo>
                  <a:pt x="881430" y="862126"/>
                </a:lnTo>
                <a:lnTo>
                  <a:pt x="882954" y="863650"/>
                </a:lnTo>
                <a:lnTo>
                  <a:pt x="895134" y="863650"/>
                </a:lnTo>
                <a:lnTo>
                  <a:pt x="898182" y="862126"/>
                </a:lnTo>
                <a:lnTo>
                  <a:pt x="898182" y="857554"/>
                </a:lnTo>
                <a:lnTo>
                  <a:pt x="895134" y="856030"/>
                </a:lnTo>
                <a:close/>
              </a:path>
              <a:path w="3121025" h="864235">
                <a:moveTo>
                  <a:pt x="921016" y="856030"/>
                </a:moveTo>
                <a:lnTo>
                  <a:pt x="907313" y="856030"/>
                </a:lnTo>
                <a:lnTo>
                  <a:pt x="905789" y="857554"/>
                </a:lnTo>
                <a:lnTo>
                  <a:pt x="905789" y="862126"/>
                </a:lnTo>
                <a:lnTo>
                  <a:pt x="907313" y="863650"/>
                </a:lnTo>
                <a:lnTo>
                  <a:pt x="921016" y="863650"/>
                </a:lnTo>
                <a:lnTo>
                  <a:pt x="922540" y="862126"/>
                </a:lnTo>
                <a:lnTo>
                  <a:pt x="922540" y="857554"/>
                </a:lnTo>
                <a:lnTo>
                  <a:pt x="921016" y="856030"/>
                </a:lnTo>
                <a:close/>
              </a:path>
              <a:path w="3121025" h="864235">
                <a:moveTo>
                  <a:pt x="945375" y="856030"/>
                </a:moveTo>
                <a:lnTo>
                  <a:pt x="933195" y="856030"/>
                </a:lnTo>
                <a:lnTo>
                  <a:pt x="930147" y="857554"/>
                </a:lnTo>
                <a:lnTo>
                  <a:pt x="930147" y="862126"/>
                </a:lnTo>
                <a:lnTo>
                  <a:pt x="933195" y="863650"/>
                </a:lnTo>
                <a:lnTo>
                  <a:pt x="945375" y="863650"/>
                </a:lnTo>
                <a:lnTo>
                  <a:pt x="946886" y="862126"/>
                </a:lnTo>
                <a:lnTo>
                  <a:pt x="946886" y="857554"/>
                </a:lnTo>
                <a:lnTo>
                  <a:pt x="945375" y="856030"/>
                </a:lnTo>
                <a:close/>
              </a:path>
              <a:path w="3121025" h="864235">
                <a:moveTo>
                  <a:pt x="969721" y="856030"/>
                </a:moveTo>
                <a:lnTo>
                  <a:pt x="957554" y="856030"/>
                </a:lnTo>
                <a:lnTo>
                  <a:pt x="956030" y="857554"/>
                </a:lnTo>
                <a:lnTo>
                  <a:pt x="956030" y="862126"/>
                </a:lnTo>
                <a:lnTo>
                  <a:pt x="957554" y="863650"/>
                </a:lnTo>
                <a:lnTo>
                  <a:pt x="969721" y="863650"/>
                </a:lnTo>
                <a:lnTo>
                  <a:pt x="971245" y="862126"/>
                </a:lnTo>
                <a:lnTo>
                  <a:pt x="971245" y="857554"/>
                </a:lnTo>
                <a:lnTo>
                  <a:pt x="969721" y="856030"/>
                </a:lnTo>
                <a:close/>
              </a:path>
              <a:path w="3121025" h="864235">
                <a:moveTo>
                  <a:pt x="994079" y="856030"/>
                </a:moveTo>
                <a:lnTo>
                  <a:pt x="981900" y="856030"/>
                </a:lnTo>
                <a:lnTo>
                  <a:pt x="980389" y="857554"/>
                </a:lnTo>
                <a:lnTo>
                  <a:pt x="980389" y="862126"/>
                </a:lnTo>
                <a:lnTo>
                  <a:pt x="981900" y="863650"/>
                </a:lnTo>
                <a:lnTo>
                  <a:pt x="994079" y="863650"/>
                </a:lnTo>
                <a:lnTo>
                  <a:pt x="997127" y="862126"/>
                </a:lnTo>
                <a:lnTo>
                  <a:pt x="997127" y="857554"/>
                </a:lnTo>
                <a:lnTo>
                  <a:pt x="994079" y="856030"/>
                </a:lnTo>
                <a:close/>
              </a:path>
              <a:path w="3121025" h="864235">
                <a:moveTo>
                  <a:pt x="1019962" y="856030"/>
                </a:moveTo>
                <a:lnTo>
                  <a:pt x="1006259" y="856030"/>
                </a:lnTo>
                <a:lnTo>
                  <a:pt x="1004735" y="857554"/>
                </a:lnTo>
                <a:lnTo>
                  <a:pt x="1004735" y="862126"/>
                </a:lnTo>
                <a:lnTo>
                  <a:pt x="1006259" y="863650"/>
                </a:lnTo>
                <a:lnTo>
                  <a:pt x="1019962" y="863650"/>
                </a:lnTo>
                <a:lnTo>
                  <a:pt x="1021486" y="862126"/>
                </a:lnTo>
                <a:lnTo>
                  <a:pt x="1021486" y="857554"/>
                </a:lnTo>
                <a:lnTo>
                  <a:pt x="1019962" y="856030"/>
                </a:lnTo>
                <a:close/>
              </a:path>
              <a:path w="3121025" h="864235">
                <a:moveTo>
                  <a:pt x="1044320" y="856030"/>
                </a:moveTo>
                <a:lnTo>
                  <a:pt x="1030617" y="856030"/>
                </a:lnTo>
                <a:lnTo>
                  <a:pt x="1029093" y="857554"/>
                </a:lnTo>
                <a:lnTo>
                  <a:pt x="1029093" y="862126"/>
                </a:lnTo>
                <a:lnTo>
                  <a:pt x="1030617" y="863650"/>
                </a:lnTo>
                <a:lnTo>
                  <a:pt x="1044320" y="863650"/>
                </a:lnTo>
                <a:lnTo>
                  <a:pt x="1045844" y="862126"/>
                </a:lnTo>
                <a:lnTo>
                  <a:pt x="1045844" y="857554"/>
                </a:lnTo>
                <a:lnTo>
                  <a:pt x="1044320" y="856030"/>
                </a:lnTo>
                <a:close/>
              </a:path>
              <a:path w="3121025" h="864235">
                <a:moveTo>
                  <a:pt x="1068679" y="856030"/>
                </a:moveTo>
                <a:lnTo>
                  <a:pt x="1056500" y="856030"/>
                </a:lnTo>
                <a:lnTo>
                  <a:pt x="1053452" y="857554"/>
                </a:lnTo>
                <a:lnTo>
                  <a:pt x="1053452" y="862126"/>
                </a:lnTo>
                <a:lnTo>
                  <a:pt x="1056500" y="863650"/>
                </a:lnTo>
                <a:lnTo>
                  <a:pt x="1068679" y="863650"/>
                </a:lnTo>
                <a:lnTo>
                  <a:pt x="1070203" y="862126"/>
                </a:lnTo>
                <a:lnTo>
                  <a:pt x="1070203" y="857554"/>
                </a:lnTo>
                <a:lnTo>
                  <a:pt x="1068679" y="856030"/>
                </a:lnTo>
                <a:close/>
              </a:path>
              <a:path w="3121025" h="864235">
                <a:moveTo>
                  <a:pt x="1093038" y="856030"/>
                </a:moveTo>
                <a:lnTo>
                  <a:pt x="1080858" y="856030"/>
                </a:lnTo>
                <a:lnTo>
                  <a:pt x="1079334" y="857554"/>
                </a:lnTo>
                <a:lnTo>
                  <a:pt x="1079334" y="862126"/>
                </a:lnTo>
                <a:lnTo>
                  <a:pt x="1080858" y="863650"/>
                </a:lnTo>
                <a:lnTo>
                  <a:pt x="1093038" y="863650"/>
                </a:lnTo>
                <a:lnTo>
                  <a:pt x="1096086" y="862126"/>
                </a:lnTo>
                <a:lnTo>
                  <a:pt x="1096086" y="857554"/>
                </a:lnTo>
                <a:lnTo>
                  <a:pt x="1093038" y="856030"/>
                </a:lnTo>
                <a:close/>
              </a:path>
              <a:path w="3121025" h="864235">
                <a:moveTo>
                  <a:pt x="1118920" y="856030"/>
                </a:moveTo>
                <a:lnTo>
                  <a:pt x="1105217" y="856030"/>
                </a:lnTo>
                <a:lnTo>
                  <a:pt x="1103693" y="857554"/>
                </a:lnTo>
                <a:lnTo>
                  <a:pt x="1103693" y="862126"/>
                </a:lnTo>
                <a:lnTo>
                  <a:pt x="1105217" y="863650"/>
                </a:lnTo>
                <a:lnTo>
                  <a:pt x="1118920" y="863650"/>
                </a:lnTo>
                <a:lnTo>
                  <a:pt x="1120432" y="862126"/>
                </a:lnTo>
                <a:lnTo>
                  <a:pt x="1120432" y="857554"/>
                </a:lnTo>
                <a:lnTo>
                  <a:pt x="1118920" y="856030"/>
                </a:lnTo>
                <a:close/>
              </a:path>
              <a:path w="3121025" h="864235">
                <a:moveTo>
                  <a:pt x="1143279" y="856030"/>
                </a:moveTo>
                <a:lnTo>
                  <a:pt x="1129576" y="856030"/>
                </a:lnTo>
                <a:lnTo>
                  <a:pt x="1128052" y="857554"/>
                </a:lnTo>
                <a:lnTo>
                  <a:pt x="1128052" y="862126"/>
                </a:lnTo>
                <a:lnTo>
                  <a:pt x="1129576" y="863650"/>
                </a:lnTo>
                <a:lnTo>
                  <a:pt x="1143279" y="863650"/>
                </a:lnTo>
                <a:lnTo>
                  <a:pt x="1144790" y="862126"/>
                </a:lnTo>
                <a:lnTo>
                  <a:pt x="1144790" y="857554"/>
                </a:lnTo>
                <a:lnTo>
                  <a:pt x="1143279" y="856030"/>
                </a:lnTo>
                <a:close/>
              </a:path>
              <a:path w="3121025" h="864235">
                <a:moveTo>
                  <a:pt x="1167625" y="856030"/>
                </a:moveTo>
                <a:lnTo>
                  <a:pt x="1155445" y="856030"/>
                </a:lnTo>
                <a:lnTo>
                  <a:pt x="1152410" y="857554"/>
                </a:lnTo>
                <a:lnTo>
                  <a:pt x="1152410" y="862126"/>
                </a:lnTo>
                <a:lnTo>
                  <a:pt x="1155445" y="863650"/>
                </a:lnTo>
                <a:lnTo>
                  <a:pt x="1167625" y="863650"/>
                </a:lnTo>
                <a:lnTo>
                  <a:pt x="1169149" y="862126"/>
                </a:lnTo>
                <a:lnTo>
                  <a:pt x="1169149" y="857554"/>
                </a:lnTo>
                <a:lnTo>
                  <a:pt x="1167625" y="856030"/>
                </a:lnTo>
                <a:close/>
              </a:path>
              <a:path w="3121025" h="864235">
                <a:moveTo>
                  <a:pt x="1191983" y="856030"/>
                </a:moveTo>
                <a:lnTo>
                  <a:pt x="1179804" y="856030"/>
                </a:lnTo>
                <a:lnTo>
                  <a:pt x="1178293" y="857554"/>
                </a:lnTo>
                <a:lnTo>
                  <a:pt x="1178293" y="862126"/>
                </a:lnTo>
                <a:lnTo>
                  <a:pt x="1179804" y="863650"/>
                </a:lnTo>
                <a:lnTo>
                  <a:pt x="1191983" y="863650"/>
                </a:lnTo>
                <a:lnTo>
                  <a:pt x="1193507" y="862126"/>
                </a:lnTo>
                <a:lnTo>
                  <a:pt x="1193507" y="857554"/>
                </a:lnTo>
                <a:lnTo>
                  <a:pt x="1191983" y="856030"/>
                </a:lnTo>
                <a:close/>
              </a:path>
              <a:path w="3121025" h="864235">
                <a:moveTo>
                  <a:pt x="1216342" y="856030"/>
                </a:moveTo>
                <a:lnTo>
                  <a:pt x="1204163" y="856030"/>
                </a:lnTo>
                <a:lnTo>
                  <a:pt x="1202639" y="857554"/>
                </a:lnTo>
                <a:lnTo>
                  <a:pt x="1202639" y="862126"/>
                </a:lnTo>
                <a:lnTo>
                  <a:pt x="1204163" y="863650"/>
                </a:lnTo>
                <a:lnTo>
                  <a:pt x="1216342" y="863650"/>
                </a:lnTo>
                <a:lnTo>
                  <a:pt x="1219390" y="862126"/>
                </a:lnTo>
                <a:lnTo>
                  <a:pt x="1219390" y="857554"/>
                </a:lnTo>
                <a:lnTo>
                  <a:pt x="1216342" y="856030"/>
                </a:lnTo>
                <a:close/>
              </a:path>
              <a:path w="3121025" h="864235">
                <a:moveTo>
                  <a:pt x="1242225" y="856030"/>
                </a:moveTo>
                <a:lnTo>
                  <a:pt x="1228521" y="856030"/>
                </a:lnTo>
                <a:lnTo>
                  <a:pt x="1226997" y="857554"/>
                </a:lnTo>
                <a:lnTo>
                  <a:pt x="1226997" y="862126"/>
                </a:lnTo>
                <a:lnTo>
                  <a:pt x="1228521" y="863650"/>
                </a:lnTo>
                <a:lnTo>
                  <a:pt x="1242225" y="863650"/>
                </a:lnTo>
                <a:lnTo>
                  <a:pt x="1243749" y="862126"/>
                </a:lnTo>
                <a:lnTo>
                  <a:pt x="1243749" y="857554"/>
                </a:lnTo>
                <a:lnTo>
                  <a:pt x="1242225" y="856030"/>
                </a:lnTo>
                <a:close/>
              </a:path>
              <a:path w="3121025" h="864235">
                <a:moveTo>
                  <a:pt x="1266583" y="856030"/>
                </a:moveTo>
                <a:lnTo>
                  <a:pt x="1254404" y="856030"/>
                </a:lnTo>
                <a:lnTo>
                  <a:pt x="1251356" y="857554"/>
                </a:lnTo>
                <a:lnTo>
                  <a:pt x="1251356" y="862126"/>
                </a:lnTo>
                <a:lnTo>
                  <a:pt x="1254404" y="863650"/>
                </a:lnTo>
                <a:lnTo>
                  <a:pt x="1266583" y="863650"/>
                </a:lnTo>
                <a:lnTo>
                  <a:pt x="1268107" y="862126"/>
                </a:lnTo>
                <a:lnTo>
                  <a:pt x="1268107" y="857554"/>
                </a:lnTo>
                <a:lnTo>
                  <a:pt x="1266583" y="856030"/>
                </a:lnTo>
                <a:close/>
              </a:path>
              <a:path w="3121025" h="864235">
                <a:moveTo>
                  <a:pt x="1290942" y="856030"/>
                </a:moveTo>
                <a:lnTo>
                  <a:pt x="1278762" y="856030"/>
                </a:lnTo>
                <a:lnTo>
                  <a:pt x="1277239" y="857554"/>
                </a:lnTo>
                <a:lnTo>
                  <a:pt x="1277239" y="862126"/>
                </a:lnTo>
                <a:lnTo>
                  <a:pt x="1278762" y="863650"/>
                </a:lnTo>
                <a:lnTo>
                  <a:pt x="1290942" y="863650"/>
                </a:lnTo>
                <a:lnTo>
                  <a:pt x="1292466" y="862126"/>
                </a:lnTo>
                <a:lnTo>
                  <a:pt x="1292466" y="857554"/>
                </a:lnTo>
                <a:lnTo>
                  <a:pt x="1290942" y="856030"/>
                </a:lnTo>
                <a:close/>
              </a:path>
              <a:path w="3121025" h="864235">
                <a:moveTo>
                  <a:pt x="1315300" y="856030"/>
                </a:moveTo>
                <a:lnTo>
                  <a:pt x="1303121" y="856030"/>
                </a:lnTo>
                <a:lnTo>
                  <a:pt x="1301597" y="857554"/>
                </a:lnTo>
                <a:lnTo>
                  <a:pt x="1301597" y="862126"/>
                </a:lnTo>
                <a:lnTo>
                  <a:pt x="1303121" y="863650"/>
                </a:lnTo>
                <a:lnTo>
                  <a:pt x="1315300" y="863650"/>
                </a:lnTo>
                <a:lnTo>
                  <a:pt x="1318336" y="862126"/>
                </a:lnTo>
                <a:lnTo>
                  <a:pt x="1318336" y="857554"/>
                </a:lnTo>
                <a:lnTo>
                  <a:pt x="1315300" y="856030"/>
                </a:lnTo>
                <a:close/>
              </a:path>
              <a:path w="3121025" h="864235">
                <a:moveTo>
                  <a:pt x="1341170" y="856030"/>
                </a:moveTo>
                <a:lnTo>
                  <a:pt x="1327480" y="856030"/>
                </a:lnTo>
                <a:lnTo>
                  <a:pt x="1325956" y="857554"/>
                </a:lnTo>
                <a:lnTo>
                  <a:pt x="1325956" y="862126"/>
                </a:lnTo>
                <a:lnTo>
                  <a:pt x="1327480" y="863650"/>
                </a:lnTo>
                <a:lnTo>
                  <a:pt x="1341170" y="863650"/>
                </a:lnTo>
                <a:lnTo>
                  <a:pt x="1342694" y="862126"/>
                </a:lnTo>
                <a:lnTo>
                  <a:pt x="1342694" y="857554"/>
                </a:lnTo>
                <a:lnTo>
                  <a:pt x="1341170" y="856030"/>
                </a:lnTo>
                <a:close/>
              </a:path>
              <a:path w="3121025" h="864235">
                <a:moveTo>
                  <a:pt x="1365529" y="856030"/>
                </a:moveTo>
                <a:lnTo>
                  <a:pt x="1351838" y="856030"/>
                </a:lnTo>
                <a:lnTo>
                  <a:pt x="1350314" y="857554"/>
                </a:lnTo>
                <a:lnTo>
                  <a:pt x="1350314" y="862126"/>
                </a:lnTo>
                <a:lnTo>
                  <a:pt x="1351838" y="863650"/>
                </a:lnTo>
                <a:lnTo>
                  <a:pt x="1365529" y="863650"/>
                </a:lnTo>
                <a:lnTo>
                  <a:pt x="1367053" y="862126"/>
                </a:lnTo>
                <a:lnTo>
                  <a:pt x="1367053" y="857554"/>
                </a:lnTo>
                <a:lnTo>
                  <a:pt x="1365529" y="856030"/>
                </a:lnTo>
                <a:close/>
              </a:path>
              <a:path w="3121025" h="864235">
                <a:moveTo>
                  <a:pt x="1389887" y="856030"/>
                </a:moveTo>
                <a:lnTo>
                  <a:pt x="1377708" y="856030"/>
                </a:lnTo>
                <a:lnTo>
                  <a:pt x="1376184" y="857554"/>
                </a:lnTo>
                <a:lnTo>
                  <a:pt x="1376184" y="862126"/>
                </a:lnTo>
                <a:lnTo>
                  <a:pt x="1377708" y="863650"/>
                </a:lnTo>
                <a:lnTo>
                  <a:pt x="1389887" y="863650"/>
                </a:lnTo>
                <a:lnTo>
                  <a:pt x="1391411" y="862126"/>
                </a:lnTo>
                <a:lnTo>
                  <a:pt x="1391411" y="857554"/>
                </a:lnTo>
                <a:lnTo>
                  <a:pt x="1389887" y="856030"/>
                </a:lnTo>
                <a:close/>
              </a:path>
              <a:path w="3121025" h="864235">
                <a:moveTo>
                  <a:pt x="1414246" y="856030"/>
                </a:moveTo>
                <a:lnTo>
                  <a:pt x="1402067" y="856030"/>
                </a:lnTo>
                <a:lnTo>
                  <a:pt x="1400543" y="857554"/>
                </a:lnTo>
                <a:lnTo>
                  <a:pt x="1400543" y="862126"/>
                </a:lnTo>
                <a:lnTo>
                  <a:pt x="1402067" y="863650"/>
                </a:lnTo>
                <a:lnTo>
                  <a:pt x="1414246" y="863650"/>
                </a:lnTo>
                <a:lnTo>
                  <a:pt x="1417294" y="862126"/>
                </a:lnTo>
                <a:lnTo>
                  <a:pt x="1417294" y="857554"/>
                </a:lnTo>
                <a:lnTo>
                  <a:pt x="1414246" y="856030"/>
                </a:lnTo>
                <a:close/>
              </a:path>
              <a:path w="3121025" h="864235">
                <a:moveTo>
                  <a:pt x="1440129" y="856030"/>
                </a:moveTo>
                <a:lnTo>
                  <a:pt x="1426425" y="856030"/>
                </a:lnTo>
                <a:lnTo>
                  <a:pt x="1424901" y="857554"/>
                </a:lnTo>
                <a:lnTo>
                  <a:pt x="1424901" y="862126"/>
                </a:lnTo>
                <a:lnTo>
                  <a:pt x="1426425" y="863650"/>
                </a:lnTo>
                <a:lnTo>
                  <a:pt x="1440129" y="863650"/>
                </a:lnTo>
                <a:lnTo>
                  <a:pt x="1441653" y="862126"/>
                </a:lnTo>
                <a:lnTo>
                  <a:pt x="1441653" y="857554"/>
                </a:lnTo>
                <a:lnTo>
                  <a:pt x="1440129" y="856030"/>
                </a:lnTo>
                <a:close/>
              </a:path>
              <a:path w="3121025" h="864235">
                <a:moveTo>
                  <a:pt x="1464487" y="856030"/>
                </a:moveTo>
                <a:lnTo>
                  <a:pt x="1450784" y="856030"/>
                </a:lnTo>
                <a:lnTo>
                  <a:pt x="1449260" y="857554"/>
                </a:lnTo>
                <a:lnTo>
                  <a:pt x="1449260" y="862126"/>
                </a:lnTo>
                <a:lnTo>
                  <a:pt x="1450784" y="863650"/>
                </a:lnTo>
                <a:lnTo>
                  <a:pt x="1464487" y="863650"/>
                </a:lnTo>
                <a:lnTo>
                  <a:pt x="1466011" y="862126"/>
                </a:lnTo>
                <a:lnTo>
                  <a:pt x="1466011" y="857554"/>
                </a:lnTo>
                <a:lnTo>
                  <a:pt x="1464487" y="856030"/>
                </a:lnTo>
                <a:close/>
              </a:path>
              <a:path w="3121025" h="864235">
                <a:moveTo>
                  <a:pt x="1488846" y="856030"/>
                </a:moveTo>
                <a:lnTo>
                  <a:pt x="1476667" y="856030"/>
                </a:lnTo>
                <a:lnTo>
                  <a:pt x="1473619" y="857554"/>
                </a:lnTo>
                <a:lnTo>
                  <a:pt x="1473619" y="862126"/>
                </a:lnTo>
                <a:lnTo>
                  <a:pt x="1476667" y="863650"/>
                </a:lnTo>
                <a:lnTo>
                  <a:pt x="1488846" y="863650"/>
                </a:lnTo>
                <a:lnTo>
                  <a:pt x="1490370" y="862126"/>
                </a:lnTo>
                <a:lnTo>
                  <a:pt x="1490370" y="857554"/>
                </a:lnTo>
                <a:lnTo>
                  <a:pt x="1488846" y="856030"/>
                </a:lnTo>
                <a:close/>
              </a:path>
              <a:path w="3121025" h="864235">
                <a:moveTo>
                  <a:pt x="1513205" y="856030"/>
                </a:moveTo>
                <a:lnTo>
                  <a:pt x="1501025" y="856030"/>
                </a:lnTo>
                <a:lnTo>
                  <a:pt x="1499501" y="857554"/>
                </a:lnTo>
                <a:lnTo>
                  <a:pt x="1499501" y="862126"/>
                </a:lnTo>
                <a:lnTo>
                  <a:pt x="1501025" y="863650"/>
                </a:lnTo>
                <a:lnTo>
                  <a:pt x="1513205" y="863650"/>
                </a:lnTo>
                <a:lnTo>
                  <a:pt x="1514729" y="862126"/>
                </a:lnTo>
                <a:lnTo>
                  <a:pt x="1514729" y="857554"/>
                </a:lnTo>
                <a:lnTo>
                  <a:pt x="1513205" y="856030"/>
                </a:lnTo>
                <a:close/>
              </a:path>
              <a:path w="3121025" h="864235">
                <a:moveTo>
                  <a:pt x="1539074" y="856030"/>
                </a:moveTo>
                <a:lnTo>
                  <a:pt x="1525384" y="856030"/>
                </a:lnTo>
                <a:lnTo>
                  <a:pt x="1523860" y="857554"/>
                </a:lnTo>
                <a:lnTo>
                  <a:pt x="1523860" y="862126"/>
                </a:lnTo>
                <a:lnTo>
                  <a:pt x="1525384" y="863650"/>
                </a:lnTo>
                <a:lnTo>
                  <a:pt x="1539074" y="863650"/>
                </a:lnTo>
                <a:lnTo>
                  <a:pt x="1540598" y="862126"/>
                </a:lnTo>
                <a:lnTo>
                  <a:pt x="1540598" y="857554"/>
                </a:lnTo>
                <a:lnTo>
                  <a:pt x="1539074" y="856030"/>
                </a:lnTo>
                <a:close/>
              </a:path>
              <a:path w="3121025" h="864235">
                <a:moveTo>
                  <a:pt x="1563433" y="856030"/>
                </a:moveTo>
                <a:lnTo>
                  <a:pt x="1549742" y="856030"/>
                </a:lnTo>
                <a:lnTo>
                  <a:pt x="1548218" y="857554"/>
                </a:lnTo>
                <a:lnTo>
                  <a:pt x="1548218" y="862126"/>
                </a:lnTo>
                <a:lnTo>
                  <a:pt x="1549742" y="863650"/>
                </a:lnTo>
                <a:lnTo>
                  <a:pt x="1563433" y="863650"/>
                </a:lnTo>
                <a:lnTo>
                  <a:pt x="1564957" y="862126"/>
                </a:lnTo>
                <a:lnTo>
                  <a:pt x="1564957" y="857554"/>
                </a:lnTo>
                <a:lnTo>
                  <a:pt x="1563433" y="856030"/>
                </a:lnTo>
                <a:close/>
              </a:path>
              <a:path w="3121025" h="864235">
                <a:moveTo>
                  <a:pt x="1587792" y="856030"/>
                </a:moveTo>
                <a:lnTo>
                  <a:pt x="1575612" y="856030"/>
                </a:lnTo>
                <a:lnTo>
                  <a:pt x="1572577" y="857554"/>
                </a:lnTo>
                <a:lnTo>
                  <a:pt x="1572577" y="862126"/>
                </a:lnTo>
                <a:lnTo>
                  <a:pt x="1575612" y="863650"/>
                </a:lnTo>
                <a:lnTo>
                  <a:pt x="1587792" y="863650"/>
                </a:lnTo>
                <a:lnTo>
                  <a:pt x="1589316" y="862126"/>
                </a:lnTo>
                <a:lnTo>
                  <a:pt x="1589316" y="857554"/>
                </a:lnTo>
                <a:lnTo>
                  <a:pt x="1587792" y="856030"/>
                </a:lnTo>
                <a:close/>
              </a:path>
              <a:path w="3121025" h="864235">
                <a:moveTo>
                  <a:pt x="1612150" y="856030"/>
                </a:moveTo>
                <a:lnTo>
                  <a:pt x="1599971" y="856030"/>
                </a:lnTo>
                <a:lnTo>
                  <a:pt x="1598447" y="857554"/>
                </a:lnTo>
                <a:lnTo>
                  <a:pt x="1598447" y="862126"/>
                </a:lnTo>
                <a:lnTo>
                  <a:pt x="1599971" y="863650"/>
                </a:lnTo>
                <a:lnTo>
                  <a:pt x="1612150" y="863650"/>
                </a:lnTo>
                <a:lnTo>
                  <a:pt x="1613674" y="862126"/>
                </a:lnTo>
                <a:lnTo>
                  <a:pt x="1613674" y="857554"/>
                </a:lnTo>
                <a:lnTo>
                  <a:pt x="1612150" y="856030"/>
                </a:lnTo>
                <a:close/>
              </a:path>
              <a:path w="3121025" h="864235">
                <a:moveTo>
                  <a:pt x="1636509" y="856030"/>
                </a:moveTo>
                <a:lnTo>
                  <a:pt x="1624330" y="856030"/>
                </a:lnTo>
                <a:lnTo>
                  <a:pt x="1622805" y="857554"/>
                </a:lnTo>
                <a:lnTo>
                  <a:pt x="1622805" y="862126"/>
                </a:lnTo>
                <a:lnTo>
                  <a:pt x="1624330" y="863650"/>
                </a:lnTo>
                <a:lnTo>
                  <a:pt x="1636509" y="863650"/>
                </a:lnTo>
                <a:lnTo>
                  <a:pt x="1639557" y="862126"/>
                </a:lnTo>
                <a:lnTo>
                  <a:pt x="1639557" y="857554"/>
                </a:lnTo>
                <a:lnTo>
                  <a:pt x="1636509" y="856030"/>
                </a:lnTo>
                <a:close/>
              </a:path>
              <a:path w="3121025" h="864235">
                <a:moveTo>
                  <a:pt x="1662391" y="856030"/>
                </a:moveTo>
                <a:lnTo>
                  <a:pt x="1648688" y="856030"/>
                </a:lnTo>
                <a:lnTo>
                  <a:pt x="1647164" y="857554"/>
                </a:lnTo>
                <a:lnTo>
                  <a:pt x="1647164" y="862126"/>
                </a:lnTo>
                <a:lnTo>
                  <a:pt x="1648688" y="863650"/>
                </a:lnTo>
                <a:lnTo>
                  <a:pt x="1662391" y="863650"/>
                </a:lnTo>
                <a:lnTo>
                  <a:pt x="1663915" y="862126"/>
                </a:lnTo>
                <a:lnTo>
                  <a:pt x="1663915" y="857554"/>
                </a:lnTo>
                <a:lnTo>
                  <a:pt x="1662391" y="856030"/>
                </a:lnTo>
                <a:close/>
              </a:path>
              <a:path w="3121025" h="864235">
                <a:moveTo>
                  <a:pt x="1686750" y="856030"/>
                </a:moveTo>
                <a:lnTo>
                  <a:pt x="1674571" y="856030"/>
                </a:lnTo>
                <a:lnTo>
                  <a:pt x="1671523" y="857554"/>
                </a:lnTo>
                <a:lnTo>
                  <a:pt x="1671523" y="862126"/>
                </a:lnTo>
                <a:lnTo>
                  <a:pt x="1674571" y="863650"/>
                </a:lnTo>
                <a:lnTo>
                  <a:pt x="1686750" y="863650"/>
                </a:lnTo>
                <a:lnTo>
                  <a:pt x="1688274" y="862126"/>
                </a:lnTo>
                <a:lnTo>
                  <a:pt x="1688274" y="857554"/>
                </a:lnTo>
                <a:lnTo>
                  <a:pt x="1686750" y="856030"/>
                </a:lnTo>
                <a:close/>
              </a:path>
              <a:path w="3121025" h="864235">
                <a:moveTo>
                  <a:pt x="1711109" y="856030"/>
                </a:moveTo>
                <a:lnTo>
                  <a:pt x="1698929" y="856030"/>
                </a:lnTo>
                <a:lnTo>
                  <a:pt x="1697405" y="857554"/>
                </a:lnTo>
                <a:lnTo>
                  <a:pt x="1697405" y="862126"/>
                </a:lnTo>
                <a:lnTo>
                  <a:pt x="1698929" y="863650"/>
                </a:lnTo>
                <a:lnTo>
                  <a:pt x="1711109" y="863650"/>
                </a:lnTo>
                <a:lnTo>
                  <a:pt x="1712633" y="862126"/>
                </a:lnTo>
                <a:lnTo>
                  <a:pt x="1712633" y="857554"/>
                </a:lnTo>
                <a:lnTo>
                  <a:pt x="1711109" y="856030"/>
                </a:lnTo>
                <a:close/>
              </a:path>
              <a:path w="3121025" h="864235">
                <a:moveTo>
                  <a:pt x="1735467" y="856030"/>
                </a:moveTo>
                <a:lnTo>
                  <a:pt x="1723288" y="856030"/>
                </a:lnTo>
                <a:lnTo>
                  <a:pt x="1721764" y="857554"/>
                </a:lnTo>
                <a:lnTo>
                  <a:pt x="1721764" y="862126"/>
                </a:lnTo>
                <a:lnTo>
                  <a:pt x="1723288" y="863650"/>
                </a:lnTo>
                <a:lnTo>
                  <a:pt x="1735467" y="863650"/>
                </a:lnTo>
                <a:lnTo>
                  <a:pt x="1738502" y="862126"/>
                </a:lnTo>
                <a:lnTo>
                  <a:pt x="1738502" y="857554"/>
                </a:lnTo>
                <a:lnTo>
                  <a:pt x="1735467" y="856030"/>
                </a:lnTo>
                <a:close/>
              </a:path>
              <a:path w="3121025" h="864235">
                <a:moveTo>
                  <a:pt x="1761337" y="856030"/>
                </a:moveTo>
                <a:lnTo>
                  <a:pt x="1747634" y="856030"/>
                </a:lnTo>
                <a:lnTo>
                  <a:pt x="1746122" y="857554"/>
                </a:lnTo>
                <a:lnTo>
                  <a:pt x="1746122" y="862126"/>
                </a:lnTo>
                <a:lnTo>
                  <a:pt x="1747634" y="863650"/>
                </a:lnTo>
                <a:lnTo>
                  <a:pt x="1761337" y="863650"/>
                </a:lnTo>
                <a:lnTo>
                  <a:pt x="1762861" y="862126"/>
                </a:lnTo>
                <a:lnTo>
                  <a:pt x="1762861" y="857554"/>
                </a:lnTo>
                <a:lnTo>
                  <a:pt x="1761337" y="856030"/>
                </a:lnTo>
                <a:close/>
              </a:path>
              <a:path w="3121025" h="864235">
                <a:moveTo>
                  <a:pt x="1785696" y="856030"/>
                </a:moveTo>
                <a:lnTo>
                  <a:pt x="1771992" y="856030"/>
                </a:lnTo>
                <a:lnTo>
                  <a:pt x="1770481" y="857554"/>
                </a:lnTo>
                <a:lnTo>
                  <a:pt x="1770481" y="862126"/>
                </a:lnTo>
                <a:lnTo>
                  <a:pt x="1771992" y="863650"/>
                </a:lnTo>
                <a:lnTo>
                  <a:pt x="1785696" y="863650"/>
                </a:lnTo>
                <a:lnTo>
                  <a:pt x="1787220" y="862126"/>
                </a:lnTo>
                <a:lnTo>
                  <a:pt x="1787220" y="857554"/>
                </a:lnTo>
                <a:lnTo>
                  <a:pt x="1785696" y="856030"/>
                </a:lnTo>
                <a:close/>
              </a:path>
              <a:path w="3121025" h="864235">
                <a:moveTo>
                  <a:pt x="1810054" y="856030"/>
                </a:moveTo>
                <a:lnTo>
                  <a:pt x="1797875" y="856030"/>
                </a:lnTo>
                <a:lnTo>
                  <a:pt x="1794827" y="857554"/>
                </a:lnTo>
                <a:lnTo>
                  <a:pt x="1794827" y="862126"/>
                </a:lnTo>
                <a:lnTo>
                  <a:pt x="1797875" y="863650"/>
                </a:lnTo>
                <a:lnTo>
                  <a:pt x="1810054" y="863650"/>
                </a:lnTo>
                <a:lnTo>
                  <a:pt x="1811578" y="862126"/>
                </a:lnTo>
                <a:lnTo>
                  <a:pt x="1811578" y="857554"/>
                </a:lnTo>
                <a:lnTo>
                  <a:pt x="1810054" y="856030"/>
                </a:lnTo>
                <a:close/>
              </a:path>
              <a:path w="3121025" h="864235">
                <a:moveTo>
                  <a:pt x="1834413" y="856030"/>
                </a:moveTo>
                <a:lnTo>
                  <a:pt x="1822234" y="856030"/>
                </a:lnTo>
                <a:lnTo>
                  <a:pt x="1820710" y="857554"/>
                </a:lnTo>
                <a:lnTo>
                  <a:pt x="1820710" y="862126"/>
                </a:lnTo>
                <a:lnTo>
                  <a:pt x="1822234" y="863650"/>
                </a:lnTo>
                <a:lnTo>
                  <a:pt x="1834413" y="863650"/>
                </a:lnTo>
                <a:lnTo>
                  <a:pt x="1837461" y="862126"/>
                </a:lnTo>
                <a:lnTo>
                  <a:pt x="1837461" y="857554"/>
                </a:lnTo>
                <a:lnTo>
                  <a:pt x="1834413" y="856030"/>
                </a:lnTo>
                <a:close/>
              </a:path>
              <a:path w="3121025" h="864235">
                <a:moveTo>
                  <a:pt x="1860295" y="856030"/>
                </a:moveTo>
                <a:lnTo>
                  <a:pt x="1846592" y="856030"/>
                </a:lnTo>
                <a:lnTo>
                  <a:pt x="1845068" y="857554"/>
                </a:lnTo>
                <a:lnTo>
                  <a:pt x="1845068" y="862126"/>
                </a:lnTo>
                <a:lnTo>
                  <a:pt x="1846592" y="863650"/>
                </a:lnTo>
                <a:lnTo>
                  <a:pt x="1860295" y="863650"/>
                </a:lnTo>
                <a:lnTo>
                  <a:pt x="1861820" y="862126"/>
                </a:lnTo>
                <a:lnTo>
                  <a:pt x="1861820" y="857554"/>
                </a:lnTo>
                <a:lnTo>
                  <a:pt x="1860295" y="856030"/>
                </a:lnTo>
                <a:close/>
              </a:path>
              <a:path w="3121025" h="864235">
                <a:moveTo>
                  <a:pt x="1884654" y="856030"/>
                </a:moveTo>
                <a:lnTo>
                  <a:pt x="1870951" y="856030"/>
                </a:lnTo>
                <a:lnTo>
                  <a:pt x="1869427" y="857554"/>
                </a:lnTo>
                <a:lnTo>
                  <a:pt x="1869427" y="862126"/>
                </a:lnTo>
                <a:lnTo>
                  <a:pt x="1870951" y="863650"/>
                </a:lnTo>
                <a:lnTo>
                  <a:pt x="1884654" y="863650"/>
                </a:lnTo>
                <a:lnTo>
                  <a:pt x="1886178" y="862126"/>
                </a:lnTo>
                <a:lnTo>
                  <a:pt x="1886178" y="857554"/>
                </a:lnTo>
                <a:lnTo>
                  <a:pt x="1884654" y="856030"/>
                </a:lnTo>
                <a:close/>
              </a:path>
              <a:path w="3121025" h="864235">
                <a:moveTo>
                  <a:pt x="1909013" y="856030"/>
                </a:moveTo>
                <a:lnTo>
                  <a:pt x="1896833" y="856030"/>
                </a:lnTo>
                <a:lnTo>
                  <a:pt x="1893785" y="857554"/>
                </a:lnTo>
                <a:lnTo>
                  <a:pt x="1893785" y="862126"/>
                </a:lnTo>
                <a:lnTo>
                  <a:pt x="1896833" y="863650"/>
                </a:lnTo>
                <a:lnTo>
                  <a:pt x="1909013" y="863650"/>
                </a:lnTo>
                <a:lnTo>
                  <a:pt x="1910524" y="862126"/>
                </a:lnTo>
                <a:lnTo>
                  <a:pt x="1910524" y="857554"/>
                </a:lnTo>
                <a:lnTo>
                  <a:pt x="1909013" y="856030"/>
                </a:lnTo>
                <a:close/>
              </a:path>
              <a:path w="3121025" h="864235">
                <a:moveTo>
                  <a:pt x="1933359" y="856030"/>
                </a:moveTo>
                <a:lnTo>
                  <a:pt x="1921192" y="856030"/>
                </a:lnTo>
                <a:lnTo>
                  <a:pt x="1919668" y="857554"/>
                </a:lnTo>
                <a:lnTo>
                  <a:pt x="1919668" y="862126"/>
                </a:lnTo>
                <a:lnTo>
                  <a:pt x="1921192" y="863650"/>
                </a:lnTo>
                <a:lnTo>
                  <a:pt x="1933359" y="863650"/>
                </a:lnTo>
                <a:lnTo>
                  <a:pt x="1934883" y="862126"/>
                </a:lnTo>
                <a:lnTo>
                  <a:pt x="1934883" y="857554"/>
                </a:lnTo>
                <a:lnTo>
                  <a:pt x="1933359" y="856030"/>
                </a:lnTo>
                <a:close/>
              </a:path>
              <a:path w="3121025" h="864235">
                <a:moveTo>
                  <a:pt x="1957717" y="856030"/>
                </a:moveTo>
                <a:lnTo>
                  <a:pt x="1945538" y="856030"/>
                </a:lnTo>
                <a:lnTo>
                  <a:pt x="1944027" y="857554"/>
                </a:lnTo>
                <a:lnTo>
                  <a:pt x="1944027" y="862126"/>
                </a:lnTo>
                <a:lnTo>
                  <a:pt x="1945538" y="863650"/>
                </a:lnTo>
                <a:lnTo>
                  <a:pt x="1957717" y="863650"/>
                </a:lnTo>
                <a:lnTo>
                  <a:pt x="1960765" y="862126"/>
                </a:lnTo>
                <a:lnTo>
                  <a:pt x="1960765" y="857554"/>
                </a:lnTo>
                <a:lnTo>
                  <a:pt x="1957717" y="856030"/>
                </a:lnTo>
                <a:close/>
              </a:path>
              <a:path w="3121025" h="864235">
                <a:moveTo>
                  <a:pt x="1983600" y="856030"/>
                </a:moveTo>
                <a:lnTo>
                  <a:pt x="1969896" y="856030"/>
                </a:lnTo>
                <a:lnTo>
                  <a:pt x="1968372" y="857554"/>
                </a:lnTo>
                <a:lnTo>
                  <a:pt x="1968372" y="862126"/>
                </a:lnTo>
                <a:lnTo>
                  <a:pt x="1969896" y="863650"/>
                </a:lnTo>
                <a:lnTo>
                  <a:pt x="1983600" y="863650"/>
                </a:lnTo>
                <a:lnTo>
                  <a:pt x="1985124" y="862126"/>
                </a:lnTo>
                <a:lnTo>
                  <a:pt x="1985124" y="857554"/>
                </a:lnTo>
                <a:lnTo>
                  <a:pt x="1983600" y="856030"/>
                </a:lnTo>
                <a:close/>
              </a:path>
              <a:path w="3121025" h="864235">
                <a:moveTo>
                  <a:pt x="2007958" y="856030"/>
                </a:moveTo>
                <a:lnTo>
                  <a:pt x="1995779" y="856030"/>
                </a:lnTo>
                <a:lnTo>
                  <a:pt x="1992731" y="857554"/>
                </a:lnTo>
                <a:lnTo>
                  <a:pt x="1992731" y="862126"/>
                </a:lnTo>
                <a:lnTo>
                  <a:pt x="1995779" y="863650"/>
                </a:lnTo>
                <a:lnTo>
                  <a:pt x="2007958" y="863650"/>
                </a:lnTo>
                <a:lnTo>
                  <a:pt x="2009482" y="862126"/>
                </a:lnTo>
                <a:lnTo>
                  <a:pt x="2009482" y="857554"/>
                </a:lnTo>
                <a:lnTo>
                  <a:pt x="2007958" y="856030"/>
                </a:lnTo>
                <a:close/>
              </a:path>
              <a:path w="3121025" h="864235">
                <a:moveTo>
                  <a:pt x="2032317" y="856030"/>
                </a:moveTo>
                <a:lnTo>
                  <a:pt x="2020138" y="856030"/>
                </a:lnTo>
                <a:lnTo>
                  <a:pt x="2018614" y="857554"/>
                </a:lnTo>
                <a:lnTo>
                  <a:pt x="2018614" y="862126"/>
                </a:lnTo>
                <a:lnTo>
                  <a:pt x="2020138" y="863650"/>
                </a:lnTo>
                <a:lnTo>
                  <a:pt x="2032317" y="863650"/>
                </a:lnTo>
                <a:lnTo>
                  <a:pt x="2033841" y="862126"/>
                </a:lnTo>
                <a:lnTo>
                  <a:pt x="2033841" y="857554"/>
                </a:lnTo>
                <a:lnTo>
                  <a:pt x="2032317" y="856030"/>
                </a:lnTo>
                <a:close/>
              </a:path>
              <a:path w="3121025" h="864235">
                <a:moveTo>
                  <a:pt x="2056676" y="856030"/>
                </a:moveTo>
                <a:lnTo>
                  <a:pt x="2044496" y="856030"/>
                </a:lnTo>
                <a:lnTo>
                  <a:pt x="2042972" y="857554"/>
                </a:lnTo>
                <a:lnTo>
                  <a:pt x="2042972" y="862126"/>
                </a:lnTo>
                <a:lnTo>
                  <a:pt x="2044496" y="863650"/>
                </a:lnTo>
                <a:lnTo>
                  <a:pt x="2056676" y="863650"/>
                </a:lnTo>
                <a:lnTo>
                  <a:pt x="2059724" y="862126"/>
                </a:lnTo>
                <a:lnTo>
                  <a:pt x="2059724" y="857554"/>
                </a:lnTo>
                <a:lnTo>
                  <a:pt x="2056676" y="856030"/>
                </a:lnTo>
                <a:close/>
              </a:path>
              <a:path w="3121025" h="864235">
                <a:moveTo>
                  <a:pt x="2082558" y="856030"/>
                </a:moveTo>
                <a:lnTo>
                  <a:pt x="2068855" y="856030"/>
                </a:lnTo>
                <a:lnTo>
                  <a:pt x="2067331" y="857554"/>
                </a:lnTo>
                <a:lnTo>
                  <a:pt x="2067331" y="862126"/>
                </a:lnTo>
                <a:lnTo>
                  <a:pt x="2068855" y="863650"/>
                </a:lnTo>
                <a:lnTo>
                  <a:pt x="2082558" y="863650"/>
                </a:lnTo>
                <a:lnTo>
                  <a:pt x="2084082" y="862126"/>
                </a:lnTo>
                <a:lnTo>
                  <a:pt x="2084082" y="857554"/>
                </a:lnTo>
                <a:lnTo>
                  <a:pt x="2082558" y="856030"/>
                </a:lnTo>
                <a:close/>
              </a:path>
              <a:path w="3121025" h="864235">
                <a:moveTo>
                  <a:pt x="2106917" y="856030"/>
                </a:moveTo>
                <a:lnTo>
                  <a:pt x="2093214" y="856030"/>
                </a:lnTo>
                <a:lnTo>
                  <a:pt x="2091689" y="857554"/>
                </a:lnTo>
                <a:lnTo>
                  <a:pt x="2091689" y="862126"/>
                </a:lnTo>
                <a:lnTo>
                  <a:pt x="2093214" y="863650"/>
                </a:lnTo>
                <a:lnTo>
                  <a:pt x="2106917" y="863650"/>
                </a:lnTo>
                <a:lnTo>
                  <a:pt x="2108428" y="862126"/>
                </a:lnTo>
                <a:lnTo>
                  <a:pt x="2108428" y="857554"/>
                </a:lnTo>
                <a:lnTo>
                  <a:pt x="2106917" y="856030"/>
                </a:lnTo>
                <a:close/>
              </a:path>
              <a:path w="3121025" h="864235">
                <a:moveTo>
                  <a:pt x="2131263" y="856030"/>
                </a:moveTo>
                <a:lnTo>
                  <a:pt x="2119083" y="856030"/>
                </a:lnTo>
                <a:lnTo>
                  <a:pt x="2116048" y="857554"/>
                </a:lnTo>
                <a:lnTo>
                  <a:pt x="2116048" y="862126"/>
                </a:lnTo>
                <a:lnTo>
                  <a:pt x="2119083" y="863650"/>
                </a:lnTo>
                <a:lnTo>
                  <a:pt x="2131263" y="863650"/>
                </a:lnTo>
                <a:lnTo>
                  <a:pt x="2132787" y="862126"/>
                </a:lnTo>
                <a:lnTo>
                  <a:pt x="2132787" y="857554"/>
                </a:lnTo>
                <a:lnTo>
                  <a:pt x="2131263" y="856030"/>
                </a:lnTo>
                <a:close/>
              </a:path>
              <a:path w="3121025" h="864235">
                <a:moveTo>
                  <a:pt x="2155621" y="856030"/>
                </a:moveTo>
                <a:lnTo>
                  <a:pt x="2143442" y="856030"/>
                </a:lnTo>
                <a:lnTo>
                  <a:pt x="2141918" y="857554"/>
                </a:lnTo>
                <a:lnTo>
                  <a:pt x="2141918" y="862126"/>
                </a:lnTo>
                <a:lnTo>
                  <a:pt x="2143442" y="863650"/>
                </a:lnTo>
                <a:lnTo>
                  <a:pt x="2155621" y="863650"/>
                </a:lnTo>
                <a:lnTo>
                  <a:pt x="2158669" y="862126"/>
                </a:lnTo>
                <a:lnTo>
                  <a:pt x="2158669" y="857554"/>
                </a:lnTo>
                <a:lnTo>
                  <a:pt x="2155621" y="856030"/>
                </a:lnTo>
                <a:close/>
              </a:path>
              <a:path w="3121025" h="864235">
                <a:moveTo>
                  <a:pt x="2181504" y="856030"/>
                </a:moveTo>
                <a:lnTo>
                  <a:pt x="2167801" y="856030"/>
                </a:lnTo>
                <a:lnTo>
                  <a:pt x="2166277" y="857554"/>
                </a:lnTo>
                <a:lnTo>
                  <a:pt x="2166277" y="862126"/>
                </a:lnTo>
                <a:lnTo>
                  <a:pt x="2167801" y="863650"/>
                </a:lnTo>
                <a:lnTo>
                  <a:pt x="2181504" y="863650"/>
                </a:lnTo>
                <a:lnTo>
                  <a:pt x="2183028" y="862126"/>
                </a:lnTo>
                <a:lnTo>
                  <a:pt x="2183028" y="857554"/>
                </a:lnTo>
                <a:lnTo>
                  <a:pt x="2181504" y="856030"/>
                </a:lnTo>
                <a:close/>
              </a:path>
              <a:path w="3121025" h="864235">
                <a:moveTo>
                  <a:pt x="2205863" y="856030"/>
                </a:moveTo>
                <a:lnTo>
                  <a:pt x="2192159" y="856030"/>
                </a:lnTo>
                <a:lnTo>
                  <a:pt x="2190635" y="857554"/>
                </a:lnTo>
                <a:lnTo>
                  <a:pt x="2190635" y="862126"/>
                </a:lnTo>
                <a:lnTo>
                  <a:pt x="2192159" y="863650"/>
                </a:lnTo>
                <a:lnTo>
                  <a:pt x="2205863" y="863650"/>
                </a:lnTo>
                <a:lnTo>
                  <a:pt x="2207387" y="862126"/>
                </a:lnTo>
                <a:lnTo>
                  <a:pt x="2207387" y="857554"/>
                </a:lnTo>
                <a:lnTo>
                  <a:pt x="2205863" y="856030"/>
                </a:lnTo>
                <a:close/>
              </a:path>
              <a:path w="3121025" h="864235">
                <a:moveTo>
                  <a:pt x="2230221" y="856030"/>
                </a:moveTo>
                <a:lnTo>
                  <a:pt x="2218042" y="856030"/>
                </a:lnTo>
                <a:lnTo>
                  <a:pt x="2214994" y="857554"/>
                </a:lnTo>
                <a:lnTo>
                  <a:pt x="2214994" y="862126"/>
                </a:lnTo>
                <a:lnTo>
                  <a:pt x="2218042" y="863650"/>
                </a:lnTo>
                <a:lnTo>
                  <a:pt x="2230221" y="863650"/>
                </a:lnTo>
                <a:lnTo>
                  <a:pt x="2231745" y="862126"/>
                </a:lnTo>
                <a:lnTo>
                  <a:pt x="2231745" y="857554"/>
                </a:lnTo>
                <a:lnTo>
                  <a:pt x="2230221" y="856030"/>
                </a:lnTo>
                <a:close/>
              </a:path>
              <a:path w="3121025" h="864235">
                <a:moveTo>
                  <a:pt x="2254580" y="856030"/>
                </a:moveTo>
                <a:lnTo>
                  <a:pt x="2242400" y="856030"/>
                </a:lnTo>
                <a:lnTo>
                  <a:pt x="2240876" y="857554"/>
                </a:lnTo>
                <a:lnTo>
                  <a:pt x="2240876" y="862126"/>
                </a:lnTo>
                <a:lnTo>
                  <a:pt x="2242400" y="863650"/>
                </a:lnTo>
                <a:lnTo>
                  <a:pt x="2254580" y="863650"/>
                </a:lnTo>
                <a:lnTo>
                  <a:pt x="2256104" y="862126"/>
                </a:lnTo>
                <a:lnTo>
                  <a:pt x="2256104" y="857554"/>
                </a:lnTo>
                <a:lnTo>
                  <a:pt x="2254580" y="856030"/>
                </a:lnTo>
                <a:close/>
              </a:path>
              <a:path w="3121025" h="864235">
                <a:moveTo>
                  <a:pt x="2278938" y="856030"/>
                </a:moveTo>
                <a:lnTo>
                  <a:pt x="2266759" y="856030"/>
                </a:lnTo>
                <a:lnTo>
                  <a:pt x="2265235" y="857554"/>
                </a:lnTo>
                <a:lnTo>
                  <a:pt x="2265235" y="862126"/>
                </a:lnTo>
                <a:lnTo>
                  <a:pt x="2266759" y="863650"/>
                </a:lnTo>
                <a:lnTo>
                  <a:pt x="2278938" y="863650"/>
                </a:lnTo>
                <a:lnTo>
                  <a:pt x="2281974" y="862126"/>
                </a:lnTo>
                <a:lnTo>
                  <a:pt x="2281974" y="857554"/>
                </a:lnTo>
                <a:lnTo>
                  <a:pt x="2278938" y="856030"/>
                </a:lnTo>
                <a:close/>
              </a:path>
              <a:path w="3121025" h="864235">
                <a:moveTo>
                  <a:pt x="2304808" y="856030"/>
                </a:moveTo>
                <a:lnTo>
                  <a:pt x="2291118" y="856030"/>
                </a:lnTo>
                <a:lnTo>
                  <a:pt x="2289594" y="857554"/>
                </a:lnTo>
                <a:lnTo>
                  <a:pt x="2289594" y="862126"/>
                </a:lnTo>
                <a:lnTo>
                  <a:pt x="2291118" y="863650"/>
                </a:lnTo>
                <a:lnTo>
                  <a:pt x="2304808" y="863650"/>
                </a:lnTo>
                <a:lnTo>
                  <a:pt x="2306332" y="862126"/>
                </a:lnTo>
                <a:lnTo>
                  <a:pt x="2306332" y="857554"/>
                </a:lnTo>
                <a:lnTo>
                  <a:pt x="2304808" y="856030"/>
                </a:lnTo>
                <a:close/>
              </a:path>
              <a:path w="3121025" h="864235">
                <a:moveTo>
                  <a:pt x="2329167" y="856030"/>
                </a:moveTo>
                <a:lnTo>
                  <a:pt x="2316988" y="856030"/>
                </a:lnTo>
                <a:lnTo>
                  <a:pt x="2313952" y="857554"/>
                </a:lnTo>
                <a:lnTo>
                  <a:pt x="2313952" y="862126"/>
                </a:lnTo>
                <a:lnTo>
                  <a:pt x="2316988" y="863650"/>
                </a:lnTo>
                <a:lnTo>
                  <a:pt x="2329167" y="863650"/>
                </a:lnTo>
                <a:lnTo>
                  <a:pt x="2330691" y="862126"/>
                </a:lnTo>
                <a:lnTo>
                  <a:pt x="2330691" y="857554"/>
                </a:lnTo>
                <a:lnTo>
                  <a:pt x="2329167" y="856030"/>
                </a:lnTo>
                <a:close/>
              </a:path>
              <a:path w="3121025" h="864235">
                <a:moveTo>
                  <a:pt x="2353525" y="856030"/>
                </a:moveTo>
                <a:lnTo>
                  <a:pt x="2341346" y="856030"/>
                </a:lnTo>
                <a:lnTo>
                  <a:pt x="2339822" y="857554"/>
                </a:lnTo>
                <a:lnTo>
                  <a:pt x="2339822" y="862126"/>
                </a:lnTo>
                <a:lnTo>
                  <a:pt x="2341346" y="863650"/>
                </a:lnTo>
                <a:lnTo>
                  <a:pt x="2353525" y="863650"/>
                </a:lnTo>
                <a:lnTo>
                  <a:pt x="2355049" y="862126"/>
                </a:lnTo>
                <a:lnTo>
                  <a:pt x="2355049" y="857554"/>
                </a:lnTo>
                <a:lnTo>
                  <a:pt x="2353525" y="856030"/>
                </a:lnTo>
                <a:close/>
              </a:path>
              <a:path w="3121025" h="864235">
                <a:moveTo>
                  <a:pt x="2377884" y="856030"/>
                </a:moveTo>
                <a:lnTo>
                  <a:pt x="2365705" y="856030"/>
                </a:lnTo>
                <a:lnTo>
                  <a:pt x="2364181" y="857554"/>
                </a:lnTo>
                <a:lnTo>
                  <a:pt x="2364181" y="862126"/>
                </a:lnTo>
                <a:lnTo>
                  <a:pt x="2365705" y="863650"/>
                </a:lnTo>
                <a:lnTo>
                  <a:pt x="2377884" y="863650"/>
                </a:lnTo>
                <a:lnTo>
                  <a:pt x="2380932" y="862126"/>
                </a:lnTo>
                <a:lnTo>
                  <a:pt x="2380932" y="857554"/>
                </a:lnTo>
                <a:lnTo>
                  <a:pt x="2377884" y="856030"/>
                </a:lnTo>
                <a:close/>
              </a:path>
              <a:path w="3121025" h="864235">
                <a:moveTo>
                  <a:pt x="2403767" y="856030"/>
                </a:moveTo>
                <a:lnTo>
                  <a:pt x="2390063" y="856030"/>
                </a:lnTo>
                <a:lnTo>
                  <a:pt x="2388539" y="857554"/>
                </a:lnTo>
                <a:lnTo>
                  <a:pt x="2388539" y="862126"/>
                </a:lnTo>
                <a:lnTo>
                  <a:pt x="2390063" y="863650"/>
                </a:lnTo>
                <a:lnTo>
                  <a:pt x="2403767" y="863650"/>
                </a:lnTo>
                <a:lnTo>
                  <a:pt x="2405291" y="862126"/>
                </a:lnTo>
                <a:lnTo>
                  <a:pt x="2405291" y="857554"/>
                </a:lnTo>
                <a:lnTo>
                  <a:pt x="2403767" y="856030"/>
                </a:lnTo>
                <a:close/>
              </a:path>
              <a:path w="3121025" h="864235">
                <a:moveTo>
                  <a:pt x="2428125" y="856030"/>
                </a:moveTo>
                <a:lnTo>
                  <a:pt x="2414422" y="856030"/>
                </a:lnTo>
                <a:lnTo>
                  <a:pt x="2412898" y="857554"/>
                </a:lnTo>
                <a:lnTo>
                  <a:pt x="2412898" y="862126"/>
                </a:lnTo>
                <a:lnTo>
                  <a:pt x="2414422" y="863650"/>
                </a:lnTo>
                <a:lnTo>
                  <a:pt x="2428125" y="863650"/>
                </a:lnTo>
                <a:lnTo>
                  <a:pt x="2429649" y="862126"/>
                </a:lnTo>
                <a:lnTo>
                  <a:pt x="2429649" y="857554"/>
                </a:lnTo>
                <a:lnTo>
                  <a:pt x="2428125" y="856030"/>
                </a:lnTo>
                <a:close/>
              </a:path>
              <a:path w="3121025" h="864235">
                <a:moveTo>
                  <a:pt x="2452484" y="856030"/>
                </a:moveTo>
                <a:lnTo>
                  <a:pt x="2440304" y="856030"/>
                </a:lnTo>
                <a:lnTo>
                  <a:pt x="2438781" y="857554"/>
                </a:lnTo>
                <a:lnTo>
                  <a:pt x="2438781" y="862126"/>
                </a:lnTo>
                <a:lnTo>
                  <a:pt x="2440304" y="863650"/>
                </a:lnTo>
                <a:lnTo>
                  <a:pt x="2452484" y="863650"/>
                </a:lnTo>
                <a:lnTo>
                  <a:pt x="2454008" y="862126"/>
                </a:lnTo>
                <a:lnTo>
                  <a:pt x="2454008" y="857554"/>
                </a:lnTo>
                <a:lnTo>
                  <a:pt x="2452484" y="856030"/>
                </a:lnTo>
                <a:close/>
              </a:path>
              <a:path w="3121025" h="864235">
                <a:moveTo>
                  <a:pt x="2476842" y="856030"/>
                </a:moveTo>
                <a:lnTo>
                  <a:pt x="2464663" y="856030"/>
                </a:lnTo>
                <a:lnTo>
                  <a:pt x="2463139" y="857554"/>
                </a:lnTo>
                <a:lnTo>
                  <a:pt x="2463139" y="862126"/>
                </a:lnTo>
                <a:lnTo>
                  <a:pt x="2464663" y="863650"/>
                </a:lnTo>
                <a:lnTo>
                  <a:pt x="2476842" y="863650"/>
                </a:lnTo>
                <a:lnTo>
                  <a:pt x="2479878" y="862126"/>
                </a:lnTo>
                <a:lnTo>
                  <a:pt x="2479878" y="857554"/>
                </a:lnTo>
                <a:lnTo>
                  <a:pt x="2476842" y="856030"/>
                </a:lnTo>
                <a:close/>
              </a:path>
              <a:path w="3121025" h="864235">
                <a:moveTo>
                  <a:pt x="2502712" y="856030"/>
                </a:moveTo>
                <a:lnTo>
                  <a:pt x="2489022" y="856030"/>
                </a:lnTo>
                <a:lnTo>
                  <a:pt x="2487498" y="857554"/>
                </a:lnTo>
                <a:lnTo>
                  <a:pt x="2487498" y="862126"/>
                </a:lnTo>
                <a:lnTo>
                  <a:pt x="2489022" y="863650"/>
                </a:lnTo>
                <a:lnTo>
                  <a:pt x="2502712" y="863650"/>
                </a:lnTo>
                <a:lnTo>
                  <a:pt x="2504236" y="862126"/>
                </a:lnTo>
                <a:lnTo>
                  <a:pt x="2504236" y="857554"/>
                </a:lnTo>
                <a:lnTo>
                  <a:pt x="2502712" y="856030"/>
                </a:lnTo>
                <a:close/>
              </a:path>
              <a:path w="3121025" h="864235">
                <a:moveTo>
                  <a:pt x="2527071" y="856030"/>
                </a:moveTo>
                <a:lnTo>
                  <a:pt x="2513380" y="856030"/>
                </a:lnTo>
                <a:lnTo>
                  <a:pt x="2511856" y="857554"/>
                </a:lnTo>
                <a:lnTo>
                  <a:pt x="2511856" y="862126"/>
                </a:lnTo>
                <a:lnTo>
                  <a:pt x="2513380" y="863650"/>
                </a:lnTo>
                <a:lnTo>
                  <a:pt x="2527071" y="863650"/>
                </a:lnTo>
                <a:lnTo>
                  <a:pt x="2528595" y="862126"/>
                </a:lnTo>
                <a:lnTo>
                  <a:pt x="2528595" y="857554"/>
                </a:lnTo>
                <a:lnTo>
                  <a:pt x="2527071" y="856030"/>
                </a:lnTo>
                <a:close/>
              </a:path>
              <a:path w="3121025" h="864235">
                <a:moveTo>
                  <a:pt x="2551429" y="856030"/>
                </a:moveTo>
                <a:lnTo>
                  <a:pt x="2539250" y="856030"/>
                </a:lnTo>
                <a:lnTo>
                  <a:pt x="2536215" y="857554"/>
                </a:lnTo>
                <a:lnTo>
                  <a:pt x="2536215" y="862126"/>
                </a:lnTo>
                <a:lnTo>
                  <a:pt x="2539250" y="863650"/>
                </a:lnTo>
                <a:lnTo>
                  <a:pt x="2551429" y="863650"/>
                </a:lnTo>
                <a:lnTo>
                  <a:pt x="2552954" y="862126"/>
                </a:lnTo>
                <a:lnTo>
                  <a:pt x="2552954" y="857554"/>
                </a:lnTo>
                <a:lnTo>
                  <a:pt x="2551429" y="856030"/>
                </a:lnTo>
                <a:close/>
              </a:path>
              <a:path w="3121025" h="864235">
                <a:moveTo>
                  <a:pt x="2575788" y="856030"/>
                </a:moveTo>
                <a:lnTo>
                  <a:pt x="2563609" y="856030"/>
                </a:lnTo>
                <a:lnTo>
                  <a:pt x="2562085" y="857554"/>
                </a:lnTo>
                <a:lnTo>
                  <a:pt x="2562085" y="862126"/>
                </a:lnTo>
                <a:lnTo>
                  <a:pt x="2563609" y="863650"/>
                </a:lnTo>
                <a:lnTo>
                  <a:pt x="2575788" y="863650"/>
                </a:lnTo>
                <a:lnTo>
                  <a:pt x="2578836" y="862126"/>
                </a:lnTo>
                <a:lnTo>
                  <a:pt x="2578836" y="857554"/>
                </a:lnTo>
                <a:lnTo>
                  <a:pt x="2575788" y="856030"/>
                </a:lnTo>
                <a:close/>
              </a:path>
              <a:path w="3121025" h="864235">
                <a:moveTo>
                  <a:pt x="2601671" y="856030"/>
                </a:moveTo>
                <a:lnTo>
                  <a:pt x="2587967" y="856030"/>
                </a:lnTo>
                <a:lnTo>
                  <a:pt x="2586443" y="857554"/>
                </a:lnTo>
                <a:lnTo>
                  <a:pt x="2586443" y="862126"/>
                </a:lnTo>
                <a:lnTo>
                  <a:pt x="2587967" y="863650"/>
                </a:lnTo>
                <a:lnTo>
                  <a:pt x="2601671" y="863650"/>
                </a:lnTo>
                <a:lnTo>
                  <a:pt x="2603195" y="862126"/>
                </a:lnTo>
                <a:lnTo>
                  <a:pt x="2603195" y="857554"/>
                </a:lnTo>
                <a:lnTo>
                  <a:pt x="2601671" y="856030"/>
                </a:lnTo>
                <a:close/>
              </a:path>
              <a:path w="3121025" h="864235">
                <a:moveTo>
                  <a:pt x="2626029" y="856030"/>
                </a:moveTo>
                <a:lnTo>
                  <a:pt x="2612326" y="856030"/>
                </a:lnTo>
                <a:lnTo>
                  <a:pt x="2610802" y="857554"/>
                </a:lnTo>
                <a:lnTo>
                  <a:pt x="2610802" y="862126"/>
                </a:lnTo>
                <a:lnTo>
                  <a:pt x="2612326" y="863650"/>
                </a:lnTo>
                <a:lnTo>
                  <a:pt x="2626029" y="863650"/>
                </a:lnTo>
                <a:lnTo>
                  <a:pt x="2627553" y="862126"/>
                </a:lnTo>
                <a:lnTo>
                  <a:pt x="2627553" y="857554"/>
                </a:lnTo>
                <a:lnTo>
                  <a:pt x="2626029" y="856030"/>
                </a:lnTo>
                <a:close/>
              </a:path>
              <a:path w="3121025" h="864235">
                <a:moveTo>
                  <a:pt x="2650388" y="856030"/>
                </a:moveTo>
                <a:lnTo>
                  <a:pt x="2638209" y="856030"/>
                </a:lnTo>
                <a:lnTo>
                  <a:pt x="2635161" y="857554"/>
                </a:lnTo>
                <a:lnTo>
                  <a:pt x="2635161" y="862126"/>
                </a:lnTo>
                <a:lnTo>
                  <a:pt x="2638209" y="863650"/>
                </a:lnTo>
                <a:lnTo>
                  <a:pt x="2650388" y="863650"/>
                </a:lnTo>
                <a:lnTo>
                  <a:pt x="2651912" y="862126"/>
                </a:lnTo>
                <a:lnTo>
                  <a:pt x="2651912" y="857554"/>
                </a:lnTo>
                <a:lnTo>
                  <a:pt x="2650388" y="856030"/>
                </a:lnTo>
                <a:close/>
              </a:path>
              <a:path w="3121025" h="864235">
                <a:moveTo>
                  <a:pt x="2674747" y="856030"/>
                </a:moveTo>
                <a:lnTo>
                  <a:pt x="2662567" y="856030"/>
                </a:lnTo>
                <a:lnTo>
                  <a:pt x="2661043" y="857554"/>
                </a:lnTo>
                <a:lnTo>
                  <a:pt x="2661043" y="862126"/>
                </a:lnTo>
                <a:lnTo>
                  <a:pt x="2662567" y="863650"/>
                </a:lnTo>
                <a:lnTo>
                  <a:pt x="2674747" y="863650"/>
                </a:lnTo>
                <a:lnTo>
                  <a:pt x="2676258" y="862126"/>
                </a:lnTo>
                <a:lnTo>
                  <a:pt x="2676258" y="857554"/>
                </a:lnTo>
                <a:lnTo>
                  <a:pt x="2674747" y="856030"/>
                </a:lnTo>
                <a:close/>
              </a:path>
              <a:path w="3121025" h="864235">
                <a:moveTo>
                  <a:pt x="2699105" y="856030"/>
                </a:moveTo>
                <a:lnTo>
                  <a:pt x="2686926" y="856030"/>
                </a:lnTo>
                <a:lnTo>
                  <a:pt x="2685402" y="857554"/>
                </a:lnTo>
                <a:lnTo>
                  <a:pt x="2685402" y="862126"/>
                </a:lnTo>
                <a:lnTo>
                  <a:pt x="2686926" y="863650"/>
                </a:lnTo>
                <a:lnTo>
                  <a:pt x="2699105" y="863650"/>
                </a:lnTo>
                <a:lnTo>
                  <a:pt x="2702140" y="862126"/>
                </a:lnTo>
                <a:lnTo>
                  <a:pt x="2702140" y="857554"/>
                </a:lnTo>
                <a:lnTo>
                  <a:pt x="2699105" y="856030"/>
                </a:lnTo>
                <a:close/>
              </a:path>
              <a:path w="3121025" h="864235">
                <a:moveTo>
                  <a:pt x="2724975" y="856030"/>
                </a:moveTo>
                <a:lnTo>
                  <a:pt x="2711272" y="856030"/>
                </a:lnTo>
                <a:lnTo>
                  <a:pt x="2709760" y="857554"/>
                </a:lnTo>
                <a:lnTo>
                  <a:pt x="2709760" y="862126"/>
                </a:lnTo>
                <a:lnTo>
                  <a:pt x="2711272" y="863650"/>
                </a:lnTo>
                <a:lnTo>
                  <a:pt x="2724975" y="863650"/>
                </a:lnTo>
                <a:lnTo>
                  <a:pt x="2726499" y="862126"/>
                </a:lnTo>
                <a:lnTo>
                  <a:pt x="2726499" y="857554"/>
                </a:lnTo>
                <a:lnTo>
                  <a:pt x="2724975" y="856030"/>
                </a:lnTo>
                <a:close/>
              </a:path>
              <a:path w="3121025" h="864235">
                <a:moveTo>
                  <a:pt x="2749334" y="856030"/>
                </a:moveTo>
                <a:lnTo>
                  <a:pt x="2737154" y="856030"/>
                </a:lnTo>
                <a:lnTo>
                  <a:pt x="2734119" y="857554"/>
                </a:lnTo>
                <a:lnTo>
                  <a:pt x="2734119" y="862126"/>
                </a:lnTo>
                <a:lnTo>
                  <a:pt x="2737154" y="863650"/>
                </a:lnTo>
                <a:lnTo>
                  <a:pt x="2749334" y="863650"/>
                </a:lnTo>
                <a:lnTo>
                  <a:pt x="2750858" y="862126"/>
                </a:lnTo>
                <a:lnTo>
                  <a:pt x="2750858" y="857554"/>
                </a:lnTo>
                <a:lnTo>
                  <a:pt x="2749334" y="856030"/>
                </a:lnTo>
                <a:close/>
              </a:path>
              <a:path w="3121025" h="864235">
                <a:moveTo>
                  <a:pt x="2773692" y="856030"/>
                </a:moveTo>
                <a:lnTo>
                  <a:pt x="2761513" y="856030"/>
                </a:lnTo>
                <a:lnTo>
                  <a:pt x="2759989" y="857554"/>
                </a:lnTo>
                <a:lnTo>
                  <a:pt x="2759989" y="862126"/>
                </a:lnTo>
                <a:lnTo>
                  <a:pt x="2761513" y="863650"/>
                </a:lnTo>
                <a:lnTo>
                  <a:pt x="2773692" y="863650"/>
                </a:lnTo>
                <a:lnTo>
                  <a:pt x="2775216" y="862126"/>
                </a:lnTo>
                <a:lnTo>
                  <a:pt x="2775216" y="857554"/>
                </a:lnTo>
                <a:lnTo>
                  <a:pt x="2773692" y="856030"/>
                </a:lnTo>
                <a:close/>
              </a:path>
              <a:path w="3121025" h="864235">
                <a:moveTo>
                  <a:pt x="2798051" y="856030"/>
                </a:moveTo>
                <a:lnTo>
                  <a:pt x="2785872" y="856030"/>
                </a:lnTo>
                <a:lnTo>
                  <a:pt x="2784347" y="857554"/>
                </a:lnTo>
                <a:lnTo>
                  <a:pt x="2784347" y="862126"/>
                </a:lnTo>
                <a:lnTo>
                  <a:pt x="2785872" y="863650"/>
                </a:lnTo>
                <a:lnTo>
                  <a:pt x="2798051" y="863650"/>
                </a:lnTo>
                <a:lnTo>
                  <a:pt x="2801099" y="862126"/>
                </a:lnTo>
                <a:lnTo>
                  <a:pt x="2801099" y="857554"/>
                </a:lnTo>
                <a:lnTo>
                  <a:pt x="2798051" y="856030"/>
                </a:lnTo>
                <a:close/>
              </a:path>
              <a:path w="3121025" h="864235">
                <a:moveTo>
                  <a:pt x="2823933" y="856030"/>
                </a:moveTo>
                <a:lnTo>
                  <a:pt x="2810230" y="856030"/>
                </a:lnTo>
                <a:lnTo>
                  <a:pt x="2808706" y="857554"/>
                </a:lnTo>
                <a:lnTo>
                  <a:pt x="2808706" y="862126"/>
                </a:lnTo>
                <a:lnTo>
                  <a:pt x="2810230" y="863650"/>
                </a:lnTo>
                <a:lnTo>
                  <a:pt x="2823933" y="863650"/>
                </a:lnTo>
                <a:lnTo>
                  <a:pt x="2825457" y="862126"/>
                </a:lnTo>
                <a:lnTo>
                  <a:pt x="2825457" y="857554"/>
                </a:lnTo>
                <a:lnTo>
                  <a:pt x="2823933" y="856030"/>
                </a:lnTo>
                <a:close/>
              </a:path>
              <a:path w="3121025" h="864235">
                <a:moveTo>
                  <a:pt x="2848292" y="856030"/>
                </a:moveTo>
                <a:lnTo>
                  <a:pt x="2834589" y="856030"/>
                </a:lnTo>
                <a:lnTo>
                  <a:pt x="2833065" y="857554"/>
                </a:lnTo>
                <a:lnTo>
                  <a:pt x="2833065" y="862126"/>
                </a:lnTo>
                <a:lnTo>
                  <a:pt x="2834589" y="863650"/>
                </a:lnTo>
                <a:lnTo>
                  <a:pt x="2848292" y="863650"/>
                </a:lnTo>
                <a:lnTo>
                  <a:pt x="2849816" y="862126"/>
                </a:lnTo>
                <a:lnTo>
                  <a:pt x="2849816" y="857554"/>
                </a:lnTo>
                <a:lnTo>
                  <a:pt x="2848292" y="856030"/>
                </a:lnTo>
                <a:close/>
              </a:path>
              <a:path w="3121025" h="864235">
                <a:moveTo>
                  <a:pt x="2872651" y="856030"/>
                </a:moveTo>
                <a:lnTo>
                  <a:pt x="2860471" y="856030"/>
                </a:lnTo>
                <a:lnTo>
                  <a:pt x="2857423" y="857554"/>
                </a:lnTo>
                <a:lnTo>
                  <a:pt x="2857423" y="862126"/>
                </a:lnTo>
                <a:lnTo>
                  <a:pt x="2860471" y="863650"/>
                </a:lnTo>
                <a:lnTo>
                  <a:pt x="2872651" y="863650"/>
                </a:lnTo>
                <a:lnTo>
                  <a:pt x="2874162" y="862126"/>
                </a:lnTo>
                <a:lnTo>
                  <a:pt x="2874162" y="857554"/>
                </a:lnTo>
                <a:lnTo>
                  <a:pt x="2872651" y="856030"/>
                </a:lnTo>
                <a:close/>
              </a:path>
              <a:path w="3121025" h="864235">
                <a:moveTo>
                  <a:pt x="2896997" y="856030"/>
                </a:moveTo>
                <a:lnTo>
                  <a:pt x="2884830" y="856030"/>
                </a:lnTo>
                <a:lnTo>
                  <a:pt x="2883306" y="857554"/>
                </a:lnTo>
                <a:lnTo>
                  <a:pt x="2883306" y="862126"/>
                </a:lnTo>
                <a:lnTo>
                  <a:pt x="2884830" y="863650"/>
                </a:lnTo>
                <a:lnTo>
                  <a:pt x="2896997" y="863650"/>
                </a:lnTo>
                <a:lnTo>
                  <a:pt x="2900045" y="862126"/>
                </a:lnTo>
                <a:lnTo>
                  <a:pt x="2900045" y="857554"/>
                </a:lnTo>
                <a:lnTo>
                  <a:pt x="2896997" y="856030"/>
                </a:lnTo>
                <a:close/>
              </a:path>
              <a:path w="3121025" h="864235">
                <a:moveTo>
                  <a:pt x="2922879" y="856030"/>
                </a:moveTo>
                <a:lnTo>
                  <a:pt x="2909176" y="856030"/>
                </a:lnTo>
                <a:lnTo>
                  <a:pt x="2907665" y="857554"/>
                </a:lnTo>
                <a:lnTo>
                  <a:pt x="2907665" y="862126"/>
                </a:lnTo>
                <a:lnTo>
                  <a:pt x="2909176" y="863650"/>
                </a:lnTo>
                <a:lnTo>
                  <a:pt x="2922879" y="863650"/>
                </a:lnTo>
                <a:lnTo>
                  <a:pt x="2924403" y="862126"/>
                </a:lnTo>
                <a:lnTo>
                  <a:pt x="2924403" y="857554"/>
                </a:lnTo>
                <a:lnTo>
                  <a:pt x="2922879" y="856030"/>
                </a:lnTo>
                <a:close/>
              </a:path>
              <a:path w="3121025" h="864235">
                <a:moveTo>
                  <a:pt x="2947238" y="856030"/>
                </a:moveTo>
                <a:lnTo>
                  <a:pt x="2933534" y="856030"/>
                </a:lnTo>
                <a:lnTo>
                  <a:pt x="2932010" y="857554"/>
                </a:lnTo>
                <a:lnTo>
                  <a:pt x="2932010" y="862126"/>
                </a:lnTo>
                <a:lnTo>
                  <a:pt x="2933534" y="863650"/>
                </a:lnTo>
                <a:lnTo>
                  <a:pt x="2947238" y="863650"/>
                </a:lnTo>
                <a:lnTo>
                  <a:pt x="2948762" y="862126"/>
                </a:lnTo>
                <a:lnTo>
                  <a:pt x="2948762" y="857554"/>
                </a:lnTo>
                <a:lnTo>
                  <a:pt x="2947238" y="856030"/>
                </a:lnTo>
                <a:close/>
              </a:path>
              <a:path w="3121025" h="864235">
                <a:moveTo>
                  <a:pt x="2971596" y="856030"/>
                </a:moveTo>
                <a:lnTo>
                  <a:pt x="2959417" y="856030"/>
                </a:lnTo>
                <a:lnTo>
                  <a:pt x="2956369" y="857554"/>
                </a:lnTo>
                <a:lnTo>
                  <a:pt x="2956369" y="862126"/>
                </a:lnTo>
                <a:lnTo>
                  <a:pt x="2959417" y="863650"/>
                </a:lnTo>
                <a:lnTo>
                  <a:pt x="2971596" y="863650"/>
                </a:lnTo>
                <a:lnTo>
                  <a:pt x="2973120" y="862126"/>
                </a:lnTo>
                <a:lnTo>
                  <a:pt x="2973120" y="857554"/>
                </a:lnTo>
                <a:lnTo>
                  <a:pt x="2971596" y="856030"/>
                </a:lnTo>
                <a:close/>
              </a:path>
              <a:path w="3121025" h="864235">
                <a:moveTo>
                  <a:pt x="2995955" y="856030"/>
                </a:moveTo>
                <a:lnTo>
                  <a:pt x="2983776" y="856030"/>
                </a:lnTo>
                <a:lnTo>
                  <a:pt x="2982252" y="857554"/>
                </a:lnTo>
                <a:lnTo>
                  <a:pt x="2982252" y="862126"/>
                </a:lnTo>
                <a:lnTo>
                  <a:pt x="2983776" y="863650"/>
                </a:lnTo>
                <a:lnTo>
                  <a:pt x="2995955" y="863650"/>
                </a:lnTo>
                <a:lnTo>
                  <a:pt x="2997479" y="862126"/>
                </a:lnTo>
                <a:lnTo>
                  <a:pt x="2997479" y="857554"/>
                </a:lnTo>
                <a:lnTo>
                  <a:pt x="2995955" y="856030"/>
                </a:lnTo>
                <a:close/>
              </a:path>
              <a:path w="3121025" h="864235">
                <a:moveTo>
                  <a:pt x="3020314" y="856030"/>
                </a:moveTo>
                <a:lnTo>
                  <a:pt x="3008134" y="856030"/>
                </a:lnTo>
                <a:lnTo>
                  <a:pt x="3006610" y="857554"/>
                </a:lnTo>
                <a:lnTo>
                  <a:pt x="3006610" y="862126"/>
                </a:lnTo>
                <a:lnTo>
                  <a:pt x="3008134" y="863650"/>
                </a:lnTo>
                <a:lnTo>
                  <a:pt x="3020314" y="863650"/>
                </a:lnTo>
                <a:lnTo>
                  <a:pt x="3023362" y="862126"/>
                </a:lnTo>
                <a:lnTo>
                  <a:pt x="3023362" y="857554"/>
                </a:lnTo>
                <a:lnTo>
                  <a:pt x="3020314" y="856030"/>
                </a:lnTo>
                <a:close/>
              </a:path>
              <a:path w="3121025" h="864235">
                <a:moveTo>
                  <a:pt x="3046196" y="856030"/>
                </a:moveTo>
                <a:lnTo>
                  <a:pt x="3032493" y="856030"/>
                </a:lnTo>
                <a:lnTo>
                  <a:pt x="3030969" y="857554"/>
                </a:lnTo>
                <a:lnTo>
                  <a:pt x="3030969" y="862126"/>
                </a:lnTo>
                <a:lnTo>
                  <a:pt x="3032493" y="863650"/>
                </a:lnTo>
                <a:lnTo>
                  <a:pt x="3046196" y="863650"/>
                </a:lnTo>
                <a:lnTo>
                  <a:pt x="3047720" y="862126"/>
                </a:lnTo>
                <a:lnTo>
                  <a:pt x="3047720" y="857554"/>
                </a:lnTo>
                <a:lnTo>
                  <a:pt x="3046196" y="856030"/>
                </a:lnTo>
                <a:close/>
              </a:path>
              <a:path w="3121025" h="864235">
                <a:moveTo>
                  <a:pt x="3070542" y="856030"/>
                </a:moveTo>
                <a:lnTo>
                  <a:pt x="3058375" y="856030"/>
                </a:lnTo>
                <a:lnTo>
                  <a:pt x="3055327" y="857554"/>
                </a:lnTo>
                <a:lnTo>
                  <a:pt x="3055327" y="862126"/>
                </a:lnTo>
                <a:lnTo>
                  <a:pt x="3058375" y="863650"/>
                </a:lnTo>
                <a:lnTo>
                  <a:pt x="3070542" y="863650"/>
                </a:lnTo>
                <a:lnTo>
                  <a:pt x="3072066" y="862126"/>
                </a:lnTo>
                <a:lnTo>
                  <a:pt x="3072066" y="857554"/>
                </a:lnTo>
                <a:lnTo>
                  <a:pt x="3070542" y="856030"/>
                </a:lnTo>
                <a:close/>
              </a:path>
              <a:path w="3121025" h="864235">
                <a:moveTo>
                  <a:pt x="3094901" y="856030"/>
                </a:moveTo>
                <a:lnTo>
                  <a:pt x="3082721" y="856030"/>
                </a:lnTo>
                <a:lnTo>
                  <a:pt x="3081210" y="857554"/>
                </a:lnTo>
                <a:lnTo>
                  <a:pt x="3081210" y="862126"/>
                </a:lnTo>
                <a:lnTo>
                  <a:pt x="3082721" y="863650"/>
                </a:lnTo>
                <a:lnTo>
                  <a:pt x="3094901" y="863650"/>
                </a:lnTo>
                <a:lnTo>
                  <a:pt x="3096425" y="862126"/>
                </a:lnTo>
                <a:lnTo>
                  <a:pt x="3096425" y="857554"/>
                </a:lnTo>
                <a:lnTo>
                  <a:pt x="3094901" y="856030"/>
                </a:lnTo>
                <a:close/>
              </a:path>
              <a:path w="3121025" h="864235">
                <a:moveTo>
                  <a:pt x="3113938" y="856030"/>
                </a:moveTo>
                <a:lnTo>
                  <a:pt x="3107080" y="856030"/>
                </a:lnTo>
                <a:lnTo>
                  <a:pt x="3105569" y="857554"/>
                </a:lnTo>
                <a:lnTo>
                  <a:pt x="3105569" y="862126"/>
                </a:lnTo>
                <a:lnTo>
                  <a:pt x="3107080" y="863650"/>
                </a:lnTo>
                <a:lnTo>
                  <a:pt x="3119259" y="863650"/>
                </a:lnTo>
                <a:lnTo>
                  <a:pt x="3120783" y="862126"/>
                </a:lnTo>
                <a:lnTo>
                  <a:pt x="3120783" y="860602"/>
                </a:lnTo>
                <a:lnTo>
                  <a:pt x="3113176" y="860602"/>
                </a:lnTo>
                <a:lnTo>
                  <a:pt x="3113176" y="857554"/>
                </a:lnTo>
                <a:lnTo>
                  <a:pt x="3113938" y="856030"/>
                </a:lnTo>
                <a:close/>
              </a:path>
              <a:path w="3121025" h="864235">
                <a:moveTo>
                  <a:pt x="3119259" y="854506"/>
                </a:moveTo>
                <a:lnTo>
                  <a:pt x="3114700" y="854506"/>
                </a:lnTo>
                <a:lnTo>
                  <a:pt x="3113176" y="857554"/>
                </a:lnTo>
                <a:lnTo>
                  <a:pt x="3113176" y="860602"/>
                </a:lnTo>
                <a:lnTo>
                  <a:pt x="3116224" y="856030"/>
                </a:lnTo>
                <a:lnTo>
                  <a:pt x="3120021" y="856030"/>
                </a:lnTo>
                <a:lnTo>
                  <a:pt x="3119259" y="854506"/>
                </a:lnTo>
                <a:close/>
              </a:path>
              <a:path w="3121025" h="864235">
                <a:moveTo>
                  <a:pt x="3120021" y="856030"/>
                </a:moveTo>
                <a:lnTo>
                  <a:pt x="3116224" y="856030"/>
                </a:lnTo>
                <a:lnTo>
                  <a:pt x="3113176" y="860602"/>
                </a:lnTo>
                <a:lnTo>
                  <a:pt x="3120783" y="860602"/>
                </a:lnTo>
                <a:lnTo>
                  <a:pt x="3120783" y="857554"/>
                </a:lnTo>
                <a:lnTo>
                  <a:pt x="3120021" y="856030"/>
                </a:lnTo>
                <a:close/>
              </a:path>
              <a:path w="3121025" h="864235">
                <a:moveTo>
                  <a:pt x="3119259" y="830135"/>
                </a:moveTo>
                <a:lnTo>
                  <a:pt x="3114700" y="830135"/>
                </a:lnTo>
                <a:lnTo>
                  <a:pt x="3113176" y="831659"/>
                </a:lnTo>
                <a:lnTo>
                  <a:pt x="3113176" y="845362"/>
                </a:lnTo>
                <a:lnTo>
                  <a:pt x="3114700" y="846886"/>
                </a:lnTo>
                <a:lnTo>
                  <a:pt x="3119259" y="846886"/>
                </a:lnTo>
                <a:lnTo>
                  <a:pt x="3120783" y="845362"/>
                </a:lnTo>
                <a:lnTo>
                  <a:pt x="3120783" y="831659"/>
                </a:lnTo>
                <a:lnTo>
                  <a:pt x="3119259" y="830135"/>
                </a:lnTo>
                <a:close/>
              </a:path>
              <a:path w="3121025" h="864235">
                <a:moveTo>
                  <a:pt x="3119259" y="805764"/>
                </a:moveTo>
                <a:lnTo>
                  <a:pt x="3114700" y="805764"/>
                </a:lnTo>
                <a:lnTo>
                  <a:pt x="3113176" y="807288"/>
                </a:lnTo>
                <a:lnTo>
                  <a:pt x="3113176" y="819467"/>
                </a:lnTo>
                <a:lnTo>
                  <a:pt x="3114700" y="822515"/>
                </a:lnTo>
                <a:lnTo>
                  <a:pt x="3119259" y="822515"/>
                </a:lnTo>
                <a:lnTo>
                  <a:pt x="3120783" y="819467"/>
                </a:lnTo>
                <a:lnTo>
                  <a:pt x="3120783" y="807288"/>
                </a:lnTo>
                <a:lnTo>
                  <a:pt x="3119259" y="805764"/>
                </a:lnTo>
                <a:close/>
              </a:path>
              <a:path w="3121025" h="864235">
                <a:moveTo>
                  <a:pt x="3119259" y="781392"/>
                </a:moveTo>
                <a:lnTo>
                  <a:pt x="3114700" y="781392"/>
                </a:lnTo>
                <a:lnTo>
                  <a:pt x="3113176" y="782916"/>
                </a:lnTo>
                <a:lnTo>
                  <a:pt x="3113176" y="795096"/>
                </a:lnTo>
                <a:lnTo>
                  <a:pt x="3114700" y="796620"/>
                </a:lnTo>
                <a:lnTo>
                  <a:pt x="3119259" y="796620"/>
                </a:lnTo>
                <a:lnTo>
                  <a:pt x="3120783" y="795096"/>
                </a:lnTo>
                <a:lnTo>
                  <a:pt x="3120783" y="782916"/>
                </a:lnTo>
                <a:lnTo>
                  <a:pt x="3119259" y="781392"/>
                </a:lnTo>
                <a:close/>
              </a:path>
              <a:path w="3121025" h="864235">
                <a:moveTo>
                  <a:pt x="3119259" y="755497"/>
                </a:moveTo>
                <a:lnTo>
                  <a:pt x="3114700" y="755497"/>
                </a:lnTo>
                <a:lnTo>
                  <a:pt x="3113176" y="758545"/>
                </a:lnTo>
                <a:lnTo>
                  <a:pt x="3113176" y="770737"/>
                </a:lnTo>
                <a:lnTo>
                  <a:pt x="3114700" y="772248"/>
                </a:lnTo>
                <a:lnTo>
                  <a:pt x="3119259" y="772248"/>
                </a:lnTo>
                <a:lnTo>
                  <a:pt x="3120783" y="770737"/>
                </a:lnTo>
                <a:lnTo>
                  <a:pt x="3120783" y="758545"/>
                </a:lnTo>
                <a:lnTo>
                  <a:pt x="3119259" y="755497"/>
                </a:lnTo>
                <a:close/>
              </a:path>
              <a:path w="3121025" h="864235">
                <a:moveTo>
                  <a:pt x="3119259" y="731126"/>
                </a:moveTo>
                <a:lnTo>
                  <a:pt x="3114700" y="731126"/>
                </a:lnTo>
                <a:lnTo>
                  <a:pt x="3113176" y="732650"/>
                </a:lnTo>
                <a:lnTo>
                  <a:pt x="3113176" y="746366"/>
                </a:lnTo>
                <a:lnTo>
                  <a:pt x="3114700" y="747877"/>
                </a:lnTo>
                <a:lnTo>
                  <a:pt x="3119259" y="747877"/>
                </a:lnTo>
                <a:lnTo>
                  <a:pt x="3120783" y="746366"/>
                </a:lnTo>
                <a:lnTo>
                  <a:pt x="3120783" y="732650"/>
                </a:lnTo>
                <a:lnTo>
                  <a:pt x="3119259" y="731126"/>
                </a:lnTo>
                <a:close/>
              </a:path>
              <a:path w="3121025" h="864235">
                <a:moveTo>
                  <a:pt x="3119259" y="706754"/>
                </a:moveTo>
                <a:lnTo>
                  <a:pt x="3114700" y="706754"/>
                </a:lnTo>
                <a:lnTo>
                  <a:pt x="3113176" y="708278"/>
                </a:lnTo>
                <a:lnTo>
                  <a:pt x="3113176" y="721994"/>
                </a:lnTo>
                <a:lnTo>
                  <a:pt x="3114700" y="723518"/>
                </a:lnTo>
                <a:lnTo>
                  <a:pt x="3119259" y="723518"/>
                </a:lnTo>
                <a:lnTo>
                  <a:pt x="3120783" y="721994"/>
                </a:lnTo>
                <a:lnTo>
                  <a:pt x="3120783" y="708278"/>
                </a:lnTo>
                <a:lnTo>
                  <a:pt x="3119259" y="706754"/>
                </a:lnTo>
                <a:close/>
              </a:path>
              <a:path w="3121025" h="864235">
                <a:moveTo>
                  <a:pt x="3119259" y="682383"/>
                </a:moveTo>
                <a:lnTo>
                  <a:pt x="3114700" y="682383"/>
                </a:lnTo>
                <a:lnTo>
                  <a:pt x="3113176" y="683907"/>
                </a:lnTo>
                <a:lnTo>
                  <a:pt x="3113176" y="696099"/>
                </a:lnTo>
                <a:lnTo>
                  <a:pt x="3114700" y="699147"/>
                </a:lnTo>
                <a:lnTo>
                  <a:pt x="3119259" y="699147"/>
                </a:lnTo>
                <a:lnTo>
                  <a:pt x="3120783" y="696099"/>
                </a:lnTo>
                <a:lnTo>
                  <a:pt x="3120783" y="683907"/>
                </a:lnTo>
                <a:lnTo>
                  <a:pt x="3119259" y="682383"/>
                </a:lnTo>
                <a:close/>
              </a:path>
              <a:path w="3121025" h="864235">
                <a:moveTo>
                  <a:pt x="3119259" y="658012"/>
                </a:moveTo>
                <a:lnTo>
                  <a:pt x="3114700" y="658012"/>
                </a:lnTo>
                <a:lnTo>
                  <a:pt x="3113176" y="659536"/>
                </a:lnTo>
                <a:lnTo>
                  <a:pt x="3113176" y="671728"/>
                </a:lnTo>
                <a:lnTo>
                  <a:pt x="3114700" y="673252"/>
                </a:lnTo>
                <a:lnTo>
                  <a:pt x="3119259" y="673252"/>
                </a:lnTo>
                <a:lnTo>
                  <a:pt x="3120783" y="671728"/>
                </a:lnTo>
                <a:lnTo>
                  <a:pt x="3120783" y="659536"/>
                </a:lnTo>
                <a:lnTo>
                  <a:pt x="3119259" y="658012"/>
                </a:lnTo>
                <a:close/>
              </a:path>
              <a:path w="3121025" h="864235">
                <a:moveTo>
                  <a:pt x="3119259" y="632117"/>
                </a:moveTo>
                <a:lnTo>
                  <a:pt x="3114700" y="632117"/>
                </a:lnTo>
                <a:lnTo>
                  <a:pt x="3113176" y="635165"/>
                </a:lnTo>
                <a:lnTo>
                  <a:pt x="3113176" y="647357"/>
                </a:lnTo>
                <a:lnTo>
                  <a:pt x="3114700" y="648881"/>
                </a:lnTo>
                <a:lnTo>
                  <a:pt x="3119259" y="648881"/>
                </a:lnTo>
                <a:lnTo>
                  <a:pt x="3120783" y="647357"/>
                </a:lnTo>
                <a:lnTo>
                  <a:pt x="3120783" y="635165"/>
                </a:lnTo>
                <a:lnTo>
                  <a:pt x="3119259" y="632117"/>
                </a:lnTo>
                <a:close/>
              </a:path>
              <a:path w="3121025" h="864235">
                <a:moveTo>
                  <a:pt x="3119259" y="607745"/>
                </a:moveTo>
                <a:lnTo>
                  <a:pt x="3114700" y="607745"/>
                </a:lnTo>
                <a:lnTo>
                  <a:pt x="3113176" y="609269"/>
                </a:lnTo>
                <a:lnTo>
                  <a:pt x="3113176" y="622985"/>
                </a:lnTo>
                <a:lnTo>
                  <a:pt x="3114700" y="624509"/>
                </a:lnTo>
                <a:lnTo>
                  <a:pt x="3119259" y="624509"/>
                </a:lnTo>
                <a:lnTo>
                  <a:pt x="3120783" y="622985"/>
                </a:lnTo>
                <a:lnTo>
                  <a:pt x="3120783" y="609269"/>
                </a:lnTo>
                <a:lnTo>
                  <a:pt x="3119259" y="607745"/>
                </a:lnTo>
                <a:close/>
              </a:path>
              <a:path w="3121025" h="864235">
                <a:moveTo>
                  <a:pt x="3119259" y="583374"/>
                </a:moveTo>
                <a:lnTo>
                  <a:pt x="3114700" y="583374"/>
                </a:lnTo>
                <a:lnTo>
                  <a:pt x="3113176" y="584898"/>
                </a:lnTo>
                <a:lnTo>
                  <a:pt x="3113176" y="598614"/>
                </a:lnTo>
                <a:lnTo>
                  <a:pt x="3114700" y="600138"/>
                </a:lnTo>
                <a:lnTo>
                  <a:pt x="3119259" y="600138"/>
                </a:lnTo>
                <a:lnTo>
                  <a:pt x="3120783" y="598614"/>
                </a:lnTo>
                <a:lnTo>
                  <a:pt x="3120783" y="584898"/>
                </a:lnTo>
                <a:lnTo>
                  <a:pt x="3119259" y="583374"/>
                </a:lnTo>
                <a:close/>
              </a:path>
              <a:path w="3121025" h="864235">
                <a:moveTo>
                  <a:pt x="3119259" y="559003"/>
                </a:moveTo>
                <a:lnTo>
                  <a:pt x="3114700" y="559003"/>
                </a:lnTo>
                <a:lnTo>
                  <a:pt x="3113176" y="560527"/>
                </a:lnTo>
                <a:lnTo>
                  <a:pt x="3113176" y="572719"/>
                </a:lnTo>
                <a:lnTo>
                  <a:pt x="3114700" y="575767"/>
                </a:lnTo>
                <a:lnTo>
                  <a:pt x="3119259" y="575767"/>
                </a:lnTo>
                <a:lnTo>
                  <a:pt x="3120783" y="572719"/>
                </a:lnTo>
                <a:lnTo>
                  <a:pt x="3120783" y="560527"/>
                </a:lnTo>
                <a:lnTo>
                  <a:pt x="3119259" y="559003"/>
                </a:lnTo>
                <a:close/>
              </a:path>
              <a:path w="3121025" h="864235">
                <a:moveTo>
                  <a:pt x="3119259" y="534644"/>
                </a:moveTo>
                <a:lnTo>
                  <a:pt x="3114700" y="534644"/>
                </a:lnTo>
                <a:lnTo>
                  <a:pt x="3113176" y="536155"/>
                </a:lnTo>
                <a:lnTo>
                  <a:pt x="3113176" y="548347"/>
                </a:lnTo>
                <a:lnTo>
                  <a:pt x="3114700" y="549871"/>
                </a:lnTo>
                <a:lnTo>
                  <a:pt x="3119259" y="549871"/>
                </a:lnTo>
                <a:lnTo>
                  <a:pt x="3120783" y="548347"/>
                </a:lnTo>
                <a:lnTo>
                  <a:pt x="3120783" y="536155"/>
                </a:lnTo>
                <a:lnTo>
                  <a:pt x="3119259" y="534644"/>
                </a:lnTo>
                <a:close/>
              </a:path>
              <a:path w="3121025" h="864235">
                <a:moveTo>
                  <a:pt x="3119259" y="508749"/>
                </a:moveTo>
                <a:lnTo>
                  <a:pt x="3114700" y="508749"/>
                </a:lnTo>
                <a:lnTo>
                  <a:pt x="3113176" y="511784"/>
                </a:lnTo>
                <a:lnTo>
                  <a:pt x="3113176" y="523976"/>
                </a:lnTo>
                <a:lnTo>
                  <a:pt x="3114700" y="525500"/>
                </a:lnTo>
                <a:lnTo>
                  <a:pt x="3119259" y="525500"/>
                </a:lnTo>
                <a:lnTo>
                  <a:pt x="3120783" y="523976"/>
                </a:lnTo>
                <a:lnTo>
                  <a:pt x="3120783" y="511784"/>
                </a:lnTo>
                <a:lnTo>
                  <a:pt x="3119259" y="508749"/>
                </a:lnTo>
                <a:close/>
              </a:path>
              <a:path w="3121025" h="864235">
                <a:moveTo>
                  <a:pt x="3119259" y="484377"/>
                </a:moveTo>
                <a:lnTo>
                  <a:pt x="3114700" y="484377"/>
                </a:lnTo>
                <a:lnTo>
                  <a:pt x="3113176" y="485901"/>
                </a:lnTo>
                <a:lnTo>
                  <a:pt x="3113176" y="499605"/>
                </a:lnTo>
                <a:lnTo>
                  <a:pt x="3114700" y="501129"/>
                </a:lnTo>
                <a:lnTo>
                  <a:pt x="3119259" y="501129"/>
                </a:lnTo>
                <a:lnTo>
                  <a:pt x="3120783" y="499605"/>
                </a:lnTo>
                <a:lnTo>
                  <a:pt x="3120783" y="485901"/>
                </a:lnTo>
                <a:lnTo>
                  <a:pt x="3119259" y="484377"/>
                </a:lnTo>
                <a:close/>
              </a:path>
              <a:path w="3121025" h="864235">
                <a:moveTo>
                  <a:pt x="3119259" y="460006"/>
                </a:moveTo>
                <a:lnTo>
                  <a:pt x="3114700" y="460006"/>
                </a:lnTo>
                <a:lnTo>
                  <a:pt x="3113176" y="461530"/>
                </a:lnTo>
                <a:lnTo>
                  <a:pt x="3113176" y="473709"/>
                </a:lnTo>
                <a:lnTo>
                  <a:pt x="3114700" y="476757"/>
                </a:lnTo>
                <a:lnTo>
                  <a:pt x="3119259" y="476757"/>
                </a:lnTo>
                <a:lnTo>
                  <a:pt x="3120783" y="473709"/>
                </a:lnTo>
                <a:lnTo>
                  <a:pt x="3120783" y="461530"/>
                </a:lnTo>
                <a:lnTo>
                  <a:pt x="3119259" y="460006"/>
                </a:lnTo>
                <a:close/>
              </a:path>
              <a:path w="3121025" h="864235">
                <a:moveTo>
                  <a:pt x="3119259" y="435635"/>
                </a:moveTo>
                <a:lnTo>
                  <a:pt x="3114700" y="435635"/>
                </a:lnTo>
                <a:lnTo>
                  <a:pt x="3113176" y="437159"/>
                </a:lnTo>
                <a:lnTo>
                  <a:pt x="3113176" y="449338"/>
                </a:lnTo>
                <a:lnTo>
                  <a:pt x="3114700" y="450862"/>
                </a:lnTo>
                <a:lnTo>
                  <a:pt x="3119259" y="450862"/>
                </a:lnTo>
                <a:lnTo>
                  <a:pt x="3120783" y="449338"/>
                </a:lnTo>
                <a:lnTo>
                  <a:pt x="3120783" y="437159"/>
                </a:lnTo>
                <a:lnTo>
                  <a:pt x="3119259" y="435635"/>
                </a:lnTo>
                <a:close/>
              </a:path>
              <a:path w="3121025" h="864235">
                <a:moveTo>
                  <a:pt x="3119259" y="409740"/>
                </a:moveTo>
                <a:lnTo>
                  <a:pt x="3114700" y="409740"/>
                </a:lnTo>
                <a:lnTo>
                  <a:pt x="3113176" y="412788"/>
                </a:lnTo>
                <a:lnTo>
                  <a:pt x="3113176" y="424967"/>
                </a:lnTo>
                <a:lnTo>
                  <a:pt x="3114700" y="426491"/>
                </a:lnTo>
                <a:lnTo>
                  <a:pt x="3119259" y="426491"/>
                </a:lnTo>
                <a:lnTo>
                  <a:pt x="3120783" y="424967"/>
                </a:lnTo>
                <a:lnTo>
                  <a:pt x="3120783" y="412788"/>
                </a:lnTo>
                <a:lnTo>
                  <a:pt x="3119259" y="409740"/>
                </a:lnTo>
                <a:close/>
              </a:path>
              <a:path w="3121025" h="864235">
                <a:moveTo>
                  <a:pt x="3119259" y="385368"/>
                </a:moveTo>
                <a:lnTo>
                  <a:pt x="3114700" y="385368"/>
                </a:lnTo>
                <a:lnTo>
                  <a:pt x="3113176" y="386892"/>
                </a:lnTo>
                <a:lnTo>
                  <a:pt x="3113176" y="400596"/>
                </a:lnTo>
                <a:lnTo>
                  <a:pt x="3114700" y="402120"/>
                </a:lnTo>
                <a:lnTo>
                  <a:pt x="3119259" y="402120"/>
                </a:lnTo>
                <a:lnTo>
                  <a:pt x="3120783" y="400596"/>
                </a:lnTo>
                <a:lnTo>
                  <a:pt x="3120783" y="386892"/>
                </a:lnTo>
                <a:lnTo>
                  <a:pt x="3119259" y="385368"/>
                </a:lnTo>
                <a:close/>
              </a:path>
              <a:path w="3121025" h="864235">
                <a:moveTo>
                  <a:pt x="3119259" y="360997"/>
                </a:moveTo>
                <a:lnTo>
                  <a:pt x="3114700" y="360997"/>
                </a:lnTo>
                <a:lnTo>
                  <a:pt x="3113176" y="362521"/>
                </a:lnTo>
                <a:lnTo>
                  <a:pt x="3113176" y="376224"/>
                </a:lnTo>
                <a:lnTo>
                  <a:pt x="3114700" y="377748"/>
                </a:lnTo>
                <a:lnTo>
                  <a:pt x="3119259" y="377748"/>
                </a:lnTo>
                <a:lnTo>
                  <a:pt x="3120783" y="376224"/>
                </a:lnTo>
                <a:lnTo>
                  <a:pt x="3120783" y="362521"/>
                </a:lnTo>
                <a:lnTo>
                  <a:pt x="3119259" y="360997"/>
                </a:lnTo>
                <a:close/>
              </a:path>
              <a:path w="3121025" h="864235">
                <a:moveTo>
                  <a:pt x="3119259" y="336626"/>
                </a:moveTo>
                <a:lnTo>
                  <a:pt x="3114700" y="336626"/>
                </a:lnTo>
                <a:lnTo>
                  <a:pt x="3113176" y="338150"/>
                </a:lnTo>
                <a:lnTo>
                  <a:pt x="3113176" y="350329"/>
                </a:lnTo>
                <a:lnTo>
                  <a:pt x="3114700" y="353377"/>
                </a:lnTo>
                <a:lnTo>
                  <a:pt x="3119259" y="353377"/>
                </a:lnTo>
                <a:lnTo>
                  <a:pt x="3120783" y="350329"/>
                </a:lnTo>
                <a:lnTo>
                  <a:pt x="3120783" y="338150"/>
                </a:lnTo>
                <a:lnTo>
                  <a:pt x="3119259" y="336626"/>
                </a:lnTo>
                <a:close/>
              </a:path>
              <a:path w="3121025" h="864235">
                <a:moveTo>
                  <a:pt x="3119259" y="312254"/>
                </a:moveTo>
                <a:lnTo>
                  <a:pt x="3114700" y="312254"/>
                </a:lnTo>
                <a:lnTo>
                  <a:pt x="3113176" y="313778"/>
                </a:lnTo>
                <a:lnTo>
                  <a:pt x="3113176" y="325958"/>
                </a:lnTo>
                <a:lnTo>
                  <a:pt x="3114700" y="327482"/>
                </a:lnTo>
                <a:lnTo>
                  <a:pt x="3119259" y="327482"/>
                </a:lnTo>
                <a:lnTo>
                  <a:pt x="3120783" y="325958"/>
                </a:lnTo>
                <a:lnTo>
                  <a:pt x="3120783" y="313778"/>
                </a:lnTo>
                <a:lnTo>
                  <a:pt x="3119259" y="312254"/>
                </a:lnTo>
                <a:close/>
              </a:path>
              <a:path w="3121025" h="864235">
                <a:moveTo>
                  <a:pt x="3119259" y="286359"/>
                </a:moveTo>
                <a:lnTo>
                  <a:pt x="3114700" y="286359"/>
                </a:lnTo>
                <a:lnTo>
                  <a:pt x="3113176" y="289407"/>
                </a:lnTo>
                <a:lnTo>
                  <a:pt x="3113176" y="301586"/>
                </a:lnTo>
                <a:lnTo>
                  <a:pt x="3114700" y="303110"/>
                </a:lnTo>
                <a:lnTo>
                  <a:pt x="3119259" y="303110"/>
                </a:lnTo>
                <a:lnTo>
                  <a:pt x="3120783" y="301586"/>
                </a:lnTo>
                <a:lnTo>
                  <a:pt x="3120783" y="289407"/>
                </a:lnTo>
                <a:lnTo>
                  <a:pt x="3119259" y="286359"/>
                </a:lnTo>
                <a:close/>
              </a:path>
              <a:path w="3121025" h="864235">
                <a:moveTo>
                  <a:pt x="3119259" y="261988"/>
                </a:moveTo>
                <a:lnTo>
                  <a:pt x="3114700" y="261988"/>
                </a:lnTo>
                <a:lnTo>
                  <a:pt x="3113176" y="263512"/>
                </a:lnTo>
                <a:lnTo>
                  <a:pt x="3113176" y="277215"/>
                </a:lnTo>
                <a:lnTo>
                  <a:pt x="3114700" y="278739"/>
                </a:lnTo>
                <a:lnTo>
                  <a:pt x="3119259" y="278739"/>
                </a:lnTo>
                <a:lnTo>
                  <a:pt x="3120783" y="277215"/>
                </a:lnTo>
                <a:lnTo>
                  <a:pt x="3120783" y="263512"/>
                </a:lnTo>
                <a:lnTo>
                  <a:pt x="3119259" y="261988"/>
                </a:lnTo>
                <a:close/>
              </a:path>
              <a:path w="3121025" h="864235">
                <a:moveTo>
                  <a:pt x="3119259" y="237616"/>
                </a:moveTo>
                <a:lnTo>
                  <a:pt x="3114700" y="237616"/>
                </a:lnTo>
                <a:lnTo>
                  <a:pt x="3113176" y="239140"/>
                </a:lnTo>
                <a:lnTo>
                  <a:pt x="3113176" y="252844"/>
                </a:lnTo>
                <a:lnTo>
                  <a:pt x="3114700" y="254368"/>
                </a:lnTo>
                <a:lnTo>
                  <a:pt x="3119259" y="254368"/>
                </a:lnTo>
                <a:lnTo>
                  <a:pt x="3120783" y="252844"/>
                </a:lnTo>
                <a:lnTo>
                  <a:pt x="3120783" y="239140"/>
                </a:lnTo>
                <a:lnTo>
                  <a:pt x="3119259" y="237616"/>
                </a:lnTo>
                <a:close/>
              </a:path>
              <a:path w="3121025" h="864235">
                <a:moveTo>
                  <a:pt x="3119259" y="213245"/>
                </a:moveTo>
                <a:lnTo>
                  <a:pt x="3114700" y="213245"/>
                </a:lnTo>
                <a:lnTo>
                  <a:pt x="3113176" y="214769"/>
                </a:lnTo>
                <a:lnTo>
                  <a:pt x="3113176" y="226961"/>
                </a:lnTo>
                <a:lnTo>
                  <a:pt x="3114700" y="229996"/>
                </a:lnTo>
                <a:lnTo>
                  <a:pt x="3119259" y="229996"/>
                </a:lnTo>
                <a:lnTo>
                  <a:pt x="3120783" y="226961"/>
                </a:lnTo>
                <a:lnTo>
                  <a:pt x="3120783" y="214769"/>
                </a:lnTo>
                <a:lnTo>
                  <a:pt x="3119259" y="213245"/>
                </a:lnTo>
                <a:close/>
              </a:path>
              <a:path w="3121025" h="864235">
                <a:moveTo>
                  <a:pt x="3119259" y="187350"/>
                </a:moveTo>
                <a:lnTo>
                  <a:pt x="3114700" y="187350"/>
                </a:lnTo>
                <a:lnTo>
                  <a:pt x="3113176" y="190398"/>
                </a:lnTo>
                <a:lnTo>
                  <a:pt x="3113176" y="202590"/>
                </a:lnTo>
                <a:lnTo>
                  <a:pt x="3114700" y="204114"/>
                </a:lnTo>
                <a:lnTo>
                  <a:pt x="3119259" y="204114"/>
                </a:lnTo>
                <a:lnTo>
                  <a:pt x="3120783" y="202590"/>
                </a:lnTo>
                <a:lnTo>
                  <a:pt x="3120783" y="190398"/>
                </a:lnTo>
                <a:lnTo>
                  <a:pt x="3119259" y="187350"/>
                </a:lnTo>
                <a:close/>
              </a:path>
              <a:path w="3121025" h="864235">
                <a:moveTo>
                  <a:pt x="3119259" y="162979"/>
                </a:moveTo>
                <a:lnTo>
                  <a:pt x="3114700" y="162979"/>
                </a:lnTo>
                <a:lnTo>
                  <a:pt x="3113176" y="164503"/>
                </a:lnTo>
                <a:lnTo>
                  <a:pt x="3113176" y="178219"/>
                </a:lnTo>
                <a:lnTo>
                  <a:pt x="3114700" y="179743"/>
                </a:lnTo>
                <a:lnTo>
                  <a:pt x="3119259" y="179743"/>
                </a:lnTo>
                <a:lnTo>
                  <a:pt x="3120783" y="178219"/>
                </a:lnTo>
                <a:lnTo>
                  <a:pt x="3120783" y="164503"/>
                </a:lnTo>
                <a:lnTo>
                  <a:pt x="3119259" y="162979"/>
                </a:lnTo>
                <a:close/>
              </a:path>
              <a:path w="3121025" h="864235">
                <a:moveTo>
                  <a:pt x="3119259" y="138607"/>
                </a:moveTo>
                <a:lnTo>
                  <a:pt x="3114700" y="138607"/>
                </a:lnTo>
                <a:lnTo>
                  <a:pt x="3113176" y="140131"/>
                </a:lnTo>
                <a:lnTo>
                  <a:pt x="3113176" y="153847"/>
                </a:lnTo>
                <a:lnTo>
                  <a:pt x="3114700" y="155371"/>
                </a:lnTo>
                <a:lnTo>
                  <a:pt x="3119259" y="155371"/>
                </a:lnTo>
                <a:lnTo>
                  <a:pt x="3120783" y="153847"/>
                </a:lnTo>
                <a:lnTo>
                  <a:pt x="3120783" y="140131"/>
                </a:lnTo>
                <a:lnTo>
                  <a:pt x="3119259" y="138607"/>
                </a:lnTo>
                <a:close/>
              </a:path>
              <a:path w="3121025" h="864235">
                <a:moveTo>
                  <a:pt x="3119259" y="114236"/>
                </a:moveTo>
                <a:lnTo>
                  <a:pt x="3114700" y="114236"/>
                </a:lnTo>
                <a:lnTo>
                  <a:pt x="3113176" y="115760"/>
                </a:lnTo>
                <a:lnTo>
                  <a:pt x="3113176" y="127952"/>
                </a:lnTo>
                <a:lnTo>
                  <a:pt x="3114700" y="131000"/>
                </a:lnTo>
                <a:lnTo>
                  <a:pt x="3119259" y="131000"/>
                </a:lnTo>
                <a:lnTo>
                  <a:pt x="3120783" y="127952"/>
                </a:lnTo>
                <a:lnTo>
                  <a:pt x="3120783" y="115760"/>
                </a:lnTo>
                <a:lnTo>
                  <a:pt x="3119259" y="114236"/>
                </a:lnTo>
                <a:close/>
              </a:path>
              <a:path w="3121025" h="864235">
                <a:moveTo>
                  <a:pt x="3119259" y="89865"/>
                </a:moveTo>
                <a:lnTo>
                  <a:pt x="3114700" y="89865"/>
                </a:lnTo>
                <a:lnTo>
                  <a:pt x="3113176" y="91389"/>
                </a:lnTo>
                <a:lnTo>
                  <a:pt x="3113176" y="103581"/>
                </a:lnTo>
                <a:lnTo>
                  <a:pt x="3114700" y="105105"/>
                </a:lnTo>
                <a:lnTo>
                  <a:pt x="3119259" y="105105"/>
                </a:lnTo>
                <a:lnTo>
                  <a:pt x="3120783" y="103581"/>
                </a:lnTo>
                <a:lnTo>
                  <a:pt x="3120783" y="91389"/>
                </a:lnTo>
                <a:lnTo>
                  <a:pt x="3119259" y="89865"/>
                </a:lnTo>
                <a:close/>
              </a:path>
              <a:path w="3121025" h="864235">
                <a:moveTo>
                  <a:pt x="3119259" y="63969"/>
                </a:moveTo>
                <a:lnTo>
                  <a:pt x="3114700" y="63969"/>
                </a:lnTo>
                <a:lnTo>
                  <a:pt x="3113176" y="67017"/>
                </a:lnTo>
                <a:lnTo>
                  <a:pt x="3113176" y="79209"/>
                </a:lnTo>
                <a:lnTo>
                  <a:pt x="3114700" y="80733"/>
                </a:lnTo>
                <a:lnTo>
                  <a:pt x="3119259" y="80733"/>
                </a:lnTo>
                <a:lnTo>
                  <a:pt x="3120783" y="79209"/>
                </a:lnTo>
                <a:lnTo>
                  <a:pt x="3120783" y="67017"/>
                </a:lnTo>
                <a:lnTo>
                  <a:pt x="3119259" y="63969"/>
                </a:lnTo>
                <a:close/>
              </a:path>
              <a:path w="3121025" h="864235">
                <a:moveTo>
                  <a:pt x="3119259" y="39598"/>
                </a:moveTo>
                <a:lnTo>
                  <a:pt x="3114700" y="39598"/>
                </a:lnTo>
                <a:lnTo>
                  <a:pt x="3113176" y="41122"/>
                </a:lnTo>
                <a:lnTo>
                  <a:pt x="3113176" y="54838"/>
                </a:lnTo>
                <a:lnTo>
                  <a:pt x="3114700" y="56362"/>
                </a:lnTo>
                <a:lnTo>
                  <a:pt x="3119259" y="56362"/>
                </a:lnTo>
                <a:lnTo>
                  <a:pt x="3120783" y="54838"/>
                </a:lnTo>
                <a:lnTo>
                  <a:pt x="3120783" y="41122"/>
                </a:lnTo>
                <a:lnTo>
                  <a:pt x="3119259" y="39598"/>
                </a:lnTo>
                <a:close/>
              </a:path>
              <a:path w="3121025" h="864235">
                <a:moveTo>
                  <a:pt x="3119259" y="15239"/>
                </a:moveTo>
                <a:lnTo>
                  <a:pt x="3114700" y="15239"/>
                </a:lnTo>
                <a:lnTo>
                  <a:pt x="3113176" y="16751"/>
                </a:lnTo>
                <a:lnTo>
                  <a:pt x="3113176" y="30467"/>
                </a:lnTo>
                <a:lnTo>
                  <a:pt x="3114700" y="31991"/>
                </a:lnTo>
                <a:lnTo>
                  <a:pt x="3119259" y="31991"/>
                </a:lnTo>
                <a:lnTo>
                  <a:pt x="3120783" y="30467"/>
                </a:lnTo>
                <a:lnTo>
                  <a:pt x="3120783" y="16751"/>
                </a:lnTo>
                <a:lnTo>
                  <a:pt x="3119259" y="15239"/>
                </a:lnTo>
                <a:close/>
              </a:path>
              <a:path w="3121025" h="864235">
                <a:moveTo>
                  <a:pt x="3117735" y="0"/>
                </a:moveTo>
                <a:lnTo>
                  <a:pt x="3104045" y="0"/>
                </a:lnTo>
                <a:lnTo>
                  <a:pt x="3102521" y="1523"/>
                </a:lnTo>
                <a:lnTo>
                  <a:pt x="3102521" y="6095"/>
                </a:lnTo>
                <a:lnTo>
                  <a:pt x="3104045" y="9143"/>
                </a:lnTo>
                <a:lnTo>
                  <a:pt x="3117735" y="9143"/>
                </a:lnTo>
                <a:lnTo>
                  <a:pt x="3119259" y="6095"/>
                </a:lnTo>
                <a:lnTo>
                  <a:pt x="3119259" y="1523"/>
                </a:lnTo>
                <a:lnTo>
                  <a:pt x="3117735" y="0"/>
                </a:lnTo>
                <a:close/>
              </a:path>
              <a:path w="3121025" h="864235">
                <a:moveTo>
                  <a:pt x="3093389" y="0"/>
                </a:moveTo>
                <a:lnTo>
                  <a:pt x="3079686" y="0"/>
                </a:lnTo>
                <a:lnTo>
                  <a:pt x="3078162" y="1523"/>
                </a:lnTo>
                <a:lnTo>
                  <a:pt x="3078162" y="6095"/>
                </a:lnTo>
                <a:lnTo>
                  <a:pt x="3079686" y="9143"/>
                </a:lnTo>
                <a:lnTo>
                  <a:pt x="3093389" y="9143"/>
                </a:lnTo>
                <a:lnTo>
                  <a:pt x="3094901" y="6095"/>
                </a:lnTo>
                <a:lnTo>
                  <a:pt x="3094901" y="1523"/>
                </a:lnTo>
                <a:lnTo>
                  <a:pt x="3093389" y="0"/>
                </a:lnTo>
                <a:close/>
              </a:path>
              <a:path w="3121025" h="864235">
                <a:moveTo>
                  <a:pt x="3067507" y="0"/>
                </a:moveTo>
                <a:lnTo>
                  <a:pt x="3055327" y="0"/>
                </a:lnTo>
                <a:lnTo>
                  <a:pt x="3053803" y="1523"/>
                </a:lnTo>
                <a:lnTo>
                  <a:pt x="3053803" y="6095"/>
                </a:lnTo>
                <a:lnTo>
                  <a:pt x="3055327" y="9143"/>
                </a:lnTo>
                <a:lnTo>
                  <a:pt x="3067507" y="9143"/>
                </a:lnTo>
                <a:lnTo>
                  <a:pt x="3070542" y="6095"/>
                </a:lnTo>
                <a:lnTo>
                  <a:pt x="3070542" y="1523"/>
                </a:lnTo>
                <a:lnTo>
                  <a:pt x="3067507" y="0"/>
                </a:lnTo>
                <a:close/>
              </a:path>
              <a:path w="3121025" h="864235">
                <a:moveTo>
                  <a:pt x="3043148" y="0"/>
                </a:moveTo>
                <a:lnTo>
                  <a:pt x="3030969" y="0"/>
                </a:lnTo>
                <a:lnTo>
                  <a:pt x="3029445" y="1523"/>
                </a:lnTo>
                <a:lnTo>
                  <a:pt x="3029445" y="6095"/>
                </a:lnTo>
                <a:lnTo>
                  <a:pt x="3030969" y="9143"/>
                </a:lnTo>
                <a:lnTo>
                  <a:pt x="3043148" y="9143"/>
                </a:lnTo>
                <a:lnTo>
                  <a:pt x="3044672" y="6095"/>
                </a:lnTo>
                <a:lnTo>
                  <a:pt x="3044672" y="1523"/>
                </a:lnTo>
                <a:lnTo>
                  <a:pt x="3043148" y="0"/>
                </a:lnTo>
                <a:close/>
              </a:path>
              <a:path w="3121025" h="864235">
                <a:moveTo>
                  <a:pt x="3018790" y="0"/>
                </a:moveTo>
                <a:lnTo>
                  <a:pt x="3006610" y="0"/>
                </a:lnTo>
                <a:lnTo>
                  <a:pt x="3003562" y="1523"/>
                </a:lnTo>
                <a:lnTo>
                  <a:pt x="3003562" y="6095"/>
                </a:lnTo>
                <a:lnTo>
                  <a:pt x="3006610" y="9143"/>
                </a:lnTo>
                <a:lnTo>
                  <a:pt x="3018790" y="9143"/>
                </a:lnTo>
                <a:lnTo>
                  <a:pt x="3020314" y="6095"/>
                </a:lnTo>
                <a:lnTo>
                  <a:pt x="3020314" y="1523"/>
                </a:lnTo>
                <a:lnTo>
                  <a:pt x="3018790" y="0"/>
                </a:lnTo>
                <a:close/>
              </a:path>
              <a:path w="3121025" h="864235">
                <a:moveTo>
                  <a:pt x="2994431" y="0"/>
                </a:moveTo>
                <a:lnTo>
                  <a:pt x="2980728" y="0"/>
                </a:lnTo>
                <a:lnTo>
                  <a:pt x="2979204" y="1523"/>
                </a:lnTo>
                <a:lnTo>
                  <a:pt x="2979204" y="6095"/>
                </a:lnTo>
                <a:lnTo>
                  <a:pt x="2980728" y="9143"/>
                </a:lnTo>
                <a:lnTo>
                  <a:pt x="2994431" y="9143"/>
                </a:lnTo>
                <a:lnTo>
                  <a:pt x="2995955" y="6095"/>
                </a:lnTo>
                <a:lnTo>
                  <a:pt x="2995955" y="1523"/>
                </a:lnTo>
                <a:lnTo>
                  <a:pt x="2994431" y="0"/>
                </a:lnTo>
                <a:close/>
              </a:path>
              <a:path w="3121025" h="864235">
                <a:moveTo>
                  <a:pt x="2968548" y="0"/>
                </a:moveTo>
                <a:lnTo>
                  <a:pt x="2956369" y="0"/>
                </a:lnTo>
                <a:lnTo>
                  <a:pt x="2954858" y="1523"/>
                </a:lnTo>
                <a:lnTo>
                  <a:pt x="2954858" y="6095"/>
                </a:lnTo>
                <a:lnTo>
                  <a:pt x="2956369" y="9143"/>
                </a:lnTo>
                <a:lnTo>
                  <a:pt x="2968548" y="9143"/>
                </a:lnTo>
                <a:lnTo>
                  <a:pt x="2971596" y="6095"/>
                </a:lnTo>
                <a:lnTo>
                  <a:pt x="2971596" y="1523"/>
                </a:lnTo>
                <a:lnTo>
                  <a:pt x="2968548" y="0"/>
                </a:lnTo>
                <a:close/>
              </a:path>
              <a:path w="3121025" h="864235">
                <a:moveTo>
                  <a:pt x="2944190" y="0"/>
                </a:moveTo>
                <a:lnTo>
                  <a:pt x="2932010" y="0"/>
                </a:lnTo>
                <a:lnTo>
                  <a:pt x="2930499" y="1523"/>
                </a:lnTo>
                <a:lnTo>
                  <a:pt x="2930499" y="6095"/>
                </a:lnTo>
                <a:lnTo>
                  <a:pt x="2932010" y="9143"/>
                </a:lnTo>
                <a:lnTo>
                  <a:pt x="2944190" y="9143"/>
                </a:lnTo>
                <a:lnTo>
                  <a:pt x="2945714" y="6095"/>
                </a:lnTo>
                <a:lnTo>
                  <a:pt x="2945714" y="1523"/>
                </a:lnTo>
                <a:lnTo>
                  <a:pt x="2944190" y="0"/>
                </a:lnTo>
                <a:close/>
              </a:path>
              <a:path w="3121025" h="864235">
                <a:moveTo>
                  <a:pt x="2919831" y="0"/>
                </a:moveTo>
                <a:lnTo>
                  <a:pt x="2907665" y="0"/>
                </a:lnTo>
                <a:lnTo>
                  <a:pt x="2904616" y="1523"/>
                </a:lnTo>
                <a:lnTo>
                  <a:pt x="2904616" y="6095"/>
                </a:lnTo>
                <a:lnTo>
                  <a:pt x="2907665" y="9143"/>
                </a:lnTo>
                <a:lnTo>
                  <a:pt x="2919831" y="9143"/>
                </a:lnTo>
                <a:lnTo>
                  <a:pt x="2921355" y="6095"/>
                </a:lnTo>
                <a:lnTo>
                  <a:pt x="2921355" y="1523"/>
                </a:lnTo>
                <a:lnTo>
                  <a:pt x="2919831" y="0"/>
                </a:lnTo>
                <a:close/>
              </a:path>
              <a:path w="3121025" h="864235">
                <a:moveTo>
                  <a:pt x="2895485" y="0"/>
                </a:moveTo>
                <a:lnTo>
                  <a:pt x="2881782" y="0"/>
                </a:lnTo>
                <a:lnTo>
                  <a:pt x="2880258" y="1523"/>
                </a:lnTo>
                <a:lnTo>
                  <a:pt x="2880258" y="6095"/>
                </a:lnTo>
                <a:lnTo>
                  <a:pt x="2881782" y="9143"/>
                </a:lnTo>
                <a:lnTo>
                  <a:pt x="2895485" y="9143"/>
                </a:lnTo>
                <a:lnTo>
                  <a:pt x="2896997" y="6095"/>
                </a:lnTo>
                <a:lnTo>
                  <a:pt x="2896997" y="1523"/>
                </a:lnTo>
                <a:lnTo>
                  <a:pt x="2895485" y="0"/>
                </a:lnTo>
                <a:close/>
              </a:path>
              <a:path w="3121025" h="864235">
                <a:moveTo>
                  <a:pt x="2871127" y="0"/>
                </a:moveTo>
                <a:lnTo>
                  <a:pt x="2857423" y="0"/>
                </a:lnTo>
                <a:lnTo>
                  <a:pt x="2855899" y="1523"/>
                </a:lnTo>
                <a:lnTo>
                  <a:pt x="2855899" y="6095"/>
                </a:lnTo>
                <a:lnTo>
                  <a:pt x="2857423" y="9143"/>
                </a:lnTo>
                <a:lnTo>
                  <a:pt x="2871127" y="9143"/>
                </a:lnTo>
                <a:lnTo>
                  <a:pt x="2872651" y="6095"/>
                </a:lnTo>
                <a:lnTo>
                  <a:pt x="2872651" y="1523"/>
                </a:lnTo>
                <a:lnTo>
                  <a:pt x="2871127" y="0"/>
                </a:lnTo>
                <a:close/>
              </a:path>
              <a:path w="3121025" h="864235">
                <a:moveTo>
                  <a:pt x="2845244" y="0"/>
                </a:moveTo>
                <a:lnTo>
                  <a:pt x="2833065" y="0"/>
                </a:lnTo>
                <a:lnTo>
                  <a:pt x="2831541" y="1523"/>
                </a:lnTo>
                <a:lnTo>
                  <a:pt x="2831541" y="6095"/>
                </a:lnTo>
                <a:lnTo>
                  <a:pt x="2833065" y="9143"/>
                </a:lnTo>
                <a:lnTo>
                  <a:pt x="2845244" y="9143"/>
                </a:lnTo>
                <a:lnTo>
                  <a:pt x="2848292" y="6095"/>
                </a:lnTo>
                <a:lnTo>
                  <a:pt x="2848292" y="1523"/>
                </a:lnTo>
                <a:lnTo>
                  <a:pt x="2845244" y="0"/>
                </a:lnTo>
                <a:close/>
              </a:path>
              <a:path w="3121025" h="864235">
                <a:moveTo>
                  <a:pt x="2820885" y="0"/>
                </a:moveTo>
                <a:lnTo>
                  <a:pt x="2808706" y="0"/>
                </a:lnTo>
                <a:lnTo>
                  <a:pt x="2805658" y="1523"/>
                </a:lnTo>
                <a:lnTo>
                  <a:pt x="2805658" y="6095"/>
                </a:lnTo>
                <a:lnTo>
                  <a:pt x="2808706" y="9143"/>
                </a:lnTo>
                <a:lnTo>
                  <a:pt x="2820885" y="9143"/>
                </a:lnTo>
                <a:lnTo>
                  <a:pt x="2822409" y="6095"/>
                </a:lnTo>
                <a:lnTo>
                  <a:pt x="2822409" y="1523"/>
                </a:lnTo>
                <a:lnTo>
                  <a:pt x="2820885" y="0"/>
                </a:lnTo>
                <a:close/>
              </a:path>
              <a:path w="3121025" h="864235">
                <a:moveTo>
                  <a:pt x="2796527" y="0"/>
                </a:moveTo>
                <a:lnTo>
                  <a:pt x="2782823" y="0"/>
                </a:lnTo>
                <a:lnTo>
                  <a:pt x="2781300" y="1523"/>
                </a:lnTo>
                <a:lnTo>
                  <a:pt x="2781300" y="6095"/>
                </a:lnTo>
                <a:lnTo>
                  <a:pt x="2782823" y="9143"/>
                </a:lnTo>
                <a:lnTo>
                  <a:pt x="2796527" y="9143"/>
                </a:lnTo>
                <a:lnTo>
                  <a:pt x="2798051" y="6095"/>
                </a:lnTo>
                <a:lnTo>
                  <a:pt x="2798051" y="1523"/>
                </a:lnTo>
                <a:lnTo>
                  <a:pt x="2796527" y="0"/>
                </a:lnTo>
                <a:close/>
              </a:path>
              <a:path w="3121025" h="864235">
                <a:moveTo>
                  <a:pt x="2772168" y="0"/>
                </a:moveTo>
                <a:lnTo>
                  <a:pt x="2758465" y="0"/>
                </a:lnTo>
                <a:lnTo>
                  <a:pt x="2756954" y="1523"/>
                </a:lnTo>
                <a:lnTo>
                  <a:pt x="2756954" y="6095"/>
                </a:lnTo>
                <a:lnTo>
                  <a:pt x="2758465" y="9143"/>
                </a:lnTo>
                <a:lnTo>
                  <a:pt x="2772168" y="9143"/>
                </a:lnTo>
                <a:lnTo>
                  <a:pt x="2773692" y="6095"/>
                </a:lnTo>
                <a:lnTo>
                  <a:pt x="2773692" y="1523"/>
                </a:lnTo>
                <a:lnTo>
                  <a:pt x="2772168" y="0"/>
                </a:lnTo>
                <a:close/>
              </a:path>
              <a:path w="3121025" h="864235">
                <a:moveTo>
                  <a:pt x="2746286" y="0"/>
                </a:moveTo>
                <a:lnTo>
                  <a:pt x="2734119" y="0"/>
                </a:lnTo>
                <a:lnTo>
                  <a:pt x="2732595" y="1523"/>
                </a:lnTo>
                <a:lnTo>
                  <a:pt x="2732595" y="6095"/>
                </a:lnTo>
                <a:lnTo>
                  <a:pt x="2734119" y="9143"/>
                </a:lnTo>
                <a:lnTo>
                  <a:pt x="2746286" y="9143"/>
                </a:lnTo>
                <a:lnTo>
                  <a:pt x="2749334" y="6095"/>
                </a:lnTo>
                <a:lnTo>
                  <a:pt x="2749334" y="1523"/>
                </a:lnTo>
                <a:lnTo>
                  <a:pt x="2746286" y="0"/>
                </a:lnTo>
                <a:close/>
              </a:path>
              <a:path w="3121025" h="864235">
                <a:moveTo>
                  <a:pt x="2721940" y="0"/>
                </a:moveTo>
                <a:lnTo>
                  <a:pt x="2709760" y="0"/>
                </a:lnTo>
                <a:lnTo>
                  <a:pt x="2708236" y="1523"/>
                </a:lnTo>
                <a:lnTo>
                  <a:pt x="2708236" y="6095"/>
                </a:lnTo>
                <a:lnTo>
                  <a:pt x="2709760" y="9143"/>
                </a:lnTo>
                <a:lnTo>
                  <a:pt x="2721940" y="9143"/>
                </a:lnTo>
                <a:lnTo>
                  <a:pt x="2723451" y="6095"/>
                </a:lnTo>
                <a:lnTo>
                  <a:pt x="2723451" y="1523"/>
                </a:lnTo>
                <a:lnTo>
                  <a:pt x="2721940" y="0"/>
                </a:lnTo>
                <a:close/>
              </a:path>
              <a:path w="3121025" h="864235">
                <a:moveTo>
                  <a:pt x="2697581" y="0"/>
                </a:moveTo>
                <a:lnTo>
                  <a:pt x="2685402" y="0"/>
                </a:lnTo>
                <a:lnTo>
                  <a:pt x="2682354" y="1523"/>
                </a:lnTo>
                <a:lnTo>
                  <a:pt x="2682354" y="6095"/>
                </a:lnTo>
                <a:lnTo>
                  <a:pt x="2685402" y="9143"/>
                </a:lnTo>
                <a:lnTo>
                  <a:pt x="2697581" y="9143"/>
                </a:lnTo>
                <a:lnTo>
                  <a:pt x="2699105" y="6095"/>
                </a:lnTo>
                <a:lnTo>
                  <a:pt x="2699105" y="1523"/>
                </a:lnTo>
                <a:lnTo>
                  <a:pt x="2697581" y="0"/>
                </a:lnTo>
                <a:close/>
              </a:path>
              <a:path w="3121025" h="864235">
                <a:moveTo>
                  <a:pt x="2673222" y="0"/>
                </a:moveTo>
                <a:lnTo>
                  <a:pt x="2659519" y="0"/>
                </a:lnTo>
                <a:lnTo>
                  <a:pt x="2657995" y="1523"/>
                </a:lnTo>
                <a:lnTo>
                  <a:pt x="2657995" y="6095"/>
                </a:lnTo>
                <a:lnTo>
                  <a:pt x="2659519" y="9143"/>
                </a:lnTo>
                <a:lnTo>
                  <a:pt x="2673222" y="9143"/>
                </a:lnTo>
                <a:lnTo>
                  <a:pt x="2674747" y="6095"/>
                </a:lnTo>
                <a:lnTo>
                  <a:pt x="2674747" y="1523"/>
                </a:lnTo>
                <a:lnTo>
                  <a:pt x="2673222" y="0"/>
                </a:lnTo>
                <a:close/>
              </a:path>
              <a:path w="3121025" h="864235">
                <a:moveTo>
                  <a:pt x="2647340" y="0"/>
                </a:moveTo>
                <a:lnTo>
                  <a:pt x="2635161" y="0"/>
                </a:lnTo>
                <a:lnTo>
                  <a:pt x="2633637" y="1523"/>
                </a:lnTo>
                <a:lnTo>
                  <a:pt x="2633637" y="6095"/>
                </a:lnTo>
                <a:lnTo>
                  <a:pt x="2635161" y="9143"/>
                </a:lnTo>
                <a:lnTo>
                  <a:pt x="2647340" y="9143"/>
                </a:lnTo>
                <a:lnTo>
                  <a:pt x="2650388" y="6095"/>
                </a:lnTo>
                <a:lnTo>
                  <a:pt x="2650388" y="1523"/>
                </a:lnTo>
                <a:lnTo>
                  <a:pt x="2647340" y="0"/>
                </a:lnTo>
                <a:close/>
              </a:path>
              <a:path w="3121025" h="864235">
                <a:moveTo>
                  <a:pt x="2622981" y="0"/>
                </a:moveTo>
                <a:lnTo>
                  <a:pt x="2610802" y="0"/>
                </a:lnTo>
                <a:lnTo>
                  <a:pt x="2609278" y="1523"/>
                </a:lnTo>
                <a:lnTo>
                  <a:pt x="2609278" y="6095"/>
                </a:lnTo>
                <a:lnTo>
                  <a:pt x="2610802" y="9143"/>
                </a:lnTo>
                <a:lnTo>
                  <a:pt x="2622981" y="9143"/>
                </a:lnTo>
                <a:lnTo>
                  <a:pt x="2624505" y="6095"/>
                </a:lnTo>
                <a:lnTo>
                  <a:pt x="2624505" y="1523"/>
                </a:lnTo>
                <a:lnTo>
                  <a:pt x="2622981" y="0"/>
                </a:lnTo>
                <a:close/>
              </a:path>
              <a:path w="3121025" h="864235">
                <a:moveTo>
                  <a:pt x="2598623" y="0"/>
                </a:moveTo>
                <a:lnTo>
                  <a:pt x="2586443" y="0"/>
                </a:lnTo>
                <a:lnTo>
                  <a:pt x="2583395" y="1523"/>
                </a:lnTo>
                <a:lnTo>
                  <a:pt x="2583395" y="6095"/>
                </a:lnTo>
                <a:lnTo>
                  <a:pt x="2586443" y="9143"/>
                </a:lnTo>
                <a:lnTo>
                  <a:pt x="2598623" y="9143"/>
                </a:lnTo>
                <a:lnTo>
                  <a:pt x="2600147" y="6095"/>
                </a:lnTo>
                <a:lnTo>
                  <a:pt x="2600147" y="1523"/>
                </a:lnTo>
                <a:lnTo>
                  <a:pt x="2598623" y="0"/>
                </a:lnTo>
                <a:close/>
              </a:path>
              <a:path w="3121025" h="864235">
                <a:moveTo>
                  <a:pt x="2574264" y="0"/>
                </a:moveTo>
                <a:lnTo>
                  <a:pt x="2560561" y="0"/>
                </a:lnTo>
                <a:lnTo>
                  <a:pt x="2559050" y="1523"/>
                </a:lnTo>
                <a:lnTo>
                  <a:pt x="2559050" y="6095"/>
                </a:lnTo>
                <a:lnTo>
                  <a:pt x="2560561" y="9143"/>
                </a:lnTo>
                <a:lnTo>
                  <a:pt x="2574264" y="9143"/>
                </a:lnTo>
                <a:lnTo>
                  <a:pt x="2575788" y="6095"/>
                </a:lnTo>
                <a:lnTo>
                  <a:pt x="2575788" y="1523"/>
                </a:lnTo>
                <a:lnTo>
                  <a:pt x="2574264" y="0"/>
                </a:lnTo>
                <a:close/>
              </a:path>
              <a:path w="3121025" h="864235">
                <a:moveTo>
                  <a:pt x="2549906" y="0"/>
                </a:moveTo>
                <a:lnTo>
                  <a:pt x="2536215" y="0"/>
                </a:lnTo>
                <a:lnTo>
                  <a:pt x="2534691" y="1523"/>
                </a:lnTo>
                <a:lnTo>
                  <a:pt x="2534691" y="6095"/>
                </a:lnTo>
                <a:lnTo>
                  <a:pt x="2536215" y="9143"/>
                </a:lnTo>
                <a:lnTo>
                  <a:pt x="2549906" y="9143"/>
                </a:lnTo>
                <a:lnTo>
                  <a:pt x="2551429" y="6095"/>
                </a:lnTo>
                <a:lnTo>
                  <a:pt x="2551429" y="1523"/>
                </a:lnTo>
                <a:lnTo>
                  <a:pt x="2549906" y="0"/>
                </a:lnTo>
                <a:close/>
              </a:path>
              <a:path w="3121025" h="864235">
                <a:moveTo>
                  <a:pt x="2524036" y="0"/>
                </a:moveTo>
                <a:lnTo>
                  <a:pt x="2511856" y="0"/>
                </a:lnTo>
                <a:lnTo>
                  <a:pt x="2510332" y="1523"/>
                </a:lnTo>
                <a:lnTo>
                  <a:pt x="2510332" y="6095"/>
                </a:lnTo>
                <a:lnTo>
                  <a:pt x="2511856" y="9143"/>
                </a:lnTo>
                <a:lnTo>
                  <a:pt x="2524036" y="9143"/>
                </a:lnTo>
                <a:lnTo>
                  <a:pt x="2525547" y="6095"/>
                </a:lnTo>
                <a:lnTo>
                  <a:pt x="2525547" y="1523"/>
                </a:lnTo>
                <a:lnTo>
                  <a:pt x="2524036" y="0"/>
                </a:lnTo>
                <a:close/>
              </a:path>
              <a:path w="3121025" h="864235">
                <a:moveTo>
                  <a:pt x="2499677" y="0"/>
                </a:moveTo>
                <a:lnTo>
                  <a:pt x="2487498" y="0"/>
                </a:lnTo>
                <a:lnTo>
                  <a:pt x="2484450" y="1523"/>
                </a:lnTo>
                <a:lnTo>
                  <a:pt x="2484450" y="6095"/>
                </a:lnTo>
                <a:lnTo>
                  <a:pt x="2487498" y="9143"/>
                </a:lnTo>
                <a:lnTo>
                  <a:pt x="2499677" y="9143"/>
                </a:lnTo>
                <a:lnTo>
                  <a:pt x="2501201" y="6095"/>
                </a:lnTo>
                <a:lnTo>
                  <a:pt x="2501201" y="1523"/>
                </a:lnTo>
                <a:lnTo>
                  <a:pt x="2499677" y="0"/>
                </a:lnTo>
                <a:close/>
              </a:path>
              <a:path w="3121025" h="864235">
                <a:moveTo>
                  <a:pt x="2475318" y="0"/>
                </a:moveTo>
                <a:lnTo>
                  <a:pt x="2461615" y="0"/>
                </a:lnTo>
                <a:lnTo>
                  <a:pt x="2460091" y="1523"/>
                </a:lnTo>
                <a:lnTo>
                  <a:pt x="2460091" y="6095"/>
                </a:lnTo>
                <a:lnTo>
                  <a:pt x="2461615" y="9143"/>
                </a:lnTo>
                <a:lnTo>
                  <a:pt x="2475318" y="9143"/>
                </a:lnTo>
                <a:lnTo>
                  <a:pt x="2476842" y="6095"/>
                </a:lnTo>
                <a:lnTo>
                  <a:pt x="2476842" y="1523"/>
                </a:lnTo>
                <a:lnTo>
                  <a:pt x="2475318" y="0"/>
                </a:lnTo>
                <a:close/>
              </a:path>
              <a:path w="3121025" h="864235">
                <a:moveTo>
                  <a:pt x="2450960" y="0"/>
                </a:moveTo>
                <a:lnTo>
                  <a:pt x="2437257" y="0"/>
                </a:lnTo>
                <a:lnTo>
                  <a:pt x="2435733" y="1523"/>
                </a:lnTo>
                <a:lnTo>
                  <a:pt x="2435733" y="6095"/>
                </a:lnTo>
                <a:lnTo>
                  <a:pt x="2437257" y="9143"/>
                </a:lnTo>
                <a:lnTo>
                  <a:pt x="2450960" y="9143"/>
                </a:lnTo>
                <a:lnTo>
                  <a:pt x="2452484" y="6095"/>
                </a:lnTo>
                <a:lnTo>
                  <a:pt x="2452484" y="1523"/>
                </a:lnTo>
                <a:lnTo>
                  <a:pt x="2450960" y="0"/>
                </a:lnTo>
                <a:close/>
              </a:path>
              <a:path w="3121025" h="864235">
                <a:moveTo>
                  <a:pt x="2425077" y="0"/>
                </a:moveTo>
                <a:lnTo>
                  <a:pt x="2412898" y="0"/>
                </a:lnTo>
                <a:lnTo>
                  <a:pt x="2411374" y="1523"/>
                </a:lnTo>
                <a:lnTo>
                  <a:pt x="2411374" y="6095"/>
                </a:lnTo>
                <a:lnTo>
                  <a:pt x="2412898" y="9143"/>
                </a:lnTo>
                <a:lnTo>
                  <a:pt x="2425077" y="9143"/>
                </a:lnTo>
                <a:lnTo>
                  <a:pt x="2428125" y="6095"/>
                </a:lnTo>
                <a:lnTo>
                  <a:pt x="2428125" y="1523"/>
                </a:lnTo>
                <a:lnTo>
                  <a:pt x="2425077" y="0"/>
                </a:lnTo>
                <a:close/>
              </a:path>
              <a:path w="3121025" h="864235">
                <a:moveTo>
                  <a:pt x="2400719" y="0"/>
                </a:moveTo>
                <a:lnTo>
                  <a:pt x="2388539" y="0"/>
                </a:lnTo>
                <a:lnTo>
                  <a:pt x="2387015" y="1523"/>
                </a:lnTo>
                <a:lnTo>
                  <a:pt x="2387015" y="6095"/>
                </a:lnTo>
                <a:lnTo>
                  <a:pt x="2388539" y="9143"/>
                </a:lnTo>
                <a:lnTo>
                  <a:pt x="2400719" y="9143"/>
                </a:lnTo>
                <a:lnTo>
                  <a:pt x="2402243" y="6095"/>
                </a:lnTo>
                <a:lnTo>
                  <a:pt x="2402243" y="1523"/>
                </a:lnTo>
                <a:lnTo>
                  <a:pt x="2400719" y="0"/>
                </a:lnTo>
                <a:close/>
              </a:path>
              <a:path w="3121025" h="864235">
                <a:moveTo>
                  <a:pt x="2376360" y="0"/>
                </a:moveTo>
                <a:lnTo>
                  <a:pt x="2362657" y="0"/>
                </a:lnTo>
                <a:lnTo>
                  <a:pt x="2361145" y="1523"/>
                </a:lnTo>
                <a:lnTo>
                  <a:pt x="2361145" y="6095"/>
                </a:lnTo>
                <a:lnTo>
                  <a:pt x="2362657" y="9143"/>
                </a:lnTo>
                <a:lnTo>
                  <a:pt x="2376360" y="9143"/>
                </a:lnTo>
                <a:lnTo>
                  <a:pt x="2377884" y="6095"/>
                </a:lnTo>
                <a:lnTo>
                  <a:pt x="2377884" y="1523"/>
                </a:lnTo>
                <a:lnTo>
                  <a:pt x="2376360" y="0"/>
                </a:lnTo>
                <a:close/>
              </a:path>
              <a:path w="3121025" h="864235">
                <a:moveTo>
                  <a:pt x="2352001" y="0"/>
                </a:moveTo>
                <a:lnTo>
                  <a:pt x="2338311" y="0"/>
                </a:lnTo>
                <a:lnTo>
                  <a:pt x="2336787" y="1523"/>
                </a:lnTo>
                <a:lnTo>
                  <a:pt x="2336787" y="6095"/>
                </a:lnTo>
                <a:lnTo>
                  <a:pt x="2338311" y="9143"/>
                </a:lnTo>
                <a:lnTo>
                  <a:pt x="2352001" y="9143"/>
                </a:lnTo>
                <a:lnTo>
                  <a:pt x="2353525" y="6095"/>
                </a:lnTo>
                <a:lnTo>
                  <a:pt x="2353525" y="1523"/>
                </a:lnTo>
                <a:lnTo>
                  <a:pt x="2352001" y="0"/>
                </a:lnTo>
                <a:close/>
              </a:path>
              <a:path w="3121025" h="864235">
                <a:moveTo>
                  <a:pt x="2326132" y="0"/>
                </a:moveTo>
                <a:lnTo>
                  <a:pt x="2313952" y="0"/>
                </a:lnTo>
                <a:lnTo>
                  <a:pt x="2312428" y="1523"/>
                </a:lnTo>
                <a:lnTo>
                  <a:pt x="2312428" y="6095"/>
                </a:lnTo>
                <a:lnTo>
                  <a:pt x="2313952" y="9143"/>
                </a:lnTo>
                <a:lnTo>
                  <a:pt x="2326132" y="9143"/>
                </a:lnTo>
                <a:lnTo>
                  <a:pt x="2329167" y="6095"/>
                </a:lnTo>
                <a:lnTo>
                  <a:pt x="2329167" y="1523"/>
                </a:lnTo>
                <a:lnTo>
                  <a:pt x="2326132" y="0"/>
                </a:lnTo>
                <a:close/>
              </a:path>
              <a:path w="3121025" h="864235">
                <a:moveTo>
                  <a:pt x="2301773" y="0"/>
                </a:moveTo>
                <a:lnTo>
                  <a:pt x="2289594" y="0"/>
                </a:lnTo>
                <a:lnTo>
                  <a:pt x="2288070" y="1523"/>
                </a:lnTo>
                <a:lnTo>
                  <a:pt x="2288070" y="6095"/>
                </a:lnTo>
                <a:lnTo>
                  <a:pt x="2289594" y="9143"/>
                </a:lnTo>
                <a:lnTo>
                  <a:pt x="2301773" y="9143"/>
                </a:lnTo>
                <a:lnTo>
                  <a:pt x="2303297" y="6095"/>
                </a:lnTo>
                <a:lnTo>
                  <a:pt x="2303297" y="1523"/>
                </a:lnTo>
                <a:lnTo>
                  <a:pt x="2301773" y="0"/>
                </a:lnTo>
                <a:close/>
              </a:path>
              <a:path w="3121025" h="864235">
                <a:moveTo>
                  <a:pt x="2277414" y="0"/>
                </a:moveTo>
                <a:lnTo>
                  <a:pt x="2265235" y="0"/>
                </a:lnTo>
                <a:lnTo>
                  <a:pt x="2262187" y="1523"/>
                </a:lnTo>
                <a:lnTo>
                  <a:pt x="2262187" y="6095"/>
                </a:lnTo>
                <a:lnTo>
                  <a:pt x="2265235" y="9143"/>
                </a:lnTo>
                <a:lnTo>
                  <a:pt x="2277414" y="9143"/>
                </a:lnTo>
                <a:lnTo>
                  <a:pt x="2278938" y="6095"/>
                </a:lnTo>
                <a:lnTo>
                  <a:pt x="2278938" y="1523"/>
                </a:lnTo>
                <a:lnTo>
                  <a:pt x="2277414" y="0"/>
                </a:lnTo>
                <a:close/>
              </a:path>
              <a:path w="3121025" h="864235">
                <a:moveTo>
                  <a:pt x="2253056" y="0"/>
                </a:moveTo>
                <a:lnTo>
                  <a:pt x="2239352" y="0"/>
                </a:lnTo>
                <a:lnTo>
                  <a:pt x="2237828" y="1523"/>
                </a:lnTo>
                <a:lnTo>
                  <a:pt x="2237828" y="6095"/>
                </a:lnTo>
                <a:lnTo>
                  <a:pt x="2239352" y="9143"/>
                </a:lnTo>
                <a:lnTo>
                  <a:pt x="2253056" y="9143"/>
                </a:lnTo>
                <a:lnTo>
                  <a:pt x="2254580" y="6095"/>
                </a:lnTo>
                <a:lnTo>
                  <a:pt x="2254580" y="1523"/>
                </a:lnTo>
                <a:lnTo>
                  <a:pt x="2253056" y="0"/>
                </a:lnTo>
                <a:close/>
              </a:path>
              <a:path w="3121025" h="864235">
                <a:moveTo>
                  <a:pt x="2227173" y="0"/>
                </a:moveTo>
                <a:lnTo>
                  <a:pt x="2214994" y="0"/>
                </a:lnTo>
                <a:lnTo>
                  <a:pt x="2213470" y="1523"/>
                </a:lnTo>
                <a:lnTo>
                  <a:pt x="2213470" y="6095"/>
                </a:lnTo>
                <a:lnTo>
                  <a:pt x="2214994" y="9143"/>
                </a:lnTo>
                <a:lnTo>
                  <a:pt x="2227173" y="9143"/>
                </a:lnTo>
                <a:lnTo>
                  <a:pt x="2230221" y="6095"/>
                </a:lnTo>
                <a:lnTo>
                  <a:pt x="2230221" y="1523"/>
                </a:lnTo>
                <a:lnTo>
                  <a:pt x="2227173" y="0"/>
                </a:lnTo>
                <a:close/>
              </a:path>
              <a:path w="3121025" h="864235">
                <a:moveTo>
                  <a:pt x="2202815" y="0"/>
                </a:moveTo>
                <a:lnTo>
                  <a:pt x="2190635" y="0"/>
                </a:lnTo>
                <a:lnTo>
                  <a:pt x="2189111" y="1523"/>
                </a:lnTo>
                <a:lnTo>
                  <a:pt x="2189111" y="6095"/>
                </a:lnTo>
                <a:lnTo>
                  <a:pt x="2190635" y="9143"/>
                </a:lnTo>
                <a:lnTo>
                  <a:pt x="2202815" y="9143"/>
                </a:lnTo>
                <a:lnTo>
                  <a:pt x="2204339" y="6095"/>
                </a:lnTo>
                <a:lnTo>
                  <a:pt x="2204339" y="1523"/>
                </a:lnTo>
                <a:lnTo>
                  <a:pt x="2202815" y="0"/>
                </a:lnTo>
                <a:close/>
              </a:path>
              <a:path w="3121025" h="864235">
                <a:moveTo>
                  <a:pt x="2178456" y="0"/>
                </a:moveTo>
                <a:lnTo>
                  <a:pt x="2166277" y="0"/>
                </a:lnTo>
                <a:lnTo>
                  <a:pt x="2163241" y="1523"/>
                </a:lnTo>
                <a:lnTo>
                  <a:pt x="2163241" y="6095"/>
                </a:lnTo>
                <a:lnTo>
                  <a:pt x="2166277" y="9143"/>
                </a:lnTo>
                <a:lnTo>
                  <a:pt x="2178456" y="9143"/>
                </a:lnTo>
                <a:lnTo>
                  <a:pt x="2179980" y="6095"/>
                </a:lnTo>
                <a:lnTo>
                  <a:pt x="2179980" y="1523"/>
                </a:lnTo>
                <a:lnTo>
                  <a:pt x="2178456" y="0"/>
                </a:lnTo>
                <a:close/>
              </a:path>
              <a:path w="3121025" h="864235">
                <a:moveTo>
                  <a:pt x="2154097" y="0"/>
                </a:moveTo>
                <a:lnTo>
                  <a:pt x="2140407" y="0"/>
                </a:lnTo>
                <a:lnTo>
                  <a:pt x="2138883" y="1523"/>
                </a:lnTo>
                <a:lnTo>
                  <a:pt x="2138883" y="6095"/>
                </a:lnTo>
                <a:lnTo>
                  <a:pt x="2140407" y="9143"/>
                </a:lnTo>
                <a:lnTo>
                  <a:pt x="2154097" y="9143"/>
                </a:lnTo>
                <a:lnTo>
                  <a:pt x="2155621" y="6095"/>
                </a:lnTo>
                <a:lnTo>
                  <a:pt x="2155621" y="1523"/>
                </a:lnTo>
                <a:lnTo>
                  <a:pt x="2154097" y="0"/>
                </a:lnTo>
                <a:close/>
              </a:path>
              <a:path w="3121025" h="864235">
                <a:moveTo>
                  <a:pt x="2129751" y="0"/>
                </a:moveTo>
                <a:lnTo>
                  <a:pt x="2116048" y="0"/>
                </a:lnTo>
                <a:lnTo>
                  <a:pt x="2114524" y="1523"/>
                </a:lnTo>
                <a:lnTo>
                  <a:pt x="2114524" y="6095"/>
                </a:lnTo>
                <a:lnTo>
                  <a:pt x="2116048" y="9143"/>
                </a:lnTo>
                <a:lnTo>
                  <a:pt x="2129751" y="9143"/>
                </a:lnTo>
                <a:lnTo>
                  <a:pt x="2131263" y="6095"/>
                </a:lnTo>
                <a:lnTo>
                  <a:pt x="2131263" y="1523"/>
                </a:lnTo>
                <a:lnTo>
                  <a:pt x="2129751" y="0"/>
                </a:lnTo>
                <a:close/>
              </a:path>
              <a:path w="3121025" h="864235">
                <a:moveTo>
                  <a:pt x="2103869" y="0"/>
                </a:moveTo>
                <a:lnTo>
                  <a:pt x="2091689" y="0"/>
                </a:lnTo>
                <a:lnTo>
                  <a:pt x="2090165" y="1523"/>
                </a:lnTo>
                <a:lnTo>
                  <a:pt x="2090165" y="6095"/>
                </a:lnTo>
                <a:lnTo>
                  <a:pt x="2091689" y="9143"/>
                </a:lnTo>
                <a:lnTo>
                  <a:pt x="2103869" y="9143"/>
                </a:lnTo>
                <a:lnTo>
                  <a:pt x="2106917" y="6095"/>
                </a:lnTo>
                <a:lnTo>
                  <a:pt x="2106917" y="1523"/>
                </a:lnTo>
                <a:lnTo>
                  <a:pt x="2103869" y="0"/>
                </a:lnTo>
                <a:close/>
              </a:path>
              <a:path w="3121025" h="864235">
                <a:moveTo>
                  <a:pt x="2079510" y="0"/>
                </a:moveTo>
                <a:lnTo>
                  <a:pt x="2067331" y="0"/>
                </a:lnTo>
                <a:lnTo>
                  <a:pt x="2064283" y="1523"/>
                </a:lnTo>
                <a:lnTo>
                  <a:pt x="2064283" y="6095"/>
                </a:lnTo>
                <a:lnTo>
                  <a:pt x="2067331" y="9143"/>
                </a:lnTo>
                <a:lnTo>
                  <a:pt x="2079510" y="9143"/>
                </a:lnTo>
                <a:lnTo>
                  <a:pt x="2081034" y="6095"/>
                </a:lnTo>
                <a:lnTo>
                  <a:pt x="2081034" y="1523"/>
                </a:lnTo>
                <a:lnTo>
                  <a:pt x="2079510" y="0"/>
                </a:lnTo>
                <a:close/>
              </a:path>
              <a:path w="3121025" h="864235">
                <a:moveTo>
                  <a:pt x="2055152" y="0"/>
                </a:moveTo>
                <a:lnTo>
                  <a:pt x="2041448" y="0"/>
                </a:lnTo>
                <a:lnTo>
                  <a:pt x="2039924" y="1523"/>
                </a:lnTo>
                <a:lnTo>
                  <a:pt x="2039924" y="6095"/>
                </a:lnTo>
                <a:lnTo>
                  <a:pt x="2041448" y="9143"/>
                </a:lnTo>
                <a:lnTo>
                  <a:pt x="2055152" y="9143"/>
                </a:lnTo>
                <a:lnTo>
                  <a:pt x="2056676" y="6095"/>
                </a:lnTo>
                <a:lnTo>
                  <a:pt x="2056676" y="1523"/>
                </a:lnTo>
                <a:lnTo>
                  <a:pt x="2055152" y="0"/>
                </a:lnTo>
                <a:close/>
              </a:path>
              <a:path w="3121025" h="864235">
                <a:moveTo>
                  <a:pt x="2030793" y="0"/>
                </a:moveTo>
                <a:lnTo>
                  <a:pt x="2017090" y="0"/>
                </a:lnTo>
                <a:lnTo>
                  <a:pt x="2015566" y="1523"/>
                </a:lnTo>
                <a:lnTo>
                  <a:pt x="2015566" y="6095"/>
                </a:lnTo>
                <a:lnTo>
                  <a:pt x="2017090" y="9143"/>
                </a:lnTo>
                <a:lnTo>
                  <a:pt x="2030793" y="9143"/>
                </a:lnTo>
                <a:lnTo>
                  <a:pt x="2032317" y="6095"/>
                </a:lnTo>
                <a:lnTo>
                  <a:pt x="2032317" y="1523"/>
                </a:lnTo>
                <a:lnTo>
                  <a:pt x="2030793" y="0"/>
                </a:lnTo>
                <a:close/>
              </a:path>
              <a:path w="3121025" h="864235">
                <a:moveTo>
                  <a:pt x="2004910" y="0"/>
                </a:moveTo>
                <a:lnTo>
                  <a:pt x="1992731" y="0"/>
                </a:lnTo>
                <a:lnTo>
                  <a:pt x="1991207" y="1523"/>
                </a:lnTo>
                <a:lnTo>
                  <a:pt x="1991207" y="6095"/>
                </a:lnTo>
                <a:lnTo>
                  <a:pt x="1992731" y="9143"/>
                </a:lnTo>
                <a:lnTo>
                  <a:pt x="2004910" y="9143"/>
                </a:lnTo>
                <a:lnTo>
                  <a:pt x="2007958" y="6095"/>
                </a:lnTo>
                <a:lnTo>
                  <a:pt x="2007958" y="1523"/>
                </a:lnTo>
                <a:lnTo>
                  <a:pt x="2004910" y="0"/>
                </a:lnTo>
                <a:close/>
              </a:path>
              <a:path w="3121025" h="864235">
                <a:moveTo>
                  <a:pt x="1980552" y="0"/>
                </a:moveTo>
                <a:lnTo>
                  <a:pt x="1968372" y="0"/>
                </a:lnTo>
                <a:lnTo>
                  <a:pt x="1966861" y="1523"/>
                </a:lnTo>
                <a:lnTo>
                  <a:pt x="1966861" y="6095"/>
                </a:lnTo>
                <a:lnTo>
                  <a:pt x="1968372" y="9143"/>
                </a:lnTo>
                <a:lnTo>
                  <a:pt x="1980552" y="9143"/>
                </a:lnTo>
                <a:lnTo>
                  <a:pt x="1982076" y="6095"/>
                </a:lnTo>
                <a:lnTo>
                  <a:pt x="1982076" y="1523"/>
                </a:lnTo>
                <a:lnTo>
                  <a:pt x="1980552" y="0"/>
                </a:lnTo>
                <a:close/>
              </a:path>
              <a:path w="3121025" h="864235">
                <a:moveTo>
                  <a:pt x="1956206" y="0"/>
                </a:moveTo>
                <a:lnTo>
                  <a:pt x="1944027" y="0"/>
                </a:lnTo>
                <a:lnTo>
                  <a:pt x="1940979" y="1523"/>
                </a:lnTo>
                <a:lnTo>
                  <a:pt x="1940979" y="6095"/>
                </a:lnTo>
                <a:lnTo>
                  <a:pt x="1944027" y="9143"/>
                </a:lnTo>
                <a:lnTo>
                  <a:pt x="1956206" y="9143"/>
                </a:lnTo>
                <a:lnTo>
                  <a:pt x="1957717" y="6095"/>
                </a:lnTo>
                <a:lnTo>
                  <a:pt x="1957717" y="1523"/>
                </a:lnTo>
                <a:lnTo>
                  <a:pt x="1956206" y="0"/>
                </a:lnTo>
                <a:close/>
              </a:path>
              <a:path w="3121025" h="864235">
                <a:moveTo>
                  <a:pt x="1931847" y="0"/>
                </a:moveTo>
                <a:lnTo>
                  <a:pt x="1918144" y="0"/>
                </a:lnTo>
                <a:lnTo>
                  <a:pt x="1916620" y="1523"/>
                </a:lnTo>
                <a:lnTo>
                  <a:pt x="1916620" y="6095"/>
                </a:lnTo>
                <a:lnTo>
                  <a:pt x="1918144" y="9143"/>
                </a:lnTo>
                <a:lnTo>
                  <a:pt x="1931847" y="9143"/>
                </a:lnTo>
                <a:lnTo>
                  <a:pt x="1933359" y="6095"/>
                </a:lnTo>
                <a:lnTo>
                  <a:pt x="1933359" y="1523"/>
                </a:lnTo>
                <a:lnTo>
                  <a:pt x="1931847" y="0"/>
                </a:lnTo>
                <a:close/>
              </a:path>
              <a:path w="3121025" h="864235">
                <a:moveTo>
                  <a:pt x="1905965" y="0"/>
                </a:moveTo>
                <a:lnTo>
                  <a:pt x="1893785" y="0"/>
                </a:lnTo>
                <a:lnTo>
                  <a:pt x="1892261" y="1523"/>
                </a:lnTo>
                <a:lnTo>
                  <a:pt x="1892261" y="6095"/>
                </a:lnTo>
                <a:lnTo>
                  <a:pt x="1893785" y="9143"/>
                </a:lnTo>
                <a:lnTo>
                  <a:pt x="1905965" y="9143"/>
                </a:lnTo>
                <a:lnTo>
                  <a:pt x="1909013" y="6095"/>
                </a:lnTo>
                <a:lnTo>
                  <a:pt x="1909013" y="1523"/>
                </a:lnTo>
                <a:lnTo>
                  <a:pt x="1905965" y="0"/>
                </a:lnTo>
                <a:close/>
              </a:path>
              <a:path w="3121025" h="864235">
                <a:moveTo>
                  <a:pt x="1881606" y="0"/>
                </a:moveTo>
                <a:lnTo>
                  <a:pt x="1869427" y="0"/>
                </a:lnTo>
                <a:lnTo>
                  <a:pt x="1867903" y="1523"/>
                </a:lnTo>
                <a:lnTo>
                  <a:pt x="1867903" y="6095"/>
                </a:lnTo>
                <a:lnTo>
                  <a:pt x="1869427" y="9143"/>
                </a:lnTo>
                <a:lnTo>
                  <a:pt x="1881606" y="9143"/>
                </a:lnTo>
                <a:lnTo>
                  <a:pt x="1883130" y="6095"/>
                </a:lnTo>
                <a:lnTo>
                  <a:pt x="1883130" y="1523"/>
                </a:lnTo>
                <a:lnTo>
                  <a:pt x="1881606" y="0"/>
                </a:lnTo>
                <a:close/>
              </a:path>
              <a:path w="3121025" h="864235">
                <a:moveTo>
                  <a:pt x="1857247" y="0"/>
                </a:moveTo>
                <a:lnTo>
                  <a:pt x="1845068" y="0"/>
                </a:lnTo>
                <a:lnTo>
                  <a:pt x="1842020" y="1523"/>
                </a:lnTo>
                <a:lnTo>
                  <a:pt x="1842020" y="6095"/>
                </a:lnTo>
                <a:lnTo>
                  <a:pt x="1845068" y="9143"/>
                </a:lnTo>
                <a:lnTo>
                  <a:pt x="1857247" y="9143"/>
                </a:lnTo>
                <a:lnTo>
                  <a:pt x="1858771" y="6095"/>
                </a:lnTo>
                <a:lnTo>
                  <a:pt x="1858771" y="1523"/>
                </a:lnTo>
                <a:lnTo>
                  <a:pt x="1857247" y="0"/>
                </a:lnTo>
                <a:close/>
              </a:path>
              <a:path w="3121025" h="864235">
                <a:moveTo>
                  <a:pt x="1832889" y="0"/>
                </a:moveTo>
                <a:lnTo>
                  <a:pt x="1819186" y="0"/>
                </a:lnTo>
                <a:lnTo>
                  <a:pt x="1817662" y="1523"/>
                </a:lnTo>
                <a:lnTo>
                  <a:pt x="1817662" y="6095"/>
                </a:lnTo>
                <a:lnTo>
                  <a:pt x="1819186" y="9143"/>
                </a:lnTo>
                <a:lnTo>
                  <a:pt x="1832889" y="9143"/>
                </a:lnTo>
                <a:lnTo>
                  <a:pt x="1834413" y="6095"/>
                </a:lnTo>
                <a:lnTo>
                  <a:pt x="1834413" y="1523"/>
                </a:lnTo>
                <a:lnTo>
                  <a:pt x="1832889" y="0"/>
                </a:lnTo>
                <a:close/>
              </a:path>
              <a:path w="3121025" h="864235">
                <a:moveTo>
                  <a:pt x="1808530" y="0"/>
                </a:moveTo>
                <a:lnTo>
                  <a:pt x="1794827" y="0"/>
                </a:lnTo>
                <a:lnTo>
                  <a:pt x="1793316" y="1523"/>
                </a:lnTo>
                <a:lnTo>
                  <a:pt x="1793316" y="6095"/>
                </a:lnTo>
                <a:lnTo>
                  <a:pt x="1794827" y="9143"/>
                </a:lnTo>
                <a:lnTo>
                  <a:pt x="1808530" y="9143"/>
                </a:lnTo>
                <a:lnTo>
                  <a:pt x="1810054" y="6095"/>
                </a:lnTo>
                <a:lnTo>
                  <a:pt x="1810054" y="1523"/>
                </a:lnTo>
                <a:lnTo>
                  <a:pt x="1808530" y="0"/>
                </a:lnTo>
                <a:close/>
              </a:path>
              <a:path w="3121025" h="864235">
                <a:moveTo>
                  <a:pt x="1782648" y="0"/>
                </a:moveTo>
                <a:lnTo>
                  <a:pt x="1770481" y="0"/>
                </a:lnTo>
                <a:lnTo>
                  <a:pt x="1768957" y="1523"/>
                </a:lnTo>
                <a:lnTo>
                  <a:pt x="1768957" y="6095"/>
                </a:lnTo>
                <a:lnTo>
                  <a:pt x="1770481" y="9143"/>
                </a:lnTo>
                <a:lnTo>
                  <a:pt x="1782648" y="9143"/>
                </a:lnTo>
                <a:lnTo>
                  <a:pt x="1785696" y="6095"/>
                </a:lnTo>
                <a:lnTo>
                  <a:pt x="1785696" y="1523"/>
                </a:lnTo>
                <a:lnTo>
                  <a:pt x="1782648" y="0"/>
                </a:lnTo>
                <a:close/>
              </a:path>
              <a:path w="3121025" h="864235">
                <a:moveTo>
                  <a:pt x="1758302" y="0"/>
                </a:moveTo>
                <a:lnTo>
                  <a:pt x="1746122" y="0"/>
                </a:lnTo>
                <a:lnTo>
                  <a:pt x="1743075" y="1523"/>
                </a:lnTo>
                <a:lnTo>
                  <a:pt x="1743075" y="6095"/>
                </a:lnTo>
                <a:lnTo>
                  <a:pt x="1746122" y="9143"/>
                </a:lnTo>
                <a:lnTo>
                  <a:pt x="1758302" y="9143"/>
                </a:lnTo>
                <a:lnTo>
                  <a:pt x="1759813" y="6095"/>
                </a:lnTo>
                <a:lnTo>
                  <a:pt x="1759813" y="1523"/>
                </a:lnTo>
                <a:lnTo>
                  <a:pt x="1758302" y="0"/>
                </a:lnTo>
                <a:close/>
              </a:path>
              <a:path w="3121025" h="864235">
                <a:moveTo>
                  <a:pt x="1733943" y="0"/>
                </a:moveTo>
                <a:lnTo>
                  <a:pt x="1720240" y="0"/>
                </a:lnTo>
                <a:lnTo>
                  <a:pt x="1718716" y="1523"/>
                </a:lnTo>
                <a:lnTo>
                  <a:pt x="1718716" y="6095"/>
                </a:lnTo>
                <a:lnTo>
                  <a:pt x="1720240" y="9143"/>
                </a:lnTo>
                <a:lnTo>
                  <a:pt x="1733943" y="9143"/>
                </a:lnTo>
                <a:lnTo>
                  <a:pt x="1735467" y="6095"/>
                </a:lnTo>
                <a:lnTo>
                  <a:pt x="1735467" y="1523"/>
                </a:lnTo>
                <a:lnTo>
                  <a:pt x="1733943" y="0"/>
                </a:lnTo>
                <a:close/>
              </a:path>
              <a:path w="3121025" h="864235">
                <a:moveTo>
                  <a:pt x="1709585" y="0"/>
                </a:moveTo>
                <a:lnTo>
                  <a:pt x="1695881" y="0"/>
                </a:lnTo>
                <a:lnTo>
                  <a:pt x="1694357" y="1523"/>
                </a:lnTo>
                <a:lnTo>
                  <a:pt x="1694357" y="6095"/>
                </a:lnTo>
                <a:lnTo>
                  <a:pt x="1695881" y="9143"/>
                </a:lnTo>
                <a:lnTo>
                  <a:pt x="1709585" y="9143"/>
                </a:lnTo>
                <a:lnTo>
                  <a:pt x="1711109" y="6095"/>
                </a:lnTo>
                <a:lnTo>
                  <a:pt x="1711109" y="1523"/>
                </a:lnTo>
                <a:lnTo>
                  <a:pt x="1709585" y="0"/>
                </a:lnTo>
                <a:close/>
              </a:path>
              <a:path w="3121025" h="864235">
                <a:moveTo>
                  <a:pt x="1683702" y="0"/>
                </a:moveTo>
                <a:lnTo>
                  <a:pt x="1671523" y="0"/>
                </a:lnTo>
                <a:lnTo>
                  <a:pt x="1669999" y="1523"/>
                </a:lnTo>
                <a:lnTo>
                  <a:pt x="1669999" y="6095"/>
                </a:lnTo>
                <a:lnTo>
                  <a:pt x="1671523" y="9143"/>
                </a:lnTo>
                <a:lnTo>
                  <a:pt x="1683702" y="9143"/>
                </a:lnTo>
                <a:lnTo>
                  <a:pt x="1686750" y="6095"/>
                </a:lnTo>
                <a:lnTo>
                  <a:pt x="1686750" y="1523"/>
                </a:lnTo>
                <a:lnTo>
                  <a:pt x="1683702" y="0"/>
                </a:lnTo>
                <a:close/>
              </a:path>
              <a:path w="3121025" h="864235">
                <a:moveTo>
                  <a:pt x="1659343" y="0"/>
                </a:moveTo>
                <a:lnTo>
                  <a:pt x="1647164" y="0"/>
                </a:lnTo>
                <a:lnTo>
                  <a:pt x="1645640" y="1523"/>
                </a:lnTo>
                <a:lnTo>
                  <a:pt x="1645640" y="6095"/>
                </a:lnTo>
                <a:lnTo>
                  <a:pt x="1647164" y="9143"/>
                </a:lnTo>
                <a:lnTo>
                  <a:pt x="1659343" y="9143"/>
                </a:lnTo>
                <a:lnTo>
                  <a:pt x="1660867" y="6095"/>
                </a:lnTo>
                <a:lnTo>
                  <a:pt x="1660867" y="1523"/>
                </a:lnTo>
                <a:lnTo>
                  <a:pt x="1659343" y="0"/>
                </a:lnTo>
                <a:close/>
              </a:path>
              <a:path w="3121025" h="864235">
                <a:moveTo>
                  <a:pt x="1634985" y="0"/>
                </a:moveTo>
                <a:lnTo>
                  <a:pt x="1622805" y="0"/>
                </a:lnTo>
                <a:lnTo>
                  <a:pt x="1619770" y="1523"/>
                </a:lnTo>
                <a:lnTo>
                  <a:pt x="1619770" y="6095"/>
                </a:lnTo>
                <a:lnTo>
                  <a:pt x="1622805" y="9143"/>
                </a:lnTo>
                <a:lnTo>
                  <a:pt x="1634985" y="9143"/>
                </a:lnTo>
                <a:lnTo>
                  <a:pt x="1636509" y="6095"/>
                </a:lnTo>
                <a:lnTo>
                  <a:pt x="1636509" y="1523"/>
                </a:lnTo>
                <a:lnTo>
                  <a:pt x="1634985" y="0"/>
                </a:lnTo>
                <a:close/>
              </a:path>
              <a:path w="3121025" h="864235">
                <a:moveTo>
                  <a:pt x="1610626" y="0"/>
                </a:moveTo>
                <a:lnTo>
                  <a:pt x="1596923" y="0"/>
                </a:lnTo>
                <a:lnTo>
                  <a:pt x="1595412" y="1523"/>
                </a:lnTo>
                <a:lnTo>
                  <a:pt x="1595412" y="6095"/>
                </a:lnTo>
                <a:lnTo>
                  <a:pt x="1596923" y="9143"/>
                </a:lnTo>
                <a:lnTo>
                  <a:pt x="1610626" y="9143"/>
                </a:lnTo>
                <a:lnTo>
                  <a:pt x="1612150" y="6095"/>
                </a:lnTo>
                <a:lnTo>
                  <a:pt x="1612150" y="1523"/>
                </a:lnTo>
                <a:lnTo>
                  <a:pt x="1610626" y="0"/>
                </a:lnTo>
                <a:close/>
              </a:path>
              <a:path w="3121025" h="864235">
                <a:moveTo>
                  <a:pt x="1584756" y="0"/>
                </a:moveTo>
                <a:lnTo>
                  <a:pt x="1572577" y="0"/>
                </a:lnTo>
                <a:lnTo>
                  <a:pt x="1571053" y="1523"/>
                </a:lnTo>
                <a:lnTo>
                  <a:pt x="1571053" y="6095"/>
                </a:lnTo>
                <a:lnTo>
                  <a:pt x="1572577" y="9143"/>
                </a:lnTo>
                <a:lnTo>
                  <a:pt x="1584756" y="9143"/>
                </a:lnTo>
                <a:lnTo>
                  <a:pt x="1587792" y="6095"/>
                </a:lnTo>
                <a:lnTo>
                  <a:pt x="1587792" y="1523"/>
                </a:lnTo>
                <a:lnTo>
                  <a:pt x="1584756" y="0"/>
                </a:lnTo>
                <a:close/>
              </a:path>
              <a:path w="3121025" h="864235">
                <a:moveTo>
                  <a:pt x="1560398" y="0"/>
                </a:moveTo>
                <a:lnTo>
                  <a:pt x="1548218" y="0"/>
                </a:lnTo>
                <a:lnTo>
                  <a:pt x="1546694" y="1523"/>
                </a:lnTo>
                <a:lnTo>
                  <a:pt x="1546694" y="6095"/>
                </a:lnTo>
                <a:lnTo>
                  <a:pt x="1548218" y="9143"/>
                </a:lnTo>
                <a:lnTo>
                  <a:pt x="1560398" y="9143"/>
                </a:lnTo>
                <a:lnTo>
                  <a:pt x="1561909" y="6095"/>
                </a:lnTo>
                <a:lnTo>
                  <a:pt x="1561909" y="1523"/>
                </a:lnTo>
                <a:lnTo>
                  <a:pt x="1560398" y="0"/>
                </a:lnTo>
                <a:close/>
              </a:path>
              <a:path w="3121025" h="864235">
                <a:moveTo>
                  <a:pt x="1536039" y="0"/>
                </a:moveTo>
                <a:lnTo>
                  <a:pt x="1523860" y="0"/>
                </a:lnTo>
                <a:lnTo>
                  <a:pt x="1520812" y="1523"/>
                </a:lnTo>
                <a:lnTo>
                  <a:pt x="1520812" y="6095"/>
                </a:lnTo>
                <a:lnTo>
                  <a:pt x="1523860" y="9143"/>
                </a:lnTo>
                <a:lnTo>
                  <a:pt x="1536039" y="9143"/>
                </a:lnTo>
                <a:lnTo>
                  <a:pt x="1537563" y="6095"/>
                </a:lnTo>
                <a:lnTo>
                  <a:pt x="1537563" y="1523"/>
                </a:lnTo>
                <a:lnTo>
                  <a:pt x="1536039" y="0"/>
                </a:lnTo>
                <a:close/>
              </a:path>
              <a:path w="3121025" h="864235">
                <a:moveTo>
                  <a:pt x="1511680" y="0"/>
                </a:moveTo>
                <a:lnTo>
                  <a:pt x="1497977" y="0"/>
                </a:lnTo>
                <a:lnTo>
                  <a:pt x="1496453" y="1523"/>
                </a:lnTo>
                <a:lnTo>
                  <a:pt x="1496453" y="6095"/>
                </a:lnTo>
                <a:lnTo>
                  <a:pt x="1497977" y="9143"/>
                </a:lnTo>
                <a:lnTo>
                  <a:pt x="1511680" y="9143"/>
                </a:lnTo>
                <a:lnTo>
                  <a:pt x="1513205" y="6095"/>
                </a:lnTo>
                <a:lnTo>
                  <a:pt x="1513205" y="1523"/>
                </a:lnTo>
                <a:lnTo>
                  <a:pt x="1511680" y="0"/>
                </a:lnTo>
                <a:close/>
              </a:path>
              <a:path w="3121025" h="864235">
                <a:moveTo>
                  <a:pt x="1487322" y="0"/>
                </a:moveTo>
                <a:lnTo>
                  <a:pt x="1473619" y="0"/>
                </a:lnTo>
                <a:lnTo>
                  <a:pt x="1472095" y="1523"/>
                </a:lnTo>
                <a:lnTo>
                  <a:pt x="1472095" y="6095"/>
                </a:lnTo>
                <a:lnTo>
                  <a:pt x="1473619" y="9143"/>
                </a:lnTo>
                <a:lnTo>
                  <a:pt x="1487322" y="9143"/>
                </a:lnTo>
                <a:lnTo>
                  <a:pt x="1488846" y="6095"/>
                </a:lnTo>
                <a:lnTo>
                  <a:pt x="1488846" y="1523"/>
                </a:lnTo>
                <a:lnTo>
                  <a:pt x="1487322" y="0"/>
                </a:lnTo>
                <a:close/>
              </a:path>
              <a:path w="3121025" h="864235">
                <a:moveTo>
                  <a:pt x="1461439" y="0"/>
                </a:moveTo>
                <a:lnTo>
                  <a:pt x="1449260" y="0"/>
                </a:lnTo>
                <a:lnTo>
                  <a:pt x="1447736" y="1523"/>
                </a:lnTo>
                <a:lnTo>
                  <a:pt x="1447736" y="6095"/>
                </a:lnTo>
                <a:lnTo>
                  <a:pt x="1449260" y="9143"/>
                </a:lnTo>
                <a:lnTo>
                  <a:pt x="1461439" y="9143"/>
                </a:lnTo>
                <a:lnTo>
                  <a:pt x="1462963" y="6095"/>
                </a:lnTo>
                <a:lnTo>
                  <a:pt x="1462963" y="1523"/>
                </a:lnTo>
                <a:lnTo>
                  <a:pt x="1461439" y="0"/>
                </a:lnTo>
                <a:close/>
              </a:path>
              <a:path w="3121025" h="864235">
                <a:moveTo>
                  <a:pt x="1437081" y="0"/>
                </a:moveTo>
                <a:lnTo>
                  <a:pt x="1424901" y="0"/>
                </a:lnTo>
                <a:lnTo>
                  <a:pt x="1421866" y="1523"/>
                </a:lnTo>
                <a:lnTo>
                  <a:pt x="1421866" y="6095"/>
                </a:lnTo>
                <a:lnTo>
                  <a:pt x="1424901" y="9143"/>
                </a:lnTo>
                <a:lnTo>
                  <a:pt x="1437081" y="9143"/>
                </a:lnTo>
                <a:lnTo>
                  <a:pt x="1438605" y="6095"/>
                </a:lnTo>
                <a:lnTo>
                  <a:pt x="1438605" y="1523"/>
                </a:lnTo>
                <a:lnTo>
                  <a:pt x="1437081" y="0"/>
                </a:lnTo>
                <a:close/>
              </a:path>
              <a:path w="3121025" h="864235">
                <a:moveTo>
                  <a:pt x="1412722" y="0"/>
                </a:moveTo>
                <a:lnTo>
                  <a:pt x="1399019" y="0"/>
                </a:lnTo>
                <a:lnTo>
                  <a:pt x="1397508" y="1523"/>
                </a:lnTo>
                <a:lnTo>
                  <a:pt x="1397508" y="6095"/>
                </a:lnTo>
                <a:lnTo>
                  <a:pt x="1399019" y="9143"/>
                </a:lnTo>
                <a:lnTo>
                  <a:pt x="1412722" y="9143"/>
                </a:lnTo>
                <a:lnTo>
                  <a:pt x="1414246" y="6095"/>
                </a:lnTo>
                <a:lnTo>
                  <a:pt x="1414246" y="1523"/>
                </a:lnTo>
                <a:lnTo>
                  <a:pt x="1412722" y="0"/>
                </a:lnTo>
                <a:close/>
              </a:path>
              <a:path w="3121025" h="864235">
                <a:moveTo>
                  <a:pt x="1388364" y="0"/>
                </a:moveTo>
                <a:lnTo>
                  <a:pt x="1374673" y="0"/>
                </a:lnTo>
                <a:lnTo>
                  <a:pt x="1373149" y="1523"/>
                </a:lnTo>
                <a:lnTo>
                  <a:pt x="1373149" y="6095"/>
                </a:lnTo>
                <a:lnTo>
                  <a:pt x="1374673" y="9143"/>
                </a:lnTo>
                <a:lnTo>
                  <a:pt x="1388364" y="9143"/>
                </a:lnTo>
                <a:lnTo>
                  <a:pt x="1389887" y="6095"/>
                </a:lnTo>
                <a:lnTo>
                  <a:pt x="1389887" y="1523"/>
                </a:lnTo>
                <a:lnTo>
                  <a:pt x="1388364" y="0"/>
                </a:lnTo>
                <a:close/>
              </a:path>
              <a:path w="3121025" h="864235">
                <a:moveTo>
                  <a:pt x="1362494" y="0"/>
                </a:moveTo>
                <a:lnTo>
                  <a:pt x="1350314" y="0"/>
                </a:lnTo>
                <a:lnTo>
                  <a:pt x="1348790" y="1523"/>
                </a:lnTo>
                <a:lnTo>
                  <a:pt x="1348790" y="6095"/>
                </a:lnTo>
                <a:lnTo>
                  <a:pt x="1350314" y="9143"/>
                </a:lnTo>
                <a:lnTo>
                  <a:pt x="1362494" y="9143"/>
                </a:lnTo>
                <a:lnTo>
                  <a:pt x="1365529" y="6095"/>
                </a:lnTo>
                <a:lnTo>
                  <a:pt x="1365529" y="1523"/>
                </a:lnTo>
                <a:lnTo>
                  <a:pt x="1362494" y="0"/>
                </a:lnTo>
                <a:close/>
              </a:path>
              <a:path w="3121025" h="864235">
                <a:moveTo>
                  <a:pt x="1338135" y="0"/>
                </a:moveTo>
                <a:lnTo>
                  <a:pt x="1325956" y="0"/>
                </a:lnTo>
                <a:lnTo>
                  <a:pt x="1324432" y="1523"/>
                </a:lnTo>
                <a:lnTo>
                  <a:pt x="1324432" y="6095"/>
                </a:lnTo>
                <a:lnTo>
                  <a:pt x="1325956" y="9143"/>
                </a:lnTo>
                <a:lnTo>
                  <a:pt x="1338135" y="9143"/>
                </a:lnTo>
                <a:lnTo>
                  <a:pt x="1339659" y="6095"/>
                </a:lnTo>
                <a:lnTo>
                  <a:pt x="1339659" y="1523"/>
                </a:lnTo>
                <a:lnTo>
                  <a:pt x="1338135" y="0"/>
                </a:lnTo>
                <a:close/>
              </a:path>
              <a:path w="3121025" h="864235">
                <a:moveTo>
                  <a:pt x="1313776" y="0"/>
                </a:moveTo>
                <a:lnTo>
                  <a:pt x="1300073" y="0"/>
                </a:lnTo>
                <a:lnTo>
                  <a:pt x="1298549" y="1523"/>
                </a:lnTo>
                <a:lnTo>
                  <a:pt x="1298549" y="6095"/>
                </a:lnTo>
                <a:lnTo>
                  <a:pt x="1300073" y="9143"/>
                </a:lnTo>
                <a:lnTo>
                  <a:pt x="1313776" y="9143"/>
                </a:lnTo>
                <a:lnTo>
                  <a:pt x="1315300" y="6095"/>
                </a:lnTo>
                <a:lnTo>
                  <a:pt x="1315300" y="1523"/>
                </a:lnTo>
                <a:lnTo>
                  <a:pt x="1313776" y="0"/>
                </a:lnTo>
                <a:close/>
              </a:path>
              <a:path w="3121025" h="864235">
                <a:moveTo>
                  <a:pt x="1289418" y="0"/>
                </a:moveTo>
                <a:lnTo>
                  <a:pt x="1275714" y="0"/>
                </a:lnTo>
                <a:lnTo>
                  <a:pt x="1274190" y="1523"/>
                </a:lnTo>
                <a:lnTo>
                  <a:pt x="1274190" y="6095"/>
                </a:lnTo>
                <a:lnTo>
                  <a:pt x="1275714" y="9143"/>
                </a:lnTo>
                <a:lnTo>
                  <a:pt x="1289418" y="9143"/>
                </a:lnTo>
                <a:lnTo>
                  <a:pt x="1290942" y="6095"/>
                </a:lnTo>
                <a:lnTo>
                  <a:pt x="1290942" y="1523"/>
                </a:lnTo>
                <a:lnTo>
                  <a:pt x="1289418" y="0"/>
                </a:lnTo>
                <a:close/>
              </a:path>
              <a:path w="3121025" h="864235">
                <a:moveTo>
                  <a:pt x="1263535" y="0"/>
                </a:moveTo>
                <a:lnTo>
                  <a:pt x="1251356" y="0"/>
                </a:lnTo>
                <a:lnTo>
                  <a:pt x="1249832" y="1523"/>
                </a:lnTo>
                <a:lnTo>
                  <a:pt x="1249832" y="6095"/>
                </a:lnTo>
                <a:lnTo>
                  <a:pt x="1251356" y="9143"/>
                </a:lnTo>
                <a:lnTo>
                  <a:pt x="1263535" y="9143"/>
                </a:lnTo>
                <a:lnTo>
                  <a:pt x="1266583" y="6095"/>
                </a:lnTo>
                <a:lnTo>
                  <a:pt x="1266583" y="1523"/>
                </a:lnTo>
                <a:lnTo>
                  <a:pt x="1263535" y="0"/>
                </a:lnTo>
                <a:close/>
              </a:path>
              <a:path w="3121025" h="864235">
                <a:moveTo>
                  <a:pt x="1239177" y="0"/>
                </a:moveTo>
                <a:lnTo>
                  <a:pt x="1226997" y="0"/>
                </a:lnTo>
                <a:lnTo>
                  <a:pt x="1225473" y="1523"/>
                </a:lnTo>
                <a:lnTo>
                  <a:pt x="1225473" y="6095"/>
                </a:lnTo>
                <a:lnTo>
                  <a:pt x="1226997" y="9143"/>
                </a:lnTo>
                <a:lnTo>
                  <a:pt x="1239177" y="9143"/>
                </a:lnTo>
                <a:lnTo>
                  <a:pt x="1240701" y="6095"/>
                </a:lnTo>
                <a:lnTo>
                  <a:pt x="1240701" y="1523"/>
                </a:lnTo>
                <a:lnTo>
                  <a:pt x="1239177" y="0"/>
                </a:lnTo>
                <a:close/>
              </a:path>
              <a:path w="3121025" h="864235">
                <a:moveTo>
                  <a:pt x="1214818" y="0"/>
                </a:moveTo>
                <a:lnTo>
                  <a:pt x="1202639" y="0"/>
                </a:lnTo>
                <a:lnTo>
                  <a:pt x="1199603" y="1523"/>
                </a:lnTo>
                <a:lnTo>
                  <a:pt x="1199603" y="6095"/>
                </a:lnTo>
                <a:lnTo>
                  <a:pt x="1202639" y="9143"/>
                </a:lnTo>
                <a:lnTo>
                  <a:pt x="1214818" y="9143"/>
                </a:lnTo>
                <a:lnTo>
                  <a:pt x="1216342" y="6095"/>
                </a:lnTo>
                <a:lnTo>
                  <a:pt x="1216342" y="1523"/>
                </a:lnTo>
                <a:lnTo>
                  <a:pt x="1214818" y="0"/>
                </a:lnTo>
                <a:close/>
              </a:path>
              <a:path w="3121025" h="864235">
                <a:moveTo>
                  <a:pt x="1190459" y="0"/>
                </a:moveTo>
                <a:lnTo>
                  <a:pt x="1176769" y="0"/>
                </a:lnTo>
                <a:lnTo>
                  <a:pt x="1175245" y="1523"/>
                </a:lnTo>
                <a:lnTo>
                  <a:pt x="1175245" y="6095"/>
                </a:lnTo>
                <a:lnTo>
                  <a:pt x="1176769" y="9143"/>
                </a:lnTo>
                <a:lnTo>
                  <a:pt x="1190459" y="9143"/>
                </a:lnTo>
                <a:lnTo>
                  <a:pt x="1191983" y="6095"/>
                </a:lnTo>
                <a:lnTo>
                  <a:pt x="1191983" y="1523"/>
                </a:lnTo>
                <a:lnTo>
                  <a:pt x="1190459" y="0"/>
                </a:lnTo>
                <a:close/>
              </a:path>
              <a:path w="3121025" h="864235">
                <a:moveTo>
                  <a:pt x="1164589" y="0"/>
                </a:moveTo>
                <a:lnTo>
                  <a:pt x="1152410" y="0"/>
                </a:lnTo>
                <a:lnTo>
                  <a:pt x="1150886" y="1523"/>
                </a:lnTo>
                <a:lnTo>
                  <a:pt x="1150886" y="6095"/>
                </a:lnTo>
                <a:lnTo>
                  <a:pt x="1152410" y="9143"/>
                </a:lnTo>
                <a:lnTo>
                  <a:pt x="1164589" y="9143"/>
                </a:lnTo>
                <a:lnTo>
                  <a:pt x="1167625" y="6095"/>
                </a:lnTo>
                <a:lnTo>
                  <a:pt x="1167625" y="1523"/>
                </a:lnTo>
                <a:lnTo>
                  <a:pt x="1164589" y="0"/>
                </a:lnTo>
                <a:close/>
              </a:path>
              <a:path w="3121025" h="864235">
                <a:moveTo>
                  <a:pt x="1140231" y="0"/>
                </a:moveTo>
                <a:lnTo>
                  <a:pt x="1128052" y="0"/>
                </a:lnTo>
                <a:lnTo>
                  <a:pt x="1126528" y="1523"/>
                </a:lnTo>
                <a:lnTo>
                  <a:pt x="1126528" y="6095"/>
                </a:lnTo>
                <a:lnTo>
                  <a:pt x="1128052" y="9143"/>
                </a:lnTo>
                <a:lnTo>
                  <a:pt x="1140231" y="9143"/>
                </a:lnTo>
                <a:lnTo>
                  <a:pt x="1141755" y="6095"/>
                </a:lnTo>
                <a:lnTo>
                  <a:pt x="1141755" y="1523"/>
                </a:lnTo>
                <a:lnTo>
                  <a:pt x="1140231" y="0"/>
                </a:lnTo>
                <a:close/>
              </a:path>
              <a:path w="3121025" h="864235">
                <a:moveTo>
                  <a:pt x="1115872" y="0"/>
                </a:moveTo>
                <a:lnTo>
                  <a:pt x="1103693" y="0"/>
                </a:lnTo>
                <a:lnTo>
                  <a:pt x="1100645" y="1523"/>
                </a:lnTo>
                <a:lnTo>
                  <a:pt x="1100645" y="6095"/>
                </a:lnTo>
                <a:lnTo>
                  <a:pt x="1103693" y="9143"/>
                </a:lnTo>
                <a:lnTo>
                  <a:pt x="1115872" y="9143"/>
                </a:lnTo>
                <a:lnTo>
                  <a:pt x="1117396" y="6095"/>
                </a:lnTo>
                <a:lnTo>
                  <a:pt x="1117396" y="1523"/>
                </a:lnTo>
                <a:lnTo>
                  <a:pt x="1115872" y="0"/>
                </a:lnTo>
                <a:close/>
              </a:path>
              <a:path w="3121025" h="864235">
                <a:moveTo>
                  <a:pt x="1091514" y="0"/>
                </a:moveTo>
                <a:lnTo>
                  <a:pt x="1077810" y="0"/>
                </a:lnTo>
                <a:lnTo>
                  <a:pt x="1076286" y="1523"/>
                </a:lnTo>
                <a:lnTo>
                  <a:pt x="1076286" y="6095"/>
                </a:lnTo>
                <a:lnTo>
                  <a:pt x="1077810" y="9143"/>
                </a:lnTo>
                <a:lnTo>
                  <a:pt x="1091514" y="9143"/>
                </a:lnTo>
                <a:lnTo>
                  <a:pt x="1093038" y="6095"/>
                </a:lnTo>
                <a:lnTo>
                  <a:pt x="1093038" y="1523"/>
                </a:lnTo>
                <a:lnTo>
                  <a:pt x="1091514" y="0"/>
                </a:lnTo>
                <a:close/>
              </a:path>
              <a:path w="3121025" h="864235">
                <a:moveTo>
                  <a:pt x="1067155" y="0"/>
                </a:moveTo>
                <a:lnTo>
                  <a:pt x="1053452" y="0"/>
                </a:lnTo>
                <a:lnTo>
                  <a:pt x="1051928" y="1523"/>
                </a:lnTo>
                <a:lnTo>
                  <a:pt x="1051928" y="6095"/>
                </a:lnTo>
                <a:lnTo>
                  <a:pt x="1053452" y="9143"/>
                </a:lnTo>
                <a:lnTo>
                  <a:pt x="1067155" y="9143"/>
                </a:lnTo>
                <a:lnTo>
                  <a:pt x="1068679" y="6095"/>
                </a:lnTo>
                <a:lnTo>
                  <a:pt x="1068679" y="1523"/>
                </a:lnTo>
                <a:lnTo>
                  <a:pt x="1067155" y="0"/>
                </a:lnTo>
                <a:close/>
              </a:path>
              <a:path w="3121025" h="864235">
                <a:moveTo>
                  <a:pt x="1041272" y="0"/>
                </a:moveTo>
                <a:lnTo>
                  <a:pt x="1029093" y="0"/>
                </a:lnTo>
                <a:lnTo>
                  <a:pt x="1027582" y="1523"/>
                </a:lnTo>
                <a:lnTo>
                  <a:pt x="1027582" y="6095"/>
                </a:lnTo>
                <a:lnTo>
                  <a:pt x="1029093" y="9143"/>
                </a:lnTo>
                <a:lnTo>
                  <a:pt x="1041272" y="9143"/>
                </a:lnTo>
                <a:lnTo>
                  <a:pt x="1044320" y="6095"/>
                </a:lnTo>
                <a:lnTo>
                  <a:pt x="1044320" y="1523"/>
                </a:lnTo>
                <a:lnTo>
                  <a:pt x="1041272" y="0"/>
                </a:lnTo>
                <a:close/>
              </a:path>
              <a:path w="3121025" h="864235">
                <a:moveTo>
                  <a:pt x="1016914" y="0"/>
                </a:moveTo>
                <a:lnTo>
                  <a:pt x="1004735" y="0"/>
                </a:lnTo>
                <a:lnTo>
                  <a:pt x="1001699" y="1523"/>
                </a:lnTo>
                <a:lnTo>
                  <a:pt x="1001699" y="6095"/>
                </a:lnTo>
                <a:lnTo>
                  <a:pt x="1004735" y="9143"/>
                </a:lnTo>
                <a:lnTo>
                  <a:pt x="1016914" y="9143"/>
                </a:lnTo>
                <a:lnTo>
                  <a:pt x="1018438" y="6095"/>
                </a:lnTo>
                <a:lnTo>
                  <a:pt x="1018438" y="1523"/>
                </a:lnTo>
                <a:lnTo>
                  <a:pt x="1016914" y="0"/>
                </a:lnTo>
                <a:close/>
              </a:path>
              <a:path w="3121025" h="864235">
                <a:moveTo>
                  <a:pt x="992568" y="0"/>
                </a:moveTo>
                <a:lnTo>
                  <a:pt x="978865" y="0"/>
                </a:lnTo>
                <a:lnTo>
                  <a:pt x="977341" y="1523"/>
                </a:lnTo>
                <a:lnTo>
                  <a:pt x="977341" y="6095"/>
                </a:lnTo>
                <a:lnTo>
                  <a:pt x="978865" y="9143"/>
                </a:lnTo>
                <a:lnTo>
                  <a:pt x="992568" y="9143"/>
                </a:lnTo>
                <a:lnTo>
                  <a:pt x="994079" y="6095"/>
                </a:lnTo>
                <a:lnTo>
                  <a:pt x="994079" y="1523"/>
                </a:lnTo>
                <a:lnTo>
                  <a:pt x="992568" y="0"/>
                </a:lnTo>
                <a:close/>
              </a:path>
              <a:path w="3121025" h="864235">
                <a:moveTo>
                  <a:pt x="968209" y="0"/>
                </a:moveTo>
                <a:lnTo>
                  <a:pt x="954506" y="0"/>
                </a:lnTo>
                <a:lnTo>
                  <a:pt x="952982" y="1523"/>
                </a:lnTo>
                <a:lnTo>
                  <a:pt x="952982" y="6095"/>
                </a:lnTo>
                <a:lnTo>
                  <a:pt x="954506" y="9143"/>
                </a:lnTo>
                <a:lnTo>
                  <a:pt x="968209" y="9143"/>
                </a:lnTo>
                <a:lnTo>
                  <a:pt x="969721" y="6095"/>
                </a:lnTo>
                <a:lnTo>
                  <a:pt x="969721" y="1523"/>
                </a:lnTo>
                <a:lnTo>
                  <a:pt x="968209" y="0"/>
                </a:lnTo>
                <a:close/>
              </a:path>
              <a:path w="3121025" h="864235">
                <a:moveTo>
                  <a:pt x="942327" y="0"/>
                </a:moveTo>
                <a:lnTo>
                  <a:pt x="930147" y="0"/>
                </a:lnTo>
                <a:lnTo>
                  <a:pt x="928623" y="1523"/>
                </a:lnTo>
                <a:lnTo>
                  <a:pt x="928623" y="6095"/>
                </a:lnTo>
                <a:lnTo>
                  <a:pt x="930147" y="9143"/>
                </a:lnTo>
                <a:lnTo>
                  <a:pt x="942327" y="9143"/>
                </a:lnTo>
                <a:lnTo>
                  <a:pt x="945375" y="6095"/>
                </a:lnTo>
                <a:lnTo>
                  <a:pt x="945375" y="1523"/>
                </a:lnTo>
                <a:lnTo>
                  <a:pt x="942327" y="0"/>
                </a:lnTo>
                <a:close/>
              </a:path>
              <a:path w="3121025" h="864235">
                <a:moveTo>
                  <a:pt x="917968" y="0"/>
                </a:moveTo>
                <a:lnTo>
                  <a:pt x="905789" y="0"/>
                </a:lnTo>
                <a:lnTo>
                  <a:pt x="904265" y="1523"/>
                </a:lnTo>
                <a:lnTo>
                  <a:pt x="904265" y="6095"/>
                </a:lnTo>
                <a:lnTo>
                  <a:pt x="905789" y="9143"/>
                </a:lnTo>
                <a:lnTo>
                  <a:pt x="917968" y="9143"/>
                </a:lnTo>
                <a:lnTo>
                  <a:pt x="919492" y="6095"/>
                </a:lnTo>
                <a:lnTo>
                  <a:pt x="919492" y="1523"/>
                </a:lnTo>
                <a:lnTo>
                  <a:pt x="917968" y="0"/>
                </a:lnTo>
                <a:close/>
              </a:path>
              <a:path w="3121025" h="864235">
                <a:moveTo>
                  <a:pt x="893610" y="0"/>
                </a:moveTo>
                <a:lnTo>
                  <a:pt x="881430" y="0"/>
                </a:lnTo>
                <a:lnTo>
                  <a:pt x="878382" y="1523"/>
                </a:lnTo>
                <a:lnTo>
                  <a:pt x="878382" y="6095"/>
                </a:lnTo>
                <a:lnTo>
                  <a:pt x="881430" y="9143"/>
                </a:lnTo>
                <a:lnTo>
                  <a:pt x="893610" y="9143"/>
                </a:lnTo>
                <a:lnTo>
                  <a:pt x="895134" y="6095"/>
                </a:lnTo>
                <a:lnTo>
                  <a:pt x="895134" y="1523"/>
                </a:lnTo>
                <a:lnTo>
                  <a:pt x="893610" y="0"/>
                </a:lnTo>
                <a:close/>
              </a:path>
              <a:path w="3121025" h="864235">
                <a:moveTo>
                  <a:pt x="869251" y="0"/>
                </a:moveTo>
                <a:lnTo>
                  <a:pt x="855548" y="0"/>
                </a:lnTo>
                <a:lnTo>
                  <a:pt x="854024" y="1523"/>
                </a:lnTo>
                <a:lnTo>
                  <a:pt x="854024" y="6095"/>
                </a:lnTo>
                <a:lnTo>
                  <a:pt x="855548" y="9143"/>
                </a:lnTo>
                <a:lnTo>
                  <a:pt x="869251" y="9143"/>
                </a:lnTo>
                <a:lnTo>
                  <a:pt x="870775" y="6095"/>
                </a:lnTo>
                <a:lnTo>
                  <a:pt x="870775" y="1523"/>
                </a:lnTo>
                <a:lnTo>
                  <a:pt x="869251" y="0"/>
                </a:lnTo>
                <a:close/>
              </a:path>
              <a:path w="3121025" h="864235">
                <a:moveTo>
                  <a:pt x="843368" y="0"/>
                </a:moveTo>
                <a:lnTo>
                  <a:pt x="831189" y="0"/>
                </a:lnTo>
                <a:lnTo>
                  <a:pt x="829678" y="1523"/>
                </a:lnTo>
                <a:lnTo>
                  <a:pt x="829678" y="6095"/>
                </a:lnTo>
                <a:lnTo>
                  <a:pt x="831189" y="9143"/>
                </a:lnTo>
                <a:lnTo>
                  <a:pt x="843368" y="9143"/>
                </a:lnTo>
                <a:lnTo>
                  <a:pt x="846416" y="6095"/>
                </a:lnTo>
                <a:lnTo>
                  <a:pt x="846416" y="1523"/>
                </a:lnTo>
                <a:lnTo>
                  <a:pt x="843368" y="0"/>
                </a:lnTo>
                <a:close/>
              </a:path>
              <a:path w="3121025" h="864235">
                <a:moveTo>
                  <a:pt x="819010" y="0"/>
                </a:moveTo>
                <a:lnTo>
                  <a:pt x="806843" y="0"/>
                </a:lnTo>
                <a:lnTo>
                  <a:pt x="805319" y="1523"/>
                </a:lnTo>
                <a:lnTo>
                  <a:pt x="805319" y="6095"/>
                </a:lnTo>
                <a:lnTo>
                  <a:pt x="806843" y="9143"/>
                </a:lnTo>
                <a:lnTo>
                  <a:pt x="819010" y="9143"/>
                </a:lnTo>
                <a:lnTo>
                  <a:pt x="820534" y="6095"/>
                </a:lnTo>
                <a:lnTo>
                  <a:pt x="820534" y="1523"/>
                </a:lnTo>
                <a:lnTo>
                  <a:pt x="819010" y="0"/>
                </a:lnTo>
                <a:close/>
              </a:path>
              <a:path w="3121025" h="864235">
                <a:moveTo>
                  <a:pt x="794664" y="0"/>
                </a:moveTo>
                <a:lnTo>
                  <a:pt x="782485" y="0"/>
                </a:lnTo>
                <a:lnTo>
                  <a:pt x="779437" y="1523"/>
                </a:lnTo>
                <a:lnTo>
                  <a:pt x="779437" y="6095"/>
                </a:lnTo>
                <a:lnTo>
                  <a:pt x="782485" y="9143"/>
                </a:lnTo>
                <a:lnTo>
                  <a:pt x="794664" y="9143"/>
                </a:lnTo>
                <a:lnTo>
                  <a:pt x="796175" y="6095"/>
                </a:lnTo>
                <a:lnTo>
                  <a:pt x="796175" y="1523"/>
                </a:lnTo>
                <a:lnTo>
                  <a:pt x="794664" y="0"/>
                </a:lnTo>
                <a:close/>
              </a:path>
              <a:path w="3121025" h="864235">
                <a:moveTo>
                  <a:pt x="770305" y="0"/>
                </a:moveTo>
                <a:lnTo>
                  <a:pt x="756602" y="0"/>
                </a:lnTo>
                <a:lnTo>
                  <a:pt x="755078" y="1523"/>
                </a:lnTo>
                <a:lnTo>
                  <a:pt x="755078" y="6095"/>
                </a:lnTo>
                <a:lnTo>
                  <a:pt x="756602" y="9143"/>
                </a:lnTo>
                <a:lnTo>
                  <a:pt x="770305" y="9143"/>
                </a:lnTo>
                <a:lnTo>
                  <a:pt x="771829" y="6095"/>
                </a:lnTo>
                <a:lnTo>
                  <a:pt x="771829" y="1523"/>
                </a:lnTo>
                <a:lnTo>
                  <a:pt x="770305" y="0"/>
                </a:lnTo>
                <a:close/>
              </a:path>
              <a:path w="3121025" h="864235">
                <a:moveTo>
                  <a:pt x="745947" y="0"/>
                </a:moveTo>
                <a:lnTo>
                  <a:pt x="732243" y="0"/>
                </a:lnTo>
                <a:lnTo>
                  <a:pt x="730719" y="1523"/>
                </a:lnTo>
                <a:lnTo>
                  <a:pt x="730719" y="6095"/>
                </a:lnTo>
                <a:lnTo>
                  <a:pt x="732243" y="9143"/>
                </a:lnTo>
                <a:lnTo>
                  <a:pt x="745947" y="9143"/>
                </a:lnTo>
                <a:lnTo>
                  <a:pt x="747471" y="6095"/>
                </a:lnTo>
                <a:lnTo>
                  <a:pt x="747471" y="1523"/>
                </a:lnTo>
                <a:lnTo>
                  <a:pt x="745947" y="0"/>
                </a:lnTo>
                <a:close/>
              </a:path>
              <a:path w="3121025" h="864235">
                <a:moveTo>
                  <a:pt x="720064" y="0"/>
                </a:moveTo>
                <a:lnTo>
                  <a:pt x="707885" y="0"/>
                </a:lnTo>
                <a:lnTo>
                  <a:pt x="706361" y="1523"/>
                </a:lnTo>
                <a:lnTo>
                  <a:pt x="706361" y="6095"/>
                </a:lnTo>
                <a:lnTo>
                  <a:pt x="707885" y="9143"/>
                </a:lnTo>
                <a:lnTo>
                  <a:pt x="720064" y="9143"/>
                </a:lnTo>
                <a:lnTo>
                  <a:pt x="723112" y="6095"/>
                </a:lnTo>
                <a:lnTo>
                  <a:pt x="723112" y="1523"/>
                </a:lnTo>
                <a:lnTo>
                  <a:pt x="720064" y="0"/>
                </a:lnTo>
                <a:close/>
              </a:path>
              <a:path w="3121025" h="864235">
                <a:moveTo>
                  <a:pt x="695705" y="0"/>
                </a:moveTo>
                <a:lnTo>
                  <a:pt x="683526" y="0"/>
                </a:lnTo>
                <a:lnTo>
                  <a:pt x="680478" y="1523"/>
                </a:lnTo>
                <a:lnTo>
                  <a:pt x="680478" y="6095"/>
                </a:lnTo>
                <a:lnTo>
                  <a:pt x="683526" y="9143"/>
                </a:lnTo>
                <a:lnTo>
                  <a:pt x="695705" y="9143"/>
                </a:lnTo>
                <a:lnTo>
                  <a:pt x="697229" y="6095"/>
                </a:lnTo>
                <a:lnTo>
                  <a:pt x="697229" y="1523"/>
                </a:lnTo>
                <a:lnTo>
                  <a:pt x="695705" y="0"/>
                </a:lnTo>
                <a:close/>
              </a:path>
              <a:path w="3121025" h="864235">
                <a:moveTo>
                  <a:pt x="671347" y="0"/>
                </a:moveTo>
                <a:lnTo>
                  <a:pt x="657644" y="0"/>
                </a:lnTo>
                <a:lnTo>
                  <a:pt x="656120" y="1523"/>
                </a:lnTo>
                <a:lnTo>
                  <a:pt x="656120" y="6095"/>
                </a:lnTo>
                <a:lnTo>
                  <a:pt x="657644" y="9143"/>
                </a:lnTo>
                <a:lnTo>
                  <a:pt x="671347" y="9143"/>
                </a:lnTo>
                <a:lnTo>
                  <a:pt x="672871" y="6095"/>
                </a:lnTo>
                <a:lnTo>
                  <a:pt x="672871" y="1523"/>
                </a:lnTo>
                <a:lnTo>
                  <a:pt x="671347" y="0"/>
                </a:lnTo>
                <a:close/>
              </a:path>
              <a:path w="3121025" h="864235">
                <a:moveTo>
                  <a:pt x="646988" y="0"/>
                </a:moveTo>
                <a:lnTo>
                  <a:pt x="633285" y="0"/>
                </a:lnTo>
                <a:lnTo>
                  <a:pt x="631774" y="1523"/>
                </a:lnTo>
                <a:lnTo>
                  <a:pt x="631774" y="6095"/>
                </a:lnTo>
                <a:lnTo>
                  <a:pt x="633285" y="9143"/>
                </a:lnTo>
                <a:lnTo>
                  <a:pt x="646988" y="9143"/>
                </a:lnTo>
                <a:lnTo>
                  <a:pt x="648512" y="6095"/>
                </a:lnTo>
                <a:lnTo>
                  <a:pt x="648512" y="1523"/>
                </a:lnTo>
                <a:lnTo>
                  <a:pt x="646988" y="0"/>
                </a:lnTo>
                <a:close/>
              </a:path>
              <a:path w="3121025" h="864235">
                <a:moveTo>
                  <a:pt x="621118" y="0"/>
                </a:moveTo>
                <a:lnTo>
                  <a:pt x="608939" y="0"/>
                </a:lnTo>
                <a:lnTo>
                  <a:pt x="607415" y="1523"/>
                </a:lnTo>
                <a:lnTo>
                  <a:pt x="607415" y="6095"/>
                </a:lnTo>
                <a:lnTo>
                  <a:pt x="608939" y="9143"/>
                </a:lnTo>
                <a:lnTo>
                  <a:pt x="621118" y="9143"/>
                </a:lnTo>
                <a:lnTo>
                  <a:pt x="624154" y="6095"/>
                </a:lnTo>
                <a:lnTo>
                  <a:pt x="624154" y="1523"/>
                </a:lnTo>
                <a:lnTo>
                  <a:pt x="621118" y="0"/>
                </a:lnTo>
                <a:close/>
              </a:path>
              <a:path w="3121025" h="864235">
                <a:moveTo>
                  <a:pt x="596760" y="0"/>
                </a:moveTo>
                <a:lnTo>
                  <a:pt x="584580" y="0"/>
                </a:lnTo>
                <a:lnTo>
                  <a:pt x="583056" y="1523"/>
                </a:lnTo>
                <a:lnTo>
                  <a:pt x="583056" y="6095"/>
                </a:lnTo>
                <a:lnTo>
                  <a:pt x="584580" y="9143"/>
                </a:lnTo>
                <a:lnTo>
                  <a:pt x="596760" y="9143"/>
                </a:lnTo>
                <a:lnTo>
                  <a:pt x="598271" y="6095"/>
                </a:lnTo>
                <a:lnTo>
                  <a:pt x="598271" y="1523"/>
                </a:lnTo>
                <a:lnTo>
                  <a:pt x="596760" y="0"/>
                </a:lnTo>
                <a:close/>
              </a:path>
              <a:path w="3121025" h="864235">
                <a:moveTo>
                  <a:pt x="572401" y="0"/>
                </a:moveTo>
                <a:lnTo>
                  <a:pt x="558698" y="0"/>
                </a:lnTo>
                <a:lnTo>
                  <a:pt x="557174" y="1523"/>
                </a:lnTo>
                <a:lnTo>
                  <a:pt x="557174" y="6095"/>
                </a:lnTo>
                <a:lnTo>
                  <a:pt x="558698" y="9143"/>
                </a:lnTo>
                <a:lnTo>
                  <a:pt x="572401" y="9143"/>
                </a:lnTo>
                <a:lnTo>
                  <a:pt x="573925" y="6095"/>
                </a:lnTo>
                <a:lnTo>
                  <a:pt x="573925" y="1523"/>
                </a:lnTo>
                <a:lnTo>
                  <a:pt x="572401" y="0"/>
                </a:lnTo>
                <a:close/>
              </a:path>
              <a:path w="3121025" h="864235">
                <a:moveTo>
                  <a:pt x="548043" y="0"/>
                </a:moveTo>
                <a:lnTo>
                  <a:pt x="534339" y="0"/>
                </a:lnTo>
                <a:lnTo>
                  <a:pt x="532815" y="1523"/>
                </a:lnTo>
                <a:lnTo>
                  <a:pt x="532815" y="6095"/>
                </a:lnTo>
                <a:lnTo>
                  <a:pt x="534339" y="9143"/>
                </a:lnTo>
                <a:lnTo>
                  <a:pt x="548043" y="9143"/>
                </a:lnTo>
                <a:lnTo>
                  <a:pt x="549567" y="6095"/>
                </a:lnTo>
                <a:lnTo>
                  <a:pt x="549567" y="1523"/>
                </a:lnTo>
                <a:lnTo>
                  <a:pt x="548043" y="0"/>
                </a:lnTo>
                <a:close/>
              </a:path>
              <a:path w="3121025" h="864235">
                <a:moveTo>
                  <a:pt x="522160" y="0"/>
                </a:moveTo>
                <a:lnTo>
                  <a:pt x="509981" y="0"/>
                </a:lnTo>
                <a:lnTo>
                  <a:pt x="508457" y="1523"/>
                </a:lnTo>
                <a:lnTo>
                  <a:pt x="508457" y="6095"/>
                </a:lnTo>
                <a:lnTo>
                  <a:pt x="509981" y="9143"/>
                </a:lnTo>
                <a:lnTo>
                  <a:pt x="522160" y="9143"/>
                </a:lnTo>
                <a:lnTo>
                  <a:pt x="525208" y="6095"/>
                </a:lnTo>
                <a:lnTo>
                  <a:pt x="525208" y="1523"/>
                </a:lnTo>
                <a:lnTo>
                  <a:pt x="522160" y="0"/>
                </a:lnTo>
                <a:close/>
              </a:path>
              <a:path w="3121025" h="864235">
                <a:moveTo>
                  <a:pt x="497801" y="0"/>
                </a:moveTo>
                <a:lnTo>
                  <a:pt x="485622" y="0"/>
                </a:lnTo>
                <a:lnTo>
                  <a:pt x="484098" y="1523"/>
                </a:lnTo>
                <a:lnTo>
                  <a:pt x="484098" y="6095"/>
                </a:lnTo>
                <a:lnTo>
                  <a:pt x="485622" y="9143"/>
                </a:lnTo>
                <a:lnTo>
                  <a:pt x="497801" y="9143"/>
                </a:lnTo>
                <a:lnTo>
                  <a:pt x="499325" y="6095"/>
                </a:lnTo>
                <a:lnTo>
                  <a:pt x="499325" y="1523"/>
                </a:lnTo>
                <a:lnTo>
                  <a:pt x="497801" y="0"/>
                </a:lnTo>
                <a:close/>
              </a:path>
              <a:path w="3121025" h="864235">
                <a:moveTo>
                  <a:pt x="473443" y="0"/>
                </a:moveTo>
                <a:lnTo>
                  <a:pt x="461263" y="0"/>
                </a:lnTo>
                <a:lnTo>
                  <a:pt x="458228" y="1523"/>
                </a:lnTo>
                <a:lnTo>
                  <a:pt x="458228" y="6095"/>
                </a:lnTo>
                <a:lnTo>
                  <a:pt x="461263" y="9143"/>
                </a:lnTo>
                <a:lnTo>
                  <a:pt x="473443" y="9143"/>
                </a:lnTo>
                <a:lnTo>
                  <a:pt x="474967" y="6095"/>
                </a:lnTo>
                <a:lnTo>
                  <a:pt x="474967" y="1523"/>
                </a:lnTo>
                <a:lnTo>
                  <a:pt x="473443" y="0"/>
                </a:lnTo>
                <a:close/>
              </a:path>
              <a:path w="3121025" h="864235">
                <a:moveTo>
                  <a:pt x="449084" y="0"/>
                </a:moveTo>
                <a:lnTo>
                  <a:pt x="435394" y="0"/>
                </a:lnTo>
                <a:lnTo>
                  <a:pt x="433870" y="1523"/>
                </a:lnTo>
                <a:lnTo>
                  <a:pt x="433870" y="6095"/>
                </a:lnTo>
                <a:lnTo>
                  <a:pt x="435394" y="9143"/>
                </a:lnTo>
                <a:lnTo>
                  <a:pt x="449084" y="9143"/>
                </a:lnTo>
                <a:lnTo>
                  <a:pt x="450608" y="6095"/>
                </a:lnTo>
                <a:lnTo>
                  <a:pt x="450608" y="1523"/>
                </a:lnTo>
                <a:lnTo>
                  <a:pt x="449084" y="0"/>
                </a:lnTo>
                <a:close/>
              </a:path>
              <a:path w="3121025" h="864235">
                <a:moveTo>
                  <a:pt x="423214" y="0"/>
                </a:moveTo>
                <a:lnTo>
                  <a:pt x="411035" y="0"/>
                </a:lnTo>
                <a:lnTo>
                  <a:pt x="409511" y="1523"/>
                </a:lnTo>
                <a:lnTo>
                  <a:pt x="409511" y="6095"/>
                </a:lnTo>
                <a:lnTo>
                  <a:pt x="411035" y="9143"/>
                </a:lnTo>
                <a:lnTo>
                  <a:pt x="423214" y="9143"/>
                </a:lnTo>
                <a:lnTo>
                  <a:pt x="426250" y="6095"/>
                </a:lnTo>
                <a:lnTo>
                  <a:pt x="426250" y="1523"/>
                </a:lnTo>
                <a:lnTo>
                  <a:pt x="423214" y="0"/>
                </a:lnTo>
                <a:close/>
              </a:path>
              <a:path w="3121025" h="864235">
                <a:moveTo>
                  <a:pt x="398856" y="0"/>
                </a:moveTo>
                <a:lnTo>
                  <a:pt x="386676" y="0"/>
                </a:lnTo>
                <a:lnTo>
                  <a:pt x="385152" y="1523"/>
                </a:lnTo>
                <a:lnTo>
                  <a:pt x="385152" y="6095"/>
                </a:lnTo>
                <a:lnTo>
                  <a:pt x="386676" y="9143"/>
                </a:lnTo>
                <a:lnTo>
                  <a:pt x="398856" y="9143"/>
                </a:lnTo>
                <a:lnTo>
                  <a:pt x="400380" y="6095"/>
                </a:lnTo>
                <a:lnTo>
                  <a:pt x="400380" y="1523"/>
                </a:lnTo>
                <a:lnTo>
                  <a:pt x="398856" y="0"/>
                </a:lnTo>
                <a:close/>
              </a:path>
              <a:path w="3121025" h="864235">
                <a:moveTo>
                  <a:pt x="374497" y="0"/>
                </a:moveTo>
                <a:lnTo>
                  <a:pt x="362318" y="0"/>
                </a:lnTo>
                <a:lnTo>
                  <a:pt x="359270" y="1523"/>
                </a:lnTo>
                <a:lnTo>
                  <a:pt x="359270" y="6095"/>
                </a:lnTo>
                <a:lnTo>
                  <a:pt x="362318" y="9143"/>
                </a:lnTo>
                <a:lnTo>
                  <a:pt x="374497" y="9143"/>
                </a:lnTo>
                <a:lnTo>
                  <a:pt x="376021" y="6095"/>
                </a:lnTo>
                <a:lnTo>
                  <a:pt x="376021" y="1523"/>
                </a:lnTo>
                <a:lnTo>
                  <a:pt x="374497" y="0"/>
                </a:lnTo>
                <a:close/>
              </a:path>
              <a:path w="3121025" h="864235">
                <a:moveTo>
                  <a:pt x="350138" y="0"/>
                </a:moveTo>
                <a:lnTo>
                  <a:pt x="336435" y="0"/>
                </a:lnTo>
                <a:lnTo>
                  <a:pt x="334911" y="1523"/>
                </a:lnTo>
                <a:lnTo>
                  <a:pt x="334911" y="6095"/>
                </a:lnTo>
                <a:lnTo>
                  <a:pt x="336435" y="9143"/>
                </a:lnTo>
                <a:lnTo>
                  <a:pt x="350138" y="9143"/>
                </a:lnTo>
                <a:lnTo>
                  <a:pt x="351662" y="6095"/>
                </a:lnTo>
                <a:lnTo>
                  <a:pt x="351662" y="1523"/>
                </a:lnTo>
                <a:lnTo>
                  <a:pt x="350138" y="0"/>
                </a:lnTo>
                <a:close/>
              </a:path>
              <a:path w="3121025" h="864235">
                <a:moveTo>
                  <a:pt x="325780" y="0"/>
                </a:moveTo>
                <a:lnTo>
                  <a:pt x="312077" y="0"/>
                </a:lnTo>
                <a:lnTo>
                  <a:pt x="310553" y="1523"/>
                </a:lnTo>
                <a:lnTo>
                  <a:pt x="310553" y="6095"/>
                </a:lnTo>
                <a:lnTo>
                  <a:pt x="312077" y="9143"/>
                </a:lnTo>
                <a:lnTo>
                  <a:pt x="325780" y="9143"/>
                </a:lnTo>
                <a:lnTo>
                  <a:pt x="327304" y="6095"/>
                </a:lnTo>
                <a:lnTo>
                  <a:pt x="327304" y="1523"/>
                </a:lnTo>
                <a:lnTo>
                  <a:pt x="325780" y="0"/>
                </a:lnTo>
                <a:close/>
              </a:path>
              <a:path w="3121025" h="864235">
                <a:moveTo>
                  <a:pt x="299897" y="0"/>
                </a:moveTo>
                <a:lnTo>
                  <a:pt x="287718" y="0"/>
                </a:lnTo>
                <a:lnTo>
                  <a:pt x="286194" y="1523"/>
                </a:lnTo>
                <a:lnTo>
                  <a:pt x="286194" y="6095"/>
                </a:lnTo>
                <a:lnTo>
                  <a:pt x="287718" y="9143"/>
                </a:lnTo>
                <a:lnTo>
                  <a:pt x="299897" y="9143"/>
                </a:lnTo>
                <a:lnTo>
                  <a:pt x="302945" y="6095"/>
                </a:lnTo>
                <a:lnTo>
                  <a:pt x="302945" y="1523"/>
                </a:lnTo>
                <a:lnTo>
                  <a:pt x="299897" y="0"/>
                </a:lnTo>
                <a:close/>
              </a:path>
              <a:path w="3121025" h="864235">
                <a:moveTo>
                  <a:pt x="275539" y="0"/>
                </a:moveTo>
                <a:lnTo>
                  <a:pt x="263359" y="0"/>
                </a:lnTo>
                <a:lnTo>
                  <a:pt x="260324" y="1523"/>
                </a:lnTo>
                <a:lnTo>
                  <a:pt x="260324" y="6095"/>
                </a:lnTo>
                <a:lnTo>
                  <a:pt x="263359" y="9143"/>
                </a:lnTo>
                <a:lnTo>
                  <a:pt x="275539" y="9143"/>
                </a:lnTo>
                <a:lnTo>
                  <a:pt x="277063" y="6095"/>
                </a:lnTo>
                <a:lnTo>
                  <a:pt x="277063" y="1523"/>
                </a:lnTo>
                <a:lnTo>
                  <a:pt x="275539" y="0"/>
                </a:lnTo>
                <a:close/>
              </a:path>
              <a:path w="3121025" h="864235">
                <a:moveTo>
                  <a:pt x="251180" y="0"/>
                </a:moveTo>
                <a:lnTo>
                  <a:pt x="237489" y="0"/>
                </a:lnTo>
                <a:lnTo>
                  <a:pt x="235965" y="1523"/>
                </a:lnTo>
                <a:lnTo>
                  <a:pt x="235965" y="6095"/>
                </a:lnTo>
                <a:lnTo>
                  <a:pt x="237489" y="9143"/>
                </a:lnTo>
                <a:lnTo>
                  <a:pt x="251180" y="9143"/>
                </a:lnTo>
                <a:lnTo>
                  <a:pt x="252704" y="6095"/>
                </a:lnTo>
                <a:lnTo>
                  <a:pt x="252704" y="1523"/>
                </a:lnTo>
                <a:lnTo>
                  <a:pt x="251180" y="0"/>
                </a:lnTo>
                <a:close/>
              </a:path>
              <a:path w="3121025" h="864235">
                <a:moveTo>
                  <a:pt x="226821" y="0"/>
                </a:moveTo>
                <a:lnTo>
                  <a:pt x="213131" y="0"/>
                </a:lnTo>
                <a:lnTo>
                  <a:pt x="211607" y="1523"/>
                </a:lnTo>
                <a:lnTo>
                  <a:pt x="211607" y="6095"/>
                </a:lnTo>
                <a:lnTo>
                  <a:pt x="213131" y="9143"/>
                </a:lnTo>
                <a:lnTo>
                  <a:pt x="226821" y="9143"/>
                </a:lnTo>
                <a:lnTo>
                  <a:pt x="228345" y="6095"/>
                </a:lnTo>
                <a:lnTo>
                  <a:pt x="228345" y="1523"/>
                </a:lnTo>
                <a:lnTo>
                  <a:pt x="226821" y="0"/>
                </a:lnTo>
                <a:close/>
              </a:path>
              <a:path w="3121025" h="864235">
                <a:moveTo>
                  <a:pt x="200952" y="0"/>
                </a:moveTo>
                <a:lnTo>
                  <a:pt x="188772" y="0"/>
                </a:lnTo>
                <a:lnTo>
                  <a:pt x="187248" y="1523"/>
                </a:lnTo>
                <a:lnTo>
                  <a:pt x="187248" y="6095"/>
                </a:lnTo>
                <a:lnTo>
                  <a:pt x="188772" y="9143"/>
                </a:lnTo>
                <a:lnTo>
                  <a:pt x="200952" y="9143"/>
                </a:lnTo>
                <a:lnTo>
                  <a:pt x="203987" y="6095"/>
                </a:lnTo>
                <a:lnTo>
                  <a:pt x="203987" y="1523"/>
                </a:lnTo>
                <a:lnTo>
                  <a:pt x="200952" y="0"/>
                </a:lnTo>
                <a:close/>
              </a:path>
              <a:path w="3121025" h="864235">
                <a:moveTo>
                  <a:pt x="176593" y="0"/>
                </a:moveTo>
                <a:lnTo>
                  <a:pt x="164414" y="0"/>
                </a:lnTo>
                <a:lnTo>
                  <a:pt x="162890" y="1523"/>
                </a:lnTo>
                <a:lnTo>
                  <a:pt x="162890" y="6095"/>
                </a:lnTo>
                <a:lnTo>
                  <a:pt x="164414" y="9143"/>
                </a:lnTo>
                <a:lnTo>
                  <a:pt x="176593" y="9143"/>
                </a:lnTo>
                <a:lnTo>
                  <a:pt x="178117" y="6095"/>
                </a:lnTo>
                <a:lnTo>
                  <a:pt x="178117" y="1523"/>
                </a:lnTo>
                <a:lnTo>
                  <a:pt x="176593" y="0"/>
                </a:lnTo>
                <a:close/>
              </a:path>
              <a:path w="3121025" h="864235">
                <a:moveTo>
                  <a:pt x="152234" y="0"/>
                </a:moveTo>
                <a:lnTo>
                  <a:pt x="140055" y="0"/>
                </a:lnTo>
                <a:lnTo>
                  <a:pt x="137007" y="1523"/>
                </a:lnTo>
                <a:lnTo>
                  <a:pt x="137007" y="6095"/>
                </a:lnTo>
                <a:lnTo>
                  <a:pt x="140055" y="9143"/>
                </a:lnTo>
                <a:lnTo>
                  <a:pt x="152234" y="9143"/>
                </a:lnTo>
                <a:lnTo>
                  <a:pt x="153758" y="6095"/>
                </a:lnTo>
                <a:lnTo>
                  <a:pt x="153758" y="1523"/>
                </a:lnTo>
                <a:lnTo>
                  <a:pt x="152234" y="0"/>
                </a:lnTo>
                <a:close/>
              </a:path>
              <a:path w="3121025" h="864235">
                <a:moveTo>
                  <a:pt x="127876" y="0"/>
                </a:moveTo>
                <a:lnTo>
                  <a:pt x="114172" y="0"/>
                </a:lnTo>
                <a:lnTo>
                  <a:pt x="112648" y="1523"/>
                </a:lnTo>
                <a:lnTo>
                  <a:pt x="112648" y="6095"/>
                </a:lnTo>
                <a:lnTo>
                  <a:pt x="114172" y="9143"/>
                </a:lnTo>
                <a:lnTo>
                  <a:pt x="127876" y="9143"/>
                </a:lnTo>
                <a:lnTo>
                  <a:pt x="129400" y="6095"/>
                </a:lnTo>
                <a:lnTo>
                  <a:pt x="129400" y="1523"/>
                </a:lnTo>
                <a:lnTo>
                  <a:pt x="127876" y="0"/>
                </a:lnTo>
                <a:close/>
              </a:path>
              <a:path w="3121025" h="864235">
                <a:moveTo>
                  <a:pt x="101993" y="0"/>
                </a:moveTo>
                <a:lnTo>
                  <a:pt x="89814" y="0"/>
                </a:lnTo>
                <a:lnTo>
                  <a:pt x="88290" y="1523"/>
                </a:lnTo>
                <a:lnTo>
                  <a:pt x="88290" y="6095"/>
                </a:lnTo>
                <a:lnTo>
                  <a:pt x="89814" y="9143"/>
                </a:lnTo>
                <a:lnTo>
                  <a:pt x="101993" y="9143"/>
                </a:lnTo>
                <a:lnTo>
                  <a:pt x="105041" y="6095"/>
                </a:lnTo>
                <a:lnTo>
                  <a:pt x="105041" y="1523"/>
                </a:lnTo>
                <a:lnTo>
                  <a:pt x="101993" y="0"/>
                </a:lnTo>
                <a:close/>
              </a:path>
              <a:path w="3121025" h="864235">
                <a:moveTo>
                  <a:pt x="77635" y="0"/>
                </a:moveTo>
                <a:lnTo>
                  <a:pt x="65455" y="0"/>
                </a:lnTo>
                <a:lnTo>
                  <a:pt x="63944" y="1523"/>
                </a:lnTo>
                <a:lnTo>
                  <a:pt x="63944" y="6095"/>
                </a:lnTo>
                <a:lnTo>
                  <a:pt x="65455" y="9143"/>
                </a:lnTo>
                <a:lnTo>
                  <a:pt x="77635" y="9143"/>
                </a:lnTo>
                <a:lnTo>
                  <a:pt x="79159" y="6095"/>
                </a:lnTo>
                <a:lnTo>
                  <a:pt x="79159" y="1523"/>
                </a:lnTo>
                <a:lnTo>
                  <a:pt x="77635" y="0"/>
                </a:lnTo>
                <a:close/>
              </a:path>
              <a:path w="3121025" h="864235">
                <a:moveTo>
                  <a:pt x="53276" y="0"/>
                </a:moveTo>
                <a:lnTo>
                  <a:pt x="41097" y="0"/>
                </a:lnTo>
                <a:lnTo>
                  <a:pt x="38061" y="1523"/>
                </a:lnTo>
                <a:lnTo>
                  <a:pt x="38061" y="6095"/>
                </a:lnTo>
                <a:lnTo>
                  <a:pt x="41097" y="9143"/>
                </a:lnTo>
                <a:lnTo>
                  <a:pt x="53276" y="9143"/>
                </a:lnTo>
                <a:lnTo>
                  <a:pt x="54800" y="6095"/>
                </a:lnTo>
                <a:lnTo>
                  <a:pt x="54800" y="1523"/>
                </a:lnTo>
                <a:lnTo>
                  <a:pt x="53276" y="0"/>
                </a:lnTo>
                <a:close/>
              </a:path>
              <a:path w="3121025" h="864235">
                <a:moveTo>
                  <a:pt x="28930" y="0"/>
                </a:moveTo>
                <a:lnTo>
                  <a:pt x="15227" y="0"/>
                </a:lnTo>
                <a:lnTo>
                  <a:pt x="13703" y="1523"/>
                </a:lnTo>
                <a:lnTo>
                  <a:pt x="13703" y="6095"/>
                </a:lnTo>
                <a:lnTo>
                  <a:pt x="15227" y="9143"/>
                </a:lnTo>
                <a:lnTo>
                  <a:pt x="28930" y="9143"/>
                </a:lnTo>
                <a:lnTo>
                  <a:pt x="30441" y="6095"/>
                </a:lnTo>
                <a:lnTo>
                  <a:pt x="30441" y="1523"/>
                </a:lnTo>
                <a:lnTo>
                  <a:pt x="2893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5611154" y="3462863"/>
            <a:ext cx="277778" cy="0"/>
          </a:xfrm>
          <a:custGeom>
            <a:avLst/>
            <a:gdLst/>
            <a:ahLst/>
            <a:cxnLst/>
            <a:rect l="l" t="t" r="r" b="b"/>
            <a:pathLst>
              <a:path w="306070">
                <a:moveTo>
                  <a:pt x="0" y="0"/>
                </a:moveTo>
                <a:lnTo>
                  <a:pt x="305993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5869522" y="3424541"/>
            <a:ext cx="80682" cy="77225"/>
          </a:xfrm>
          <a:custGeom>
            <a:avLst/>
            <a:gdLst/>
            <a:ahLst/>
            <a:cxnLst/>
            <a:rect l="l" t="t" r="r" b="b"/>
            <a:pathLst>
              <a:path w="88900" h="85089">
                <a:moveTo>
                  <a:pt x="944" y="0"/>
                </a:moveTo>
                <a:lnTo>
                  <a:pt x="5604" y="11791"/>
                </a:lnTo>
                <a:lnTo>
                  <a:pt x="8666" y="23943"/>
                </a:lnTo>
                <a:lnTo>
                  <a:pt x="10129" y="36305"/>
                </a:lnTo>
                <a:lnTo>
                  <a:pt x="9994" y="48729"/>
                </a:lnTo>
                <a:lnTo>
                  <a:pt x="8261" y="61066"/>
                </a:lnTo>
                <a:lnTo>
                  <a:pt x="4930" y="73168"/>
                </a:lnTo>
                <a:lnTo>
                  <a:pt x="0" y="84884"/>
                </a:lnTo>
                <a:lnTo>
                  <a:pt x="88290" y="42225"/>
                </a:lnTo>
                <a:lnTo>
                  <a:pt x="944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6176230" y="3462863"/>
            <a:ext cx="178654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392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6335116" y="3426453"/>
            <a:ext cx="80682" cy="76648"/>
          </a:xfrm>
          <a:custGeom>
            <a:avLst/>
            <a:gdLst/>
            <a:ahLst/>
            <a:cxnLst/>
            <a:rect l="l" t="t" r="r" b="b"/>
            <a:pathLst>
              <a:path w="88900" h="84454">
                <a:moveTo>
                  <a:pt x="2118" y="0"/>
                </a:moveTo>
                <a:lnTo>
                  <a:pt x="6877" y="11683"/>
                </a:lnTo>
                <a:lnTo>
                  <a:pt x="9949" y="23792"/>
                </a:lnTo>
                <a:lnTo>
                  <a:pt x="11333" y="36143"/>
                </a:lnTo>
                <a:lnTo>
                  <a:pt x="11031" y="48553"/>
                </a:lnTo>
                <a:lnTo>
                  <a:pt x="9041" y="60839"/>
                </a:lnTo>
                <a:lnTo>
                  <a:pt x="5364" y="72816"/>
                </a:lnTo>
                <a:lnTo>
                  <a:pt x="0" y="84302"/>
                </a:lnTo>
                <a:lnTo>
                  <a:pt x="88303" y="40119"/>
                </a:lnTo>
                <a:lnTo>
                  <a:pt x="2118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949650" y="3291448"/>
            <a:ext cx="226579" cy="33869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5949650" y="3291448"/>
            <a:ext cx="227063" cy="338866"/>
          </a:xfrm>
          <a:custGeom>
            <a:avLst/>
            <a:gdLst/>
            <a:ahLst/>
            <a:cxnLst/>
            <a:rect l="l" t="t" r="r" b="b"/>
            <a:pathLst>
              <a:path w="250189" h="373379">
                <a:moveTo>
                  <a:pt x="0" y="373189"/>
                </a:moveTo>
                <a:lnTo>
                  <a:pt x="249656" y="373189"/>
                </a:lnTo>
                <a:lnTo>
                  <a:pt x="249656" y="0"/>
                </a:lnTo>
                <a:lnTo>
                  <a:pt x="0" y="0"/>
                </a:lnTo>
                <a:lnTo>
                  <a:pt x="0" y="373189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5384574" y="3291448"/>
            <a:ext cx="226579" cy="11335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5384575" y="3291448"/>
            <a:ext cx="227063" cy="113532"/>
          </a:xfrm>
          <a:custGeom>
            <a:avLst/>
            <a:gdLst/>
            <a:ahLst/>
            <a:cxnLst/>
            <a:rect l="l" t="t" r="r" b="b"/>
            <a:pathLst>
              <a:path w="250189" h="125095">
                <a:moveTo>
                  <a:pt x="0" y="124904"/>
                </a:moveTo>
                <a:lnTo>
                  <a:pt x="249656" y="124904"/>
                </a:lnTo>
                <a:lnTo>
                  <a:pt x="249656" y="0"/>
                </a:lnTo>
                <a:lnTo>
                  <a:pt x="0" y="0"/>
                </a:lnTo>
                <a:lnTo>
                  <a:pt x="0" y="124904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5384574" y="3404806"/>
            <a:ext cx="226579" cy="1119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5384575" y="3404807"/>
            <a:ext cx="227063" cy="112379"/>
          </a:xfrm>
          <a:custGeom>
            <a:avLst/>
            <a:gdLst/>
            <a:ahLst/>
            <a:cxnLst/>
            <a:rect l="l" t="t" r="r" b="b"/>
            <a:pathLst>
              <a:path w="250189" h="123825">
                <a:moveTo>
                  <a:pt x="0" y="123380"/>
                </a:moveTo>
                <a:lnTo>
                  <a:pt x="249656" y="123380"/>
                </a:lnTo>
                <a:lnTo>
                  <a:pt x="249656" y="0"/>
                </a:lnTo>
                <a:lnTo>
                  <a:pt x="0" y="0"/>
                </a:lnTo>
                <a:lnTo>
                  <a:pt x="0" y="123380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5384574" y="3516782"/>
            <a:ext cx="226579" cy="11335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5384575" y="3516782"/>
            <a:ext cx="227063" cy="113532"/>
          </a:xfrm>
          <a:custGeom>
            <a:avLst/>
            <a:gdLst/>
            <a:ahLst/>
            <a:cxnLst/>
            <a:rect l="l" t="t" r="r" b="b"/>
            <a:pathLst>
              <a:path w="250189" h="125095">
                <a:moveTo>
                  <a:pt x="0" y="124904"/>
                </a:moveTo>
                <a:lnTo>
                  <a:pt x="249656" y="124904"/>
                </a:lnTo>
                <a:lnTo>
                  <a:pt x="249656" y="0"/>
                </a:lnTo>
                <a:lnTo>
                  <a:pt x="0" y="0"/>
                </a:lnTo>
                <a:lnTo>
                  <a:pt x="0" y="124904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7082569" y="3460109"/>
            <a:ext cx="77801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255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7140603" y="3423164"/>
            <a:ext cx="80682" cy="77225"/>
          </a:xfrm>
          <a:custGeom>
            <a:avLst/>
            <a:gdLst/>
            <a:ahLst/>
            <a:cxnLst/>
            <a:rect l="l" t="t" r="r" b="b"/>
            <a:pathLst>
              <a:path w="88900" h="85089">
                <a:moveTo>
                  <a:pt x="948" y="0"/>
                </a:moveTo>
                <a:lnTo>
                  <a:pt x="5611" y="11791"/>
                </a:lnTo>
                <a:lnTo>
                  <a:pt x="8675" y="23941"/>
                </a:lnTo>
                <a:lnTo>
                  <a:pt x="10139" y="36303"/>
                </a:lnTo>
                <a:lnTo>
                  <a:pt x="10004" y="48726"/>
                </a:lnTo>
                <a:lnTo>
                  <a:pt x="8268" y="61062"/>
                </a:lnTo>
                <a:lnTo>
                  <a:pt x="4934" y="73162"/>
                </a:lnTo>
                <a:lnTo>
                  <a:pt x="0" y="84877"/>
                </a:lnTo>
                <a:lnTo>
                  <a:pt x="88290" y="40707"/>
                </a:lnTo>
                <a:lnTo>
                  <a:pt x="948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7842459" y="3461480"/>
            <a:ext cx="433956" cy="0"/>
          </a:xfrm>
          <a:custGeom>
            <a:avLst/>
            <a:gdLst/>
            <a:ahLst/>
            <a:cxnLst/>
            <a:rect l="l" t="t" r="r" b="b"/>
            <a:pathLst>
              <a:path w="478154">
                <a:moveTo>
                  <a:pt x="0" y="0"/>
                </a:moveTo>
                <a:lnTo>
                  <a:pt x="478015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8256947" y="3424328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40" y="0"/>
                </a:moveTo>
                <a:lnTo>
                  <a:pt x="5969" y="11767"/>
                </a:lnTo>
                <a:lnTo>
                  <a:pt x="8848" y="23981"/>
                </a:lnTo>
                <a:lnTo>
                  <a:pt x="10178" y="36451"/>
                </a:lnTo>
                <a:lnTo>
                  <a:pt x="9958" y="48990"/>
                </a:lnTo>
                <a:lnTo>
                  <a:pt x="8188" y="61407"/>
                </a:lnTo>
                <a:lnTo>
                  <a:pt x="4869" y="73513"/>
                </a:lnTo>
                <a:lnTo>
                  <a:pt x="0" y="85119"/>
                </a:lnTo>
                <a:lnTo>
                  <a:pt x="88290" y="40936"/>
                </a:lnTo>
                <a:lnTo>
                  <a:pt x="154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7220731" y="3348133"/>
            <a:ext cx="621726" cy="22532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7217977" y="3343983"/>
            <a:ext cx="628746" cy="233979"/>
          </a:xfrm>
          <a:custGeom>
            <a:avLst/>
            <a:gdLst/>
            <a:ahLst/>
            <a:cxnLst/>
            <a:rect l="l" t="t" r="r" b="b"/>
            <a:pathLst>
              <a:path w="692784" h="257810">
                <a:moveTo>
                  <a:pt x="6083" y="7620"/>
                </a:moveTo>
                <a:lnTo>
                  <a:pt x="1511" y="7620"/>
                </a:lnTo>
                <a:lnTo>
                  <a:pt x="0" y="10668"/>
                </a:lnTo>
                <a:lnTo>
                  <a:pt x="0" y="73113"/>
                </a:lnTo>
                <a:lnTo>
                  <a:pt x="1511" y="74637"/>
                </a:lnTo>
                <a:lnTo>
                  <a:pt x="6083" y="74637"/>
                </a:lnTo>
                <a:lnTo>
                  <a:pt x="7607" y="73113"/>
                </a:lnTo>
                <a:lnTo>
                  <a:pt x="7607" y="10668"/>
                </a:lnTo>
                <a:lnTo>
                  <a:pt x="6083" y="7620"/>
                </a:lnTo>
                <a:close/>
              </a:path>
              <a:path w="692784" h="257810">
                <a:moveTo>
                  <a:pt x="6083" y="106616"/>
                </a:moveTo>
                <a:lnTo>
                  <a:pt x="1511" y="106616"/>
                </a:lnTo>
                <a:lnTo>
                  <a:pt x="0" y="109664"/>
                </a:lnTo>
                <a:lnTo>
                  <a:pt x="0" y="170599"/>
                </a:lnTo>
                <a:lnTo>
                  <a:pt x="1511" y="173647"/>
                </a:lnTo>
                <a:lnTo>
                  <a:pt x="6083" y="173647"/>
                </a:lnTo>
                <a:lnTo>
                  <a:pt x="7607" y="170599"/>
                </a:lnTo>
                <a:lnTo>
                  <a:pt x="7607" y="109664"/>
                </a:lnTo>
                <a:lnTo>
                  <a:pt x="6083" y="106616"/>
                </a:lnTo>
                <a:close/>
              </a:path>
              <a:path w="692784" h="257810">
                <a:moveTo>
                  <a:pt x="6083" y="205625"/>
                </a:moveTo>
                <a:lnTo>
                  <a:pt x="1511" y="205625"/>
                </a:lnTo>
                <a:lnTo>
                  <a:pt x="0" y="207149"/>
                </a:lnTo>
                <a:lnTo>
                  <a:pt x="0" y="255892"/>
                </a:lnTo>
                <a:lnTo>
                  <a:pt x="1511" y="257416"/>
                </a:lnTo>
                <a:lnTo>
                  <a:pt x="19786" y="257416"/>
                </a:lnTo>
                <a:lnTo>
                  <a:pt x="21310" y="255892"/>
                </a:lnTo>
                <a:lnTo>
                  <a:pt x="21310" y="252844"/>
                </a:lnTo>
                <a:lnTo>
                  <a:pt x="7607" y="252844"/>
                </a:lnTo>
                <a:lnTo>
                  <a:pt x="3035" y="249796"/>
                </a:lnTo>
                <a:lnTo>
                  <a:pt x="7607" y="249796"/>
                </a:lnTo>
                <a:lnTo>
                  <a:pt x="7607" y="207149"/>
                </a:lnTo>
                <a:lnTo>
                  <a:pt x="6083" y="205625"/>
                </a:lnTo>
                <a:close/>
              </a:path>
              <a:path w="692784" h="257810">
                <a:moveTo>
                  <a:pt x="7607" y="249796"/>
                </a:moveTo>
                <a:lnTo>
                  <a:pt x="3035" y="249796"/>
                </a:lnTo>
                <a:lnTo>
                  <a:pt x="7607" y="252844"/>
                </a:lnTo>
                <a:lnTo>
                  <a:pt x="7607" y="249796"/>
                </a:lnTo>
                <a:close/>
              </a:path>
              <a:path w="692784" h="257810">
                <a:moveTo>
                  <a:pt x="19786" y="249796"/>
                </a:moveTo>
                <a:lnTo>
                  <a:pt x="7607" y="249796"/>
                </a:lnTo>
                <a:lnTo>
                  <a:pt x="7607" y="252844"/>
                </a:lnTo>
                <a:lnTo>
                  <a:pt x="21310" y="252844"/>
                </a:lnTo>
                <a:lnTo>
                  <a:pt x="21310" y="251320"/>
                </a:lnTo>
                <a:lnTo>
                  <a:pt x="19786" y="249796"/>
                </a:lnTo>
                <a:close/>
              </a:path>
              <a:path w="692784" h="257810">
                <a:moveTo>
                  <a:pt x="118732" y="249796"/>
                </a:moveTo>
                <a:lnTo>
                  <a:pt x="56324" y="249796"/>
                </a:lnTo>
                <a:lnTo>
                  <a:pt x="54800" y="251320"/>
                </a:lnTo>
                <a:lnTo>
                  <a:pt x="54800" y="255892"/>
                </a:lnTo>
                <a:lnTo>
                  <a:pt x="56324" y="257416"/>
                </a:lnTo>
                <a:lnTo>
                  <a:pt x="118732" y="257416"/>
                </a:lnTo>
                <a:lnTo>
                  <a:pt x="120256" y="255892"/>
                </a:lnTo>
                <a:lnTo>
                  <a:pt x="120256" y="251320"/>
                </a:lnTo>
                <a:lnTo>
                  <a:pt x="118732" y="249796"/>
                </a:lnTo>
                <a:close/>
              </a:path>
              <a:path w="692784" h="257810">
                <a:moveTo>
                  <a:pt x="217690" y="249796"/>
                </a:moveTo>
                <a:lnTo>
                  <a:pt x="155270" y="249796"/>
                </a:lnTo>
                <a:lnTo>
                  <a:pt x="153746" y="251320"/>
                </a:lnTo>
                <a:lnTo>
                  <a:pt x="153746" y="255892"/>
                </a:lnTo>
                <a:lnTo>
                  <a:pt x="155270" y="257416"/>
                </a:lnTo>
                <a:lnTo>
                  <a:pt x="217690" y="257416"/>
                </a:lnTo>
                <a:lnTo>
                  <a:pt x="219214" y="255892"/>
                </a:lnTo>
                <a:lnTo>
                  <a:pt x="219214" y="251320"/>
                </a:lnTo>
                <a:lnTo>
                  <a:pt x="217690" y="249796"/>
                </a:lnTo>
                <a:close/>
              </a:path>
              <a:path w="692784" h="257810">
                <a:moveTo>
                  <a:pt x="316636" y="249796"/>
                </a:moveTo>
                <a:lnTo>
                  <a:pt x="254228" y="249796"/>
                </a:lnTo>
                <a:lnTo>
                  <a:pt x="252704" y="251320"/>
                </a:lnTo>
                <a:lnTo>
                  <a:pt x="252704" y="255892"/>
                </a:lnTo>
                <a:lnTo>
                  <a:pt x="254228" y="257416"/>
                </a:lnTo>
                <a:lnTo>
                  <a:pt x="316636" y="257416"/>
                </a:lnTo>
                <a:lnTo>
                  <a:pt x="318160" y="255892"/>
                </a:lnTo>
                <a:lnTo>
                  <a:pt x="318160" y="251320"/>
                </a:lnTo>
                <a:lnTo>
                  <a:pt x="316636" y="249796"/>
                </a:lnTo>
                <a:close/>
              </a:path>
              <a:path w="692784" h="257810">
                <a:moveTo>
                  <a:pt x="415594" y="249796"/>
                </a:moveTo>
                <a:lnTo>
                  <a:pt x="353174" y="249796"/>
                </a:lnTo>
                <a:lnTo>
                  <a:pt x="351650" y="251320"/>
                </a:lnTo>
                <a:lnTo>
                  <a:pt x="351650" y="255892"/>
                </a:lnTo>
                <a:lnTo>
                  <a:pt x="353174" y="257416"/>
                </a:lnTo>
                <a:lnTo>
                  <a:pt x="415594" y="257416"/>
                </a:lnTo>
                <a:lnTo>
                  <a:pt x="417118" y="255892"/>
                </a:lnTo>
                <a:lnTo>
                  <a:pt x="417118" y="251320"/>
                </a:lnTo>
                <a:lnTo>
                  <a:pt x="415594" y="249796"/>
                </a:lnTo>
                <a:close/>
              </a:path>
              <a:path w="692784" h="257810">
                <a:moveTo>
                  <a:pt x="514540" y="249796"/>
                </a:moveTo>
                <a:lnTo>
                  <a:pt x="452132" y="249796"/>
                </a:lnTo>
                <a:lnTo>
                  <a:pt x="450608" y="251320"/>
                </a:lnTo>
                <a:lnTo>
                  <a:pt x="450608" y="255892"/>
                </a:lnTo>
                <a:lnTo>
                  <a:pt x="452132" y="257416"/>
                </a:lnTo>
                <a:lnTo>
                  <a:pt x="514540" y="257416"/>
                </a:lnTo>
                <a:lnTo>
                  <a:pt x="516064" y="255892"/>
                </a:lnTo>
                <a:lnTo>
                  <a:pt x="516064" y="251320"/>
                </a:lnTo>
                <a:lnTo>
                  <a:pt x="514540" y="249796"/>
                </a:lnTo>
                <a:close/>
              </a:path>
              <a:path w="692784" h="257810">
                <a:moveTo>
                  <a:pt x="613498" y="249796"/>
                </a:moveTo>
                <a:lnTo>
                  <a:pt x="551078" y="249796"/>
                </a:lnTo>
                <a:lnTo>
                  <a:pt x="549554" y="251320"/>
                </a:lnTo>
                <a:lnTo>
                  <a:pt x="549554" y="255892"/>
                </a:lnTo>
                <a:lnTo>
                  <a:pt x="551078" y="257416"/>
                </a:lnTo>
                <a:lnTo>
                  <a:pt x="613498" y="257416"/>
                </a:lnTo>
                <a:lnTo>
                  <a:pt x="615022" y="255892"/>
                </a:lnTo>
                <a:lnTo>
                  <a:pt x="615022" y="251320"/>
                </a:lnTo>
                <a:lnTo>
                  <a:pt x="613498" y="249796"/>
                </a:lnTo>
                <a:close/>
              </a:path>
              <a:path w="692784" h="257810">
                <a:moveTo>
                  <a:pt x="683526" y="249796"/>
                </a:moveTo>
                <a:lnTo>
                  <a:pt x="650036" y="249796"/>
                </a:lnTo>
                <a:lnTo>
                  <a:pt x="648512" y="251320"/>
                </a:lnTo>
                <a:lnTo>
                  <a:pt x="648512" y="255892"/>
                </a:lnTo>
                <a:lnTo>
                  <a:pt x="650036" y="257416"/>
                </a:lnTo>
                <a:lnTo>
                  <a:pt x="691134" y="257416"/>
                </a:lnTo>
                <a:lnTo>
                  <a:pt x="692658" y="255892"/>
                </a:lnTo>
                <a:lnTo>
                  <a:pt x="692658" y="252844"/>
                </a:lnTo>
                <a:lnTo>
                  <a:pt x="683526" y="252844"/>
                </a:lnTo>
                <a:lnTo>
                  <a:pt x="683526" y="249796"/>
                </a:lnTo>
                <a:close/>
              </a:path>
              <a:path w="692784" h="257810">
                <a:moveTo>
                  <a:pt x="691134" y="226949"/>
                </a:moveTo>
                <a:lnTo>
                  <a:pt x="686562" y="226949"/>
                </a:lnTo>
                <a:lnTo>
                  <a:pt x="683526" y="229997"/>
                </a:lnTo>
                <a:lnTo>
                  <a:pt x="683526" y="252844"/>
                </a:lnTo>
                <a:lnTo>
                  <a:pt x="688086" y="249796"/>
                </a:lnTo>
                <a:lnTo>
                  <a:pt x="692658" y="249796"/>
                </a:lnTo>
                <a:lnTo>
                  <a:pt x="692658" y="229997"/>
                </a:lnTo>
                <a:lnTo>
                  <a:pt x="691134" y="226949"/>
                </a:lnTo>
                <a:close/>
              </a:path>
              <a:path w="692784" h="257810">
                <a:moveTo>
                  <a:pt x="692658" y="249796"/>
                </a:moveTo>
                <a:lnTo>
                  <a:pt x="688086" y="249796"/>
                </a:lnTo>
                <a:lnTo>
                  <a:pt x="683526" y="252844"/>
                </a:lnTo>
                <a:lnTo>
                  <a:pt x="692658" y="252844"/>
                </a:lnTo>
                <a:lnTo>
                  <a:pt x="692658" y="249796"/>
                </a:lnTo>
                <a:close/>
              </a:path>
              <a:path w="692784" h="257810">
                <a:moveTo>
                  <a:pt x="691134" y="129463"/>
                </a:moveTo>
                <a:lnTo>
                  <a:pt x="686562" y="129463"/>
                </a:lnTo>
                <a:lnTo>
                  <a:pt x="683526" y="130987"/>
                </a:lnTo>
                <a:lnTo>
                  <a:pt x="683526" y="193446"/>
                </a:lnTo>
                <a:lnTo>
                  <a:pt x="686562" y="194970"/>
                </a:lnTo>
                <a:lnTo>
                  <a:pt x="691134" y="194970"/>
                </a:lnTo>
                <a:lnTo>
                  <a:pt x="692658" y="193446"/>
                </a:lnTo>
                <a:lnTo>
                  <a:pt x="692658" y="130987"/>
                </a:lnTo>
                <a:lnTo>
                  <a:pt x="691134" y="129463"/>
                </a:lnTo>
                <a:close/>
              </a:path>
              <a:path w="692784" h="257810">
                <a:moveTo>
                  <a:pt x="691134" y="30467"/>
                </a:moveTo>
                <a:lnTo>
                  <a:pt x="686562" y="30467"/>
                </a:lnTo>
                <a:lnTo>
                  <a:pt x="683526" y="31991"/>
                </a:lnTo>
                <a:lnTo>
                  <a:pt x="683526" y="94437"/>
                </a:lnTo>
                <a:lnTo>
                  <a:pt x="686562" y="95961"/>
                </a:lnTo>
                <a:lnTo>
                  <a:pt x="691134" y="95961"/>
                </a:lnTo>
                <a:lnTo>
                  <a:pt x="692658" y="94437"/>
                </a:lnTo>
                <a:lnTo>
                  <a:pt x="692658" y="31991"/>
                </a:lnTo>
                <a:lnTo>
                  <a:pt x="691134" y="30467"/>
                </a:lnTo>
                <a:close/>
              </a:path>
              <a:path w="692784" h="257810">
                <a:moveTo>
                  <a:pt x="678954" y="0"/>
                </a:moveTo>
                <a:lnTo>
                  <a:pt x="616534" y="0"/>
                </a:lnTo>
                <a:lnTo>
                  <a:pt x="615022" y="1524"/>
                </a:lnTo>
                <a:lnTo>
                  <a:pt x="615022" y="6096"/>
                </a:lnTo>
                <a:lnTo>
                  <a:pt x="616534" y="7620"/>
                </a:lnTo>
                <a:lnTo>
                  <a:pt x="678954" y="7620"/>
                </a:lnTo>
                <a:lnTo>
                  <a:pt x="680478" y="6096"/>
                </a:lnTo>
                <a:lnTo>
                  <a:pt x="680478" y="1524"/>
                </a:lnTo>
                <a:lnTo>
                  <a:pt x="678954" y="0"/>
                </a:lnTo>
                <a:close/>
              </a:path>
              <a:path w="692784" h="257810">
                <a:moveTo>
                  <a:pt x="580009" y="0"/>
                </a:moveTo>
                <a:lnTo>
                  <a:pt x="517588" y="0"/>
                </a:lnTo>
                <a:lnTo>
                  <a:pt x="516064" y="1524"/>
                </a:lnTo>
                <a:lnTo>
                  <a:pt x="516064" y="6096"/>
                </a:lnTo>
                <a:lnTo>
                  <a:pt x="517588" y="7620"/>
                </a:lnTo>
                <a:lnTo>
                  <a:pt x="580009" y="7620"/>
                </a:lnTo>
                <a:lnTo>
                  <a:pt x="581533" y="6096"/>
                </a:lnTo>
                <a:lnTo>
                  <a:pt x="581533" y="1524"/>
                </a:lnTo>
                <a:lnTo>
                  <a:pt x="580009" y="0"/>
                </a:lnTo>
                <a:close/>
              </a:path>
              <a:path w="692784" h="257810">
                <a:moveTo>
                  <a:pt x="481050" y="0"/>
                </a:moveTo>
                <a:lnTo>
                  <a:pt x="418642" y="0"/>
                </a:lnTo>
                <a:lnTo>
                  <a:pt x="417118" y="1524"/>
                </a:lnTo>
                <a:lnTo>
                  <a:pt x="417118" y="6096"/>
                </a:lnTo>
                <a:lnTo>
                  <a:pt x="418642" y="7620"/>
                </a:lnTo>
                <a:lnTo>
                  <a:pt x="481050" y="7620"/>
                </a:lnTo>
                <a:lnTo>
                  <a:pt x="484098" y="6096"/>
                </a:lnTo>
                <a:lnTo>
                  <a:pt x="484098" y="1524"/>
                </a:lnTo>
                <a:lnTo>
                  <a:pt x="481050" y="0"/>
                </a:lnTo>
                <a:close/>
              </a:path>
              <a:path w="692784" h="257810">
                <a:moveTo>
                  <a:pt x="382104" y="0"/>
                </a:moveTo>
                <a:lnTo>
                  <a:pt x="321208" y="0"/>
                </a:lnTo>
                <a:lnTo>
                  <a:pt x="318160" y="1524"/>
                </a:lnTo>
                <a:lnTo>
                  <a:pt x="318160" y="6096"/>
                </a:lnTo>
                <a:lnTo>
                  <a:pt x="321208" y="7620"/>
                </a:lnTo>
                <a:lnTo>
                  <a:pt x="382104" y="7620"/>
                </a:lnTo>
                <a:lnTo>
                  <a:pt x="385140" y="6096"/>
                </a:lnTo>
                <a:lnTo>
                  <a:pt x="385140" y="1524"/>
                </a:lnTo>
                <a:lnTo>
                  <a:pt x="382104" y="0"/>
                </a:lnTo>
                <a:close/>
              </a:path>
              <a:path w="692784" h="257810">
                <a:moveTo>
                  <a:pt x="283146" y="0"/>
                </a:moveTo>
                <a:lnTo>
                  <a:pt x="222250" y="0"/>
                </a:lnTo>
                <a:lnTo>
                  <a:pt x="219214" y="1524"/>
                </a:lnTo>
                <a:lnTo>
                  <a:pt x="219214" y="6096"/>
                </a:lnTo>
                <a:lnTo>
                  <a:pt x="222250" y="7620"/>
                </a:lnTo>
                <a:lnTo>
                  <a:pt x="283146" y="7620"/>
                </a:lnTo>
                <a:lnTo>
                  <a:pt x="286194" y="6096"/>
                </a:lnTo>
                <a:lnTo>
                  <a:pt x="286194" y="1524"/>
                </a:lnTo>
                <a:lnTo>
                  <a:pt x="283146" y="0"/>
                </a:lnTo>
                <a:close/>
              </a:path>
              <a:path w="692784" h="257810">
                <a:moveTo>
                  <a:pt x="185724" y="0"/>
                </a:moveTo>
                <a:lnTo>
                  <a:pt x="123304" y="0"/>
                </a:lnTo>
                <a:lnTo>
                  <a:pt x="120256" y="1524"/>
                </a:lnTo>
                <a:lnTo>
                  <a:pt x="120256" y="6096"/>
                </a:lnTo>
                <a:lnTo>
                  <a:pt x="123304" y="7620"/>
                </a:lnTo>
                <a:lnTo>
                  <a:pt x="185724" y="7620"/>
                </a:lnTo>
                <a:lnTo>
                  <a:pt x="187236" y="6096"/>
                </a:lnTo>
                <a:lnTo>
                  <a:pt x="187236" y="1524"/>
                </a:lnTo>
                <a:lnTo>
                  <a:pt x="185724" y="0"/>
                </a:lnTo>
                <a:close/>
              </a:path>
              <a:path w="692784" h="257810">
                <a:moveTo>
                  <a:pt x="86766" y="0"/>
                </a:moveTo>
                <a:lnTo>
                  <a:pt x="24358" y="0"/>
                </a:lnTo>
                <a:lnTo>
                  <a:pt x="22834" y="1524"/>
                </a:lnTo>
                <a:lnTo>
                  <a:pt x="22834" y="6096"/>
                </a:lnTo>
                <a:lnTo>
                  <a:pt x="24358" y="7620"/>
                </a:lnTo>
                <a:lnTo>
                  <a:pt x="86766" y="7620"/>
                </a:lnTo>
                <a:lnTo>
                  <a:pt x="88290" y="6096"/>
                </a:lnTo>
                <a:lnTo>
                  <a:pt x="88290" y="1524"/>
                </a:lnTo>
                <a:lnTo>
                  <a:pt x="8676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381002" y="3425543"/>
            <a:ext cx="190664" cy="9124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632454" y="3418638"/>
            <a:ext cx="53884" cy="7879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4555598" y="2564315"/>
            <a:ext cx="784923" cy="749770"/>
          </a:xfrm>
          <a:custGeom>
            <a:avLst/>
            <a:gdLst/>
            <a:ahLst/>
            <a:cxnLst/>
            <a:rect l="l" t="t" r="r" b="b"/>
            <a:pathLst>
              <a:path w="864870" h="826135">
                <a:moveTo>
                  <a:pt x="0" y="0"/>
                </a:moveTo>
                <a:lnTo>
                  <a:pt x="864692" y="825563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5298914" y="3281278"/>
            <a:ext cx="85869" cy="73767"/>
          </a:xfrm>
          <a:custGeom>
            <a:avLst/>
            <a:gdLst/>
            <a:ahLst/>
            <a:cxnLst/>
            <a:rect l="l" t="t" r="r" b="b"/>
            <a:pathLst>
              <a:path w="94614" h="81279">
                <a:moveTo>
                  <a:pt x="56374" y="0"/>
                </a:moveTo>
                <a:lnTo>
                  <a:pt x="33414" y="31620"/>
                </a:lnTo>
                <a:lnTo>
                  <a:pt x="0" y="52341"/>
                </a:lnTo>
                <a:lnTo>
                  <a:pt x="94386" y="81271"/>
                </a:lnTo>
                <a:lnTo>
                  <a:pt x="56374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4555598" y="3468395"/>
            <a:ext cx="768211" cy="0"/>
          </a:xfrm>
          <a:custGeom>
            <a:avLst/>
            <a:gdLst/>
            <a:ahLst/>
            <a:cxnLst/>
            <a:rect l="l" t="t" r="r" b="b"/>
            <a:pathLst>
              <a:path w="846454">
                <a:moveTo>
                  <a:pt x="0" y="0"/>
                </a:moveTo>
                <a:lnTo>
                  <a:pt x="846416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5304434" y="3431228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5" y="0"/>
                </a:moveTo>
                <a:lnTo>
                  <a:pt x="5966" y="11658"/>
                </a:lnTo>
                <a:lnTo>
                  <a:pt x="8847" y="23681"/>
                </a:lnTo>
                <a:lnTo>
                  <a:pt x="10177" y="35950"/>
                </a:lnTo>
                <a:lnTo>
                  <a:pt x="9958" y="48348"/>
                </a:lnTo>
                <a:lnTo>
                  <a:pt x="8189" y="60755"/>
                </a:lnTo>
                <a:lnTo>
                  <a:pt x="4869" y="73053"/>
                </a:lnTo>
                <a:lnTo>
                  <a:pt x="0" y="85123"/>
                </a:lnTo>
                <a:lnTo>
                  <a:pt x="88303" y="40953"/>
                </a:lnTo>
                <a:lnTo>
                  <a:pt x="1535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4551460" y="3623225"/>
            <a:ext cx="788958" cy="748041"/>
          </a:xfrm>
          <a:custGeom>
            <a:avLst/>
            <a:gdLst/>
            <a:ahLst/>
            <a:cxnLst/>
            <a:rect l="l" t="t" r="r" b="b"/>
            <a:pathLst>
              <a:path w="869314" h="824229">
                <a:moveTo>
                  <a:pt x="0" y="824039"/>
                </a:moveTo>
                <a:lnTo>
                  <a:pt x="869251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5309389" y="3580372"/>
            <a:ext cx="75496" cy="84716"/>
          </a:xfrm>
          <a:custGeom>
            <a:avLst/>
            <a:gdLst/>
            <a:ahLst/>
            <a:cxnLst/>
            <a:rect l="l" t="t" r="r" b="b"/>
            <a:pathLst>
              <a:path w="83185" h="93345">
                <a:moveTo>
                  <a:pt x="82844" y="0"/>
                </a:moveTo>
                <a:lnTo>
                  <a:pt x="0" y="34081"/>
                </a:lnTo>
                <a:lnTo>
                  <a:pt x="11227" y="40973"/>
                </a:lnTo>
                <a:lnTo>
                  <a:pt x="21435" y="49248"/>
                </a:lnTo>
                <a:lnTo>
                  <a:pt x="30488" y="58742"/>
                </a:lnTo>
                <a:lnTo>
                  <a:pt x="38249" y="69293"/>
                </a:lnTo>
                <a:lnTo>
                  <a:pt x="44583" y="80738"/>
                </a:lnTo>
                <a:lnTo>
                  <a:pt x="49354" y="92913"/>
                </a:lnTo>
                <a:lnTo>
                  <a:pt x="82844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8531889" y="3342600"/>
            <a:ext cx="294283" cy="9124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8359184" y="3504345"/>
            <a:ext cx="634162" cy="12026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3987755" y="2423317"/>
            <a:ext cx="194813" cy="7879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4907914" y="2748179"/>
            <a:ext cx="236260" cy="9952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5622208" y="3158749"/>
            <a:ext cx="306719" cy="9952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3321814" y="4159809"/>
            <a:ext cx="603769" cy="45182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3321814" y="4159591"/>
            <a:ext cx="603965" cy="452397"/>
          </a:xfrm>
          <a:custGeom>
            <a:avLst/>
            <a:gdLst/>
            <a:ahLst/>
            <a:cxnLst/>
            <a:rect l="l" t="t" r="r" b="b"/>
            <a:pathLst>
              <a:path w="665479" h="498475">
                <a:moveTo>
                  <a:pt x="499325" y="0"/>
                </a:moveTo>
                <a:lnTo>
                  <a:pt x="165938" y="0"/>
                </a:lnTo>
                <a:lnTo>
                  <a:pt x="0" y="249796"/>
                </a:lnTo>
                <a:lnTo>
                  <a:pt x="165938" y="498081"/>
                </a:lnTo>
                <a:lnTo>
                  <a:pt x="499325" y="498081"/>
                </a:lnTo>
                <a:lnTo>
                  <a:pt x="665264" y="249796"/>
                </a:lnTo>
                <a:lnTo>
                  <a:pt x="499325" y="0"/>
                </a:lnTo>
                <a:close/>
              </a:path>
            </a:pathLst>
          </a:custGeom>
          <a:ln w="760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3473798" y="4344836"/>
            <a:ext cx="215536" cy="9952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3725250" y="4343454"/>
            <a:ext cx="49734" cy="7879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3327347" y="3241909"/>
            <a:ext cx="602386" cy="45182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3325964" y="3241691"/>
            <a:ext cx="603965" cy="452397"/>
          </a:xfrm>
          <a:custGeom>
            <a:avLst/>
            <a:gdLst/>
            <a:ahLst/>
            <a:cxnLst/>
            <a:rect l="l" t="t" r="r" b="b"/>
            <a:pathLst>
              <a:path w="665479" h="498475">
                <a:moveTo>
                  <a:pt x="499325" y="0"/>
                </a:moveTo>
                <a:lnTo>
                  <a:pt x="167462" y="0"/>
                </a:lnTo>
                <a:lnTo>
                  <a:pt x="0" y="249796"/>
                </a:lnTo>
                <a:lnTo>
                  <a:pt x="167462" y="498081"/>
                </a:lnTo>
                <a:lnTo>
                  <a:pt x="499325" y="498081"/>
                </a:lnTo>
                <a:lnTo>
                  <a:pt x="665264" y="249796"/>
                </a:lnTo>
                <a:lnTo>
                  <a:pt x="499325" y="0"/>
                </a:lnTo>
                <a:close/>
              </a:path>
            </a:pathLst>
          </a:custGeom>
          <a:ln w="760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3477947" y="3425542"/>
            <a:ext cx="306719" cy="10091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3327347" y="2323998"/>
            <a:ext cx="602386" cy="45182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3325964" y="2323790"/>
            <a:ext cx="603965" cy="452397"/>
          </a:xfrm>
          <a:custGeom>
            <a:avLst/>
            <a:gdLst/>
            <a:ahLst/>
            <a:cxnLst/>
            <a:rect l="l" t="t" r="r" b="b"/>
            <a:pathLst>
              <a:path w="665479" h="498475">
                <a:moveTo>
                  <a:pt x="499325" y="0"/>
                </a:moveTo>
                <a:lnTo>
                  <a:pt x="167462" y="0"/>
                </a:lnTo>
                <a:lnTo>
                  <a:pt x="0" y="249796"/>
                </a:lnTo>
                <a:lnTo>
                  <a:pt x="167462" y="498068"/>
                </a:lnTo>
                <a:lnTo>
                  <a:pt x="499325" y="498068"/>
                </a:lnTo>
                <a:lnTo>
                  <a:pt x="665264" y="249796"/>
                </a:lnTo>
                <a:lnTo>
                  <a:pt x="499325" y="0"/>
                </a:lnTo>
                <a:close/>
              </a:path>
            </a:pathLst>
          </a:custGeom>
          <a:ln w="760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3477947" y="2509025"/>
            <a:ext cx="219675" cy="99527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3733537" y="2509026"/>
            <a:ext cx="49734" cy="78792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4331785" y="3361953"/>
            <a:ext cx="226579" cy="197683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4331785" y="3361953"/>
            <a:ext cx="227063" cy="198248"/>
          </a:xfrm>
          <a:custGeom>
            <a:avLst/>
            <a:gdLst/>
            <a:ahLst/>
            <a:cxnLst/>
            <a:rect l="l" t="t" r="r" b="b"/>
            <a:pathLst>
              <a:path w="250189" h="218439">
                <a:moveTo>
                  <a:pt x="0" y="217817"/>
                </a:moveTo>
                <a:lnTo>
                  <a:pt x="249656" y="217817"/>
                </a:lnTo>
                <a:lnTo>
                  <a:pt x="249656" y="0"/>
                </a:lnTo>
                <a:lnTo>
                  <a:pt x="0" y="0"/>
                </a:lnTo>
                <a:lnTo>
                  <a:pt x="0" y="217817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4324870" y="4286769"/>
            <a:ext cx="226590" cy="197683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4324869" y="4286769"/>
            <a:ext cx="227063" cy="198248"/>
          </a:xfrm>
          <a:custGeom>
            <a:avLst/>
            <a:gdLst/>
            <a:ahLst/>
            <a:cxnLst/>
            <a:rect l="l" t="t" r="r" b="b"/>
            <a:pathLst>
              <a:path w="250189" h="218439">
                <a:moveTo>
                  <a:pt x="0" y="217817"/>
                </a:moveTo>
                <a:lnTo>
                  <a:pt x="249669" y="217817"/>
                </a:lnTo>
                <a:lnTo>
                  <a:pt x="249669" y="0"/>
                </a:lnTo>
                <a:lnTo>
                  <a:pt x="0" y="0"/>
                </a:lnTo>
                <a:lnTo>
                  <a:pt x="0" y="217817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/>
          <p:nvPr/>
        </p:nvSpPr>
        <p:spPr>
          <a:xfrm>
            <a:off x="6413874" y="3234994"/>
            <a:ext cx="668695" cy="45182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6" name="object 86"/>
          <p:cNvSpPr/>
          <p:nvPr/>
        </p:nvSpPr>
        <p:spPr>
          <a:xfrm>
            <a:off x="6413874" y="3234775"/>
            <a:ext cx="669087" cy="452397"/>
          </a:xfrm>
          <a:custGeom>
            <a:avLst/>
            <a:gdLst/>
            <a:ahLst/>
            <a:cxnLst/>
            <a:rect l="l" t="t" r="r" b="b"/>
            <a:pathLst>
              <a:path w="737234" h="498475">
                <a:moveTo>
                  <a:pt x="552602" y="0"/>
                </a:moveTo>
                <a:lnTo>
                  <a:pt x="184200" y="0"/>
                </a:lnTo>
                <a:lnTo>
                  <a:pt x="0" y="248285"/>
                </a:lnTo>
                <a:lnTo>
                  <a:pt x="184200" y="498081"/>
                </a:lnTo>
                <a:lnTo>
                  <a:pt x="552602" y="498081"/>
                </a:lnTo>
                <a:lnTo>
                  <a:pt x="736803" y="248285"/>
                </a:lnTo>
                <a:lnTo>
                  <a:pt x="552602" y="0"/>
                </a:lnTo>
                <a:close/>
              </a:path>
            </a:pathLst>
          </a:custGeom>
          <a:ln w="7607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6528546" y="3414489"/>
            <a:ext cx="352316" cy="82941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8" name="object 88"/>
          <p:cNvSpPr/>
          <p:nvPr/>
        </p:nvSpPr>
        <p:spPr>
          <a:xfrm>
            <a:off x="6922311" y="3420021"/>
            <a:ext cx="49734" cy="78792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9" name="object 89"/>
          <p:cNvSpPr/>
          <p:nvPr/>
        </p:nvSpPr>
        <p:spPr>
          <a:xfrm>
            <a:off x="7244222" y="2882261"/>
            <a:ext cx="746069" cy="11612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0" name="object 90"/>
          <p:cNvSpPr/>
          <p:nvPr/>
        </p:nvSpPr>
        <p:spPr>
          <a:xfrm>
            <a:off x="1687375" y="3327385"/>
            <a:ext cx="298432" cy="11612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1" name="object 91"/>
          <p:cNvSpPr/>
          <p:nvPr/>
        </p:nvSpPr>
        <p:spPr>
          <a:xfrm>
            <a:off x="1688746" y="3493280"/>
            <a:ext cx="294283" cy="91240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2" name="object 92"/>
          <p:cNvSpPr/>
          <p:nvPr/>
        </p:nvSpPr>
        <p:spPr>
          <a:xfrm>
            <a:off x="2007903" y="3458725"/>
            <a:ext cx="352697" cy="0"/>
          </a:xfrm>
          <a:custGeom>
            <a:avLst/>
            <a:gdLst/>
            <a:ahLst/>
            <a:cxnLst/>
            <a:rect l="l" t="t" r="r" b="b"/>
            <a:pathLst>
              <a:path w="388619">
                <a:moveTo>
                  <a:pt x="0" y="0"/>
                </a:moveTo>
                <a:lnTo>
                  <a:pt x="388200" y="0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3" name="object 93"/>
          <p:cNvSpPr/>
          <p:nvPr/>
        </p:nvSpPr>
        <p:spPr>
          <a:xfrm>
            <a:off x="2336729" y="3417629"/>
            <a:ext cx="95666" cy="88174"/>
          </a:xfrm>
          <a:custGeom>
            <a:avLst/>
            <a:gdLst/>
            <a:ahLst/>
            <a:cxnLst/>
            <a:rect l="l" t="t" r="r" b="b"/>
            <a:pathLst>
              <a:path w="105410" h="97154">
                <a:moveTo>
                  <a:pt x="3646" y="0"/>
                </a:moveTo>
                <a:lnTo>
                  <a:pt x="7851" y="12055"/>
                </a:lnTo>
                <a:lnTo>
                  <a:pt x="10724" y="24384"/>
                </a:lnTo>
                <a:lnTo>
                  <a:pt x="12266" y="36861"/>
                </a:lnTo>
                <a:lnTo>
                  <a:pt x="12475" y="49360"/>
                </a:lnTo>
                <a:lnTo>
                  <a:pt x="11354" y="61755"/>
                </a:lnTo>
                <a:lnTo>
                  <a:pt x="8901" y="73921"/>
                </a:lnTo>
                <a:lnTo>
                  <a:pt x="5116" y="85732"/>
                </a:lnTo>
                <a:lnTo>
                  <a:pt x="0" y="97061"/>
                </a:lnTo>
                <a:lnTo>
                  <a:pt x="105041" y="45283"/>
                </a:lnTo>
                <a:lnTo>
                  <a:pt x="364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4" name="object 94"/>
          <p:cNvSpPr/>
          <p:nvPr/>
        </p:nvSpPr>
        <p:spPr>
          <a:xfrm>
            <a:off x="2177843" y="2533910"/>
            <a:ext cx="193638" cy="1852813"/>
          </a:xfrm>
          <a:custGeom>
            <a:avLst/>
            <a:gdLst/>
            <a:ahLst/>
            <a:cxnLst/>
            <a:rect l="l" t="t" r="r" b="b"/>
            <a:pathLst>
              <a:path w="213360" h="2041525">
                <a:moveTo>
                  <a:pt x="213131" y="2041055"/>
                </a:moveTo>
                <a:lnTo>
                  <a:pt x="0" y="2041055"/>
                </a:lnTo>
                <a:lnTo>
                  <a:pt x="0" y="0"/>
                </a:lnTo>
                <a:lnTo>
                  <a:pt x="213131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5" name="object 95"/>
          <p:cNvSpPr/>
          <p:nvPr/>
        </p:nvSpPr>
        <p:spPr>
          <a:xfrm>
            <a:off x="2351921" y="4349129"/>
            <a:ext cx="80682" cy="77801"/>
          </a:xfrm>
          <a:custGeom>
            <a:avLst/>
            <a:gdLst/>
            <a:ahLst/>
            <a:cxnLst/>
            <a:rect l="l" t="t" r="r" b="b"/>
            <a:pathLst>
              <a:path w="88900" h="85725">
                <a:moveTo>
                  <a:pt x="1535" y="0"/>
                </a:moveTo>
                <a:lnTo>
                  <a:pt x="5966" y="11658"/>
                </a:lnTo>
                <a:lnTo>
                  <a:pt x="8847" y="23681"/>
                </a:lnTo>
                <a:lnTo>
                  <a:pt x="10177" y="35950"/>
                </a:lnTo>
                <a:lnTo>
                  <a:pt x="9958" y="48348"/>
                </a:lnTo>
                <a:lnTo>
                  <a:pt x="8189" y="60755"/>
                </a:lnTo>
                <a:lnTo>
                  <a:pt x="4869" y="73053"/>
                </a:lnTo>
                <a:lnTo>
                  <a:pt x="0" y="85123"/>
                </a:lnTo>
                <a:lnTo>
                  <a:pt x="88303" y="40953"/>
                </a:lnTo>
                <a:lnTo>
                  <a:pt x="1535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2351921" y="2493822"/>
            <a:ext cx="80682" cy="80682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0" y="0"/>
                </a:moveTo>
                <a:lnTo>
                  <a:pt x="1535" y="3222"/>
                </a:lnTo>
                <a:lnTo>
                  <a:pt x="5966" y="14986"/>
                </a:lnTo>
                <a:lnTo>
                  <a:pt x="8847" y="27198"/>
                </a:lnTo>
                <a:lnTo>
                  <a:pt x="10177" y="39669"/>
                </a:lnTo>
                <a:lnTo>
                  <a:pt x="9958" y="52207"/>
                </a:lnTo>
                <a:lnTo>
                  <a:pt x="8189" y="64625"/>
                </a:lnTo>
                <a:lnTo>
                  <a:pt x="4869" y="76733"/>
                </a:lnTo>
                <a:lnTo>
                  <a:pt x="0" y="88341"/>
                </a:lnTo>
                <a:lnTo>
                  <a:pt x="88303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98" name="object 98"/>
          <p:cNvSpPr txBox="1"/>
          <p:nvPr/>
        </p:nvSpPr>
        <p:spPr>
          <a:xfrm>
            <a:off x="6035128" y="2135327"/>
            <a:ext cx="2835408" cy="36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360" b="1" spc="-14" dirty="0">
                <a:latin typeface="Arial"/>
                <a:cs typeface="Arial"/>
              </a:rPr>
              <a:t>Singl</a:t>
            </a:r>
            <a:r>
              <a:rPr sz="2360" b="1" dirty="0">
                <a:latin typeface="Arial"/>
                <a:cs typeface="Arial"/>
              </a:rPr>
              <a:t>e</a:t>
            </a:r>
            <a:r>
              <a:rPr sz="2360" b="1" spc="-9" dirty="0">
                <a:latin typeface="Arial"/>
                <a:cs typeface="Arial"/>
              </a:rPr>
              <a:t> </a:t>
            </a:r>
            <a:r>
              <a:rPr sz="2360" b="1" dirty="0">
                <a:latin typeface="Arial"/>
                <a:cs typeface="Arial"/>
              </a:rPr>
              <a:t>R</a:t>
            </a:r>
            <a:r>
              <a:rPr sz="2360" b="1" spc="5" dirty="0">
                <a:latin typeface="Arial"/>
                <a:cs typeface="Arial"/>
              </a:rPr>
              <a:t>e</a:t>
            </a:r>
            <a:r>
              <a:rPr sz="2360" b="1" spc="-14" dirty="0">
                <a:latin typeface="Arial"/>
                <a:cs typeface="Arial"/>
              </a:rPr>
              <a:t>du</a:t>
            </a:r>
            <a:r>
              <a:rPr sz="2360" b="1" spc="5" dirty="0">
                <a:latin typeface="Arial"/>
                <a:cs typeface="Arial"/>
              </a:rPr>
              <a:t>c</a:t>
            </a:r>
            <a:r>
              <a:rPr sz="2360" b="1" dirty="0">
                <a:latin typeface="Arial"/>
                <a:cs typeface="Arial"/>
              </a:rPr>
              <a:t>e</a:t>
            </a:r>
            <a:r>
              <a:rPr sz="2360" b="1" spc="-23" dirty="0">
                <a:latin typeface="Arial"/>
                <a:cs typeface="Arial"/>
              </a:rPr>
              <a:t> </a:t>
            </a:r>
            <a:r>
              <a:rPr sz="2360" b="1" spc="-185" dirty="0">
                <a:latin typeface="Arial"/>
                <a:cs typeface="Arial"/>
              </a:rPr>
              <a:t>T</a:t>
            </a:r>
            <a:r>
              <a:rPr sz="2360" b="1" spc="5" dirty="0">
                <a:latin typeface="Arial"/>
                <a:cs typeface="Arial"/>
              </a:rPr>
              <a:t>as</a:t>
            </a:r>
            <a:r>
              <a:rPr sz="2360" b="1" dirty="0">
                <a:latin typeface="Arial"/>
                <a:cs typeface="Arial"/>
              </a:rPr>
              <a:t>k</a:t>
            </a:r>
            <a:endParaRPr sz="2360"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5810190" y="2188347"/>
            <a:ext cx="100853" cy="157907"/>
          </a:xfrm>
          <a:custGeom>
            <a:avLst/>
            <a:gdLst/>
            <a:ahLst/>
            <a:cxnLst/>
            <a:rect l="l" t="t" r="r" b="b"/>
            <a:pathLst>
              <a:path w="111125" h="173989">
                <a:moveTo>
                  <a:pt x="54569" y="0"/>
                </a:moveTo>
                <a:lnTo>
                  <a:pt x="16094" y="25952"/>
                </a:lnTo>
                <a:lnTo>
                  <a:pt x="1036" y="69366"/>
                </a:lnTo>
                <a:lnTo>
                  <a:pt x="0" y="91693"/>
                </a:lnTo>
                <a:lnTo>
                  <a:pt x="1715" y="108138"/>
                </a:lnTo>
                <a:lnTo>
                  <a:pt x="18159" y="149516"/>
                </a:lnTo>
                <a:lnTo>
                  <a:pt x="59240" y="173479"/>
                </a:lnTo>
                <a:lnTo>
                  <a:pt x="69802" y="170896"/>
                </a:lnTo>
                <a:lnTo>
                  <a:pt x="102301" y="132884"/>
                </a:lnTo>
                <a:lnTo>
                  <a:pt x="111016" y="83967"/>
                </a:lnTo>
                <a:lnTo>
                  <a:pt x="109619" y="66752"/>
                </a:lnTo>
                <a:lnTo>
                  <a:pt x="94260" y="24199"/>
                </a:lnTo>
                <a:lnTo>
                  <a:pt x="54569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0" name="object 100"/>
          <p:cNvSpPr/>
          <p:nvPr/>
        </p:nvSpPr>
        <p:spPr>
          <a:xfrm>
            <a:off x="5839116" y="2222868"/>
            <a:ext cx="54172" cy="88751"/>
          </a:xfrm>
          <a:custGeom>
            <a:avLst/>
            <a:gdLst/>
            <a:ahLst/>
            <a:cxnLst/>
            <a:rect l="l" t="t" r="r" b="b"/>
            <a:pathLst>
              <a:path w="59689" h="97789">
                <a:moveTo>
                  <a:pt x="0" y="0"/>
                </a:moveTo>
                <a:lnTo>
                  <a:pt x="7620" y="31991"/>
                </a:lnTo>
                <a:lnTo>
                  <a:pt x="35013" y="59410"/>
                </a:lnTo>
                <a:lnTo>
                  <a:pt x="16751" y="76161"/>
                </a:lnTo>
                <a:lnTo>
                  <a:pt x="21323" y="97485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 txBox="1"/>
          <p:nvPr/>
        </p:nvSpPr>
        <p:spPr>
          <a:xfrm>
            <a:off x="4827647" y="4779360"/>
            <a:ext cx="4674966" cy="9219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997" b="1" spc="-23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1997" b="1" spc="-14" dirty="0">
                <a:solidFill>
                  <a:srgbClr val="FF6600"/>
                </a:solidFill>
                <a:latin typeface="Arial"/>
                <a:cs typeface="Arial"/>
              </a:rPr>
              <a:t>umber</a:t>
            </a:r>
            <a:r>
              <a:rPr sz="1997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solidFill>
                  <a:srgbClr val="FF6600"/>
                </a:solidFill>
                <a:latin typeface="Arial"/>
                <a:cs typeface="Arial"/>
              </a:rPr>
              <a:t>of</a:t>
            </a:r>
            <a:r>
              <a:rPr sz="1997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solidFill>
                  <a:srgbClr val="FF6600"/>
                </a:solidFill>
                <a:latin typeface="Arial"/>
                <a:cs typeface="Arial"/>
              </a:rPr>
              <a:t>reduce</a:t>
            </a:r>
            <a:r>
              <a:rPr sz="1997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solidFill>
                  <a:srgbClr val="FF6600"/>
                </a:solidFill>
                <a:latin typeface="Arial"/>
                <a:cs typeface="Arial"/>
              </a:rPr>
              <a:t>tasks</a:t>
            </a:r>
            <a:r>
              <a:rPr sz="1997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997" b="1" spc="-9" dirty="0">
                <a:latin typeface="Arial"/>
                <a:cs typeface="Arial"/>
              </a:rPr>
              <a:t>is</a:t>
            </a:r>
            <a:r>
              <a:rPr sz="1997" b="1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specified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spc="-14" dirty="0">
                <a:solidFill>
                  <a:srgbClr val="FF6600"/>
                </a:solidFill>
                <a:latin typeface="Arial"/>
                <a:cs typeface="Arial"/>
              </a:rPr>
              <a:t>independent</a:t>
            </a:r>
            <a:r>
              <a:rPr sz="1997" b="1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1997" b="1" spc="-185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1997" b="1" spc="-9" dirty="0">
                <a:latin typeface="Arial"/>
                <a:cs typeface="Arial"/>
              </a:rPr>
              <a:t>,</a:t>
            </a:r>
            <a:r>
              <a:rPr sz="1997" b="1" spc="54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and</a:t>
            </a:r>
            <a:r>
              <a:rPr sz="1997" b="1" spc="14" dirty="0">
                <a:latin typeface="Arial"/>
                <a:cs typeface="Arial"/>
              </a:rPr>
              <a:t> </a:t>
            </a:r>
            <a:r>
              <a:rPr sz="1997" b="1" spc="-9" dirty="0">
                <a:latin typeface="Arial"/>
                <a:cs typeface="Arial"/>
              </a:rPr>
              <a:t>is</a:t>
            </a:r>
            <a:r>
              <a:rPr sz="1997" b="1" spc="9" dirty="0">
                <a:latin typeface="Arial"/>
                <a:cs typeface="Arial"/>
              </a:rPr>
              <a:t> </a:t>
            </a:r>
            <a:r>
              <a:rPr sz="1997" b="1" spc="-14" dirty="0">
                <a:solidFill>
                  <a:srgbClr val="0099FF"/>
                </a:solidFill>
                <a:latin typeface="Arial"/>
                <a:cs typeface="Arial"/>
              </a:rPr>
              <a:t>not</a:t>
            </a:r>
            <a:r>
              <a:rPr sz="1997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based</a:t>
            </a:r>
            <a:r>
              <a:rPr sz="1997" b="1" spc="14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on</a:t>
            </a:r>
            <a:r>
              <a:rPr sz="1997" b="1" spc="-9" dirty="0">
                <a:latin typeface="Arial"/>
                <a:cs typeface="Arial"/>
              </a:rPr>
              <a:t> the</a:t>
            </a:r>
            <a:r>
              <a:rPr sz="1997" b="1" spc="9" dirty="0">
                <a:latin typeface="Arial"/>
                <a:cs typeface="Arial"/>
              </a:rPr>
              <a:t> </a:t>
            </a:r>
            <a:r>
              <a:rPr sz="1997" b="1" spc="-9" dirty="0">
                <a:solidFill>
                  <a:srgbClr val="0099FF"/>
                </a:solidFill>
                <a:latin typeface="Arial"/>
                <a:cs typeface="Arial"/>
              </a:rPr>
              <a:t>siz</a:t>
            </a:r>
            <a:r>
              <a:rPr sz="1997" b="1" spc="-14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997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solidFill>
                  <a:srgbClr val="0099FF"/>
                </a:solidFill>
                <a:latin typeface="Arial"/>
                <a:cs typeface="Arial"/>
              </a:rPr>
              <a:t>of</a:t>
            </a:r>
            <a:r>
              <a:rPr sz="1997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solidFill>
                  <a:srgbClr val="0099FF"/>
                </a:solidFill>
                <a:latin typeface="Arial"/>
                <a:cs typeface="Arial"/>
              </a:rPr>
              <a:t>the</a:t>
            </a:r>
            <a:r>
              <a:rPr sz="1997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solidFill>
                  <a:srgbClr val="0099FF"/>
                </a:solidFill>
                <a:latin typeface="Arial"/>
                <a:cs typeface="Arial"/>
              </a:rPr>
              <a:t>input</a:t>
            </a:r>
            <a:endParaRPr sz="1997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5800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1274573" y="2080840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6" y="0"/>
                </a:moveTo>
                <a:lnTo>
                  <a:pt x="37352" y="14403"/>
                </a:lnTo>
                <a:lnTo>
                  <a:pt x="10089" y="44810"/>
                </a:lnTo>
                <a:lnTo>
                  <a:pt x="107" y="83842"/>
                </a:lnTo>
                <a:lnTo>
                  <a:pt x="0" y="90278"/>
                </a:lnTo>
                <a:lnTo>
                  <a:pt x="1671" y="103639"/>
                </a:lnTo>
                <a:lnTo>
                  <a:pt x="18522" y="139021"/>
                </a:lnTo>
                <a:lnTo>
                  <a:pt x="51151" y="163582"/>
                </a:lnTo>
                <a:lnTo>
                  <a:pt x="97021" y="172472"/>
                </a:lnTo>
                <a:lnTo>
                  <a:pt x="110728" y="169552"/>
                </a:lnTo>
                <a:lnTo>
                  <a:pt x="145658" y="148474"/>
                </a:lnTo>
                <a:lnTo>
                  <a:pt x="167333" y="112963"/>
                </a:lnTo>
                <a:lnTo>
                  <a:pt x="171898" y="83842"/>
                </a:lnTo>
                <a:lnTo>
                  <a:pt x="170445" y="69923"/>
                </a:lnTo>
                <a:lnTo>
                  <a:pt x="154038" y="33633"/>
                </a:lnTo>
                <a:lnTo>
                  <a:pt x="121839" y="8890"/>
                </a:lnTo>
                <a:lnTo>
                  <a:pt x="767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333895" y="210524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463011" y="2027371"/>
            <a:ext cx="9656934" cy="33958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979"/>
            <a:r>
              <a:rPr sz="2800" b="1" dirty="0">
                <a:latin typeface="Arial"/>
                <a:cs typeface="Arial"/>
              </a:rPr>
              <a:t>C</a:t>
            </a:r>
            <a:r>
              <a:rPr sz="2800" b="1" spc="-14" dirty="0">
                <a:latin typeface="Arial"/>
                <a:cs typeface="Arial"/>
              </a:rPr>
              <a:t>o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b</a:t>
            </a:r>
            <a:r>
              <a:rPr sz="2800" b="1" spc="-14" dirty="0">
                <a:latin typeface="Arial"/>
                <a:cs typeface="Arial"/>
              </a:rPr>
              <a:t>in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-32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Fun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io</a:t>
            </a:r>
            <a:r>
              <a:rPr sz="2800" b="1" spc="-18" dirty="0">
                <a:latin typeface="Arial"/>
                <a:cs typeface="Arial"/>
              </a:rPr>
              <a:t>n</a:t>
            </a:r>
            <a:endParaRPr sz="2800" dirty="0">
              <a:latin typeface="Arial"/>
              <a:cs typeface="Arial"/>
            </a:endParaRPr>
          </a:p>
          <a:p>
            <a:pPr marL="322166" indent="-310640">
              <a:lnSpc>
                <a:spcPts val="2396"/>
              </a:lnSpc>
              <a:spcBef>
                <a:spcPts val="2056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ser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specified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function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run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ap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output</a:t>
            </a:r>
            <a:r>
              <a:rPr sz="2400" b="1" spc="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endParaRPr lang="en-US" sz="2400" b="1" spc="27" dirty="0" smtClean="0">
              <a:solidFill>
                <a:srgbClr val="FF6600"/>
              </a:solidFill>
              <a:latin typeface="Arial"/>
              <a:cs typeface="Arial"/>
            </a:endParaRPr>
          </a:p>
          <a:p>
            <a:pPr marL="11526">
              <a:lnSpc>
                <a:spcPts val="2396"/>
              </a:lnSpc>
              <a:spcBef>
                <a:spcPts val="2056"/>
              </a:spcBef>
              <a:buClr>
                <a:srgbClr val="3399FF"/>
              </a:buClr>
              <a:tabLst>
                <a:tab pos="322743" algn="l"/>
              </a:tabLst>
            </a:pPr>
            <a:r>
              <a:rPr lang="en-US" sz="2400" b="1" spc="27" dirty="0">
                <a:solidFill>
                  <a:srgbClr val="FF6600"/>
                </a:solidFill>
                <a:latin typeface="Arial"/>
                <a:cs typeface="Arial"/>
                <a:sym typeface="Wingdings" panose="05000000000000000000" pitchFamily="2" charset="2"/>
              </a:rPr>
              <a:t>	</a:t>
            </a:r>
            <a:r>
              <a:rPr lang="en-US" sz="2400" spc="1007" dirty="0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sz="2400" b="1" spc="-14" dirty="0" smtClean="0">
                <a:latin typeface="Arial"/>
                <a:cs typeface="Arial"/>
              </a:rPr>
              <a:t>For</a:t>
            </a:r>
            <a:r>
              <a:rPr sz="2400" b="1" spc="-18" dirty="0" smtClean="0">
                <a:latin typeface="Arial"/>
                <a:cs typeface="Arial"/>
              </a:rPr>
              <a:t>ms</a:t>
            </a:r>
            <a:r>
              <a:rPr sz="2400" b="1" dirty="0" smtClean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input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function</a:t>
            </a:r>
            <a:endParaRPr sz="2400" dirty="0">
              <a:latin typeface="Arial"/>
              <a:cs typeface="Arial"/>
            </a:endParaRPr>
          </a:p>
          <a:p>
            <a:pPr marL="322166" marR="4611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9" dirty="0">
                <a:latin typeface="Arial"/>
                <a:cs typeface="Arial"/>
              </a:rPr>
              <a:t>Specifically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designed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minimi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z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data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ransferred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bet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een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63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asks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63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asks</a:t>
            </a:r>
            <a:endParaRPr sz="2400" dirty="0">
              <a:latin typeface="Arial"/>
              <a:cs typeface="Arial"/>
            </a:endParaRPr>
          </a:p>
          <a:p>
            <a:pPr marL="322166" marR="282976" indent="-310640"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Solves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problem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limited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net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ork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speed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cluster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helps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reduce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time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completing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jobs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0662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1149434" y="1987790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85" y="0"/>
                </a:moveTo>
                <a:lnTo>
                  <a:pt x="37586" y="14109"/>
                </a:lnTo>
                <a:lnTo>
                  <a:pt x="10217" y="44593"/>
                </a:lnTo>
                <a:lnTo>
                  <a:pt x="106" y="83974"/>
                </a:lnTo>
                <a:lnTo>
                  <a:pt x="0" y="90388"/>
                </a:lnTo>
                <a:lnTo>
                  <a:pt x="1671" y="103748"/>
                </a:lnTo>
                <a:lnTo>
                  <a:pt x="18514" y="139119"/>
                </a:lnTo>
                <a:lnTo>
                  <a:pt x="51108" y="163639"/>
                </a:lnTo>
                <a:lnTo>
                  <a:pt x="96899" y="172439"/>
                </a:lnTo>
                <a:lnTo>
                  <a:pt x="110785" y="169385"/>
                </a:lnTo>
                <a:lnTo>
                  <a:pt x="145860" y="148177"/>
                </a:lnTo>
                <a:lnTo>
                  <a:pt x="167395" y="112854"/>
                </a:lnTo>
                <a:lnTo>
                  <a:pt x="171899" y="83974"/>
                </a:lnTo>
                <a:lnTo>
                  <a:pt x="170449" y="70051"/>
                </a:lnTo>
                <a:lnTo>
                  <a:pt x="154040" y="33747"/>
                </a:lnTo>
                <a:lnTo>
                  <a:pt x="121813" y="8968"/>
                </a:lnTo>
                <a:lnTo>
                  <a:pt x="76685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208757" y="2012289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611"/>
                </a:lnTo>
                <a:lnTo>
                  <a:pt x="19786" y="59410"/>
                </a:lnTo>
                <a:lnTo>
                  <a:pt x="0" y="79209"/>
                </a:lnTo>
                <a:lnTo>
                  <a:pt x="1523" y="117297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406487" y="1934361"/>
            <a:ext cx="9608354" cy="3570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820"/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-14" dirty="0">
                <a:latin typeface="Arial"/>
                <a:cs typeface="Arial"/>
              </a:rPr>
              <a:t>ul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ipl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du</a:t>
            </a:r>
            <a:r>
              <a:rPr sz="2800" b="1" spc="5" dirty="0">
                <a:latin typeface="Arial"/>
                <a:cs typeface="Arial"/>
              </a:rPr>
              <a:t>ce</a:t>
            </a:r>
            <a:r>
              <a:rPr sz="2800" b="1" dirty="0">
                <a:latin typeface="Arial"/>
                <a:cs typeface="Arial"/>
              </a:rPr>
              <a:t>r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tasks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i="1" spc="-14" dirty="0">
                <a:solidFill>
                  <a:srgbClr val="FF6600"/>
                </a:solidFill>
                <a:latin typeface="Arial"/>
                <a:cs typeface="Arial"/>
              </a:rPr>
              <a:t>par</a:t>
            </a:r>
            <a:r>
              <a:rPr sz="2400" b="1" i="1" spc="-9" dirty="0">
                <a:solidFill>
                  <a:srgbClr val="FF6600"/>
                </a:solidFill>
                <a:latin typeface="Arial"/>
                <a:cs typeface="Arial"/>
              </a:rPr>
              <a:t>tition</a:t>
            </a:r>
            <a:r>
              <a:rPr sz="2400" b="1" i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their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output,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each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creating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one par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tition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each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reduce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task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938259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Each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par</a:t>
            </a:r>
            <a:r>
              <a:rPr sz="2400" b="1" spc="-9" dirty="0">
                <a:latin typeface="Arial"/>
                <a:cs typeface="Arial"/>
              </a:rPr>
              <a:t>tition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many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ke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key associated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values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ll</a:t>
            </a: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records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key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kept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in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single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par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tition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7447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/>
          <p:nvPr/>
        </p:nvSpPr>
        <p:spPr>
          <a:xfrm>
            <a:off x="5217385" y="2659705"/>
            <a:ext cx="3069952" cy="195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" name="object 4"/>
          <p:cNvSpPr/>
          <p:nvPr/>
        </p:nvSpPr>
        <p:spPr>
          <a:xfrm>
            <a:off x="5217386" y="2659705"/>
            <a:ext cx="3069964" cy="1951937"/>
          </a:xfrm>
          <a:custGeom>
            <a:avLst/>
            <a:gdLst/>
            <a:ahLst/>
            <a:cxnLst/>
            <a:rect l="l" t="t" r="r" b="b"/>
            <a:pathLst>
              <a:path w="3382645" h="2150745">
                <a:moveTo>
                  <a:pt x="0" y="2150732"/>
                </a:moveTo>
                <a:lnTo>
                  <a:pt x="3382632" y="2150732"/>
                </a:lnTo>
                <a:lnTo>
                  <a:pt x="3382632" y="0"/>
                </a:lnTo>
                <a:lnTo>
                  <a:pt x="0" y="0"/>
                </a:lnTo>
                <a:lnTo>
                  <a:pt x="0" y="2150732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2278692" y="2202132"/>
            <a:ext cx="2489672" cy="28338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2278692" y="2202132"/>
            <a:ext cx="2490203" cy="2834256"/>
          </a:xfrm>
          <a:custGeom>
            <a:avLst/>
            <a:gdLst/>
            <a:ahLst/>
            <a:cxnLst/>
            <a:rect l="l" t="t" r="r" b="b"/>
            <a:pathLst>
              <a:path w="2743835" h="3122929">
                <a:moveTo>
                  <a:pt x="0" y="3122523"/>
                </a:moveTo>
                <a:lnTo>
                  <a:pt x="2743250" y="3122523"/>
                </a:lnTo>
                <a:lnTo>
                  <a:pt x="2743250" y="0"/>
                </a:lnTo>
                <a:lnTo>
                  <a:pt x="0" y="0"/>
                </a:lnTo>
                <a:lnTo>
                  <a:pt x="0" y="3122523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2336726" y="2311342"/>
            <a:ext cx="2373790" cy="795297"/>
          </a:xfrm>
          <a:custGeom>
            <a:avLst/>
            <a:gdLst/>
            <a:ahLst/>
            <a:cxnLst/>
            <a:rect l="l" t="t" r="r" b="b"/>
            <a:pathLst>
              <a:path w="2615565" h="876300">
                <a:moveTo>
                  <a:pt x="0" y="875830"/>
                </a:moveTo>
                <a:lnTo>
                  <a:pt x="2615374" y="875830"/>
                </a:lnTo>
                <a:lnTo>
                  <a:pt x="2615374" y="0"/>
                </a:lnTo>
                <a:lnTo>
                  <a:pt x="0" y="0"/>
                </a:lnTo>
                <a:lnTo>
                  <a:pt x="0" y="875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2332576" y="2307192"/>
            <a:ext cx="2382435" cy="803366"/>
          </a:xfrm>
          <a:custGeom>
            <a:avLst/>
            <a:gdLst/>
            <a:ahLst/>
            <a:cxnLst/>
            <a:rect l="l" t="t" r="r" b="b"/>
            <a:pathLst>
              <a:path w="2625090" h="885189">
                <a:moveTo>
                  <a:pt x="6095" y="7619"/>
                </a:moveTo>
                <a:lnTo>
                  <a:pt x="1523" y="7619"/>
                </a:lnTo>
                <a:lnTo>
                  <a:pt x="0" y="10667"/>
                </a:lnTo>
                <a:lnTo>
                  <a:pt x="0" y="22847"/>
                </a:lnTo>
                <a:lnTo>
                  <a:pt x="1523" y="24371"/>
                </a:lnTo>
                <a:lnTo>
                  <a:pt x="6095" y="24371"/>
                </a:lnTo>
                <a:lnTo>
                  <a:pt x="9143" y="22847"/>
                </a:lnTo>
                <a:lnTo>
                  <a:pt x="9143" y="10667"/>
                </a:lnTo>
                <a:lnTo>
                  <a:pt x="6095" y="7619"/>
                </a:lnTo>
                <a:close/>
              </a:path>
              <a:path w="2625090" h="885189">
                <a:moveTo>
                  <a:pt x="21310" y="0"/>
                </a:moveTo>
                <a:lnTo>
                  <a:pt x="7619" y="0"/>
                </a:lnTo>
                <a:lnTo>
                  <a:pt x="6095" y="1523"/>
                </a:lnTo>
                <a:lnTo>
                  <a:pt x="6095" y="6095"/>
                </a:lnTo>
                <a:lnTo>
                  <a:pt x="7619" y="7619"/>
                </a:lnTo>
                <a:lnTo>
                  <a:pt x="21310" y="7619"/>
                </a:lnTo>
                <a:lnTo>
                  <a:pt x="22834" y="6095"/>
                </a:lnTo>
                <a:lnTo>
                  <a:pt x="22834" y="1523"/>
                </a:lnTo>
                <a:lnTo>
                  <a:pt x="21310" y="0"/>
                </a:lnTo>
                <a:close/>
              </a:path>
              <a:path w="2625090" h="885189">
                <a:moveTo>
                  <a:pt x="6095" y="33515"/>
                </a:moveTo>
                <a:lnTo>
                  <a:pt x="1523" y="33515"/>
                </a:lnTo>
                <a:lnTo>
                  <a:pt x="0" y="35039"/>
                </a:lnTo>
                <a:lnTo>
                  <a:pt x="0" y="48742"/>
                </a:lnTo>
                <a:lnTo>
                  <a:pt x="1523" y="50266"/>
                </a:lnTo>
                <a:lnTo>
                  <a:pt x="6095" y="50266"/>
                </a:lnTo>
                <a:lnTo>
                  <a:pt x="9143" y="48742"/>
                </a:lnTo>
                <a:lnTo>
                  <a:pt x="9143" y="35039"/>
                </a:lnTo>
                <a:lnTo>
                  <a:pt x="6095" y="33515"/>
                </a:lnTo>
                <a:close/>
              </a:path>
              <a:path w="2625090" h="885189">
                <a:moveTo>
                  <a:pt x="6095" y="59410"/>
                </a:moveTo>
                <a:lnTo>
                  <a:pt x="1523" y="59410"/>
                </a:lnTo>
                <a:lnTo>
                  <a:pt x="0" y="60934"/>
                </a:lnTo>
                <a:lnTo>
                  <a:pt x="0" y="73113"/>
                </a:lnTo>
                <a:lnTo>
                  <a:pt x="1523" y="76161"/>
                </a:lnTo>
                <a:lnTo>
                  <a:pt x="6095" y="76161"/>
                </a:lnTo>
                <a:lnTo>
                  <a:pt x="9143" y="73113"/>
                </a:lnTo>
                <a:lnTo>
                  <a:pt x="9143" y="60934"/>
                </a:lnTo>
                <a:lnTo>
                  <a:pt x="6095" y="59410"/>
                </a:lnTo>
                <a:close/>
              </a:path>
              <a:path w="2625090" h="885189">
                <a:moveTo>
                  <a:pt x="6095" y="83781"/>
                </a:moveTo>
                <a:lnTo>
                  <a:pt x="1523" y="83781"/>
                </a:lnTo>
                <a:lnTo>
                  <a:pt x="0" y="85305"/>
                </a:lnTo>
                <a:lnTo>
                  <a:pt x="0" y="99009"/>
                </a:lnTo>
                <a:lnTo>
                  <a:pt x="1523" y="100533"/>
                </a:lnTo>
                <a:lnTo>
                  <a:pt x="6095" y="100533"/>
                </a:lnTo>
                <a:lnTo>
                  <a:pt x="9143" y="99009"/>
                </a:lnTo>
                <a:lnTo>
                  <a:pt x="9143" y="85305"/>
                </a:lnTo>
                <a:lnTo>
                  <a:pt x="6095" y="83781"/>
                </a:lnTo>
                <a:close/>
              </a:path>
              <a:path w="2625090" h="885189">
                <a:moveTo>
                  <a:pt x="6095" y="109677"/>
                </a:moveTo>
                <a:lnTo>
                  <a:pt x="1523" y="109677"/>
                </a:lnTo>
                <a:lnTo>
                  <a:pt x="0" y="111201"/>
                </a:lnTo>
                <a:lnTo>
                  <a:pt x="0" y="124904"/>
                </a:lnTo>
                <a:lnTo>
                  <a:pt x="1523" y="126428"/>
                </a:lnTo>
                <a:lnTo>
                  <a:pt x="6095" y="126428"/>
                </a:lnTo>
                <a:lnTo>
                  <a:pt x="9143" y="124904"/>
                </a:lnTo>
                <a:lnTo>
                  <a:pt x="9143" y="111201"/>
                </a:lnTo>
                <a:lnTo>
                  <a:pt x="6095" y="109677"/>
                </a:lnTo>
                <a:close/>
              </a:path>
              <a:path w="2625090" h="885189">
                <a:moveTo>
                  <a:pt x="6095" y="134048"/>
                </a:moveTo>
                <a:lnTo>
                  <a:pt x="1523" y="134048"/>
                </a:lnTo>
                <a:lnTo>
                  <a:pt x="0" y="137096"/>
                </a:lnTo>
                <a:lnTo>
                  <a:pt x="0" y="149275"/>
                </a:lnTo>
                <a:lnTo>
                  <a:pt x="1523" y="150799"/>
                </a:lnTo>
                <a:lnTo>
                  <a:pt x="6095" y="150799"/>
                </a:lnTo>
                <a:lnTo>
                  <a:pt x="9143" y="149275"/>
                </a:lnTo>
                <a:lnTo>
                  <a:pt x="9143" y="137096"/>
                </a:lnTo>
                <a:lnTo>
                  <a:pt x="6095" y="134048"/>
                </a:lnTo>
                <a:close/>
              </a:path>
              <a:path w="2625090" h="885189">
                <a:moveTo>
                  <a:pt x="6095" y="159943"/>
                </a:moveTo>
                <a:lnTo>
                  <a:pt x="1523" y="159943"/>
                </a:lnTo>
                <a:lnTo>
                  <a:pt x="0" y="161455"/>
                </a:lnTo>
                <a:lnTo>
                  <a:pt x="0" y="175171"/>
                </a:lnTo>
                <a:lnTo>
                  <a:pt x="1523" y="176695"/>
                </a:lnTo>
                <a:lnTo>
                  <a:pt x="6095" y="176695"/>
                </a:lnTo>
                <a:lnTo>
                  <a:pt x="9143" y="175171"/>
                </a:lnTo>
                <a:lnTo>
                  <a:pt x="9143" y="161455"/>
                </a:lnTo>
                <a:lnTo>
                  <a:pt x="6095" y="159943"/>
                </a:lnTo>
                <a:close/>
              </a:path>
              <a:path w="2625090" h="885189">
                <a:moveTo>
                  <a:pt x="6095" y="185826"/>
                </a:moveTo>
                <a:lnTo>
                  <a:pt x="1523" y="185826"/>
                </a:lnTo>
                <a:lnTo>
                  <a:pt x="0" y="187350"/>
                </a:lnTo>
                <a:lnTo>
                  <a:pt x="0" y="199542"/>
                </a:lnTo>
                <a:lnTo>
                  <a:pt x="1523" y="202590"/>
                </a:lnTo>
                <a:lnTo>
                  <a:pt x="6095" y="202590"/>
                </a:lnTo>
                <a:lnTo>
                  <a:pt x="9143" y="199542"/>
                </a:lnTo>
                <a:lnTo>
                  <a:pt x="9143" y="187350"/>
                </a:lnTo>
                <a:lnTo>
                  <a:pt x="6095" y="185826"/>
                </a:lnTo>
                <a:close/>
              </a:path>
              <a:path w="2625090" h="885189">
                <a:moveTo>
                  <a:pt x="6095" y="210197"/>
                </a:moveTo>
                <a:lnTo>
                  <a:pt x="1523" y="210197"/>
                </a:lnTo>
                <a:lnTo>
                  <a:pt x="0" y="211721"/>
                </a:lnTo>
                <a:lnTo>
                  <a:pt x="0" y="225437"/>
                </a:lnTo>
                <a:lnTo>
                  <a:pt x="1523" y="226961"/>
                </a:lnTo>
                <a:lnTo>
                  <a:pt x="6095" y="226961"/>
                </a:lnTo>
                <a:lnTo>
                  <a:pt x="9143" y="225437"/>
                </a:lnTo>
                <a:lnTo>
                  <a:pt x="9143" y="211721"/>
                </a:lnTo>
                <a:lnTo>
                  <a:pt x="6095" y="210197"/>
                </a:lnTo>
                <a:close/>
              </a:path>
              <a:path w="2625090" h="885189">
                <a:moveTo>
                  <a:pt x="6095" y="236092"/>
                </a:moveTo>
                <a:lnTo>
                  <a:pt x="1523" y="236092"/>
                </a:lnTo>
                <a:lnTo>
                  <a:pt x="0" y="237616"/>
                </a:lnTo>
                <a:lnTo>
                  <a:pt x="0" y="251332"/>
                </a:lnTo>
                <a:lnTo>
                  <a:pt x="1523" y="252856"/>
                </a:lnTo>
                <a:lnTo>
                  <a:pt x="6095" y="252856"/>
                </a:lnTo>
                <a:lnTo>
                  <a:pt x="9143" y="251332"/>
                </a:lnTo>
                <a:lnTo>
                  <a:pt x="9143" y="237616"/>
                </a:lnTo>
                <a:lnTo>
                  <a:pt x="6095" y="236092"/>
                </a:lnTo>
                <a:close/>
              </a:path>
              <a:path w="2625090" h="885189">
                <a:moveTo>
                  <a:pt x="6095" y="260464"/>
                </a:moveTo>
                <a:lnTo>
                  <a:pt x="1523" y="260464"/>
                </a:lnTo>
                <a:lnTo>
                  <a:pt x="0" y="263512"/>
                </a:lnTo>
                <a:lnTo>
                  <a:pt x="0" y="275704"/>
                </a:lnTo>
                <a:lnTo>
                  <a:pt x="1523" y="277228"/>
                </a:lnTo>
                <a:lnTo>
                  <a:pt x="6095" y="277228"/>
                </a:lnTo>
                <a:lnTo>
                  <a:pt x="9143" y="275704"/>
                </a:lnTo>
                <a:lnTo>
                  <a:pt x="9143" y="263512"/>
                </a:lnTo>
                <a:lnTo>
                  <a:pt x="6095" y="260464"/>
                </a:lnTo>
                <a:close/>
              </a:path>
              <a:path w="2625090" h="885189">
                <a:moveTo>
                  <a:pt x="6095" y="286359"/>
                </a:moveTo>
                <a:lnTo>
                  <a:pt x="1523" y="286359"/>
                </a:lnTo>
                <a:lnTo>
                  <a:pt x="0" y="287883"/>
                </a:lnTo>
                <a:lnTo>
                  <a:pt x="0" y="301599"/>
                </a:lnTo>
                <a:lnTo>
                  <a:pt x="1523" y="303123"/>
                </a:lnTo>
                <a:lnTo>
                  <a:pt x="6095" y="303123"/>
                </a:lnTo>
                <a:lnTo>
                  <a:pt x="9143" y="301599"/>
                </a:lnTo>
                <a:lnTo>
                  <a:pt x="9143" y="287883"/>
                </a:lnTo>
                <a:lnTo>
                  <a:pt x="6095" y="286359"/>
                </a:lnTo>
                <a:close/>
              </a:path>
              <a:path w="2625090" h="885189">
                <a:moveTo>
                  <a:pt x="6095" y="312254"/>
                </a:moveTo>
                <a:lnTo>
                  <a:pt x="1523" y="312254"/>
                </a:lnTo>
                <a:lnTo>
                  <a:pt x="0" y="313778"/>
                </a:lnTo>
                <a:lnTo>
                  <a:pt x="0" y="325970"/>
                </a:lnTo>
                <a:lnTo>
                  <a:pt x="1523" y="329006"/>
                </a:lnTo>
                <a:lnTo>
                  <a:pt x="6095" y="329006"/>
                </a:lnTo>
                <a:lnTo>
                  <a:pt x="9143" y="325970"/>
                </a:lnTo>
                <a:lnTo>
                  <a:pt x="9143" y="313778"/>
                </a:lnTo>
                <a:lnTo>
                  <a:pt x="6095" y="312254"/>
                </a:lnTo>
                <a:close/>
              </a:path>
              <a:path w="2625090" h="885189">
                <a:moveTo>
                  <a:pt x="6095" y="336626"/>
                </a:moveTo>
                <a:lnTo>
                  <a:pt x="1523" y="336626"/>
                </a:lnTo>
                <a:lnTo>
                  <a:pt x="0" y="338150"/>
                </a:lnTo>
                <a:lnTo>
                  <a:pt x="0" y="351853"/>
                </a:lnTo>
                <a:lnTo>
                  <a:pt x="1523" y="353377"/>
                </a:lnTo>
                <a:lnTo>
                  <a:pt x="6095" y="353377"/>
                </a:lnTo>
                <a:lnTo>
                  <a:pt x="9143" y="351853"/>
                </a:lnTo>
                <a:lnTo>
                  <a:pt x="9143" y="338150"/>
                </a:lnTo>
                <a:lnTo>
                  <a:pt x="6095" y="336626"/>
                </a:lnTo>
                <a:close/>
              </a:path>
              <a:path w="2625090" h="885189">
                <a:moveTo>
                  <a:pt x="6095" y="362521"/>
                </a:moveTo>
                <a:lnTo>
                  <a:pt x="1523" y="362521"/>
                </a:lnTo>
                <a:lnTo>
                  <a:pt x="0" y="364045"/>
                </a:lnTo>
                <a:lnTo>
                  <a:pt x="0" y="377748"/>
                </a:lnTo>
                <a:lnTo>
                  <a:pt x="1523" y="379272"/>
                </a:lnTo>
                <a:lnTo>
                  <a:pt x="6095" y="379272"/>
                </a:lnTo>
                <a:lnTo>
                  <a:pt x="9143" y="377748"/>
                </a:lnTo>
                <a:lnTo>
                  <a:pt x="9143" y="364045"/>
                </a:lnTo>
                <a:lnTo>
                  <a:pt x="6095" y="362521"/>
                </a:lnTo>
                <a:close/>
              </a:path>
              <a:path w="2625090" h="885189">
                <a:moveTo>
                  <a:pt x="6095" y="386892"/>
                </a:moveTo>
                <a:lnTo>
                  <a:pt x="1523" y="386892"/>
                </a:lnTo>
                <a:lnTo>
                  <a:pt x="0" y="389940"/>
                </a:lnTo>
                <a:lnTo>
                  <a:pt x="0" y="402120"/>
                </a:lnTo>
                <a:lnTo>
                  <a:pt x="1523" y="403644"/>
                </a:lnTo>
                <a:lnTo>
                  <a:pt x="6095" y="403644"/>
                </a:lnTo>
                <a:lnTo>
                  <a:pt x="9143" y="402120"/>
                </a:lnTo>
                <a:lnTo>
                  <a:pt x="9143" y="389940"/>
                </a:lnTo>
                <a:lnTo>
                  <a:pt x="6095" y="386892"/>
                </a:lnTo>
                <a:close/>
              </a:path>
              <a:path w="2625090" h="885189">
                <a:moveTo>
                  <a:pt x="6095" y="412788"/>
                </a:moveTo>
                <a:lnTo>
                  <a:pt x="1523" y="412788"/>
                </a:lnTo>
                <a:lnTo>
                  <a:pt x="0" y="414312"/>
                </a:lnTo>
                <a:lnTo>
                  <a:pt x="0" y="428015"/>
                </a:lnTo>
                <a:lnTo>
                  <a:pt x="1523" y="429539"/>
                </a:lnTo>
                <a:lnTo>
                  <a:pt x="6095" y="429539"/>
                </a:lnTo>
                <a:lnTo>
                  <a:pt x="9143" y="428015"/>
                </a:lnTo>
                <a:lnTo>
                  <a:pt x="9143" y="414312"/>
                </a:lnTo>
                <a:lnTo>
                  <a:pt x="6095" y="412788"/>
                </a:lnTo>
                <a:close/>
              </a:path>
              <a:path w="2625090" h="885189">
                <a:moveTo>
                  <a:pt x="6095" y="438683"/>
                </a:moveTo>
                <a:lnTo>
                  <a:pt x="1523" y="438683"/>
                </a:lnTo>
                <a:lnTo>
                  <a:pt x="0" y="440207"/>
                </a:lnTo>
                <a:lnTo>
                  <a:pt x="0" y="452386"/>
                </a:lnTo>
                <a:lnTo>
                  <a:pt x="1523" y="455434"/>
                </a:lnTo>
                <a:lnTo>
                  <a:pt x="6095" y="455434"/>
                </a:lnTo>
                <a:lnTo>
                  <a:pt x="9143" y="452386"/>
                </a:lnTo>
                <a:lnTo>
                  <a:pt x="9143" y="440207"/>
                </a:lnTo>
                <a:lnTo>
                  <a:pt x="6095" y="438683"/>
                </a:lnTo>
                <a:close/>
              </a:path>
              <a:path w="2625090" h="885189">
                <a:moveTo>
                  <a:pt x="6095" y="463054"/>
                </a:moveTo>
                <a:lnTo>
                  <a:pt x="1523" y="463054"/>
                </a:lnTo>
                <a:lnTo>
                  <a:pt x="0" y="464578"/>
                </a:lnTo>
                <a:lnTo>
                  <a:pt x="0" y="478281"/>
                </a:lnTo>
                <a:lnTo>
                  <a:pt x="1523" y="479805"/>
                </a:lnTo>
                <a:lnTo>
                  <a:pt x="6095" y="479805"/>
                </a:lnTo>
                <a:lnTo>
                  <a:pt x="9143" y="478281"/>
                </a:lnTo>
                <a:lnTo>
                  <a:pt x="9143" y="464578"/>
                </a:lnTo>
                <a:lnTo>
                  <a:pt x="6095" y="463054"/>
                </a:lnTo>
                <a:close/>
              </a:path>
              <a:path w="2625090" h="885189">
                <a:moveTo>
                  <a:pt x="6095" y="488949"/>
                </a:moveTo>
                <a:lnTo>
                  <a:pt x="1523" y="488949"/>
                </a:lnTo>
                <a:lnTo>
                  <a:pt x="0" y="490473"/>
                </a:lnTo>
                <a:lnTo>
                  <a:pt x="0" y="504177"/>
                </a:lnTo>
                <a:lnTo>
                  <a:pt x="1523" y="505701"/>
                </a:lnTo>
                <a:lnTo>
                  <a:pt x="6095" y="505701"/>
                </a:lnTo>
                <a:lnTo>
                  <a:pt x="9143" y="504177"/>
                </a:lnTo>
                <a:lnTo>
                  <a:pt x="9143" y="490473"/>
                </a:lnTo>
                <a:lnTo>
                  <a:pt x="6095" y="488949"/>
                </a:lnTo>
                <a:close/>
              </a:path>
              <a:path w="2625090" h="885189">
                <a:moveTo>
                  <a:pt x="6095" y="513321"/>
                </a:moveTo>
                <a:lnTo>
                  <a:pt x="1523" y="513321"/>
                </a:lnTo>
                <a:lnTo>
                  <a:pt x="0" y="516356"/>
                </a:lnTo>
                <a:lnTo>
                  <a:pt x="0" y="528548"/>
                </a:lnTo>
                <a:lnTo>
                  <a:pt x="1523" y="530072"/>
                </a:lnTo>
                <a:lnTo>
                  <a:pt x="6095" y="530072"/>
                </a:lnTo>
                <a:lnTo>
                  <a:pt x="9143" y="528548"/>
                </a:lnTo>
                <a:lnTo>
                  <a:pt x="9143" y="516356"/>
                </a:lnTo>
                <a:lnTo>
                  <a:pt x="6095" y="513321"/>
                </a:lnTo>
                <a:close/>
              </a:path>
              <a:path w="2625090" h="885189">
                <a:moveTo>
                  <a:pt x="6095" y="539216"/>
                </a:moveTo>
                <a:lnTo>
                  <a:pt x="1523" y="539216"/>
                </a:lnTo>
                <a:lnTo>
                  <a:pt x="0" y="540727"/>
                </a:lnTo>
                <a:lnTo>
                  <a:pt x="0" y="554443"/>
                </a:lnTo>
                <a:lnTo>
                  <a:pt x="1523" y="555967"/>
                </a:lnTo>
                <a:lnTo>
                  <a:pt x="6095" y="555967"/>
                </a:lnTo>
                <a:lnTo>
                  <a:pt x="9143" y="554443"/>
                </a:lnTo>
                <a:lnTo>
                  <a:pt x="9143" y="540727"/>
                </a:lnTo>
                <a:lnTo>
                  <a:pt x="6095" y="539216"/>
                </a:lnTo>
                <a:close/>
              </a:path>
              <a:path w="2625090" h="885189">
                <a:moveTo>
                  <a:pt x="6095" y="565099"/>
                </a:moveTo>
                <a:lnTo>
                  <a:pt x="1523" y="565099"/>
                </a:lnTo>
                <a:lnTo>
                  <a:pt x="0" y="566623"/>
                </a:lnTo>
                <a:lnTo>
                  <a:pt x="0" y="578815"/>
                </a:lnTo>
                <a:lnTo>
                  <a:pt x="1523" y="581863"/>
                </a:lnTo>
                <a:lnTo>
                  <a:pt x="6095" y="581863"/>
                </a:lnTo>
                <a:lnTo>
                  <a:pt x="9143" y="578815"/>
                </a:lnTo>
                <a:lnTo>
                  <a:pt x="9143" y="566623"/>
                </a:lnTo>
                <a:lnTo>
                  <a:pt x="6095" y="565099"/>
                </a:lnTo>
                <a:close/>
              </a:path>
              <a:path w="2625090" h="885189">
                <a:moveTo>
                  <a:pt x="6095" y="589470"/>
                </a:moveTo>
                <a:lnTo>
                  <a:pt x="1523" y="589470"/>
                </a:lnTo>
                <a:lnTo>
                  <a:pt x="0" y="590994"/>
                </a:lnTo>
                <a:lnTo>
                  <a:pt x="0" y="604710"/>
                </a:lnTo>
                <a:lnTo>
                  <a:pt x="1523" y="606234"/>
                </a:lnTo>
                <a:lnTo>
                  <a:pt x="6095" y="606234"/>
                </a:lnTo>
                <a:lnTo>
                  <a:pt x="9143" y="604710"/>
                </a:lnTo>
                <a:lnTo>
                  <a:pt x="9143" y="590994"/>
                </a:lnTo>
                <a:lnTo>
                  <a:pt x="6095" y="589470"/>
                </a:lnTo>
                <a:close/>
              </a:path>
              <a:path w="2625090" h="885189">
                <a:moveTo>
                  <a:pt x="6095" y="615365"/>
                </a:moveTo>
                <a:lnTo>
                  <a:pt x="1523" y="615365"/>
                </a:lnTo>
                <a:lnTo>
                  <a:pt x="0" y="616889"/>
                </a:lnTo>
                <a:lnTo>
                  <a:pt x="0" y="630605"/>
                </a:lnTo>
                <a:lnTo>
                  <a:pt x="1523" y="632129"/>
                </a:lnTo>
                <a:lnTo>
                  <a:pt x="6095" y="632129"/>
                </a:lnTo>
                <a:lnTo>
                  <a:pt x="9143" y="630605"/>
                </a:lnTo>
                <a:lnTo>
                  <a:pt x="9143" y="616889"/>
                </a:lnTo>
                <a:lnTo>
                  <a:pt x="6095" y="615365"/>
                </a:lnTo>
                <a:close/>
              </a:path>
              <a:path w="2625090" h="885189">
                <a:moveTo>
                  <a:pt x="6095" y="639737"/>
                </a:moveTo>
                <a:lnTo>
                  <a:pt x="1523" y="639737"/>
                </a:lnTo>
                <a:lnTo>
                  <a:pt x="0" y="642785"/>
                </a:lnTo>
                <a:lnTo>
                  <a:pt x="0" y="654977"/>
                </a:lnTo>
                <a:lnTo>
                  <a:pt x="1523" y="656501"/>
                </a:lnTo>
                <a:lnTo>
                  <a:pt x="6095" y="656501"/>
                </a:lnTo>
                <a:lnTo>
                  <a:pt x="9143" y="654977"/>
                </a:lnTo>
                <a:lnTo>
                  <a:pt x="9143" y="642785"/>
                </a:lnTo>
                <a:lnTo>
                  <a:pt x="6095" y="639737"/>
                </a:lnTo>
                <a:close/>
              </a:path>
              <a:path w="2625090" h="885189">
                <a:moveTo>
                  <a:pt x="6095" y="665632"/>
                </a:moveTo>
                <a:lnTo>
                  <a:pt x="1523" y="665632"/>
                </a:lnTo>
                <a:lnTo>
                  <a:pt x="0" y="667156"/>
                </a:lnTo>
                <a:lnTo>
                  <a:pt x="0" y="680872"/>
                </a:lnTo>
                <a:lnTo>
                  <a:pt x="1523" y="682383"/>
                </a:lnTo>
                <a:lnTo>
                  <a:pt x="6095" y="682383"/>
                </a:lnTo>
                <a:lnTo>
                  <a:pt x="9143" y="680872"/>
                </a:lnTo>
                <a:lnTo>
                  <a:pt x="9143" y="667156"/>
                </a:lnTo>
                <a:lnTo>
                  <a:pt x="6095" y="665632"/>
                </a:lnTo>
                <a:close/>
              </a:path>
              <a:path w="2625090" h="885189">
                <a:moveTo>
                  <a:pt x="6095" y="691527"/>
                </a:moveTo>
                <a:lnTo>
                  <a:pt x="1523" y="691527"/>
                </a:lnTo>
                <a:lnTo>
                  <a:pt x="0" y="693051"/>
                </a:lnTo>
                <a:lnTo>
                  <a:pt x="0" y="705230"/>
                </a:lnTo>
                <a:lnTo>
                  <a:pt x="1523" y="708278"/>
                </a:lnTo>
                <a:lnTo>
                  <a:pt x="6095" y="708278"/>
                </a:lnTo>
                <a:lnTo>
                  <a:pt x="9143" y="705230"/>
                </a:lnTo>
                <a:lnTo>
                  <a:pt x="9143" y="693051"/>
                </a:lnTo>
                <a:lnTo>
                  <a:pt x="6095" y="691527"/>
                </a:lnTo>
                <a:close/>
              </a:path>
              <a:path w="2625090" h="885189">
                <a:moveTo>
                  <a:pt x="6095" y="715898"/>
                </a:moveTo>
                <a:lnTo>
                  <a:pt x="1523" y="715898"/>
                </a:lnTo>
                <a:lnTo>
                  <a:pt x="0" y="717422"/>
                </a:lnTo>
                <a:lnTo>
                  <a:pt x="0" y="731126"/>
                </a:lnTo>
                <a:lnTo>
                  <a:pt x="1523" y="732650"/>
                </a:lnTo>
                <a:lnTo>
                  <a:pt x="6095" y="732650"/>
                </a:lnTo>
                <a:lnTo>
                  <a:pt x="9143" y="731126"/>
                </a:lnTo>
                <a:lnTo>
                  <a:pt x="9143" y="717422"/>
                </a:lnTo>
                <a:lnTo>
                  <a:pt x="6095" y="715898"/>
                </a:lnTo>
                <a:close/>
              </a:path>
              <a:path w="2625090" h="885189">
                <a:moveTo>
                  <a:pt x="6095" y="741794"/>
                </a:moveTo>
                <a:lnTo>
                  <a:pt x="1523" y="741794"/>
                </a:lnTo>
                <a:lnTo>
                  <a:pt x="0" y="743318"/>
                </a:lnTo>
                <a:lnTo>
                  <a:pt x="0" y="757021"/>
                </a:lnTo>
                <a:lnTo>
                  <a:pt x="1523" y="758545"/>
                </a:lnTo>
                <a:lnTo>
                  <a:pt x="6095" y="758545"/>
                </a:lnTo>
                <a:lnTo>
                  <a:pt x="9143" y="757021"/>
                </a:lnTo>
                <a:lnTo>
                  <a:pt x="9143" y="743318"/>
                </a:lnTo>
                <a:lnTo>
                  <a:pt x="6095" y="741794"/>
                </a:lnTo>
                <a:close/>
              </a:path>
              <a:path w="2625090" h="885189">
                <a:moveTo>
                  <a:pt x="6095" y="766165"/>
                </a:moveTo>
                <a:lnTo>
                  <a:pt x="1523" y="766165"/>
                </a:lnTo>
                <a:lnTo>
                  <a:pt x="0" y="769213"/>
                </a:lnTo>
                <a:lnTo>
                  <a:pt x="0" y="781392"/>
                </a:lnTo>
                <a:lnTo>
                  <a:pt x="1523" y="782916"/>
                </a:lnTo>
                <a:lnTo>
                  <a:pt x="6095" y="782916"/>
                </a:lnTo>
                <a:lnTo>
                  <a:pt x="9143" y="781392"/>
                </a:lnTo>
                <a:lnTo>
                  <a:pt x="9143" y="769213"/>
                </a:lnTo>
                <a:lnTo>
                  <a:pt x="6095" y="766165"/>
                </a:lnTo>
                <a:close/>
              </a:path>
              <a:path w="2625090" h="885189">
                <a:moveTo>
                  <a:pt x="6095" y="792060"/>
                </a:moveTo>
                <a:lnTo>
                  <a:pt x="1523" y="792060"/>
                </a:lnTo>
                <a:lnTo>
                  <a:pt x="0" y="793584"/>
                </a:lnTo>
                <a:lnTo>
                  <a:pt x="0" y="807288"/>
                </a:lnTo>
                <a:lnTo>
                  <a:pt x="1523" y="808812"/>
                </a:lnTo>
                <a:lnTo>
                  <a:pt x="6095" y="808812"/>
                </a:lnTo>
                <a:lnTo>
                  <a:pt x="9143" y="807288"/>
                </a:lnTo>
                <a:lnTo>
                  <a:pt x="9143" y="793584"/>
                </a:lnTo>
                <a:lnTo>
                  <a:pt x="6095" y="792060"/>
                </a:lnTo>
                <a:close/>
              </a:path>
              <a:path w="2625090" h="885189">
                <a:moveTo>
                  <a:pt x="6095" y="817956"/>
                </a:moveTo>
                <a:lnTo>
                  <a:pt x="1523" y="817956"/>
                </a:lnTo>
                <a:lnTo>
                  <a:pt x="0" y="819480"/>
                </a:lnTo>
                <a:lnTo>
                  <a:pt x="0" y="831659"/>
                </a:lnTo>
                <a:lnTo>
                  <a:pt x="1523" y="834707"/>
                </a:lnTo>
                <a:lnTo>
                  <a:pt x="6095" y="834707"/>
                </a:lnTo>
                <a:lnTo>
                  <a:pt x="9143" y="831659"/>
                </a:lnTo>
                <a:lnTo>
                  <a:pt x="9143" y="819480"/>
                </a:lnTo>
                <a:lnTo>
                  <a:pt x="6095" y="817956"/>
                </a:lnTo>
                <a:close/>
              </a:path>
              <a:path w="2625090" h="885189">
                <a:moveTo>
                  <a:pt x="6095" y="842327"/>
                </a:moveTo>
                <a:lnTo>
                  <a:pt x="1523" y="842327"/>
                </a:lnTo>
                <a:lnTo>
                  <a:pt x="0" y="843851"/>
                </a:lnTo>
                <a:lnTo>
                  <a:pt x="0" y="857554"/>
                </a:lnTo>
                <a:lnTo>
                  <a:pt x="1523" y="859078"/>
                </a:lnTo>
                <a:lnTo>
                  <a:pt x="6095" y="859078"/>
                </a:lnTo>
                <a:lnTo>
                  <a:pt x="9143" y="857554"/>
                </a:lnTo>
                <a:lnTo>
                  <a:pt x="9143" y="843851"/>
                </a:lnTo>
                <a:lnTo>
                  <a:pt x="6095" y="842327"/>
                </a:lnTo>
                <a:close/>
              </a:path>
              <a:path w="2625090" h="885189">
                <a:moveTo>
                  <a:pt x="6095" y="868222"/>
                </a:moveTo>
                <a:lnTo>
                  <a:pt x="1523" y="868222"/>
                </a:lnTo>
                <a:lnTo>
                  <a:pt x="0" y="869746"/>
                </a:lnTo>
                <a:lnTo>
                  <a:pt x="0" y="881926"/>
                </a:lnTo>
                <a:lnTo>
                  <a:pt x="1523" y="884974"/>
                </a:lnTo>
                <a:lnTo>
                  <a:pt x="7619" y="884974"/>
                </a:lnTo>
                <a:lnTo>
                  <a:pt x="9143" y="881926"/>
                </a:lnTo>
                <a:lnTo>
                  <a:pt x="9143" y="880402"/>
                </a:lnTo>
                <a:lnTo>
                  <a:pt x="4571" y="875830"/>
                </a:lnTo>
                <a:lnTo>
                  <a:pt x="9143" y="875830"/>
                </a:lnTo>
                <a:lnTo>
                  <a:pt x="9143" y="869746"/>
                </a:lnTo>
                <a:lnTo>
                  <a:pt x="6095" y="868222"/>
                </a:lnTo>
                <a:close/>
              </a:path>
              <a:path w="2625090" h="885189">
                <a:moveTo>
                  <a:pt x="7619" y="875830"/>
                </a:moveTo>
                <a:lnTo>
                  <a:pt x="4571" y="875830"/>
                </a:lnTo>
                <a:lnTo>
                  <a:pt x="9143" y="880402"/>
                </a:lnTo>
                <a:lnTo>
                  <a:pt x="9143" y="877354"/>
                </a:lnTo>
                <a:lnTo>
                  <a:pt x="7619" y="875830"/>
                </a:lnTo>
                <a:close/>
              </a:path>
              <a:path w="2625090" h="885189">
                <a:moveTo>
                  <a:pt x="9143" y="875830"/>
                </a:moveTo>
                <a:lnTo>
                  <a:pt x="7619" y="875830"/>
                </a:lnTo>
                <a:lnTo>
                  <a:pt x="9143" y="877354"/>
                </a:lnTo>
                <a:lnTo>
                  <a:pt x="9143" y="875830"/>
                </a:lnTo>
                <a:close/>
              </a:path>
              <a:path w="2625090" h="885189">
                <a:moveTo>
                  <a:pt x="31978" y="875830"/>
                </a:moveTo>
                <a:lnTo>
                  <a:pt x="19799" y="875830"/>
                </a:lnTo>
                <a:lnTo>
                  <a:pt x="18275" y="877354"/>
                </a:lnTo>
                <a:lnTo>
                  <a:pt x="18275" y="881926"/>
                </a:lnTo>
                <a:lnTo>
                  <a:pt x="19799" y="884974"/>
                </a:lnTo>
                <a:lnTo>
                  <a:pt x="31978" y="884974"/>
                </a:lnTo>
                <a:lnTo>
                  <a:pt x="35013" y="881926"/>
                </a:lnTo>
                <a:lnTo>
                  <a:pt x="35013" y="877354"/>
                </a:lnTo>
                <a:lnTo>
                  <a:pt x="31978" y="875830"/>
                </a:lnTo>
                <a:close/>
              </a:path>
              <a:path w="2625090" h="885189">
                <a:moveTo>
                  <a:pt x="57848" y="875830"/>
                </a:moveTo>
                <a:lnTo>
                  <a:pt x="44145" y="875830"/>
                </a:lnTo>
                <a:lnTo>
                  <a:pt x="42633" y="877354"/>
                </a:lnTo>
                <a:lnTo>
                  <a:pt x="42633" y="881926"/>
                </a:lnTo>
                <a:lnTo>
                  <a:pt x="44145" y="884974"/>
                </a:lnTo>
                <a:lnTo>
                  <a:pt x="57848" y="884974"/>
                </a:lnTo>
                <a:lnTo>
                  <a:pt x="59372" y="881926"/>
                </a:lnTo>
                <a:lnTo>
                  <a:pt x="59372" y="877354"/>
                </a:lnTo>
                <a:lnTo>
                  <a:pt x="57848" y="875830"/>
                </a:lnTo>
                <a:close/>
              </a:path>
              <a:path w="2625090" h="885189">
                <a:moveTo>
                  <a:pt x="83731" y="875830"/>
                </a:moveTo>
                <a:lnTo>
                  <a:pt x="70027" y="875830"/>
                </a:lnTo>
                <a:lnTo>
                  <a:pt x="68503" y="877354"/>
                </a:lnTo>
                <a:lnTo>
                  <a:pt x="68503" y="881926"/>
                </a:lnTo>
                <a:lnTo>
                  <a:pt x="70027" y="884974"/>
                </a:lnTo>
                <a:lnTo>
                  <a:pt x="83731" y="884974"/>
                </a:lnTo>
                <a:lnTo>
                  <a:pt x="85255" y="881926"/>
                </a:lnTo>
                <a:lnTo>
                  <a:pt x="85255" y="877354"/>
                </a:lnTo>
                <a:lnTo>
                  <a:pt x="83731" y="875830"/>
                </a:lnTo>
                <a:close/>
              </a:path>
              <a:path w="2625090" h="885189">
                <a:moveTo>
                  <a:pt x="108089" y="875830"/>
                </a:moveTo>
                <a:lnTo>
                  <a:pt x="95910" y="875830"/>
                </a:lnTo>
                <a:lnTo>
                  <a:pt x="92862" y="877354"/>
                </a:lnTo>
                <a:lnTo>
                  <a:pt x="92862" y="881926"/>
                </a:lnTo>
                <a:lnTo>
                  <a:pt x="95910" y="884974"/>
                </a:lnTo>
                <a:lnTo>
                  <a:pt x="108089" y="884974"/>
                </a:lnTo>
                <a:lnTo>
                  <a:pt x="111137" y="881926"/>
                </a:lnTo>
                <a:lnTo>
                  <a:pt x="111137" y="877354"/>
                </a:lnTo>
                <a:lnTo>
                  <a:pt x="108089" y="875830"/>
                </a:lnTo>
                <a:close/>
              </a:path>
              <a:path w="2625090" h="885189">
                <a:moveTo>
                  <a:pt x="133972" y="875830"/>
                </a:moveTo>
                <a:lnTo>
                  <a:pt x="120268" y="875830"/>
                </a:lnTo>
                <a:lnTo>
                  <a:pt x="118745" y="877354"/>
                </a:lnTo>
                <a:lnTo>
                  <a:pt x="118745" y="881926"/>
                </a:lnTo>
                <a:lnTo>
                  <a:pt x="120268" y="884974"/>
                </a:lnTo>
                <a:lnTo>
                  <a:pt x="133972" y="884974"/>
                </a:lnTo>
                <a:lnTo>
                  <a:pt x="135496" y="881926"/>
                </a:lnTo>
                <a:lnTo>
                  <a:pt x="135496" y="877354"/>
                </a:lnTo>
                <a:lnTo>
                  <a:pt x="133972" y="875830"/>
                </a:lnTo>
                <a:close/>
              </a:path>
              <a:path w="2625090" h="885189">
                <a:moveTo>
                  <a:pt x="159854" y="875830"/>
                </a:moveTo>
                <a:lnTo>
                  <a:pt x="146151" y="875830"/>
                </a:lnTo>
                <a:lnTo>
                  <a:pt x="144627" y="877354"/>
                </a:lnTo>
                <a:lnTo>
                  <a:pt x="144627" y="881926"/>
                </a:lnTo>
                <a:lnTo>
                  <a:pt x="146151" y="884974"/>
                </a:lnTo>
                <a:lnTo>
                  <a:pt x="159854" y="884974"/>
                </a:lnTo>
                <a:lnTo>
                  <a:pt x="161366" y="881926"/>
                </a:lnTo>
                <a:lnTo>
                  <a:pt x="161366" y="877354"/>
                </a:lnTo>
                <a:lnTo>
                  <a:pt x="159854" y="875830"/>
                </a:lnTo>
                <a:close/>
              </a:path>
              <a:path w="2625090" h="885189">
                <a:moveTo>
                  <a:pt x="184200" y="875830"/>
                </a:moveTo>
                <a:lnTo>
                  <a:pt x="172021" y="875830"/>
                </a:lnTo>
                <a:lnTo>
                  <a:pt x="168986" y="877354"/>
                </a:lnTo>
                <a:lnTo>
                  <a:pt x="168986" y="881926"/>
                </a:lnTo>
                <a:lnTo>
                  <a:pt x="172021" y="884974"/>
                </a:lnTo>
                <a:lnTo>
                  <a:pt x="184200" y="884974"/>
                </a:lnTo>
                <a:lnTo>
                  <a:pt x="185724" y="881926"/>
                </a:lnTo>
                <a:lnTo>
                  <a:pt x="185724" y="877354"/>
                </a:lnTo>
                <a:lnTo>
                  <a:pt x="184200" y="875830"/>
                </a:lnTo>
                <a:close/>
              </a:path>
              <a:path w="2625090" h="885189">
                <a:moveTo>
                  <a:pt x="210083" y="875830"/>
                </a:moveTo>
                <a:lnTo>
                  <a:pt x="196380" y="875830"/>
                </a:lnTo>
                <a:lnTo>
                  <a:pt x="194868" y="877354"/>
                </a:lnTo>
                <a:lnTo>
                  <a:pt x="194868" y="881926"/>
                </a:lnTo>
                <a:lnTo>
                  <a:pt x="196380" y="884974"/>
                </a:lnTo>
                <a:lnTo>
                  <a:pt x="210083" y="884974"/>
                </a:lnTo>
                <a:lnTo>
                  <a:pt x="211607" y="881926"/>
                </a:lnTo>
                <a:lnTo>
                  <a:pt x="211607" y="877354"/>
                </a:lnTo>
                <a:lnTo>
                  <a:pt x="210083" y="875830"/>
                </a:lnTo>
                <a:close/>
              </a:path>
              <a:path w="2625090" h="885189">
                <a:moveTo>
                  <a:pt x="234441" y="875830"/>
                </a:moveTo>
                <a:lnTo>
                  <a:pt x="222262" y="875830"/>
                </a:lnTo>
                <a:lnTo>
                  <a:pt x="220738" y="877354"/>
                </a:lnTo>
                <a:lnTo>
                  <a:pt x="220738" y="881926"/>
                </a:lnTo>
                <a:lnTo>
                  <a:pt x="222262" y="884974"/>
                </a:lnTo>
                <a:lnTo>
                  <a:pt x="234441" y="884974"/>
                </a:lnTo>
                <a:lnTo>
                  <a:pt x="237490" y="881926"/>
                </a:lnTo>
                <a:lnTo>
                  <a:pt x="237490" y="877354"/>
                </a:lnTo>
                <a:lnTo>
                  <a:pt x="234441" y="875830"/>
                </a:lnTo>
                <a:close/>
              </a:path>
              <a:path w="2625090" h="885189">
                <a:moveTo>
                  <a:pt x="260324" y="875830"/>
                </a:moveTo>
                <a:lnTo>
                  <a:pt x="246621" y="875830"/>
                </a:lnTo>
                <a:lnTo>
                  <a:pt x="245097" y="877354"/>
                </a:lnTo>
                <a:lnTo>
                  <a:pt x="245097" y="881926"/>
                </a:lnTo>
                <a:lnTo>
                  <a:pt x="246621" y="884974"/>
                </a:lnTo>
                <a:lnTo>
                  <a:pt x="260324" y="884974"/>
                </a:lnTo>
                <a:lnTo>
                  <a:pt x="261848" y="881926"/>
                </a:lnTo>
                <a:lnTo>
                  <a:pt x="261848" y="877354"/>
                </a:lnTo>
                <a:lnTo>
                  <a:pt x="260324" y="875830"/>
                </a:lnTo>
                <a:close/>
              </a:path>
              <a:path w="2625090" h="885189">
                <a:moveTo>
                  <a:pt x="286207" y="875830"/>
                </a:moveTo>
                <a:lnTo>
                  <a:pt x="272503" y="875830"/>
                </a:lnTo>
                <a:lnTo>
                  <a:pt x="270979" y="877354"/>
                </a:lnTo>
                <a:lnTo>
                  <a:pt x="270979" y="881926"/>
                </a:lnTo>
                <a:lnTo>
                  <a:pt x="272503" y="884974"/>
                </a:lnTo>
                <a:lnTo>
                  <a:pt x="286207" y="884974"/>
                </a:lnTo>
                <a:lnTo>
                  <a:pt x="287731" y="881926"/>
                </a:lnTo>
                <a:lnTo>
                  <a:pt x="287731" y="877354"/>
                </a:lnTo>
                <a:lnTo>
                  <a:pt x="286207" y="875830"/>
                </a:lnTo>
                <a:close/>
              </a:path>
              <a:path w="2625090" h="885189">
                <a:moveTo>
                  <a:pt x="310565" y="875830"/>
                </a:moveTo>
                <a:lnTo>
                  <a:pt x="298386" y="875830"/>
                </a:lnTo>
                <a:lnTo>
                  <a:pt x="296862" y="877354"/>
                </a:lnTo>
                <a:lnTo>
                  <a:pt x="296862" y="881926"/>
                </a:lnTo>
                <a:lnTo>
                  <a:pt x="298386" y="884974"/>
                </a:lnTo>
                <a:lnTo>
                  <a:pt x="310565" y="884974"/>
                </a:lnTo>
                <a:lnTo>
                  <a:pt x="313601" y="881926"/>
                </a:lnTo>
                <a:lnTo>
                  <a:pt x="313601" y="877354"/>
                </a:lnTo>
                <a:lnTo>
                  <a:pt x="310565" y="875830"/>
                </a:lnTo>
                <a:close/>
              </a:path>
              <a:path w="2625090" h="885189">
                <a:moveTo>
                  <a:pt x="336435" y="875830"/>
                </a:moveTo>
                <a:lnTo>
                  <a:pt x="322732" y="875830"/>
                </a:lnTo>
                <a:lnTo>
                  <a:pt x="321221" y="877354"/>
                </a:lnTo>
                <a:lnTo>
                  <a:pt x="321221" y="881926"/>
                </a:lnTo>
                <a:lnTo>
                  <a:pt x="322732" y="884974"/>
                </a:lnTo>
                <a:lnTo>
                  <a:pt x="336435" y="884974"/>
                </a:lnTo>
                <a:lnTo>
                  <a:pt x="337959" y="881926"/>
                </a:lnTo>
                <a:lnTo>
                  <a:pt x="337959" y="877354"/>
                </a:lnTo>
                <a:lnTo>
                  <a:pt x="336435" y="875830"/>
                </a:lnTo>
                <a:close/>
              </a:path>
              <a:path w="2625090" h="885189">
                <a:moveTo>
                  <a:pt x="362318" y="875830"/>
                </a:moveTo>
                <a:lnTo>
                  <a:pt x="348615" y="875830"/>
                </a:lnTo>
                <a:lnTo>
                  <a:pt x="347091" y="877354"/>
                </a:lnTo>
                <a:lnTo>
                  <a:pt x="347091" y="881926"/>
                </a:lnTo>
                <a:lnTo>
                  <a:pt x="348615" y="884974"/>
                </a:lnTo>
                <a:lnTo>
                  <a:pt x="362318" y="884974"/>
                </a:lnTo>
                <a:lnTo>
                  <a:pt x="363842" y="881926"/>
                </a:lnTo>
                <a:lnTo>
                  <a:pt x="363842" y="877354"/>
                </a:lnTo>
                <a:lnTo>
                  <a:pt x="362318" y="875830"/>
                </a:lnTo>
                <a:close/>
              </a:path>
              <a:path w="2625090" h="885189">
                <a:moveTo>
                  <a:pt x="386676" y="875830"/>
                </a:moveTo>
                <a:lnTo>
                  <a:pt x="374497" y="875830"/>
                </a:lnTo>
                <a:lnTo>
                  <a:pt x="371449" y="877354"/>
                </a:lnTo>
                <a:lnTo>
                  <a:pt x="371449" y="881926"/>
                </a:lnTo>
                <a:lnTo>
                  <a:pt x="374497" y="884974"/>
                </a:lnTo>
                <a:lnTo>
                  <a:pt x="386676" y="884974"/>
                </a:lnTo>
                <a:lnTo>
                  <a:pt x="389724" y="881926"/>
                </a:lnTo>
                <a:lnTo>
                  <a:pt x="389724" y="877354"/>
                </a:lnTo>
                <a:lnTo>
                  <a:pt x="386676" y="875830"/>
                </a:lnTo>
                <a:close/>
              </a:path>
              <a:path w="2625090" h="885189">
                <a:moveTo>
                  <a:pt x="412559" y="875830"/>
                </a:moveTo>
                <a:lnTo>
                  <a:pt x="398856" y="875830"/>
                </a:lnTo>
                <a:lnTo>
                  <a:pt x="397332" y="877354"/>
                </a:lnTo>
                <a:lnTo>
                  <a:pt x="397332" y="881926"/>
                </a:lnTo>
                <a:lnTo>
                  <a:pt x="398856" y="884974"/>
                </a:lnTo>
                <a:lnTo>
                  <a:pt x="412559" y="884974"/>
                </a:lnTo>
                <a:lnTo>
                  <a:pt x="414083" y="881926"/>
                </a:lnTo>
                <a:lnTo>
                  <a:pt x="414083" y="877354"/>
                </a:lnTo>
                <a:lnTo>
                  <a:pt x="412559" y="875830"/>
                </a:lnTo>
                <a:close/>
              </a:path>
              <a:path w="2625090" h="885189">
                <a:moveTo>
                  <a:pt x="438442" y="875830"/>
                </a:moveTo>
                <a:lnTo>
                  <a:pt x="424738" y="875830"/>
                </a:lnTo>
                <a:lnTo>
                  <a:pt x="423214" y="877354"/>
                </a:lnTo>
                <a:lnTo>
                  <a:pt x="423214" y="881926"/>
                </a:lnTo>
                <a:lnTo>
                  <a:pt x="424738" y="884974"/>
                </a:lnTo>
                <a:lnTo>
                  <a:pt x="438442" y="884974"/>
                </a:lnTo>
                <a:lnTo>
                  <a:pt x="439953" y="881926"/>
                </a:lnTo>
                <a:lnTo>
                  <a:pt x="439953" y="877354"/>
                </a:lnTo>
                <a:lnTo>
                  <a:pt x="438442" y="875830"/>
                </a:lnTo>
                <a:close/>
              </a:path>
              <a:path w="2625090" h="885189">
                <a:moveTo>
                  <a:pt x="462788" y="875830"/>
                </a:moveTo>
                <a:lnTo>
                  <a:pt x="450608" y="875830"/>
                </a:lnTo>
                <a:lnTo>
                  <a:pt x="447573" y="877354"/>
                </a:lnTo>
                <a:lnTo>
                  <a:pt x="447573" y="881926"/>
                </a:lnTo>
                <a:lnTo>
                  <a:pt x="450608" y="884974"/>
                </a:lnTo>
                <a:lnTo>
                  <a:pt x="462788" y="884974"/>
                </a:lnTo>
                <a:lnTo>
                  <a:pt x="464312" y="881926"/>
                </a:lnTo>
                <a:lnTo>
                  <a:pt x="464312" y="877354"/>
                </a:lnTo>
                <a:lnTo>
                  <a:pt x="462788" y="875830"/>
                </a:lnTo>
                <a:close/>
              </a:path>
              <a:path w="2625090" h="885189">
                <a:moveTo>
                  <a:pt x="488670" y="875830"/>
                </a:moveTo>
                <a:lnTo>
                  <a:pt x="474967" y="875830"/>
                </a:lnTo>
                <a:lnTo>
                  <a:pt x="473456" y="877354"/>
                </a:lnTo>
                <a:lnTo>
                  <a:pt x="473456" y="881926"/>
                </a:lnTo>
                <a:lnTo>
                  <a:pt x="474967" y="884974"/>
                </a:lnTo>
                <a:lnTo>
                  <a:pt x="488670" y="884974"/>
                </a:lnTo>
                <a:lnTo>
                  <a:pt x="490194" y="881926"/>
                </a:lnTo>
                <a:lnTo>
                  <a:pt x="490194" y="877354"/>
                </a:lnTo>
                <a:lnTo>
                  <a:pt x="488670" y="875830"/>
                </a:lnTo>
                <a:close/>
              </a:path>
              <a:path w="2625090" h="885189">
                <a:moveTo>
                  <a:pt x="513029" y="875830"/>
                </a:moveTo>
                <a:lnTo>
                  <a:pt x="500849" y="875830"/>
                </a:lnTo>
                <a:lnTo>
                  <a:pt x="499325" y="877354"/>
                </a:lnTo>
                <a:lnTo>
                  <a:pt x="499325" y="881926"/>
                </a:lnTo>
                <a:lnTo>
                  <a:pt x="500849" y="884974"/>
                </a:lnTo>
                <a:lnTo>
                  <a:pt x="513029" y="884974"/>
                </a:lnTo>
                <a:lnTo>
                  <a:pt x="516077" y="881926"/>
                </a:lnTo>
                <a:lnTo>
                  <a:pt x="516077" y="877354"/>
                </a:lnTo>
                <a:lnTo>
                  <a:pt x="513029" y="875830"/>
                </a:lnTo>
                <a:close/>
              </a:path>
              <a:path w="2625090" h="885189">
                <a:moveTo>
                  <a:pt x="538911" y="875830"/>
                </a:moveTo>
                <a:lnTo>
                  <a:pt x="525208" y="875830"/>
                </a:lnTo>
                <a:lnTo>
                  <a:pt x="523684" y="877354"/>
                </a:lnTo>
                <a:lnTo>
                  <a:pt x="523684" y="881926"/>
                </a:lnTo>
                <a:lnTo>
                  <a:pt x="525208" y="884974"/>
                </a:lnTo>
                <a:lnTo>
                  <a:pt x="538911" y="884974"/>
                </a:lnTo>
                <a:lnTo>
                  <a:pt x="540435" y="881926"/>
                </a:lnTo>
                <a:lnTo>
                  <a:pt x="540435" y="877354"/>
                </a:lnTo>
                <a:lnTo>
                  <a:pt x="538911" y="875830"/>
                </a:lnTo>
                <a:close/>
              </a:path>
              <a:path w="2625090" h="885189">
                <a:moveTo>
                  <a:pt x="564794" y="875830"/>
                </a:moveTo>
                <a:lnTo>
                  <a:pt x="551091" y="875830"/>
                </a:lnTo>
                <a:lnTo>
                  <a:pt x="549567" y="877354"/>
                </a:lnTo>
                <a:lnTo>
                  <a:pt x="549567" y="881926"/>
                </a:lnTo>
                <a:lnTo>
                  <a:pt x="551091" y="884974"/>
                </a:lnTo>
                <a:lnTo>
                  <a:pt x="564794" y="884974"/>
                </a:lnTo>
                <a:lnTo>
                  <a:pt x="566318" y="881926"/>
                </a:lnTo>
                <a:lnTo>
                  <a:pt x="566318" y="877354"/>
                </a:lnTo>
                <a:lnTo>
                  <a:pt x="564794" y="875830"/>
                </a:lnTo>
                <a:close/>
              </a:path>
              <a:path w="2625090" h="885189">
                <a:moveTo>
                  <a:pt x="589153" y="875830"/>
                </a:moveTo>
                <a:lnTo>
                  <a:pt x="576973" y="875830"/>
                </a:lnTo>
                <a:lnTo>
                  <a:pt x="575449" y="877354"/>
                </a:lnTo>
                <a:lnTo>
                  <a:pt x="575449" y="881926"/>
                </a:lnTo>
                <a:lnTo>
                  <a:pt x="576973" y="884974"/>
                </a:lnTo>
                <a:lnTo>
                  <a:pt x="589153" y="884974"/>
                </a:lnTo>
                <a:lnTo>
                  <a:pt x="592188" y="881926"/>
                </a:lnTo>
                <a:lnTo>
                  <a:pt x="592188" y="877354"/>
                </a:lnTo>
                <a:lnTo>
                  <a:pt x="589153" y="875830"/>
                </a:lnTo>
                <a:close/>
              </a:path>
              <a:path w="2625090" h="885189">
                <a:moveTo>
                  <a:pt x="615022" y="875830"/>
                </a:moveTo>
                <a:lnTo>
                  <a:pt x="601319" y="875830"/>
                </a:lnTo>
                <a:lnTo>
                  <a:pt x="599808" y="877354"/>
                </a:lnTo>
                <a:lnTo>
                  <a:pt x="599808" y="881926"/>
                </a:lnTo>
                <a:lnTo>
                  <a:pt x="601319" y="884974"/>
                </a:lnTo>
                <a:lnTo>
                  <a:pt x="615022" y="884974"/>
                </a:lnTo>
                <a:lnTo>
                  <a:pt x="616546" y="881926"/>
                </a:lnTo>
                <a:lnTo>
                  <a:pt x="616546" y="877354"/>
                </a:lnTo>
                <a:lnTo>
                  <a:pt x="615022" y="875830"/>
                </a:lnTo>
                <a:close/>
              </a:path>
              <a:path w="2625090" h="885189">
                <a:moveTo>
                  <a:pt x="640905" y="875830"/>
                </a:moveTo>
                <a:lnTo>
                  <a:pt x="627202" y="875830"/>
                </a:lnTo>
                <a:lnTo>
                  <a:pt x="625678" y="877354"/>
                </a:lnTo>
                <a:lnTo>
                  <a:pt x="625678" y="881926"/>
                </a:lnTo>
                <a:lnTo>
                  <a:pt x="627202" y="884974"/>
                </a:lnTo>
                <a:lnTo>
                  <a:pt x="640905" y="884974"/>
                </a:lnTo>
                <a:lnTo>
                  <a:pt x="642429" y="881926"/>
                </a:lnTo>
                <a:lnTo>
                  <a:pt x="642429" y="877354"/>
                </a:lnTo>
                <a:lnTo>
                  <a:pt x="640905" y="875830"/>
                </a:lnTo>
                <a:close/>
              </a:path>
              <a:path w="2625090" h="885189">
                <a:moveTo>
                  <a:pt x="665264" y="875830"/>
                </a:moveTo>
                <a:lnTo>
                  <a:pt x="653084" y="875830"/>
                </a:lnTo>
                <a:lnTo>
                  <a:pt x="650036" y="877354"/>
                </a:lnTo>
                <a:lnTo>
                  <a:pt x="650036" y="881926"/>
                </a:lnTo>
                <a:lnTo>
                  <a:pt x="653084" y="884974"/>
                </a:lnTo>
                <a:lnTo>
                  <a:pt x="665264" y="884974"/>
                </a:lnTo>
                <a:lnTo>
                  <a:pt x="668312" y="881926"/>
                </a:lnTo>
                <a:lnTo>
                  <a:pt x="668312" y="877354"/>
                </a:lnTo>
                <a:lnTo>
                  <a:pt x="665264" y="875830"/>
                </a:lnTo>
                <a:close/>
              </a:path>
              <a:path w="2625090" h="885189">
                <a:moveTo>
                  <a:pt x="691146" y="875830"/>
                </a:moveTo>
                <a:lnTo>
                  <a:pt x="677443" y="875830"/>
                </a:lnTo>
                <a:lnTo>
                  <a:pt x="675919" y="877354"/>
                </a:lnTo>
                <a:lnTo>
                  <a:pt x="675919" y="881926"/>
                </a:lnTo>
                <a:lnTo>
                  <a:pt x="677443" y="884974"/>
                </a:lnTo>
                <a:lnTo>
                  <a:pt x="691146" y="884974"/>
                </a:lnTo>
                <a:lnTo>
                  <a:pt x="692670" y="881926"/>
                </a:lnTo>
                <a:lnTo>
                  <a:pt x="692670" y="877354"/>
                </a:lnTo>
                <a:lnTo>
                  <a:pt x="691146" y="875830"/>
                </a:lnTo>
                <a:close/>
              </a:path>
              <a:path w="2625090" h="885189">
                <a:moveTo>
                  <a:pt x="717029" y="875830"/>
                </a:moveTo>
                <a:lnTo>
                  <a:pt x="703326" y="875830"/>
                </a:lnTo>
                <a:lnTo>
                  <a:pt x="701802" y="877354"/>
                </a:lnTo>
                <a:lnTo>
                  <a:pt x="701802" y="881926"/>
                </a:lnTo>
                <a:lnTo>
                  <a:pt x="703326" y="884974"/>
                </a:lnTo>
                <a:lnTo>
                  <a:pt x="717029" y="884974"/>
                </a:lnTo>
                <a:lnTo>
                  <a:pt x="718540" y="881926"/>
                </a:lnTo>
                <a:lnTo>
                  <a:pt x="718540" y="877354"/>
                </a:lnTo>
                <a:lnTo>
                  <a:pt x="717029" y="875830"/>
                </a:lnTo>
                <a:close/>
              </a:path>
              <a:path w="2625090" h="885189">
                <a:moveTo>
                  <a:pt x="741375" y="875830"/>
                </a:moveTo>
                <a:lnTo>
                  <a:pt x="729195" y="875830"/>
                </a:lnTo>
                <a:lnTo>
                  <a:pt x="726160" y="877354"/>
                </a:lnTo>
                <a:lnTo>
                  <a:pt x="726160" y="881926"/>
                </a:lnTo>
                <a:lnTo>
                  <a:pt x="729195" y="884974"/>
                </a:lnTo>
                <a:lnTo>
                  <a:pt x="741375" y="884974"/>
                </a:lnTo>
                <a:lnTo>
                  <a:pt x="742899" y="881926"/>
                </a:lnTo>
                <a:lnTo>
                  <a:pt x="742899" y="877354"/>
                </a:lnTo>
                <a:lnTo>
                  <a:pt x="741375" y="875830"/>
                </a:lnTo>
                <a:close/>
              </a:path>
              <a:path w="2625090" h="885189">
                <a:moveTo>
                  <a:pt x="767257" y="875830"/>
                </a:moveTo>
                <a:lnTo>
                  <a:pt x="753554" y="875830"/>
                </a:lnTo>
                <a:lnTo>
                  <a:pt x="752043" y="877354"/>
                </a:lnTo>
                <a:lnTo>
                  <a:pt x="752043" y="881926"/>
                </a:lnTo>
                <a:lnTo>
                  <a:pt x="753554" y="884974"/>
                </a:lnTo>
                <a:lnTo>
                  <a:pt x="767257" y="884974"/>
                </a:lnTo>
                <a:lnTo>
                  <a:pt x="768781" y="881926"/>
                </a:lnTo>
                <a:lnTo>
                  <a:pt x="768781" y="877354"/>
                </a:lnTo>
                <a:lnTo>
                  <a:pt x="767257" y="875830"/>
                </a:lnTo>
                <a:close/>
              </a:path>
              <a:path w="2625090" h="885189">
                <a:moveTo>
                  <a:pt x="791616" y="875830"/>
                </a:moveTo>
                <a:lnTo>
                  <a:pt x="779437" y="875830"/>
                </a:lnTo>
                <a:lnTo>
                  <a:pt x="777913" y="877354"/>
                </a:lnTo>
                <a:lnTo>
                  <a:pt x="777913" y="881926"/>
                </a:lnTo>
                <a:lnTo>
                  <a:pt x="779437" y="884974"/>
                </a:lnTo>
                <a:lnTo>
                  <a:pt x="791616" y="884974"/>
                </a:lnTo>
                <a:lnTo>
                  <a:pt x="794664" y="881926"/>
                </a:lnTo>
                <a:lnTo>
                  <a:pt x="794664" y="877354"/>
                </a:lnTo>
                <a:lnTo>
                  <a:pt x="791616" y="875830"/>
                </a:lnTo>
                <a:close/>
              </a:path>
              <a:path w="2625090" h="885189">
                <a:moveTo>
                  <a:pt x="817499" y="875830"/>
                </a:moveTo>
                <a:lnTo>
                  <a:pt x="803795" y="875830"/>
                </a:lnTo>
                <a:lnTo>
                  <a:pt x="802271" y="877354"/>
                </a:lnTo>
                <a:lnTo>
                  <a:pt x="802271" y="881926"/>
                </a:lnTo>
                <a:lnTo>
                  <a:pt x="803795" y="884974"/>
                </a:lnTo>
                <a:lnTo>
                  <a:pt x="817499" y="884974"/>
                </a:lnTo>
                <a:lnTo>
                  <a:pt x="819023" y="881926"/>
                </a:lnTo>
                <a:lnTo>
                  <a:pt x="819023" y="877354"/>
                </a:lnTo>
                <a:lnTo>
                  <a:pt x="817499" y="875830"/>
                </a:lnTo>
                <a:close/>
              </a:path>
              <a:path w="2625090" h="885189">
                <a:moveTo>
                  <a:pt x="843381" y="875830"/>
                </a:moveTo>
                <a:lnTo>
                  <a:pt x="829678" y="875830"/>
                </a:lnTo>
                <a:lnTo>
                  <a:pt x="828154" y="877354"/>
                </a:lnTo>
                <a:lnTo>
                  <a:pt x="828154" y="881926"/>
                </a:lnTo>
                <a:lnTo>
                  <a:pt x="829678" y="884974"/>
                </a:lnTo>
                <a:lnTo>
                  <a:pt x="843381" y="884974"/>
                </a:lnTo>
                <a:lnTo>
                  <a:pt x="844905" y="881926"/>
                </a:lnTo>
                <a:lnTo>
                  <a:pt x="844905" y="877354"/>
                </a:lnTo>
                <a:lnTo>
                  <a:pt x="843381" y="875830"/>
                </a:lnTo>
                <a:close/>
              </a:path>
              <a:path w="2625090" h="885189">
                <a:moveTo>
                  <a:pt x="867740" y="875830"/>
                </a:moveTo>
                <a:lnTo>
                  <a:pt x="855560" y="875830"/>
                </a:lnTo>
                <a:lnTo>
                  <a:pt x="852512" y="877354"/>
                </a:lnTo>
                <a:lnTo>
                  <a:pt x="852512" y="881926"/>
                </a:lnTo>
                <a:lnTo>
                  <a:pt x="855560" y="884974"/>
                </a:lnTo>
                <a:lnTo>
                  <a:pt x="867740" y="884974"/>
                </a:lnTo>
                <a:lnTo>
                  <a:pt x="870775" y="881926"/>
                </a:lnTo>
                <a:lnTo>
                  <a:pt x="870775" y="877354"/>
                </a:lnTo>
                <a:lnTo>
                  <a:pt x="867740" y="875830"/>
                </a:lnTo>
                <a:close/>
              </a:path>
              <a:path w="2625090" h="885189">
                <a:moveTo>
                  <a:pt x="893610" y="875830"/>
                </a:moveTo>
                <a:lnTo>
                  <a:pt x="879906" y="875830"/>
                </a:lnTo>
                <a:lnTo>
                  <a:pt x="878395" y="877354"/>
                </a:lnTo>
                <a:lnTo>
                  <a:pt x="878395" y="881926"/>
                </a:lnTo>
                <a:lnTo>
                  <a:pt x="879906" y="884974"/>
                </a:lnTo>
                <a:lnTo>
                  <a:pt x="893610" y="884974"/>
                </a:lnTo>
                <a:lnTo>
                  <a:pt x="895134" y="881926"/>
                </a:lnTo>
                <a:lnTo>
                  <a:pt x="895134" y="877354"/>
                </a:lnTo>
                <a:lnTo>
                  <a:pt x="893610" y="875830"/>
                </a:lnTo>
                <a:close/>
              </a:path>
              <a:path w="2625090" h="885189">
                <a:moveTo>
                  <a:pt x="919492" y="875830"/>
                </a:moveTo>
                <a:lnTo>
                  <a:pt x="905789" y="875830"/>
                </a:lnTo>
                <a:lnTo>
                  <a:pt x="904265" y="877354"/>
                </a:lnTo>
                <a:lnTo>
                  <a:pt x="904265" y="881926"/>
                </a:lnTo>
                <a:lnTo>
                  <a:pt x="905789" y="884974"/>
                </a:lnTo>
                <a:lnTo>
                  <a:pt x="919492" y="884974"/>
                </a:lnTo>
                <a:lnTo>
                  <a:pt x="921016" y="881926"/>
                </a:lnTo>
                <a:lnTo>
                  <a:pt x="921016" y="877354"/>
                </a:lnTo>
                <a:lnTo>
                  <a:pt x="919492" y="875830"/>
                </a:lnTo>
                <a:close/>
              </a:path>
              <a:path w="2625090" h="885189">
                <a:moveTo>
                  <a:pt x="943851" y="875830"/>
                </a:moveTo>
                <a:lnTo>
                  <a:pt x="931672" y="875830"/>
                </a:lnTo>
                <a:lnTo>
                  <a:pt x="928624" y="877354"/>
                </a:lnTo>
                <a:lnTo>
                  <a:pt x="928624" y="881926"/>
                </a:lnTo>
                <a:lnTo>
                  <a:pt x="931672" y="884974"/>
                </a:lnTo>
                <a:lnTo>
                  <a:pt x="943851" y="884974"/>
                </a:lnTo>
                <a:lnTo>
                  <a:pt x="945375" y="881926"/>
                </a:lnTo>
                <a:lnTo>
                  <a:pt x="945375" y="877354"/>
                </a:lnTo>
                <a:lnTo>
                  <a:pt x="943851" y="875830"/>
                </a:lnTo>
                <a:close/>
              </a:path>
              <a:path w="2625090" h="885189">
                <a:moveTo>
                  <a:pt x="969733" y="875830"/>
                </a:moveTo>
                <a:lnTo>
                  <a:pt x="956030" y="875830"/>
                </a:lnTo>
                <a:lnTo>
                  <a:pt x="954506" y="877354"/>
                </a:lnTo>
                <a:lnTo>
                  <a:pt x="954506" y="881926"/>
                </a:lnTo>
                <a:lnTo>
                  <a:pt x="956030" y="884974"/>
                </a:lnTo>
                <a:lnTo>
                  <a:pt x="969733" y="884974"/>
                </a:lnTo>
                <a:lnTo>
                  <a:pt x="971257" y="881926"/>
                </a:lnTo>
                <a:lnTo>
                  <a:pt x="971257" y="877354"/>
                </a:lnTo>
                <a:lnTo>
                  <a:pt x="969733" y="875830"/>
                </a:lnTo>
                <a:close/>
              </a:path>
              <a:path w="2625090" h="885189">
                <a:moveTo>
                  <a:pt x="995616" y="875830"/>
                </a:moveTo>
                <a:lnTo>
                  <a:pt x="981913" y="875830"/>
                </a:lnTo>
                <a:lnTo>
                  <a:pt x="980389" y="877354"/>
                </a:lnTo>
                <a:lnTo>
                  <a:pt x="980389" y="881926"/>
                </a:lnTo>
                <a:lnTo>
                  <a:pt x="981913" y="884974"/>
                </a:lnTo>
                <a:lnTo>
                  <a:pt x="995616" y="884974"/>
                </a:lnTo>
                <a:lnTo>
                  <a:pt x="997127" y="881926"/>
                </a:lnTo>
                <a:lnTo>
                  <a:pt x="997127" y="877354"/>
                </a:lnTo>
                <a:lnTo>
                  <a:pt x="995616" y="875830"/>
                </a:lnTo>
                <a:close/>
              </a:path>
              <a:path w="2625090" h="885189">
                <a:moveTo>
                  <a:pt x="1019962" y="875830"/>
                </a:moveTo>
                <a:lnTo>
                  <a:pt x="1007783" y="875830"/>
                </a:lnTo>
                <a:lnTo>
                  <a:pt x="1004747" y="877354"/>
                </a:lnTo>
                <a:lnTo>
                  <a:pt x="1004747" y="881926"/>
                </a:lnTo>
                <a:lnTo>
                  <a:pt x="1007783" y="884974"/>
                </a:lnTo>
                <a:lnTo>
                  <a:pt x="1019962" y="884974"/>
                </a:lnTo>
                <a:lnTo>
                  <a:pt x="1021486" y="881926"/>
                </a:lnTo>
                <a:lnTo>
                  <a:pt x="1021486" y="877354"/>
                </a:lnTo>
                <a:lnTo>
                  <a:pt x="1019962" y="875830"/>
                </a:lnTo>
                <a:close/>
              </a:path>
              <a:path w="2625090" h="885189">
                <a:moveTo>
                  <a:pt x="1045844" y="875830"/>
                </a:moveTo>
                <a:lnTo>
                  <a:pt x="1032141" y="875830"/>
                </a:lnTo>
                <a:lnTo>
                  <a:pt x="1030630" y="877354"/>
                </a:lnTo>
                <a:lnTo>
                  <a:pt x="1030630" y="881926"/>
                </a:lnTo>
                <a:lnTo>
                  <a:pt x="1032141" y="884974"/>
                </a:lnTo>
                <a:lnTo>
                  <a:pt x="1045844" y="884974"/>
                </a:lnTo>
                <a:lnTo>
                  <a:pt x="1047369" y="881926"/>
                </a:lnTo>
                <a:lnTo>
                  <a:pt x="1047369" y="877354"/>
                </a:lnTo>
                <a:lnTo>
                  <a:pt x="1045844" y="875830"/>
                </a:lnTo>
                <a:close/>
              </a:path>
              <a:path w="2625090" h="885189">
                <a:moveTo>
                  <a:pt x="1070203" y="875830"/>
                </a:moveTo>
                <a:lnTo>
                  <a:pt x="1058024" y="875830"/>
                </a:lnTo>
                <a:lnTo>
                  <a:pt x="1056500" y="877354"/>
                </a:lnTo>
                <a:lnTo>
                  <a:pt x="1056500" y="881926"/>
                </a:lnTo>
                <a:lnTo>
                  <a:pt x="1058024" y="884974"/>
                </a:lnTo>
                <a:lnTo>
                  <a:pt x="1070203" y="884974"/>
                </a:lnTo>
                <a:lnTo>
                  <a:pt x="1073251" y="881926"/>
                </a:lnTo>
                <a:lnTo>
                  <a:pt x="1073251" y="877354"/>
                </a:lnTo>
                <a:lnTo>
                  <a:pt x="1070203" y="875830"/>
                </a:lnTo>
                <a:close/>
              </a:path>
              <a:path w="2625090" h="885189">
                <a:moveTo>
                  <a:pt x="1096086" y="875830"/>
                </a:moveTo>
                <a:lnTo>
                  <a:pt x="1082382" y="875830"/>
                </a:lnTo>
                <a:lnTo>
                  <a:pt x="1080858" y="877354"/>
                </a:lnTo>
                <a:lnTo>
                  <a:pt x="1080858" y="881926"/>
                </a:lnTo>
                <a:lnTo>
                  <a:pt x="1082382" y="884974"/>
                </a:lnTo>
                <a:lnTo>
                  <a:pt x="1096086" y="884974"/>
                </a:lnTo>
                <a:lnTo>
                  <a:pt x="1097610" y="881926"/>
                </a:lnTo>
                <a:lnTo>
                  <a:pt x="1097610" y="877354"/>
                </a:lnTo>
                <a:lnTo>
                  <a:pt x="1096086" y="875830"/>
                </a:lnTo>
                <a:close/>
              </a:path>
              <a:path w="2625090" h="885189">
                <a:moveTo>
                  <a:pt x="1121968" y="875830"/>
                </a:moveTo>
                <a:lnTo>
                  <a:pt x="1108265" y="875830"/>
                </a:lnTo>
                <a:lnTo>
                  <a:pt x="1106741" y="877354"/>
                </a:lnTo>
                <a:lnTo>
                  <a:pt x="1106741" y="881926"/>
                </a:lnTo>
                <a:lnTo>
                  <a:pt x="1108265" y="884974"/>
                </a:lnTo>
                <a:lnTo>
                  <a:pt x="1121968" y="884974"/>
                </a:lnTo>
                <a:lnTo>
                  <a:pt x="1123492" y="881926"/>
                </a:lnTo>
                <a:lnTo>
                  <a:pt x="1123492" y="877354"/>
                </a:lnTo>
                <a:lnTo>
                  <a:pt x="1121968" y="875830"/>
                </a:lnTo>
                <a:close/>
              </a:path>
              <a:path w="2625090" h="885189">
                <a:moveTo>
                  <a:pt x="1146327" y="875830"/>
                </a:moveTo>
                <a:lnTo>
                  <a:pt x="1134148" y="875830"/>
                </a:lnTo>
                <a:lnTo>
                  <a:pt x="1131100" y="877354"/>
                </a:lnTo>
                <a:lnTo>
                  <a:pt x="1131100" y="881926"/>
                </a:lnTo>
                <a:lnTo>
                  <a:pt x="1134148" y="884974"/>
                </a:lnTo>
                <a:lnTo>
                  <a:pt x="1146327" y="884974"/>
                </a:lnTo>
                <a:lnTo>
                  <a:pt x="1149362" y="881926"/>
                </a:lnTo>
                <a:lnTo>
                  <a:pt x="1149362" y="877354"/>
                </a:lnTo>
                <a:lnTo>
                  <a:pt x="1146327" y="875830"/>
                </a:lnTo>
                <a:close/>
              </a:path>
              <a:path w="2625090" h="885189">
                <a:moveTo>
                  <a:pt x="1172197" y="875830"/>
                </a:moveTo>
                <a:lnTo>
                  <a:pt x="1158506" y="875830"/>
                </a:lnTo>
                <a:lnTo>
                  <a:pt x="1156982" y="877354"/>
                </a:lnTo>
                <a:lnTo>
                  <a:pt x="1156982" y="881926"/>
                </a:lnTo>
                <a:lnTo>
                  <a:pt x="1158506" y="884974"/>
                </a:lnTo>
                <a:lnTo>
                  <a:pt x="1172197" y="884974"/>
                </a:lnTo>
                <a:lnTo>
                  <a:pt x="1173721" y="881926"/>
                </a:lnTo>
                <a:lnTo>
                  <a:pt x="1173721" y="877354"/>
                </a:lnTo>
                <a:lnTo>
                  <a:pt x="1172197" y="875830"/>
                </a:lnTo>
                <a:close/>
              </a:path>
              <a:path w="2625090" h="885189">
                <a:moveTo>
                  <a:pt x="1198079" y="875830"/>
                </a:moveTo>
                <a:lnTo>
                  <a:pt x="1184376" y="875830"/>
                </a:lnTo>
                <a:lnTo>
                  <a:pt x="1182852" y="877354"/>
                </a:lnTo>
                <a:lnTo>
                  <a:pt x="1182852" y="881926"/>
                </a:lnTo>
                <a:lnTo>
                  <a:pt x="1184376" y="884974"/>
                </a:lnTo>
                <a:lnTo>
                  <a:pt x="1198079" y="884974"/>
                </a:lnTo>
                <a:lnTo>
                  <a:pt x="1199603" y="881926"/>
                </a:lnTo>
                <a:lnTo>
                  <a:pt x="1199603" y="877354"/>
                </a:lnTo>
                <a:lnTo>
                  <a:pt x="1198079" y="875830"/>
                </a:lnTo>
                <a:close/>
              </a:path>
              <a:path w="2625090" h="885189">
                <a:moveTo>
                  <a:pt x="1222438" y="875830"/>
                </a:moveTo>
                <a:lnTo>
                  <a:pt x="1210259" y="875830"/>
                </a:lnTo>
                <a:lnTo>
                  <a:pt x="1207211" y="877354"/>
                </a:lnTo>
                <a:lnTo>
                  <a:pt x="1207211" y="881926"/>
                </a:lnTo>
                <a:lnTo>
                  <a:pt x="1210259" y="884974"/>
                </a:lnTo>
                <a:lnTo>
                  <a:pt x="1222438" y="884974"/>
                </a:lnTo>
                <a:lnTo>
                  <a:pt x="1223962" y="881926"/>
                </a:lnTo>
                <a:lnTo>
                  <a:pt x="1223962" y="877354"/>
                </a:lnTo>
                <a:lnTo>
                  <a:pt x="1222438" y="875830"/>
                </a:lnTo>
                <a:close/>
              </a:path>
              <a:path w="2625090" h="885189">
                <a:moveTo>
                  <a:pt x="1248321" y="875830"/>
                </a:moveTo>
                <a:lnTo>
                  <a:pt x="1234617" y="875830"/>
                </a:lnTo>
                <a:lnTo>
                  <a:pt x="1233093" y="877354"/>
                </a:lnTo>
                <a:lnTo>
                  <a:pt x="1233093" y="881926"/>
                </a:lnTo>
                <a:lnTo>
                  <a:pt x="1234617" y="884974"/>
                </a:lnTo>
                <a:lnTo>
                  <a:pt x="1248321" y="884974"/>
                </a:lnTo>
                <a:lnTo>
                  <a:pt x="1249845" y="881926"/>
                </a:lnTo>
                <a:lnTo>
                  <a:pt x="1249845" y="877354"/>
                </a:lnTo>
                <a:lnTo>
                  <a:pt x="1248321" y="875830"/>
                </a:lnTo>
                <a:close/>
              </a:path>
              <a:path w="2625090" h="885189">
                <a:moveTo>
                  <a:pt x="1274203" y="875830"/>
                </a:moveTo>
                <a:lnTo>
                  <a:pt x="1260500" y="875830"/>
                </a:lnTo>
                <a:lnTo>
                  <a:pt x="1258976" y="877354"/>
                </a:lnTo>
                <a:lnTo>
                  <a:pt x="1258976" y="881926"/>
                </a:lnTo>
                <a:lnTo>
                  <a:pt x="1260500" y="884974"/>
                </a:lnTo>
                <a:lnTo>
                  <a:pt x="1274203" y="884974"/>
                </a:lnTo>
                <a:lnTo>
                  <a:pt x="1275715" y="881926"/>
                </a:lnTo>
                <a:lnTo>
                  <a:pt x="1275715" y="877354"/>
                </a:lnTo>
                <a:lnTo>
                  <a:pt x="1274203" y="875830"/>
                </a:lnTo>
                <a:close/>
              </a:path>
              <a:path w="2625090" h="885189">
                <a:moveTo>
                  <a:pt x="1298549" y="875830"/>
                </a:moveTo>
                <a:lnTo>
                  <a:pt x="1286370" y="875830"/>
                </a:lnTo>
                <a:lnTo>
                  <a:pt x="1283335" y="877354"/>
                </a:lnTo>
                <a:lnTo>
                  <a:pt x="1283335" y="881926"/>
                </a:lnTo>
                <a:lnTo>
                  <a:pt x="1286370" y="884974"/>
                </a:lnTo>
                <a:lnTo>
                  <a:pt x="1298549" y="884974"/>
                </a:lnTo>
                <a:lnTo>
                  <a:pt x="1300073" y="881926"/>
                </a:lnTo>
                <a:lnTo>
                  <a:pt x="1300073" y="877354"/>
                </a:lnTo>
                <a:lnTo>
                  <a:pt x="1298549" y="875830"/>
                </a:lnTo>
                <a:close/>
              </a:path>
              <a:path w="2625090" h="885189">
                <a:moveTo>
                  <a:pt x="1324432" y="875830"/>
                </a:moveTo>
                <a:lnTo>
                  <a:pt x="1310728" y="875830"/>
                </a:lnTo>
                <a:lnTo>
                  <a:pt x="1309217" y="877354"/>
                </a:lnTo>
                <a:lnTo>
                  <a:pt x="1309217" y="881926"/>
                </a:lnTo>
                <a:lnTo>
                  <a:pt x="1310728" y="884974"/>
                </a:lnTo>
                <a:lnTo>
                  <a:pt x="1324432" y="884974"/>
                </a:lnTo>
                <a:lnTo>
                  <a:pt x="1325956" y="881926"/>
                </a:lnTo>
                <a:lnTo>
                  <a:pt x="1325956" y="877354"/>
                </a:lnTo>
                <a:lnTo>
                  <a:pt x="1324432" y="875830"/>
                </a:lnTo>
                <a:close/>
              </a:path>
              <a:path w="2625090" h="885189">
                <a:moveTo>
                  <a:pt x="1348790" y="875830"/>
                </a:moveTo>
                <a:lnTo>
                  <a:pt x="1336611" y="875830"/>
                </a:lnTo>
                <a:lnTo>
                  <a:pt x="1335087" y="877354"/>
                </a:lnTo>
                <a:lnTo>
                  <a:pt x="1335087" y="881926"/>
                </a:lnTo>
                <a:lnTo>
                  <a:pt x="1336611" y="884974"/>
                </a:lnTo>
                <a:lnTo>
                  <a:pt x="1348790" y="884974"/>
                </a:lnTo>
                <a:lnTo>
                  <a:pt x="1351838" y="881926"/>
                </a:lnTo>
                <a:lnTo>
                  <a:pt x="1351838" y="877354"/>
                </a:lnTo>
                <a:lnTo>
                  <a:pt x="1348790" y="875830"/>
                </a:lnTo>
                <a:close/>
              </a:path>
              <a:path w="2625090" h="885189">
                <a:moveTo>
                  <a:pt x="1374673" y="875830"/>
                </a:moveTo>
                <a:lnTo>
                  <a:pt x="1360970" y="875830"/>
                </a:lnTo>
                <a:lnTo>
                  <a:pt x="1359446" y="877354"/>
                </a:lnTo>
                <a:lnTo>
                  <a:pt x="1359446" y="881926"/>
                </a:lnTo>
                <a:lnTo>
                  <a:pt x="1360970" y="884974"/>
                </a:lnTo>
                <a:lnTo>
                  <a:pt x="1374673" y="884974"/>
                </a:lnTo>
                <a:lnTo>
                  <a:pt x="1376197" y="881926"/>
                </a:lnTo>
                <a:lnTo>
                  <a:pt x="1376197" y="877354"/>
                </a:lnTo>
                <a:lnTo>
                  <a:pt x="1374673" y="875830"/>
                </a:lnTo>
                <a:close/>
              </a:path>
              <a:path w="2625090" h="885189">
                <a:moveTo>
                  <a:pt x="1400556" y="875830"/>
                </a:moveTo>
                <a:lnTo>
                  <a:pt x="1386852" y="875830"/>
                </a:lnTo>
                <a:lnTo>
                  <a:pt x="1385328" y="877354"/>
                </a:lnTo>
                <a:lnTo>
                  <a:pt x="1385328" y="881926"/>
                </a:lnTo>
                <a:lnTo>
                  <a:pt x="1386852" y="884974"/>
                </a:lnTo>
                <a:lnTo>
                  <a:pt x="1400556" y="884974"/>
                </a:lnTo>
                <a:lnTo>
                  <a:pt x="1402080" y="881926"/>
                </a:lnTo>
                <a:lnTo>
                  <a:pt x="1402080" y="877354"/>
                </a:lnTo>
                <a:lnTo>
                  <a:pt x="1400556" y="875830"/>
                </a:lnTo>
                <a:close/>
              </a:path>
              <a:path w="2625090" h="885189">
                <a:moveTo>
                  <a:pt x="1424914" y="875830"/>
                </a:moveTo>
                <a:lnTo>
                  <a:pt x="1412735" y="875830"/>
                </a:lnTo>
                <a:lnTo>
                  <a:pt x="1409687" y="877354"/>
                </a:lnTo>
                <a:lnTo>
                  <a:pt x="1409687" y="881926"/>
                </a:lnTo>
                <a:lnTo>
                  <a:pt x="1412735" y="884974"/>
                </a:lnTo>
                <a:lnTo>
                  <a:pt x="1424914" y="884974"/>
                </a:lnTo>
                <a:lnTo>
                  <a:pt x="1427949" y="881926"/>
                </a:lnTo>
                <a:lnTo>
                  <a:pt x="1427949" y="877354"/>
                </a:lnTo>
                <a:lnTo>
                  <a:pt x="1424914" y="875830"/>
                </a:lnTo>
                <a:close/>
              </a:path>
              <a:path w="2625090" h="885189">
                <a:moveTo>
                  <a:pt x="1450784" y="875830"/>
                </a:moveTo>
                <a:lnTo>
                  <a:pt x="1437093" y="875830"/>
                </a:lnTo>
                <a:lnTo>
                  <a:pt x="1435569" y="877354"/>
                </a:lnTo>
                <a:lnTo>
                  <a:pt x="1435569" y="881926"/>
                </a:lnTo>
                <a:lnTo>
                  <a:pt x="1437093" y="884974"/>
                </a:lnTo>
                <a:lnTo>
                  <a:pt x="1450784" y="884974"/>
                </a:lnTo>
                <a:lnTo>
                  <a:pt x="1452308" y="881926"/>
                </a:lnTo>
                <a:lnTo>
                  <a:pt x="1452308" y="877354"/>
                </a:lnTo>
                <a:lnTo>
                  <a:pt x="1450784" y="875830"/>
                </a:lnTo>
                <a:close/>
              </a:path>
              <a:path w="2625090" h="885189">
                <a:moveTo>
                  <a:pt x="1476667" y="875830"/>
                </a:moveTo>
                <a:lnTo>
                  <a:pt x="1462963" y="875830"/>
                </a:lnTo>
                <a:lnTo>
                  <a:pt x="1461439" y="877354"/>
                </a:lnTo>
                <a:lnTo>
                  <a:pt x="1461439" y="881926"/>
                </a:lnTo>
                <a:lnTo>
                  <a:pt x="1462963" y="884974"/>
                </a:lnTo>
                <a:lnTo>
                  <a:pt x="1476667" y="884974"/>
                </a:lnTo>
                <a:lnTo>
                  <a:pt x="1478191" y="881926"/>
                </a:lnTo>
                <a:lnTo>
                  <a:pt x="1478191" y="877354"/>
                </a:lnTo>
                <a:lnTo>
                  <a:pt x="1476667" y="875830"/>
                </a:lnTo>
                <a:close/>
              </a:path>
              <a:path w="2625090" h="885189">
                <a:moveTo>
                  <a:pt x="1501025" y="875830"/>
                </a:moveTo>
                <a:lnTo>
                  <a:pt x="1488846" y="875830"/>
                </a:lnTo>
                <a:lnTo>
                  <a:pt x="1485798" y="877354"/>
                </a:lnTo>
                <a:lnTo>
                  <a:pt x="1485798" y="881926"/>
                </a:lnTo>
                <a:lnTo>
                  <a:pt x="1488846" y="884974"/>
                </a:lnTo>
                <a:lnTo>
                  <a:pt x="1501025" y="884974"/>
                </a:lnTo>
                <a:lnTo>
                  <a:pt x="1502549" y="881926"/>
                </a:lnTo>
                <a:lnTo>
                  <a:pt x="1502549" y="877354"/>
                </a:lnTo>
                <a:lnTo>
                  <a:pt x="1501025" y="875830"/>
                </a:lnTo>
                <a:close/>
              </a:path>
              <a:path w="2625090" h="885189">
                <a:moveTo>
                  <a:pt x="1526908" y="875830"/>
                </a:moveTo>
                <a:lnTo>
                  <a:pt x="1513205" y="875830"/>
                </a:lnTo>
                <a:lnTo>
                  <a:pt x="1511681" y="877354"/>
                </a:lnTo>
                <a:lnTo>
                  <a:pt x="1511681" y="881926"/>
                </a:lnTo>
                <a:lnTo>
                  <a:pt x="1513205" y="884974"/>
                </a:lnTo>
                <a:lnTo>
                  <a:pt x="1526908" y="884974"/>
                </a:lnTo>
                <a:lnTo>
                  <a:pt x="1528432" y="881926"/>
                </a:lnTo>
                <a:lnTo>
                  <a:pt x="1528432" y="877354"/>
                </a:lnTo>
                <a:lnTo>
                  <a:pt x="1526908" y="875830"/>
                </a:lnTo>
                <a:close/>
              </a:path>
              <a:path w="2625090" h="885189">
                <a:moveTo>
                  <a:pt x="1551266" y="875830"/>
                </a:moveTo>
                <a:lnTo>
                  <a:pt x="1539087" y="875830"/>
                </a:lnTo>
                <a:lnTo>
                  <a:pt x="1537563" y="877354"/>
                </a:lnTo>
                <a:lnTo>
                  <a:pt x="1537563" y="881926"/>
                </a:lnTo>
                <a:lnTo>
                  <a:pt x="1539087" y="884974"/>
                </a:lnTo>
                <a:lnTo>
                  <a:pt x="1551266" y="884974"/>
                </a:lnTo>
                <a:lnTo>
                  <a:pt x="1554302" y="881926"/>
                </a:lnTo>
                <a:lnTo>
                  <a:pt x="1554302" y="877354"/>
                </a:lnTo>
                <a:lnTo>
                  <a:pt x="1551266" y="875830"/>
                </a:lnTo>
                <a:close/>
              </a:path>
              <a:path w="2625090" h="885189">
                <a:moveTo>
                  <a:pt x="1577136" y="875830"/>
                </a:moveTo>
                <a:lnTo>
                  <a:pt x="1564957" y="875830"/>
                </a:lnTo>
                <a:lnTo>
                  <a:pt x="1561922" y="877354"/>
                </a:lnTo>
                <a:lnTo>
                  <a:pt x="1561922" y="881926"/>
                </a:lnTo>
                <a:lnTo>
                  <a:pt x="1564957" y="884974"/>
                </a:lnTo>
                <a:lnTo>
                  <a:pt x="1577136" y="884974"/>
                </a:lnTo>
                <a:lnTo>
                  <a:pt x="1578660" y="881926"/>
                </a:lnTo>
                <a:lnTo>
                  <a:pt x="1578660" y="877354"/>
                </a:lnTo>
                <a:lnTo>
                  <a:pt x="1577136" y="875830"/>
                </a:lnTo>
                <a:close/>
              </a:path>
              <a:path w="2625090" h="885189">
                <a:moveTo>
                  <a:pt x="1603019" y="875830"/>
                </a:moveTo>
                <a:lnTo>
                  <a:pt x="1589316" y="875830"/>
                </a:lnTo>
                <a:lnTo>
                  <a:pt x="1587804" y="877354"/>
                </a:lnTo>
                <a:lnTo>
                  <a:pt x="1587804" y="881926"/>
                </a:lnTo>
                <a:lnTo>
                  <a:pt x="1589316" y="884974"/>
                </a:lnTo>
                <a:lnTo>
                  <a:pt x="1603019" y="884974"/>
                </a:lnTo>
                <a:lnTo>
                  <a:pt x="1604543" y="881926"/>
                </a:lnTo>
                <a:lnTo>
                  <a:pt x="1604543" y="877354"/>
                </a:lnTo>
                <a:lnTo>
                  <a:pt x="1603019" y="875830"/>
                </a:lnTo>
                <a:close/>
              </a:path>
              <a:path w="2625090" h="885189">
                <a:moveTo>
                  <a:pt x="1627377" y="875830"/>
                </a:moveTo>
                <a:lnTo>
                  <a:pt x="1615198" y="875830"/>
                </a:lnTo>
                <a:lnTo>
                  <a:pt x="1613674" y="877354"/>
                </a:lnTo>
                <a:lnTo>
                  <a:pt x="1613674" y="881926"/>
                </a:lnTo>
                <a:lnTo>
                  <a:pt x="1615198" y="884974"/>
                </a:lnTo>
                <a:lnTo>
                  <a:pt x="1627377" y="884974"/>
                </a:lnTo>
                <a:lnTo>
                  <a:pt x="1630426" y="881926"/>
                </a:lnTo>
                <a:lnTo>
                  <a:pt x="1630426" y="877354"/>
                </a:lnTo>
                <a:lnTo>
                  <a:pt x="1627377" y="875830"/>
                </a:lnTo>
                <a:close/>
              </a:path>
              <a:path w="2625090" h="885189">
                <a:moveTo>
                  <a:pt x="1653260" y="875830"/>
                </a:moveTo>
                <a:lnTo>
                  <a:pt x="1639557" y="875830"/>
                </a:lnTo>
                <a:lnTo>
                  <a:pt x="1638033" y="877354"/>
                </a:lnTo>
                <a:lnTo>
                  <a:pt x="1638033" y="881926"/>
                </a:lnTo>
                <a:lnTo>
                  <a:pt x="1639557" y="884974"/>
                </a:lnTo>
                <a:lnTo>
                  <a:pt x="1653260" y="884974"/>
                </a:lnTo>
                <a:lnTo>
                  <a:pt x="1654784" y="881926"/>
                </a:lnTo>
                <a:lnTo>
                  <a:pt x="1654784" y="877354"/>
                </a:lnTo>
                <a:lnTo>
                  <a:pt x="1653260" y="875830"/>
                </a:lnTo>
                <a:close/>
              </a:path>
              <a:path w="2625090" h="885189">
                <a:moveTo>
                  <a:pt x="1679143" y="875830"/>
                </a:moveTo>
                <a:lnTo>
                  <a:pt x="1665439" y="875830"/>
                </a:lnTo>
                <a:lnTo>
                  <a:pt x="1663915" y="877354"/>
                </a:lnTo>
                <a:lnTo>
                  <a:pt x="1663915" y="881926"/>
                </a:lnTo>
                <a:lnTo>
                  <a:pt x="1665439" y="884974"/>
                </a:lnTo>
                <a:lnTo>
                  <a:pt x="1679143" y="884974"/>
                </a:lnTo>
                <a:lnTo>
                  <a:pt x="1680667" y="881926"/>
                </a:lnTo>
                <a:lnTo>
                  <a:pt x="1680667" y="877354"/>
                </a:lnTo>
                <a:lnTo>
                  <a:pt x="1679143" y="875830"/>
                </a:lnTo>
                <a:close/>
              </a:path>
              <a:path w="2625090" h="885189">
                <a:moveTo>
                  <a:pt x="1703501" y="875830"/>
                </a:moveTo>
                <a:lnTo>
                  <a:pt x="1691322" y="875830"/>
                </a:lnTo>
                <a:lnTo>
                  <a:pt x="1688274" y="877354"/>
                </a:lnTo>
                <a:lnTo>
                  <a:pt x="1688274" y="881926"/>
                </a:lnTo>
                <a:lnTo>
                  <a:pt x="1691322" y="884974"/>
                </a:lnTo>
                <a:lnTo>
                  <a:pt x="1703501" y="884974"/>
                </a:lnTo>
                <a:lnTo>
                  <a:pt x="1706537" y="881926"/>
                </a:lnTo>
                <a:lnTo>
                  <a:pt x="1706537" y="877354"/>
                </a:lnTo>
                <a:lnTo>
                  <a:pt x="1703501" y="875830"/>
                </a:lnTo>
                <a:close/>
              </a:path>
              <a:path w="2625090" h="885189">
                <a:moveTo>
                  <a:pt x="1729371" y="875830"/>
                </a:moveTo>
                <a:lnTo>
                  <a:pt x="1715668" y="875830"/>
                </a:lnTo>
                <a:lnTo>
                  <a:pt x="1714157" y="877354"/>
                </a:lnTo>
                <a:lnTo>
                  <a:pt x="1714157" y="881926"/>
                </a:lnTo>
                <a:lnTo>
                  <a:pt x="1715668" y="884974"/>
                </a:lnTo>
                <a:lnTo>
                  <a:pt x="1729371" y="884974"/>
                </a:lnTo>
                <a:lnTo>
                  <a:pt x="1730895" y="881926"/>
                </a:lnTo>
                <a:lnTo>
                  <a:pt x="1730895" y="877354"/>
                </a:lnTo>
                <a:lnTo>
                  <a:pt x="1729371" y="875830"/>
                </a:lnTo>
                <a:close/>
              </a:path>
              <a:path w="2625090" h="885189">
                <a:moveTo>
                  <a:pt x="1755254" y="875830"/>
                </a:moveTo>
                <a:lnTo>
                  <a:pt x="1741551" y="875830"/>
                </a:lnTo>
                <a:lnTo>
                  <a:pt x="1740027" y="877354"/>
                </a:lnTo>
                <a:lnTo>
                  <a:pt x="1740027" y="881926"/>
                </a:lnTo>
                <a:lnTo>
                  <a:pt x="1741551" y="884974"/>
                </a:lnTo>
                <a:lnTo>
                  <a:pt x="1755254" y="884974"/>
                </a:lnTo>
                <a:lnTo>
                  <a:pt x="1756778" y="881926"/>
                </a:lnTo>
                <a:lnTo>
                  <a:pt x="1756778" y="877354"/>
                </a:lnTo>
                <a:lnTo>
                  <a:pt x="1755254" y="875830"/>
                </a:lnTo>
                <a:close/>
              </a:path>
              <a:path w="2625090" h="885189">
                <a:moveTo>
                  <a:pt x="1779612" y="875830"/>
                </a:moveTo>
                <a:lnTo>
                  <a:pt x="1767433" y="875830"/>
                </a:lnTo>
                <a:lnTo>
                  <a:pt x="1764385" y="877354"/>
                </a:lnTo>
                <a:lnTo>
                  <a:pt x="1764385" y="881926"/>
                </a:lnTo>
                <a:lnTo>
                  <a:pt x="1767433" y="884974"/>
                </a:lnTo>
                <a:lnTo>
                  <a:pt x="1779612" y="884974"/>
                </a:lnTo>
                <a:lnTo>
                  <a:pt x="1781136" y="881926"/>
                </a:lnTo>
                <a:lnTo>
                  <a:pt x="1781136" y="877354"/>
                </a:lnTo>
                <a:lnTo>
                  <a:pt x="1779612" y="875830"/>
                </a:lnTo>
                <a:close/>
              </a:path>
              <a:path w="2625090" h="885189">
                <a:moveTo>
                  <a:pt x="1805495" y="875830"/>
                </a:moveTo>
                <a:lnTo>
                  <a:pt x="1791792" y="875830"/>
                </a:lnTo>
                <a:lnTo>
                  <a:pt x="1790268" y="877354"/>
                </a:lnTo>
                <a:lnTo>
                  <a:pt x="1790268" y="881926"/>
                </a:lnTo>
                <a:lnTo>
                  <a:pt x="1791792" y="884974"/>
                </a:lnTo>
                <a:lnTo>
                  <a:pt x="1805495" y="884974"/>
                </a:lnTo>
                <a:lnTo>
                  <a:pt x="1807019" y="881926"/>
                </a:lnTo>
                <a:lnTo>
                  <a:pt x="1807019" y="877354"/>
                </a:lnTo>
                <a:lnTo>
                  <a:pt x="1805495" y="875830"/>
                </a:lnTo>
                <a:close/>
              </a:path>
              <a:path w="2625090" h="885189">
                <a:moveTo>
                  <a:pt x="1829854" y="875830"/>
                </a:moveTo>
                <a:lnTo>
                  <a:pt x="1817674" y="875830"/>
                </a:lnTo>
                <a:lnTo>
                  <a:pt x="1816150" y="877354"/>
                </a:lnTo>
                <a:lnTo>
                  <a:pt x="1816150" y="881926"/>
                </a:lnTo>
                <a:lnTo>
                  <a:pt x="1817674" y="884974"/>
                </a:lnTo>
                <a:lnTo>
                  <a:pt x="1829854" y="884974"/>
                </a:lnTo>
                <a:lnTo>
                  <a:pt x="1832889" y="881926"/>
                </a:lnTo>
                <a:lnTo>
                  <a:pt x="1832889" y="877354"/>
                </a:lnTo>
                <a:lnTo>
                  <a:pt x="1829854" y="875830"/>
                </a:lnTo>
                <a:close/>
              </a:path>
              <a:path w="2625090" h="885189">
                <a:moveTo>
                  <a:pt x="1855724" y="875830"/>
                </a:moveTo>
                <a:lnTo>
                  <a:pt x="1843544" y="875830"/>
                </a:lnTo>
                <a:lnTo>
                  <a:pt x="1840509" y="877354"/>
                </a:lnTo>
                <a:lnTo>
                  <a:pt x="1840509" y="881926"/>
                </a:lnTo>
                <a:lnTo>
                  <a:pt x="1843544" y="884974"/>
                </a:lnTo>
                <a:lnTo>
                  <a:pt x="1855724" y="884974"/>
                </a:lnTo>
                <a:lnTo>
                  <a:pt x="1857248" y="881926"/>
                </a:lnTo>
                <a:lnTo>
                  <a:pt x="1857248" y="877354"/>
                </a:lnTo>
                <a:lnTo>
                  <a:pt x="1855724" y="875830"/>
                </a:lnTo>
                <a:close/>
              </a:path>
              <a:path w="2625090" h="885189">
                <a:moveTo>
                  <a:pt x="1881606" y="875830"/>
                </a:moveTo>
                <a:lnTo>
                  <a:pt x="1867903" y="875830"/>
                </a:lnTo>
                <a:lnTo>
                  <a:pt x="1866392" y="877354"/>
                </a:lnTo>
                <a:lnTo>
                  <a:pt x="1866392" y="881926"/>
                </a:lnTo>
                <a:lnTo>
                  <a:pt x="1867903" y="884974"/>
                </a:lnTo>
                <a:lnTo>
                  <a:pt x="1881606" y="884974"/>
                </a:lnTo>
                <a:lnTo>
                  <a:pt x="1883130" y="881926"/>
                </a:lnTo>
                <a:lnTo>
                  <a:pt x="1883130" y="877354"/>
                </a:lnTo>
                <a:lnTo>
                  <a:pt x="1881606" y="875830"/>
                </a:lnTo>
                <a:close/>
              </a:path>
              <a:path w="2625090" h="885189">
                <a:moveTo>
                  <a:pt x="1905965" y="875830"/>
                </a:moveTo>
                <a:lnTo>
                  <a:pt x="1893785" y="875830"/>
                </a:lnTo>
                <a:lnTo>
                  <a:pt x="1892261" y="877354"/>
                </a:lnTo>
                <a:lnTo>
                  <a:pt x="1892261" y="881926"/>
                </a:lnTo>
                <a:lnTo>
                  <a:pt x="1893785" y="884974"/>
                </a:lnTo>
                <a:lnTo>
                  <a:pt x="1905965" y="884974"/>
                </a:lnTo>
                <a:lnTo>
                  <a:pt x="1909013" y="881926"/>
                </a:lnTo>
                <a:lnTo>
                  <a:pt x="1909013" y="877354"/>
                </a:lnTo>
                <a:lnTo>
                  <a:pt x="1905965" y="875830"/>
                </a:lnTo>
                <a:close/>
              </a:path>
              <a:path w="2625090" h="885189">
                <a:moveTo>
                  <a:pt x="1931847" y="875830"/>
                </a:moveTo>
                <a:lnTo>
                  <a:pt x="1918144" y="875830"/>
                </a:lnTo>
                <a:lnTo>
                  <a:pt x="1916620" y="877354"/>
                </a:lnTo>
                <a:lnTo>
                  <a:pt x="1916620" y="881926"/>
                </a:lnTo>
                <a:lnTo>
                  <a:pt x="1918144" y="884974"/>
                </a:lnTo>
                <a:lnTo>
                  <a:pt x="1931847" y="884974"/>
                </a:lnTo>
                <a:lnTo>
                  <a:pt x="1933371" y="881926"/>
                </a:lnTo>
                <a:lnTo>
                  <a:pt x="1933371" y="877354"/>
                </a:lnTo>
                <a:lnTo>
                  <a:pt x="1931847" y="875830"/>
                </a:lnTo>
                <a:close/>
              </a:path>
              <a:path w="2625090" h="885189">
                <a:moveTo>
                  <a:pt x="1957730" y="875830"/>
                </a:moveTo>
                <a:lnTo>
                  <a:pt x="1944027" y="875830"/>
                </a:lnTo>
                <a:lnTo>
                  <a:pt x="1942503" y="877354"/>
                </a:lnTo>
                <a:lnTo>
                  <a:pt x="1942503" y="881926"/>
                </a:lnTo>
                <a:lnTo>
                  <a:pt x="1944027" y="884974"/>
                </a:lnTo>
                <a:lnTo>
                  <a:pt x="1957730" y="884974"/>
                </a:lnTo>
                <a:lnTo>
                  <a:pt x="1959254" y="881926"/>
                </a:lnTo>
                <a:lnTo>
                  <a:pt x="1959254" y="877354"/>
                </a:lnTo>
                <a:lnTo>
                  <a:pt x="1957730" y="875830"/>
                </a:lnTo>
                <a:close/>
              </a:path>
              <a:path w="2625090" h="885189">
                <a:moveTo>
                  <a:pt x="1982089" y="875830"/>
                </a:moveTo>
                <a:lnTo>
                  <a:pt x="1969909" y="875830"/>
                </a:lnTo>
                <a:lnTo>
                  <a:pt x="1966861" y="877354"/>
                </a:lnTo>
                <a:lnTo>
                  <a:pt x="1966861" y="881926"/>
                </a:lnTo>
                <a:lnTo>
                  <a:pt x="1969909" y="884974"/>
                </a:lnTo>
                <a:lnTo>
                  <a:pt x="1982089" y="884974"/>
                </a:lnTo>
                <a:lnTo>
                  <a:pt x="1985124" y="881926"/>
                </a:lnTo>
                <a:lnTo>
                  <a:pt x="1985124" y="877354"/>
                </a:lnTo>
                <a:lnTo>
                  <a:pt x="1982089" y="875830"/>
                </a:lnTo>
                <a:close/>
              </a:path>
              <a:path w="2625090" h="885189">
                <a:moveTo>
                  <a:pt x="2007958" y="875830"/>
                </a:moveTo>
                <a:lnTo>
                  <a:pt x="1994268" y="875830"/>
                </a:lnTo>
                <a:lnTo>
                  <a:pt x="1992744" y="877354"/>
                </a:lnTo>
                <a:lnTo>
                  <a:pt x="1992744" y="881926"/>
                </a:lnTo>
                <a:lnTo>
                  <a:pt x="1994268" y="884974"/>
                </a:lnTo>
                <a:lnTo>
                  <a:pt x="2007958" y="884974"/>
                </a:lnTo>
                <a:lnTo>
                  <a:pt x="2009482" y="881926"/>
                </a:lnTo>
                <a:lnTo>
                  <a:pt x="2009482" y="877354"/>
                </a:lnTo>
                <a:lnTo>
                  <a:pt x="2007958" y="875830"/>
                </a:lnTo>
                <a:close/>
              </a:path>
              <a:path w="2625090" h="885189">
                <a:moveTo>
                  <a:pt x="2033841" y="875830"/>
                </a:moveTo>
                <a:lnTo>
                  <a:pt x="2020138" y="875830"/>
                </a:lnTo>
                <a:lnTo>
                  <a:pt x="2018614" y="877354"/>
                </a:lnTo>
                <a:lnTo>
                  <a:pt x="2018614" y="881926"/>
                </a:lnTo>
                <a:lnTo>
                  <a:pt x="2020138" y="884974"/>
                </a:lnTo>
                <a:lnTo>
                  <a:pt x="2033841" y="884974"/>
                </a:lnTo>
                <a:lnTo>
                  <a:pt x="2035365" y="881926"/>
                </a:lnTo>
                <a:lnTo>
                  <a:pt x="2035365" y="877354"/>
                </a:lnTo>
                <a:lnTo>
                  <a:pt x="2033841" y="875830"/>
                </a:lnTo>
                <a:close/>
              </a:path>
              <a:path w="2625090" h="885189">
                <a:moveTo>
                  <a:pt x="2058200" y="875830"/>
                </a:moveTo>
                <a:lnTo>
                  <a:pt x="2046020" y="875830"/>
                </a:lnTo>
                <a:lnTo>
                  <a:pt x="2042972" y="877354"/>
                </a:lnTo>
                <a:lnTo>
                  <a:pt x="2042972" y="881926"/>
                </a:lnTo>
                <a:lnTo>
                  <a:pt x="2046020" y="884974"/>
                </a:lnTo>
                <a:lnTo>
                  <a:pt x="2058200" y="884974"/>
                </a:lnTo>
                <a:lnTo>
                  <a:pt x="2059724" y="881926"/>
                </a:lnTo>
                <a:lnTo>
                  <a:pt x="2059724" y="877354"/>
                </a:lnTo>
                <a:lnTo>
                  <a:pt x="2058200" y="875830"/>
                </a:lnTo>
                <a:close/>
              </a:path>
              <a:path w="2625090" h="885189">
                <a:moveTo>
                  <a:pt x="2084082" y="875830"/>
                </a:moveTo>
                <a:lnTo>
                  <a:pt x="2070379" y="875830"/>
                </a:lnTo>
                <a:lnTo>
                  <a:pt x="2068855" y="877354"/>
                </a:lnTo>
                <a:lnTo>
                  <a:pt x="2068855" y="881926"/>
                </a:lnTo>
                <a:lnTo>
                  <a:pt x="2070379" y="884974"/>
                </a:lnTo>
                <a:lnTo>
                  <a:pt x="2084082" y="884974"/>
                </a:lnTo>
                <a:lnTo>
                  <a:pt x="2085606" y="881926"/>
                </a:lnTo>
                <a:lnTo>
                  <a:pt x="2085606" y="877354"/>
                </a:lnTo>
                <a:lnTo>
                  <a:pt x="2084082" y="875830"/>
                </a:lnTo>
                <a:close/>
              </a:path>
              <a:path w="2625090" h="885189">
                <a:moveTo>
                  <a:pt x="2108441" y="875830"/>
                </a:moveTo>
                <a:lnTo>
                  <a:pt x="2096262" y="875830"/>
                </a:lnTo>
                <a:lnTo>
                  <a:pt x="2094738" y="877354"/>
                </a:lnTo>
                <a:lnTo>
                  <a:pt x="2094738" y="881926"/>
                </a:lnTo>
                <a:lnTo>
                  <a:pt x="2096262" y="884974"/>
                </a:lnTo>
                <a:lnTo>
                  <a:pt x="2108441" y="884974"/>
                </a:lnTo>
                <a:lnTo>
                  <a:pt x="2111476" y="881926"/>
                </a:lnTo>
                <a:lnTo>
                  <a:pt x="2111476" y="877354"/>
                </a:lnTo>
                <a:lnTo>
                  <a:pt x="2108441" y="875830"/>
                </a:lnTo>
                <a:close/>
              </a:path>
              <a:path w="2625090" h="885189">
                <a:moveTo>
                  <a:pt x="2134311" y="875830"/>
                </a:moveTo>
                <a:lnTo>
                  <a:pt x="2122144" y="875830"/>
                </a:lnTo>
                <a:lnTo>
                  <a:pt x="2119096" y="877354"/>
                </a:lnTo>
                <a:lnTo>
                  <a:pt x="2119096" y="881926"/>
                </a:lnTo>
                <a:lnTo>
                  <a:pt x="2122144" y="884974"/>
                </a:lnTo>
                <a:lnTo>
                  <a:pt x="2134311" y="884974"/>
                </a:lnTo>
                <a:lnTo>
                  <a:pt x="2135835" y="881926"/>
                </a:lnTo>
                <a:lnTo>
                  <a:pt x="2135835" y="877354"/>
                </a:lnTo>
                <a:lnTo>
                  <a:pt x="2134311" y="875830"/>
                </a:lnTo>
                <a:close/>
              </a:path>
              <a:path w="2625090" h="885189">
                <a:moveTo>
                  <a:pt x="2160193" y="875830"/>
                </a:moveTo>
                <a:lnTo>
                  <a:pt x="2146490" y="875830"/>
                </a:lnTo>
                <a:lnTo>
                  <a:pt x="2144979" y="877354"/>
                </a:lnTo>
                <a:lnTo>
                  <a:pt x="2144979" y="881926"/>
                </a:lnTo>
                <a:lnTo>
                  <a:pt x="2146490" y="884974"/>
                </a:lnTo>
                <a:lnTo>
                  <a:pt x="2160193" y="884974"/>
                </a:lnTo>
                <a:lnTo>
                  <a:pt x="2161717" y="881926"/>
                </a:lnTo>
                <a:lnTo>
                  <a:pt x="2161717" y="877354"/>
                </a:lnTo>
                <a:lnTo>
                  <a:pt x="2160193" y="875830"/>
                </a:lnTo>
                <a:close/>
              </a:path>
              <a:path w="2625090" h="885189">
                <a:moveTo>
                  <a:pt x="2184552" y="875830"/>
                </a:moveTo>
                <a:lnTo>
                  <a:pt x="2172373" y="875830"/>
                </a:lnTo>
                <a:lnTo>
                  <a:pt x="2170849" y="877354"/>
                </a:lnTo>
                <a:lnTo>
                  <a:pt x="2170849" y="881926"/>
                </a:lnTo>
                <a:lnTo>
                  <a:pt x="2172373" y="884974"/>
                </a:lnTo>
                <a:lnTo>
                  <a:pt x="2184552" y="884974"/>
                </a:lnTo>
                <a:lnTo>
                  <a:pt x="2187600" y="881926"/>
                </a:lnTo>
                <a:lnTo>
                  <a:pt x="2187600" y="877354"/>
                </a:lnTo>
                <a:lnTo>
                  <a:pt x="2184552" y="875830"/>
                </a:lnTo>
                <a:close/>
              </a:path>
              <a:path w="2625090" h="885189">
                <a:moveTo>
                  <a:pt x="2210435" y="875830"/>
                </a:moveTo>
                <a:lnTo>
                  <a:pt x="2196731" y="875830"/>
                </a:lnTo>
                <a:lnTo>
                  <a:pt x="2195207" y="877354"/>
                </a:lnTo>
                <a:lnTo>
                  <a:pt x="2195207" y="881926"/>
                </a:lnTo>
                <a:lnTo>
                  <a:pt x="2196731" y="884974"/>
                </a:lnTo>
                <a:lnTo>
                  <a:pt x="2210435" y="884974"/>
                </a:lnTo>
                <a:lnTo>
                  <a:pt x="2211959" y="881926"/>
                </a:lnTo>
                <a:lnTo>
                  <a:pt x="2211959" y="877354"/>
                </a:lnTo>
                <a:lnTo>
                  <a:pt x="2210435" y="875830"/>
                </a:lnTo>
                <a:close/>
              </a:path>
              <a:path w="2625090" h="885189">
                <a:moveTo>
                  <a:pt x="2236317" y="875830"/>
                </a:moveTo>
                <a:lnTo>
                  <a:pt x="2222614" y="875830"/>
                </a:lnTo>
                <a:lnTo>
                  <a:pt x="2221090" y="877354"/>
                </a:lnTo>
                <a:lnTo>
                  <a:pt x="2221090" y="881926"/>
                </a:lnTo>
                <a:lnTo>
                  <a:pt x="2222614" y="884974"/>
                </a:lnTo>
                <a:lnTo>
                  <a:pt x="2236317" y="884974"/>
                </a:lnTo>
                <a:lnTo>
                  <a:pt x="2237841" y="881926"/>
                </a:lnTo>
                <a:lnTo>
                  <a:pt x="2237841" y="877354"/>
                </a:lnTo>
                <a:lnTo>
                  <a:pt x="2236317" y="875830"/>
                </a:lnTo>
                <a:close/>
              </a:path>
              <a:path w="2625090" h="885189">
                <a:moveTo>
                  <a:pt x="2260676" y="875830"/>
                </a:moveTo>
                <a:lnTo>
                  <a:pt x="2248496" y="875830"/>
                </a:lnTo>
                <a:lnTo>
                  <a:pt x="2245448" y="877354"/>
                </a:lnTo>
                <a:lnTo>
                  <a:pt x="2245448" y="881926"/>
                </a:lnTo>
                <a:lnTo>
                  <a:pt x="2248496" y="884974"/>
                </a:lnTo>
                <a:lnTo>
                  <a:pt x="2260676" y="884974"/>
                </a:lnTo>
                <a:lnTo>
                  <a:pt x="2263711" y="881926"/>
                </a:lnTo>
                <a:lnTo>
                  <a:pt x="2263711" y="877354"/>
                </a:lnTo>
                <a:lnTo>
                  <a:pt x="2260676" y="875830"/>
                </a:lnTo>
                <a:close/>
              </a:path>
              <a:path w="2625090" h="885189">
                <a:moveTo>
                  <a:pt x="2286546" y="875830"/>
                </a:moveTo>
                <a:lnTo>
                  <a:pt x="2272855" y="875830"/>
                </a:lnTo>
                <a:lnTo>
                  <a:pt x="2271331" y="877354"/>
                </a:lnTo>
                <a:lnTo>
                  <a:pt x="2271331" y="881926"/>
                </a:lnTo>
                <a:lnTo>
                  <a:pt x="2272855" y="884974"/>
                </a:lnTo>
                <a:lnTo>
                  <a:pt x="2286546" y="884974"/>
                </a:lnTo>
                <a:lnTo>
                  <a:pt x="2288070" y="881926"/>
                </a:lnTo>
                <a:lnTo>
                  <a:pt x="2288070" y="877354"/>
                </a:lnTo>
                <a:lnTo>
                  <a:pt x="2286546" y="875830"/>
                </a:lnTo>
                <a:close/>
              </a:path>
              <a:path w="2625090" h="885189">
                <a:moveTo>
                  <a:pt x="2312428" y="875830"/>
                </a:moveTo>
                <a:lnTo>
                  <a:pt x="2298725" y="875830"/>
                </a:lnTo>
                <a:lnTo>
                  <a:pt x="2297201" y="877354"/>
                </a:lnTo>
                <a:lnTo>
                  <a:pt x="2297201" y="881926"/>
                </a:lnTo>
                <a:lnTo>
                  <a:pt x="2298725" y="884974"/>
                </a:lnTo>
                <a:lnTo>
                  <a:pt x="2312428" y="884974"/>
                </a:lnTo>
                <a:lnTo>
                  <a:pt x="2313952" y="881926"/>
                </a:lnTo>
                <a:lnTo>
                  <a:pt x="2313952" y="877354"/>
                </a:lnTo>
                <a:lnTo>
                  <a:pt x="2312428" y="875830"/>
                </a:lnTo>
                <a:close/>
              </a:path>
              <a:path w="2625090" h="885189">
                <a:moveTo>
                  <a:pt x="2336787" y="875830"/>
                </a:moveTo>
                <a:lnTo>
                  <a:pt x="2324608" y="875830"/>
                </a:lnTo>
                <a:lnTo>
                  <a:pt x="2321560" y="877354"/>
                </a:lnTo>
                <a:lnTo>
                  <a:pt x="2321560" y="881926"/>
                </a:lnTo>
                <a:lnTo>
                  <a:pt x="2324608" y="884974"/>
                </a:lnTo>
                <a:lnTo>
                  <a:pt x="2336787" y="884974"/>
                </a:lnTo>
                <a:lnTo>
                  <a:pt x="2338311" y="881926"/>
                </a:lnTo>
                <a:lnTo>
                  <a:pt x="2338311" y="877354"/>
                </a:lnTo>
                <a:lnTo>
                  <a:pt x="2336787" y="875830"/>
                </a:lnTo>
                <a:close/>
              </a:path>
              <a:path w="2625090" h="885189">
                <a:moveTo>
                  <a:pt x="2362669" y="875830"/>
                </a:moveTo>
                <a:lnTo>
                  <a:pt x="2348966" y="875830"/>
                </a:lnTo>
                <a:lnTo>
                  <a:pt x="2347442" y="877354"/>
                </a:lnTo>
                <a:lnTo>
                  <a:pt x="2347442" y="881926"/>
                </a:lnTo>
                <a:lnTo>
                  <a:pt x="2348966" y="884974"/>
                </a:lnTo>
                <a:lnTo>
                  <a:pt x="2362669" y="884974"/>
                </a:lnTo>
                <a:lnTo>
                  <a:pt x="2364193" y="881926"/>
                </a:lnTo>
                <a:lnTo>
                  <a:pt x="2364193" y="877354"/>
                </a:lnTo>
                <a:lnTo>
                  <a:pt x="2362669" y="875830"/>
                </a:lnTo>
                <a:close/>
              </a:path>
              <a:path w="2625090" h="885189">
                <a:moveTo>
                  <a:pt x="2387028" y="875830"/>
                </a:moveTo>
                <a:lnTo>
                  <a:pt x="2374849" y="875830"/>
                </a:lnTo>
                <a:lnTo>
                  <a:pt x="2373325" y="877354"/>
                </a:lnTo>
                <a:lnTo>
                  <a:pt x="2373325" y="881926"/>
                </a:lnTo>
                <a:lnTo>
                  <a:pt x="2374849" y="884974"/>
                </a:lnTo>
                <a:lnTo>
                  <a:pt x="2387028" y="884974"/>
                </a:lnTo>
                <a:lnTo>
                  <a:pt x="2390063" y="881926"/>
                </a:lnTo>
                <a:lnTo>
                  <a:pt x="2390063" y="877354"/>
                </a:lnTo>
                <a:lnTo>
                  <a:pt x="2387028" y="875830"/>
                </a:lnTo>
                <a:close/>
              </a:path>
              <a:path w="2625090" h="885189">
                <a:moveTo>
                  <a:pt x="2412898" y="875830"/>
                </a:moveTo>
                <a:lnTo>
                  <a:pt x="2399207" y="875830"/>
                </a:lnTo>
                <a:lnTo>
                  <a:pt x="2397683" y="877354"/>
                </a:lnTo>
                <a:lnTo>
                  <a:pt x="2397683" y="881926"/>
                </a:lnTo>
                <a:lnTo>
                  <a:pt x="2399207" y="884974"/>
                </a:lnTo>
                <a:lnTo>
                  <a:pt x="2412898" y="884974"/>
                </a:lnTo>
                <a:lnTo>
                  <a:pt x="2414422" y="881926"/>
                </a:lnTo>
                <a:lnTo>
                  <a:pt x="2414422" y="877354"/>
                </a:lnTo>
                <a:lnTo>
                  <a:pt x="2412898" y="875830"/>
                </a:lnTo>
                <a:close/>
              </a:path>
              <a:path w="2625090" h="885189">
                <a:moveTo>
                  <a:pt x="2438781" y="875830"/>
                </a:moveTo>
                <a:lnTo>
                  <a:pt x="2425077" y="875830"/>
                </a:lnTo>
                <a:lnTo>
                  <a:pt x="2423566" y="877354"/>
                </a:lnTo>
                <a:lnTo>
                  <a:pt x="2423566" y="881926"/>
                </a:lnTo>
                <a:lnTo>
                  <a:pt x="2425077" y="884974"/>
                </a:lnTo>
                <a:lnTo>
                  <a:pt x="2438781" y="884974"/>
                </a:lnTo>
                <a:lnTo>
                  <a:pt x="2440305" y="881926"/>
                </a:lnTo>
                <a:lnTo>
                  <a:pt x="2440305" y="877354"/>
                </a:lnTo>
                <a:lnTo>
                  <a:pt x="2438781" y="875830"/>
                </a:lnTo>
                <a:close/>
              </a:path>
              <a:path w="2625090" h="885189">
                <a:moveTo>
                  <a:pt x="2463139" y="875830"/>
                </a:moveTo>
                <a:lnTo>
                  <a:pt x="2450960" y="875830"/>
                </a:lnTo>
                <a:lnTo>
                  <a:pt x="2449436" y="877354"/>
                </a:lnTo>
                <a:lnTo>
                  <a:pt x="2449436" y="881926"/>
                </a:lnTo>
                <a:lnTo>
                  <a:pt x="2450960" y="884974"/>
                </a:lnTo>
                <a:lnTo>
                  <a:pt x="2463139" y="884974"/>
                </a:lnTo>
                <a:lnTo>
                  <a:pt x="2466187" y="881926"/>
                </a:lnTo>
                <a:lnTo>
                  <a:pt x="2466187" y="877354"/>
                </a:lnTo>
                <a:lnTo>
                  <a:pt x="2463139" y="875830"/>
                </a:lnTo>
                <a:close/>
              </a:path>
              <a:path w="2625090" h="885189">
                <a:moveTo>
                  <a:pt x="2489022" y="875830"/>
                </a:moveTo>
                <a:lnTo>
                  <a:pt x="2475318" y="875830"/>
                </a:lnTo>
                <a:lnTo>
                  <a:pt x="2473794" y="877354"/>
                </a:lnTo>
                <a:lnTo>
                  <a:pt x="2473794" y="881926"/>
                </a:lnTo>
                <a:lnTo>
                  <a:pt x="2475318" y="884974"/>
                </a:lnTo>
                <a:lnTo>
                  <a:pt x="2489022" y="884974"/>
                </a:lnTo>
                <a:lnTo>
                  <a:pt x="2490546" y="881926"/>
                </a:lnTo>
                <a:lnTo>
                  <a:pt x="2490546" y="877354"/>
                </a:lnTo>
                <a:lnTo>
                  <a:pt x="2489022" y="875830"/>
                </a:lnTo>
                <a:close/>
              </a:path>
              <a:path w="2625090" h="885189">
                <a:moveTo>
                  <a:pt x="2514904" y="875830"/>
                </a:moveTo>
                <a:lnTo>
                  <a:pt x="2501201" y="875830"/>
                </a:lnTo>
                <a:lnTo>
                  <a:pt x="2499677" y="877354"/>
                </a:lnTo>
                <a:lnTo>
                  <a:pt x="2499677" y="881926"/>
                </a:lnTo>
                <a:lnTo>
                  <a:pt x="2501201" y="884974"/>
                </a:lnTo>
                <a:lnTo>
                  <a:pt x="2514904" y="884974"/>
                </a:lnTo>
                <a:lnTo>
                  <a:pt x="2516428" y="881926"/>
                </a:lnTo>
                <a:lnTo>
                  <a:pt x="2516428" y="877354"/>
                </a:lnTo>
                <a:lnTo>
                  <a:pt x="2514904" y="875830"/>
                </a:lnTo>
                <a:close/>
              </a:path>
              <a:path w="2625090" h="885189">
                <a:moveTo>
                  <a:pt x="2539263" y="875830"/>
                </a:moveTo>
                <a:lnTo>
                  <a:pt x="2527084" y="875830"/>
                </a:lnTo>
                <a:lnTo>
                  <a:pt x="2524036" y="877354"/>
                </a:lnTo>
                <a:lnTo>
                  <a:pt x="2524036" y="881926"/>
                </a:lnTo>
                <a:lnTo>
                  <a:pt x="2527084" y="884974"/>
                </a:lnTo>
                <a:lnTo>
                  <a:pt x="2539263" y="884974"/>
                </a:lnTo>
                <a:lnTo>
                  <a:pt x="2542298" y="881926"/>
                </a:lnTo>
                <a:lnTo>
                  <a:pt x="2542298" y="877354"/>
                </a:lnTo>
                <a:lnTo>
                  <a:pt x="2539263" y="875830"/>
                </a:lnTo>
                <a:close/>
              </a:path>
              <a:path w="2625090" h="885189">
                <a:moveTo>
                  <a:pt x="2565133" y="875830"/>
                </a:moveTo>
                <a:lnTo>
                  <a:pt x="2551442" y="875830"/>
                </a:lnTo>
                <a:lnTo>
                  <a:pt x="2549918" y="877354"/>
                </a:lnTo>
                <a:lnTo>
                  <a:pt x="2549918" y="881926"/>
                </a:lnTo>
                <a:lnTo>
                  <a:pt x="2551442" y="884974"/>
                </a:lnTo>
                <a:lnTo>
                  <a:pt x="2565133" y="884974"/>
                </a:lnTo>
                <a:lnTo>
                  <a:pt x="2566657" y="881926"/>
                </a:lnTo>
                <a:lnTo>
                  <a:pt x="2566657" y="877354"/>
                </a:lnTo>
                <a:lnTo>
                  <a:pt x="2565133" y="875830"/>
                </a:lnTo>
                <a:close/>
              </a:path>
              <a:path w="2625090" h="885189">
                <a:moveTo>
                  <a:pt x="2591015" y="875830"/>
                </a:moveTo>
                <a:lnTo>
                  <a:pt x="2577312" y="875830"/>
                </a:lnTo>
                <a:lnTo>
                  <a:pt x="2575788" y="877354"/>
                </a:lnTo>
                <a:lnTo>
                  <a:pt x="2575788" y="881926"/>
                </a:lnTo>
                <a:lnTo>
                  <a:pt x="2577312" y="884974"/>
                </a:lnTo>
                <a:lnTo>
                  <a:pt x="2591015" y="884974"/>
                </a:lnTo>
                <a:lnTo>
                  <a:pt x="2592539" y="881926"/>
                </a:lnTo>
                <a:lnTo>
                  <a:pt x="2592539" y="877354"/>
                </a:lnTo>
                <a:lnTo>
                  <a:pt x="2591015" y="875830"/>
                </a:lnTo>
                <a:close/>
              </a:path>
              <a:path w="2625090" h="885189">
                <a:moveTo>
                  <a:pt x="2615374" y="875830"/>
                </a:moveTo>
                <a:lnTo>
                  <a:pt x="2603195" y="875830"/>
                </a:lnTo>
                <a:lnTo>
                  <a:pt x="2600147" y="877354"/>
                </a:lnTo>
                <a:lnTo>
                  <a:pt x="2600147" y="881926"/>
                </a:lnTo>
                <a:lnTo>
                  <a:pt x="2603195" y="884974"/>
                </a:lnTo>
                <a:lnTo>
                  <a:pt x="2615374" y="884974"/>
                </a:lnTo>
                <a:lnTo>
                  <a:pt x="2616898" y="881926"/>
                </a:lnTo>
                <a:lnTo>
                  <a:pt x="2616898" y="877354"/>
                </a:lnTo>
                <a:lnTo>
                  <a:pt x="2615374" y="875830"/>
                </a:lnTo>
                <a:close/>
              </a:path>
              <a:path w="2625090" h="885189">
                <a:moveTo>
                  <a:pt x="2622981" y="857554"/>
                </a:moveTo>
                <a:lnTo>
                  <a:pt x="2618422" y="857554"/>
                </a:lnTo>
                <a:lnTo>
                  <a:pt x="2616898" y="859078"/>
                </a:lnTo>
                <a:lnTo>
                  <a:pt x="2616898" y="872782"/>
                </a:lnTo>
                <a:lnTo>
                  <a:pt x="2618422" y="874306"/>
                </a:lnTo>
                <a:lnTo>
                  <a:pt x="2622981" y="874306"/>
                </a:lnTo>
                <a:lnTo>
                  <a:pt x="2624505" y="872782"/>
                </a:lnTo>
                <a:lnTo>
                  <a:pt x="2624505" y="859078"/>
                </a:lnTo>
                <a:lnTo>
                  <a:pt x="2622981" y="857554"/>
                </a:lnTo>
                <a:close/>
              </a:path>
              <a:path w="2625090" h="885189">
                <a:moveTo>
                  <a:pt x="2622981" y="833183"/>
                </a:moveTo>
                <a:lnTo>
                  <a:pt x="2618422" y="833183"/>
                </a:lnTo>
                <a:lnTo>
                  <a:pt x="2616898" y="834707"/>
                </a:lnTo>
                <a:lnTo>
                  <a:pt x="2616898" y="846886"/>
                </a:lnTo>
                <a:lnTo>
                  <a:pt x="2618422" y="849934"/>
                </a:lnTo>
                <a:lnTo>
                  <a:pt x="2622981" y="849934"/>
                </a:lnTo>
                <a:lnTo>
                  <a:pt x="2624505" y="846886"/>
                </a:lnTo>
                <a:lnTo>
                  <a:pt x="2624505" y="834707"/>
                </a:lnTo>
                <a:lnTo>
                  <a:pt x="2622981" y="833183"/>
                </a:lnTo>
                <a:close/>
              </a:path>
              <a:path w="2625090" h="885189">
                <a:moveTo>
                  <a:pt x="2622981" y="807288"/>
                </a:moveTo>
                <a:lnTo>
                  <a:pt x="2618422" y="807288"/>
                </a:lnTo>
                <a:lnTo>
                  <a:pt x="2616898" y="808812"/>
                </a:lnTo>
                <a:lnTo>
                  <a:pt x="2616898" y="822515"/>
                </a:lnTo>
                <a:lnTo>
                  <a:pt x="2618422" y="824039"/>
                </a:lnTo>
                <a:lnTo>
                  <a:pt x="2622981" y="824039"/>
                </a:lnTo>
                <a:lnTo>
                  <a:pt x="2624505" y="822515"/>
                </a:lnTo>
                <a:lnTo>
                  <a:pt x="2624505" y="808812"/>
                </a:lnTo>
                <a:lnTo>
                  <a:pt x="2622981" y="807288"/>
                </a:lnTo>
                <a:close/>
              </a:path>
              <a:path w="2625090" h="885189">
                <a:moveTo>
                  <a:pt x="2622981" y="781392"/>
                </a:moveTo>
                <a:lnTo>
                  <a:pt x="2618422" y="781392"/>
                </a:lnTo>
                <a:lnTo>
                  <a:pt x="2616898" y="784440"/>
                </a:lnTo>
                <a:lnTo>
                  <a:pt x="2616898" y="796632"/>
                </a:lnTo>
                <a:lnTo>
                  <a:pt x="2618422" y="798156"/>
                </a:lnTo>
                <a:lnTo>
                  <a:pt x="2622981" y="798156"/>
                </a:lnTo>
                <a:lnTo>
                  <a:pt x="2624505" y="796632"/>
                </a:lnTo>
                <a:lnTo>
                  <a:pt x="2624505" y="784440"/>
                </a:lnTo>
                <a:lnTo>
                  <a:pt x="2622981" y="781392"/>
                </a:lnTo>
                <a:close/>
              </a:path>
              <a:path w="2625090" h="885189">
                <a:moveTo>
                  <a:pt x="2622981" y="757021"/>
                </a:moveTo>
                <a:lnTo>
                  <a:pt x="2618422" y="757021"/>
                </a:lnTo>
                <a:lnTo>
                  <a:pt x="2616898" y="758545"/>
                </a:lnTo>
                <a:lnTo>
                  <a:pt x="2616898" y="772261"/>
                </a:lnTo>
                <a:lnTo>
                  <a:pt x="2618422" y="773785"/>
                </a:lnTo>
                <a:lnTo>
                  <a:pt x="2622981" y="773785"/>
                </a:lnTo>
                <a:lnTo>
                  <a:pt x="2624505" y="772261"/>
                </a:lnTo>
                <a:lnTo>
                  <a:pt x="2624505" y="758545"/>
                </a:lnTo>
                <a:lnTo>
                  <a:pt x="2622981" y="757021"/>
                </a:lnTo>
                <a:close/>
              </a:path>
              <a:path w="2625090" h="885189">
                <a:moveTo>
                  <a:pt x="2622981" y="731126"/>
                </a:moveTo>
                <a:lnTo>
                  <a:pt x="2618422" y="731126"/>
                </a:lnTo>
                <a:lnTo>
                  <a:pt x="2616898" y="732650"/>
                </a:lnTo>
                <a:lnTo>
                  <a:pt x="2616898" y="746366"/>
                </a:lnTo>
                <a:lnTo>
                  <a:pt x="2618422" y="747890"/>
                </a:lnTo>
                <a:lnTo>
                  <a:pt x="2622981" y="747890"/>
                </a:lnTo>
                <a:lnTo>
                  <a:pt x="2624505" y="746366"/>
                </a:lnTo>
                <a:lnTo>
                  <a:pt x="2624505" y="732650"/>
                </a:lnTo>
                <a:lnTo>
                  <a:pt x="2622981" y="731126"/>
                </a:lnTo>
                <a:close/>
              </a:path>
              <a:path w="2625090" h="885189">
                <a:moveTo>
                  <a:pt x="2622981" y="706754"/>
                </a:moveTo>
                <a:lnTo>
                  <a:pt x="2618422" y="706754"/>
                </a:lnTo>
                <a:lnTo>
                  <a:pt x="2616898" y="708278"/>
                </a:lnTo>
                <a:lnTo>
                  <a:pt x="2616898" y="720470"/>
                </a:lnTo>
                <a:lnTo>
                  <a:pt x="2618422" y="723518"/>
                </a:lnTo>
                <a:lnTo>
                  <a:pt x="2622981" y="723518"/>
                </a:lnTo>
                <a:lnTo>
                  <a:pt x="2624505" y="720470"/>
                </a:lnTo>
                <a:lnTo>
                  <a:pt x="2624505" y="708278"/>
                </a:lnTo>
                <a:lnTo>
                  <a:pt x="2622981" y="706754"/>
                </a:lnTo>
                <a:close/>
              </a:path>
              <a:path w="2625090" h="885189">
                <a:moveTo>
                  <a:pt x="2622981" y="680872"/>
                </a:moveTo>
                <a:lnTo>
                  <a:pt x="2618422" y="680872"/>
                </a:lnTo>
                <a:lnTo>
                  <a:pt x="2616898" y="682383"/>
                </a:lnTo>
                <a:lnTo>
                  <a:pt x="2616898" y="696099"/>
                </a:lnTo>
                <a:lnTo>
                  <a:pt x="2618422" y="697623"/>
                </a:lnTo>
                <a:lnTo>
                  <a:pt x="2622981" y="697623"/>
                </a:lnTo>
                <a:lnTo>
                  <a:pt x="2624505" y="696099"/>
                </a:lnTo>
                <a:lnTo>
                  <a:pt x="2624505" y="682383"/>
                </a:lnTo>
                <a:lnTo>
                  <a:pt x="2622981" y="680872"/>
                </a:lnTo>
                <a:close/>
              </a:path>
              <a:path w="2625090" h="885189">
                <a:moveTo>
                  <a:pt x="2622981" y="654977"/>
                </a:moveTo>
                <a:lnTo>
                  <a:pt x="2618422" y="654977"/>
                </a:lnTo>
                <a:lnTo>
                  <a:pt x="2616898" y="658012"/>
                </a:lnTo>
                <a:lnTo>
                  <a:pt x="2616898" y="670204"/>
                </a:lnTo>
                <a:lnTo>
                  <a:pt x="2618422" y="671728"/>
                </a:lnTo>
                <a:lnTo>
                  <a:pt x="2622981" y="671728"/>
                </a:lnTo>
                <a:lnTo>
                  <a:pt x="2624505" y="670204"/>
                </a:lnTo>
                <a:lnTo>
                  <a:pt x="2624505" y="658012"/>
                </a:lnTo>
                <a:lnTo>
                  <a:pt x="2622981" y="654977"/>
                </a:lnTo>
                <a:close/>
              </a:path>
              <a:path w="2625090" h="885189">
                <a:moveTo>
                  <a:pt x="2622981" y="630605"/>
                </a:moveTo>
                <a:lnTo>
                  <a:pt x="2618422" y="630605"/>
                </a:lnTo>
                <a:lnTo>
                  <a:pt x="2616898" y="632129"/>
                </a:lnTo>
                <a:lnTo>
                  <a:pt x="2616898" y="645833"/>
                </a:lnTo>
                <a:lnTo>
                  <a:pt x="2618422" y="647357"/>
                </a:lnTo>
                <a:lnTo>
                  <a:pt x="2622981" y="647357"/>
                </a:lnTo>
                <a:lnTo>
                  <a:pt x="2624505" y="645833"/>
                </a:lnTo>
                <a:lnTo>
                  <a:pt x="2624505" y="632129"/>
                </a:lnTo>
                <a:lnTo>
                  <a:pt x="2622981" y="630605"/>
                </a:lnTo>
                <a:close/>
              </a:path>
              <a:path w="2625090" h="885189">
                <a:moveTo>
                  <a:pt x="2622981" y="604710"/>
                </a:moveTo>
                <a:lnTo>
                  <a:pt x="2618422" y="604710"/>
                </a:lnTo>
                <a:lnTo>
                  <a:pt x="2616898" y="606234"/>
                </a:lnTo>
                <a:lnTo>
                  <a:pt x="2616898" y="619937"/>
                </a:lnTo>
                <a:lnTo>
                  <a:pt x="2618422" y="621461"/>
                </a:lnTo>
                <a:lnTo>
                  <a:pt x="2622981" y="621461"/>
                </a:lnTo>
                <a:lnTo>
                  <a:pt x="2624505" y="619937"/>
                </a:lnTo>
                <a:lnTo>
                  <a:pt x="2624505" y="606234"/>
                </a:lnTo>
                <a:lnTo>
                  <a:pt x="2622981" y="604710"/>
                </a:lnTo>
                <a:close/>
              </a:path>
              <a:path w="2625090" h="885189">
                <a:moveTo>
                  <a:pt x="2622981" y="580339"/>
                </a:moveTo>
                <a:lnTo>
                  <a:pt x="2618422" y="580339"/>
                </a:lnTo>
                <a:lnTo>
                  <a:pt x="2616898" y="581863"/>
                </a:lnTo>
                <a:lnTo>
                  <a:pt x="2616898" y="594042"/>
                </a:lnTo>
                <a:lnTo>
                  <a:pt x="2618422" y="597090"/>
                </a:lnTo>
                <a:lnTo>
                  <a:pt x="2622981" y="597090"/>
                </a:lnTo>
                <a:lnTo>
                  <a:pt x="2624505" y="594042"/>
                </a:lnTo>
                <a:lnTo>
                  <a:pt x="2624505" y="581863"/>
                </a:lnTo>
                <a:lnTo>
                  <a:pt x="2622981" y="580339"/>
                </a:lnTo>
                <a:close/>
              </a:path>
              <a:path w="2625090" h="885189">
                <a:moveTo>
                  <a:pt x="2622981" y="554443"/>
                </a:moveTo>
                <a:lnTo>
                  <a:pt x="2618422" y="554443"/>
                </a:lnTo>
                <a:lnTo>
                  <a:pt x="2616898" y="555967"/>
                </a:lnTo>
                <a:lnTo>
                  <a:pt x="2616898" y="569671"/>
                </a:lnTo>
                <a:lnTo>
                  <a:pt x="2618422" y="571195"/>
                </a:lnTo>
                <a:lnTo>
                  <a:pt x="2622981" y="571195"/>
                </a:lnTo>
                <a:lnTo>
                  <a:pt x="2624505" y="569671"/>
                </a:lnTo>
                <a:lnTo>
                  <a:pt x="2624505" y="555967"/>
                </a:lnTo>
                <a:lnTo>
                  <a:pt x="2622981" y="554443"/>
                </a:lnTo>
                <a:close/>
              </a:path>
              <a:path w="2625090" h="885189">
                <a:moveTo>
                  <a:pt x="2622981" y="528548"/>
                </a:moveTo>
                <a:lnTo>
                  <a:pt x="2618422" y="528548"/>
                </a:lnTo>
                <a:lnTo>
                  <a:pt x="2616898" y="531596"/>
                </a:lnTo>
                <a:lnTo>
                  <a:pt x="2616898" y="543775"/>
                </a:lnTo>
                <a:lnTo>
                  <a:pt x="2618422" y="545299"/>
                </a:lnTo>
                <a:lnTo>
                  <a:pt x="2622981" y="545299"/>
                </a:lnTo>
                <a:lnTo>
                  <a:pt x="2624505" y="543775"/>
                </a:lnTo>
                <a:lnTo>
                  <a:pt x="2624505" y="531596"/>
                </a:lnTo>
                <a:lnTo>
                  <a:pt x="2622981" y="528548"/>
                </a:lnTo>
                <a:close/>
              </a:path>
              <a:path w="2625090" h="885189">
                <a:moveTo>
                  <a:pt x="2622981" y="504177"/>
                </a:moveTo>
                <a:lnTo>
                  <a:pt x="2618422" y="504177"/>
                </a:lnTo>
                <a:lnTo>
                  <a:pt x="2616898" y="505701"/>
                </a:lnTo>
                <a:lnTo>
                  <a:pt x="2616898" y="519404"/>
                </a:lnTo>
                <a:lnTo>
                  <a:pt x="2618422" y="520928"/>
                </a:lnTo>
                <a:lnTo>
                  <a:pt x="2622981" y="520928"/>
                </a:lnTo>
                <a:lnTo>
                  <a:pt x="2624505" y="519404"/>
                </a:lnTo>
                <a:lnTo>
                  <a:pt x="2624505" y="505701"/>
                </a:lnTo>
                <a:lnTo>
                  <a:pt x="2622981" y="504177"/>
                </a:lnTo>
                <a:close/>
              </a:path>
              <a:path w="2625090" h="885189">
                <a:moveTo>
                  <a:pt x="2622981" y="478281"/>
                </a:moveTo>
                <a:lnTo>
                  <a:pt x="2618422" y="478281"/>
                </a:lnTo>
                <a:lnTo>
                  <a:pt x="2616898" y="479805"/>
                </a:lnTo>
                <a:lnTo>
                  <a:pt x="2616898" y="493509"/>
                </a:lnTo>
                <a:lnTo>
                  <a:pt x="2618422" y="495033"/>
                </a:lnTo>
                <a:lnTo>
                  <a:pt x="2622981" y="495033"/>
                </a:lnTo>
                <a:lnTo>
                  <a:pt x="2624505" y="493509"/>
                </a:lnTo>
                <a:lnTo>
                  <a:pt x="2624505" y="479805"/>
                </a:lnTo>
                <a:lnTo>
                  <a:pt x="2622981" y="478281"/>
                </a:lnTo>
                <a:close/>
              </a:path>
              <a:path w="2625090" h="885189">
                <a:moveTo>
                  <a:pt x="2622981" y="453910"/>
                </a:moveTo>
                <a:lnTo>
                  <a:pt x="2618422" y="453910"/>
                </a:lnTo>
                <a:lnTo>
                  <a:pt x="2616898" y="455434"/>
                </a:lnTo>
                <a:lnTo>
                  <a:pt x="2616898" y="467626"/>
                </a:lnTo>
                <a:lnTo>
                  <a:pt x="2618422" y="470661"/>
                </a:lnTo>
                <a:lnTo>
                  <a:pt x="2622981" y="470661"/>
                </a:lnTo>
                <a:lnTo>
                  <a:pt x="2624505" y="467626"/>
                </a:lnTo>
                <a:lnTo>
                  <a:pt x="2624505" y="455434"/>
                </a:lnTo>
                <a:lnTo>
                  <a:pt x="2622981" y="453910"/>
                </a:lnTo>
                <a:close/>
              </a:path>
              <a:path w="2625090" h="885189">
                <a:moveTo>
                  <a:pt x="2622981" y="428015"/>
                </a:moveTo>
                <a:lnTo>
                  <a:pt x="2618422" y="428015"/>
                </a:lnTo>
                <a:lnTo>
                  <a:pt x="2616898" y="429539"/>
                </a:lnTo>
                <a:lnTo>
                  <a:pt x="2616898" y="443255"/>
                </a:lnTo>
                <a:lnTo>
                  <a:pt x="2618422" y="444779"/>
                </a:lnTo>
                <a:lnTo>
                  <a:pt x="2622981" y="444779"/>
                </a:lnTo>
                <a:lnTo>
                  <a:pt x="2624505" y="443255"/>
                </a:lnTo>
                <a:lnTo>
                  <a:pt x="2624505" y="429539"/>
                </a:lnTo>
                <a:lnTo>
                  <a:pt x="2622981" y="428015"/>
                </a:lnTo>
                <a:close/>
              </a:path>
              <a:path w="2625090" h="885189">
                <a:moveTo>
                  <a:pt x="2622981" y="402120"/>
                </a:moveTo>
                <a:lnTo>
                  <a:pt x="2618422" y="402120"/>
                </a:lnTo>
                <a:lnTo>
                  <a:pt x="2616898" y="405168"/>
                </a:lnTo>
                <a:lnTo>
                  <a:pt x="2616898" y="417360"/>
                </a:lnTo>
                <a:lnTo>
                  <a:pt x="2618422" y="418884"/>
                </a:lnTo>
                <a:lnTo>
                  <a:pt x="2622981" y="418884"/>
                </a:lnTo>
                <a:lnTo>
                  <a:pt x="2624505" y="417360"/>
                </a:lnTo>
                <a:lnTo>
                  <a:pt x="2624505" y="405168"/>
                </a:lnTo>
                <a:lnTo>
                  <a:pt x="2622981" y="402120"/>
                </a:lnTo>
                <a:close/>
              </a:path>
              <a:path w="2625090" h="885189">
                <a:moveTo>
                  <a:pt x="2622981" y="377748"/>
                </a:moveTo>
                <a:lnTo>
                  <a:pt x="2618422" y="377748"/>
                </a:lnTo>
                <a:lnTo>
                  <a:pt x="2616898" y="379272"/>
                </a:lnTo>
                <a:lnTo>
                  <a:pt x="2616898" y="392988"/>
                </a:lnTo>
                <a:lnTo>
                  <a:pt x="2618422" y="394512"/>
                </a:lnTo>
                <a:lnTo>
                  <a:pt x="2622981" y="394512"/>
                </a:lnTo>
                <a:lnTo>
                  <a:pt x="2624505" y="392988"/>
                </a:lnTo>
                <a:lnTo>
                  <a:pt x="2624505" y="379272"/>
                </a:lnTo>
                <a:lnTo>
                  <a:pt x="2622981" y="377748"/>
                </a:lnTo>
                <a:close/>
              </a:path>
              <a:path w="2625090" h="885189">
                <a:moveTo>
                  <a:pt x="2622981" y="351853"/>
                </a:moveTo>
                <a:lnTo>
                  <a:pt x="2618422" y="351853"/>
                </a:lnTo>
                <a:lnTo>
                  <a:pt x="2616898" y="353377"/>
                </a:lnTo>
                <a:lnTo>
                  <a:pt x="2616898" y="367093"/>
                </a:lnTo>
                <a:lnTo>
                  <a:pt x="2618422" y="368617"/>
                </a:lnTo>
                <a:lnTo>
                  <a:pt x="2622981" y="368617"/>
                </a:lnTo>
                <a:lnTo>
                  <a:pt x="2624505" y="367093"/>
                </a:lnTo>
                <a:lnTo>
                  <a:pt x="2624505" y="353377"/>
                </a:lnTo>
                <a:lnTo>
                  <a:pt x="2622981" y="351853"/>
                </a:lnTo>
                <a:close/>
              </a:path>
              <a:path w="2625090" h="885189">
                <a:moveTo>
                  <a:pt x="2622981" y="327482"/>
                </a:moveTo>
                <a:lnTo>
                  <a:pt x="2618422" y="327482"/>
                </a:lnTo>
                <a:lnTo>
                  <a:pt x="2616898" y="329006"/>
                </a:lnTo>
                <a:lnTo>
                  <a:pt x="2616898" y="341198"/>
                </a:lnTo>
                <a:lnTo>
                  <a:pt x="2618422" y="344246"/>
                </a:lnTo>
                <a:lnTo>
                  <a:pt x="2622981" y="344246"/>
                </a:lnTo>
                <a:lnTo>
                  <a:pt x="2624505" y="341198"/>
                </a:lnTo>
                <a:lnTo>
                  <a:pt x="2624505" y="329006"/>
                </a:lnTo>
                <a:lnTo>
                  <a:pt x="2622981" y="327482"/>
                </a:lnTo>
                <a:close/>
              </a:path>
              <a:path w="2625090" h="885189">
                <a:moveTo>
                  <a:pt x="2622981" y="301599"/>
                </a:moveTo>
                <a:lnTo>
                  <a:pt x="2618422" y="301599"/>
                </a:lnTo>
                <a:lnTo>
                  <a:pt x="2616898" y="303123"/>
                </a:lnTo>
                <a:lnTo>
                  <a:pt x="2616898" y="316826"/>
                </a:lnTo>
                <a:lnTo>
                  <a:pt x="2618422" y="318350"/>
                </a:lnTo>
                <a:lnTo>
                  <a:pt x="2622981" y="318350"/>
                </a:lnTo>
                <a:lnTo>
                  <a:pt x="2624505" y="316826"/>
                </a:lnTo>
                <a:lnTo>
                  <a:pt x="2624505" y="303123"/>
                </a:lnTo>
                <a:lnTo>
                  <a:pt x="2622981" y="301599"/>
                </a:lnTo>
                <a:close/>
              </a:path>
              <a:path w="2625090" h="885189">
                <a:moveTo>
                  <a:pt x="2622981" y="275704"/>
                </a:moveTo>
                <a:lnTo>
                  <a:pt x="2618422" y="275704"/>
                </a:lnTo>
                <a:lnTo>
                  <a:pt x="2616898" y="278752"/>
                </a:lnTo>
                <a:lnTo>
                  <a:pt x="2616898" y="290931"/>
                </a:lnTo>
                <a:lnTo>
                  <a:pt x="2618422" y="292455"/>
                </a:lnTo>
                <a:lnTo>
                  <a:pt x="2622981" y="292455"/>
                </a:lnTo>
                <a:lnTo>
                  <a:pt x="2624505" y="290931"/>
                </a:lnTo>
                <a:lnTo>
                  <a:pt x="2624505" y="278752"/>
                </a:lnTo>
                <a:lnTo>
                  <a:pt x="2622981" y="275704"/>
                </a:lnTo>
                <a:close/>
              </a:path>
              <a:path w="2625090" h="885189">
                <a:moveTo>
                  <a:pt x="2622981" y="251332"/>
                </a:moveTo>
                <a:lnTo>
                  <a:pt x="2618422" y="251332"/>
                </a:lnTo>
                <a:lnTo>
                  <a:pt x="2616898" y="252856"/>
                </a:lnTo>
                <a:lnTo>
                  <a:pt x="2616898" y="266560"/>
                </a:lnTo>
                <a:lnTo>
                  <a:pt x="2618422" y="268084"/>
                </a:lnTo>
                <a:lnTo>
                  <a:pt x="2622981" y="268084"/>
                </a:lnTo>
                <a:lnTo>
                  <a:pt x="2624505" y="266560"/>
                </a:lnTo>
                <a:lnTo>
                  <a:pt x="2624505" y="252856"/>
                </a:lnTo>
                <a:lnTo>
                  <a:pt x="2622981" y="251332"/>
                </a:lnTo>
                <a:close/>
              </a:path>
              <a:path w="2625090" h="885189">
                <a:moveTo>
                  <a:pt x="2622981" y="225437"/>
                </a:moveTo>
                <a:lnTo>
                  <a:pt x="2618422" y="225437"/>
                </a:lnTo>
                <a:lnTo>
                  <a:pt x="2616898" y="226961"/>
                </a:lnTo>
                <a:lnTo>
                  <a:pt x="2616898" y="240664"/>
                </a:lnTo>
                <a:lnTo>
                  <a:pt x="2618422" y="242188"/>
                </a:lnTo>
                <a:lnTo>
                  <a:pt x="2622981" y="242188"/>
                </a:lnTo>
                <a:lnTo>
                  <a:pt x="2624505" y="240664"/>
                </a:lnTo>
                <a:lnTo>
                  <a:pt x="2624505" y="226961"/>
                </a:lnTo>
                <a:lnTo>
                  <a:pt x="2622981" y="225437"/>
                </a:lnTo>
                <a:close/>
              </a:path>
              <a:path w="2625090" h="885189">
                <a:moveTo>
                  <a:pt x="2622981" y="201066"/>
                </a:moveTo>
                <a:lnTo>
                  <a:pt x="2618422" y="201066"/>
                </a:lnTo>
                <a:lnTo>
                  <a:pt x="2616898" y="202590"/>
                </a:lnTo>
                <a:lnTo>
                  <a:pt x="2616898" y="214769"/>
                </a:lnTo>
                <a:lnTo>
                  <a:pt x="2618422" y="217817"/>
                </a:lnTo>
                <a:lnTo>
                  <a:pt x="2622981" y="217817"/>
                </a:lnTo>
                <a:lnTo>
                  <a:pt x="2624505" y="214769"/>
                </a:lnTo>
                <a:lnTo>
                  <a:pt x="2624505" y="202590"/>
                </a:lnTo>
                <a:lnTo>
                  <a:pt x="2622981" y="201066"/>
                </a:lnTo>
                <a:close/>
              </a:path>
              <a:path w="2625090" h="885189">
                <a:moveTo>
                  <a:pt x="2622981" y="175171"/>
                </a:moveTo>
                <a:lnTo>
                  <a:pt x="2618422" y="175171"/>
                </a:lnTo>
                <a:lnTo>
                  <a:pt x="2616898" y="176695"/>
                </a:lnTo>
                <a:lnTo>
                  <a:pt x="2616898" y="190398"/>
                </a:lnTo>
                <a:lnTo>
                  <a:pt x="2618422" y="191922"/>
                </a:lnTo>
                <a:lnTo>
                  <a:pt x="2622981" y="191922"/>
                </a:lnTo>
                <a:lnTo>
                  <a:pt x="2624505" y="190398"/>
                </a:lnTo>
                <a:lnTo>
                  <a:pt x="2624505" y="176695"/>
                </a:lnTo>
                <a:lnTo>
                  <a:pt x="2622981" y="175171"/>
                </a:lnTo>
                <a:close/>
              </a:path>
              <a:path w="2625090" h="885189">
                <a:moveTo>
                  <a:pt x="2622981" y="149275"/>
                </a:moveTo>
                <a:lnTo>
                  <a:pt x="2618422" y="149275"/>
                </a:lnTo>
                <a:lnTo>
                  <a:pt x="2616898" y="152323"/>
                </a:lnTo>
                <a:lnTo>
                  <a:pt x="2616898" y="164503"/>
                </a:lnTo>
                <a:lnTo>
                  <a:pt x="2618422" y="166027"/>
                </a:lnTo>
                <a:lnTo>
                  <a:pt x="2622981" y="166027"/>
                </a:lnTo>
                <a:lnTo>
                  <a:pt x="2624505" y="164503"/>
                </a:lnTo>
                <a:lnTo>
                  <a:pt x="2624505" y="152323"/>
                </a:lnTo>
                <a:lnTo>
                  <a:pt x="2622981" y="149275"/>
                </a:lnTo>
                <a:close/>
              </a:path>
              <a:path w="2625090" h="885189">
                <a:moveTo>
                  <a:pt x="2622981" y="124904"/>
                </a:moveTo>
                <a:lnTo>
                  <a:pt x="2618422" y="124904"/>
                </a:lnTo>
                <a:lnTo>
                  <a:pt x="2616898" y="126428"/>
                </a:lnTo>
                <a:lnTo>
                  <a:pt x="2616898" y="140131"/>
                </a:lnTo>
                <a:lnTo>
                  <a:pt x="2618422" y="141655"/>
                </a:lnTo>
                <a:lnTo>
                  <a:pt x="2622981" y="141655"/>
                </a:lnTo>
                <a:lnTo>
                  <a:pt x="2624505" y="140131"/>
                </a:lnTo>
                <a:lnTo>
                  <a:pt x="2624505" y="126428"/>
                </a:lnTo>
                <a:lnTo>
                  <a:pt x="2622981" y="124904"/>
                </a:lnTo>
                <a:close/>
              </a:path>
              <a:path w="2625090" h="885189">
                <a:moveTo>
                  <a:pt x="2622981" y="99009"/>
                </a:moveTo>
                <a:lnTo>
                  <a:pt x="2618422" y="99009"/>
                </a:lnTo>
                <a:lnTo>
                  <a:pt x="2616898" y="100533"/>
                </a:lnTo>
                <a:lnTo>
                  <a:pt x="2616898" y="114249"/>
                </a:lnTo>
                <a:lnTo>
                  <a:pt x="2618422" y="115760"/>
                </a:lnTo>
                <a:lnTo>
                  <a:pt x="2622981" y="115760"/>
                </a:lnTo>
                <a:lnTo>
                  <a:pt x="2624505" y="114249"/>
                </a:lnTo>
                <a:lnTo>
                  <a:pt x="2624505" y="100533"/>
                </a:lnTo>
                <a:lnTo>
                  <a:pt x="2622981" y="99009"/>
                </a:lnTo>
                <a:close/>
              </a:path>
              <a:path w="2625090" h="885189">
                <a:moveTo>
                  <a:pt x="2622981" y="74637"/>
                </a:moveTo>
                <a:lnTo>
                  <a:pt x="2618422" y="74637"/>
                </a:lnTo>
                <a:lnTo>
                  <a:pt x="2616898" y="76161"/>
                </a:lnTo>
                <a:lnTo>
                  <a:pt x="2616898" y="88353"/>
                </a:lnTo>
                <a:lnTo>
                  <a:pt x="2618422" y="91389"/>
                </a:lnTo>
                <a:lnTo>
                  <a:pt x="2622981" y="91389"/>
                </a:lnTo>
                <a:lnTo>
                  <a:pt x="2624505" y="88353"/>
                </a:lnTo>
                <a:lnTo>
                  <a:pt x="2624505" y="76161"/>
                </a:lnTo>
                <a:lnTo>
                  <a:pt x="2622981" y="74637"/>
                </a:lnTo>
                <a:close/>
              </a:path>
              <a:path w="2625090" h="885189">
                <a:moveTo>
                  <a:pt x="2622981" y="48742"/>
                </a:moveTo>
                <a:lnTo>
                  <a:pt x="2618422" y="48742"/>
                </a:lnTo>
                <a:lnTo>
                  <a:pt x="2616898" y="50266"/>
                </a:lnTo>
                <a:lnTo>
                  <a:pt x="2616898" y="63982"/>
                </a:lnTo>
                <a:lnTo>
                  <a:pt x="2618422" y="65506"/>
                </a:lnTo>
                <a:lnTo>
                  <a:pt x="2622981" y="65506"/>
                </a:lnTo>
                <a:lnTo>
                  <a:pt x="2624505" y="63982"/>
                </a:lnTo>
                <a:lnTo>
                  <a:pt x="2624505" y="50266"/>
                </a:lnTo>
                <a:lnTo>
                  <a:pt x="2622981" y="48742"/>
                </a:lnTo>
                <a:close/>
              </a:path>
              <a:path w="2625090" h="885189">
                <a:moveTo>
                  <a:pt x="2622981" y="22847"/>
                </a:moveTo>
                <a:lnTo>
                  <a:pt x="2618422" y="22847"/>
                </a:lnTo>
                <a:lnTo>
                  <a:pt x="2616898" y="25895"/>
                </a:lnTo>
                <a:lnTo>
                  <a:pt x="2616898" y="38087"/>
                </a:lnTo>
                <a:lnTo>
                  <a:pt x="2618422" y="39611"/>
                </a:lnTo>
                <a:lnTo>
                  <a:pt x="2622981" y="39611"/>
                </a:lnTo>
                <a:lnTo>
                  <a:pt x="2624505" y="38087"/>
                </a:lnTo>
                <a:lnTo>
                  <a:pt x="2624505" y="25895"/>
                </a:lnTo>
                <a:lnTo>
                  <a:pt x="2622981" y="22847"/>
                </a:lnTo>
                <a:close/>
              </a:path>
              <a:path w="2625090" h="885189">
                <a:moveTo>
                  <a:pt x="2616898" y="4571"/>
                </a:moveTo>
                <a:lnTo>
                  <a:pt x="2616898" y="13715"/>
                </a:lnTo>
                <a:lnTo>
                  <a:pt x="2618422" y="15239"/>
                </a:lnTo>
                <a:lnTo>
                  <a:pt x="2622981" y="15239"/>
                </a:lnTo>
                <a:lnTo>
                  <a:pt x="2624505" y="13715"/>
                </a:lnTo>
                <a:lnTo>
                  <a:pt x="2624505" y="7619"/>
                </a:lnTo>
                <a:lnTo>
                  <a:pt x="2619946" y="7619"/>
                </a:lnTo>
                <a:lnTo>
                  <a:pt x="2616898" y="4571"/>
                </a:lnTo>
                <a:close/>
              </a:path>
              <a:path w="2625090" h="885189">
                <a:moveTo>
                  <a:pt x="2622981" y="0"/>
                </a:moveTo>
                <a:lnTo>
                  <a:pt x="2616898" y="0"/>
                </a:lnTo>
                <a:lnTo>
                  <a:pt x="2613850" y="1523"/>
                </a:lnTo>
                <a:lnTo>
                  <a:pt x="2613850" y="6095"/>
                </a:lnTo>
                <a:lnTo>
                  <a:pt x="2616898" y="7619"/>
                </a:lnTo>
                <a:lnTo>
                  <a:pt x="2616898" y="4571"/>
                </a:lnTo>
                <a:lnTo>
                  <a:pt x="2624505" y="4571"/>
                </a:lnTo>
                <a:lnTo>
                  <a:pt x="2624505" y="1523"/>
                </a:lnTo>
                <a:lnTo>
                  <a:pt x="2622981" y="0"/>
                </a:lnTo>
                <a:close/>
              </a:path>
              <a:path w="2625090" h="885189">
                <a:moveTo>
                  <a:pt x="2624505" y="4571"/>
                </a:moveTo>
                <a:lnTo>
                  <a:pt x="2616898" y="4571"/>
                </a:lnTo>
                <a:lnTo>
                  <a:pt x="2619946" y="7619"/>
                </a:lnTo>
                <a:lnTo>
                  <a:pt x="2624505" y="7619"/>
                </a:lnTo>
                <a:lnTo>
                  <a:pt x="2624505" y="4571"/>
                </a:lnTo>
                <a:close/>
              </a:path>
              <a:path w="2625090" h="885189">
                <a:moveTo>
                  <a:pt x="2604719" y="0"/>
                </a:moveTo>
                <a:lnTo>
                  <a:pt x="2591015" y="0"/>
                </a:lnTo>
                <a:lnTo>
                  <a:pt x="2589491" y="1523"/>
                </a:lnTo>
                <a:lnTo>
                  <a:pt x="2589491" y="6095"/>
                </a:lnTo>
                <a:lnTo>
                  <a:pt x="2591015" y="7619"/>
                </a:lnTo>
                <a:lnTo>
                  <a:pt x="2604719" y="7619"/>
                </a:lnTo>
                <a:lnTo>
                  <a:pt x="2606243" y="6095"/>
                </a:lnTo>
                <a:lnTo>
                  <a:pt x="2606243" y="1523"/>
                </a:lnTo>
                <a:lnTo>
                  <a:pt x="2604719" y="0"/>
                </a:lnTo>
                <a:close/>
              </a:path>
              <a:path w="2625090" h="885189">
                <a:moveTo>
                  <a:pt x="2578836" y="0"/>
                </a:moveTo>
                <a:lnTo>
                  <a:pt x="2565133" y="0"/>
                </a:lnTo>
                <a:lnTo>
                  <a:pt x="2563609" y="1523"/>
                </a:lnTo>
                <a:lnTo>
                  <a:pt x="2563609" y="6095"/>
                </a:lnTo>
                <a:lnTo>
                  <a:pt x="2565133" y="7619"/>
                </a:lnTo>
                <a:lnTo>
                  <a:pt x="2578836" y="7619"/>
                </a:lnTo>
                <a:lnTo>
                  <a:pt x="2580360" y="6095"/>
                </a:lnTo>
                <a:lnTo>
                  <a:pt x="2580360" y="1523"/>
                </a:lnTo>
                <a:lnTo>
                  <a:pt x="2578836" y="0"/>
                </a:lnTo>
                <a:close/>
              </a:path>
              <a:path w="2625090" h="885189">
                <a:moveTo>
                  <a:pt x="2552954" y="0"/>
                </a:moveTo>
                <a:lnTo>
                  <a:pt x="2540774" y="0"/>
                </a:lnTo>
                <a:lnTo>
                  <a:pt x="2539263" y="1523"/>
                </a:lnTo>
                <a:lnTo>
                  <a:pt x="2539263" y="6095"/>
                </a:lnTo>
                <a:lnTo>
                  <a:pt x="2540774" y="7619"/>
                </a:lnTo>
                <a:lnTo>
                  <a:pt x="2552954" y="7619"/>
                </a:lnTo>
                <a:lnTo>
                  <a:pt x="2556002" y="6095"/>
                </a:lnTo>
                <a:lnTo>
                  <a:pt x="2556002" y="1523"/>
                </a:lnTo>
                <a:lnTo>
                  <a:pt x="2552954" y="0"/>
                </a:lnTo>
                <a:close/>
              </a:path>
              <a:path w="2625090" h="885189">
                <a:moveTo>
                  <a:pt x="2528595" y="0"/>
                </a:moveTo>
                <a:lnTo>
                  <a:pt x="2514904" y="0"/>
                </a:lnTo>
                <a:lnTo>
                  <a:pt x="2513380" y="1523"/>
                </a:lnTo>
                <a:lnTo>
                  <a:pt x="2513380" y="6095"/>
                </a:lnTo>
                <a:lnTo>
                  <a:pt x="2514904" y="7619"/>
                </a:lnTo>
                <a:lnTo>
                  <a:pt x="2528595" y="7619"/>
                </a:lnTo>
                <a:lnTo>
                  <a:pt x="2530119" y="6095"/>
                </a:lnTo>
                <a:lnTo>
                  <a:pt x="2530119" y="1523"/>
                </a:lnTo>
                <a:lnTo>
                  <a:pt x="2528595" y="0"/>
                </a:lnTo>
                <a:close/>
              </a:path>
              <a:path w="2625090" h="885189">
                <a:moveTo>
                  <a:pt x="2502725" y="0"/>
                </a:moveTo>
                <a:lnTo>
                  <a:pt x="2490546" y="0"/>
                </a:lnTo>
                <a:lnTo>
                  <a:pt x="2487498" y="1523"/>
                </a:lnTo>
                <a:lnTo>
                  <a:pt x="2487498" y="6095"/>
                </a:lnTo>
                <a:lnTo>
                  <a:pt x="2490546" y="7619"/>
                </a:lnTo>
                <a:lnTo>
                  <a:pt x="2502725" y="7619"/>
                </a:lnTo>
                <a:lnTo>
                  <a:pt x="2504249" y="6095"/>
                </a:lnTo>
                <a:lnTo>
                  <a:pt x="2504249" y="1523"/>
                </a:lnTo>
                <a:lnTo>
                  <a:pt x="2502725" y="0"/>
                </a:lnTo>
                <a:close/>
              </a:path>
              <a:path w="2625090" h="885189">
                <a:moveTo>
                  <a:pt x="2478366" y="0"/>
                </a:moveTo>
                <a:lnTo>
                  <a:pt x="2464663" y="0"/>
                </a:lnTo>
                <a:lnTo>
                  <a:pt x="2463139" y="1523"/>
                </a:lnTo>
                <a:lnTo>
                  <a:pt x="2463139" y="6095"/>
                </a:lnTo>
                <a:lnTo>
                  <a:pt x="2464663" y="7619"/>
                </a:lnTo>
                <a:lnTo>
                  <a:pt x="2478366" y="7619"/>
                </a:lnTo>
                <a:lnTo>
                  <a:pt x="2479890" y="6095"/>
                </a:lnTo>
                <a:lnTo>
                  <a:pt x="2479890" y="1523"/>
                </a:lnTo>
                <a:lnTo>
                  <a:pt x="2478366" y="0"/>
                </a:lnTo>
                <a:close/>
              </a:path>
              <a:path w="2625090" h="885189">
                <a:moveTo>
                  <a:pt x="2452484" y="0"/>
                </a:moveTo>
                <a:lnTo>
                  <a:pt x="2438781" y="0"/>
                </a:lnTo>
                <a:lnTo>
                  <a:pt x="2437257" y="1523"/>
                </a:lnTo>
                <a:lnTo>
                  <a:pt x="2437257" y="6095"/>
                </a:lnTo>
                <a:lnTo>
                  <a:pt x="2438781" y="7619"/>
                </a:lnTo>
                <a:lnTo>
                  <a:pt x="2452484" y="7619"/>
                </a:lnTo>
                <a:lnTo>
                  <a:pt x="2454008" y="6095"/>
                </a:lnTo>
                <a:lnTo>
                  <a:pt x="2454008" y="1523"/>
                </a:lnTo>
                <a:lnTo>
                  <a:pt x="2452484" y="0"/>
                </a:lnTo>
                <a:close/>
              </a:path>
              <a:path w="2625090" h="885189">
                <a:moveTo>
                  <a:pt x="2426601" y="0"/>
                </a:moveTo>
                <a:lnTo>
                  <a:pt x="2414422" y="0"/>
                </a:lnTo>
                <a:lnTo>
                  <a:pt x="2411387" y="1523"/>
                </a:lnTo>
                <a:lnTo>
                  <a:pt x="2411387" y="6095"/>
                </a:lnTo>
                <a:lnTo>
                  <a:pt x="2414422" y="7619"/>
                </a:lnTo>
                <a:lnTo>
                  <a:pt x="2426601" y="7619"/>
                </a:lnTo>
                <a:lnTo>
                  <a:pt x="2429649" y="6095"/>
                </a:lnTo>
                <a:lnTo>
                  <a:pt x="2429649" y="1523"/>
                </a:lnTo>
                <a:lnTo>
                  <a:pt x="2426601" y="0"/>
                </a:lnTo>
                <a:close/>
              </a:path>
              <a:path w="2625090" h="885189">
                <a:moveTo>
                  <a:pt x="2402243" y="0"/>
                </a:moveTo>
                <a:lnTo>
                  <a:pt x="2388552" y="0"/>
                </a:lnTo>
                <a:lnTo>
                  <a:pt x="2387028" y="1523"/>
                </a:lnTo>
                <a:lnTo>
                  <a:pt x="2387028" y="6095"/>
                </a:lnTo>
                <a:lnTo>
                  <a:pt x="2388552" y="7619"/>
                </a:lnTo>
                <a:lnTo>
                  <a:pt x="2402243" y="7619"/>
                </a:lnTo>
                <a:lnTo>
                  <a:pt x="2403767" y="6095"/>
                </a:lnTo>
                <a:lnTo>
                  <a:pt x="2403767" y="1523"/>
                </a:lnTo>
                <a:lnTo>
                  <a:pt x="2402243" y="0"/>
                </a:lnTo>
                <a:close/>
              </a:path>
              <a:path w="2625090" h="885189">
                <a:moveTo>
                  <a:pt x="2376373" y="0"/>
                </a:moveTo>
                <a:lnTo>
                  <a:pt x="2362669" y="0"/>
                </a:lnTo>
                <a:lnTo>
                  <a:pt x="2361145" y="1523"/>
                </a:lnTo>
                <a:lnTo>
                  <a:pt x="2361145" y="6095"/>
                </a:lnTo>
                <a:lnTo>
                  <a:pt x="2362669" y="7619"/>
                </a:lnTo>
                <a:lnTo>
                  <a:pt x="2376373" y="7619"/>
                </a:lnTo>
                <a:lnTo>
                  <a:pt x="2377884" y="6095"/>
                </a:lnTo>
                <a:lnTo>
                  <a:pt x="2377884" y="1523"/>
                </a:lnTo>
                <a:lnTo>
                  <a:pt x="2376373" y="0"/>
                </a:lnTo>
                <a:close/>
              </a:path>
              <a:path w="2625090" h="885189">
                <a:moveTo>
                  <a:pt x="2350490" y="0"/>
                </a:moveTo>
                <a:lnTo>
                  <a:pt x="2338311" y="0"/>
                </a:lnTo>
                <a:lnTo>
                  <a:pt x="2336787" y="1523"/>
                </a:lnTo>
                <a:lnTo>
                  <a:pt x="2336787" y="6095"/>
                </a:lnTo>
                <a:lnTo>
                  <a:pt x="2338311" y="7619"/>
                </a:lnTo>
                <a:lnTo>
                  <a:pt x="2350490" y="7619"/>
                </a:lnTo>
                <a:lnTo>
                  <a:pt x="2353538" y="6095"/>
                </a:lnTo>
                <a:lnTo>
                  <a:pt x="2353538" y="1523"/>
                </a:lnTo>
                <a:lnTo>
                  <a:pt x="2350490" y="0"/>
                </a:lnTo>
                <a:close/>
              </a:path>
              <a:path w="2625090" h="885189">
                <a:moveTo>
                  <a:pt x="2326132" y="0"/>
                </a:moveTo>
                <a:lnTo>
                  <a:pt x="2312428" y="0"/>
                </a:lnTo>
                <a:lnTo>
                  <a:pt x="2310904" y="1523"/>
                </a:lnTo>
                <a:lnTo>
                  <a:pt x="2310904" y="6095"/>
                </a:lnTo>
                <a:lnTo>
                  <a:pt x="2312428" y="7619"/>
                </a:lnTo>
                <a:lnTo>
                  <a:pt x="2326132" y="7619"/>
                </a:lnTo>
                <a:lnTo>
                  <a:pt x="2327656" y="6095"/>
                </a:lnTo>
                <a:lnTo>
                  <a:pt x="2327656" y="1523"/>
                </a:lnTo>
                <a:lnTo>
                  <a:pt x="2326132" y="0"/>
                </a:lnTo>
                <a:close/>
              </a:path>
              <a:path w="2625090" h="885189">
                <a:moveTo>
                  <a:pt x="2300249" y="0"/>
                </a:moveTo>
                <a:lnTo>
                  <a:pt x="2286546" y="0"/>
                </a:lnTo>
                <a:lnTo>
                  <a:pt x="2285022" y="1523"/>
                </a:lnTo>
                <a:lnTo>
                  <a:pt x="2285022" y="6095"/>
                </a:lnTo>
                <a:lnTo>
                  <a:pt x="2286546" y="7619"/>
                </a:lnTo>
                <a:lnTo>
                  <a:pt x="2300249" y="7619"/>
                </a:lnTo>
                <a:lnTo>
                  <a:pt x="2301773" y="6095"/>
                </a:lnTo>
                <a:lnTo>
                  <a:pt x="2301773" y="1523"/>
                </a:lnTo>
                <a:lnTo>
                  <a:pt x="2300249" y="0"/>
                </a:lnTo>
                <a:close/>
              </a:path>
              <a:path w="2625090" h="885189">
                <a:moveTo>
                  <a:pt x="2274366" y="0"/>
                </a:moveTo>
                <a:lnTo>
                  <a:pt x="2262187" y="0"/>
                </a:lnTo>
                <a:lnTo>
                  <a:pt x="2260676" y="1523"/>
                </a:lnTo>
                <a:lnTo>
                  <a:pt x="2260676" y="6095"/>
                </a:lnTo>
                <a:lnTo>
                  <a:pt x="2262187" y="7619"/>
                </a:lnTo>
                <a:lnTo>
                  <a:pt x="2274366" y="7619"/>
                </a:lnTo>
                <a:lnTo>
                  <a:pt x="2277414" y="6095"/>
                </a:lnTo>
                <a:lnTo>
                  <a:pt x="2277414" y="1523"/>
                </a:lnTo>
                <a:lnTo>
                  <a:pt x="2274366" y="0"/>
                </a:lnTo>
                <a:close/>
              </a:path>
              <a:path w="2625090" h="885189">
                <a:moveTo>
                  <a:pt x="2250008" y="0"/>
                </a:moveTo>
                <a:lnTo>
                  <a:pt x="2236317" y="0"/>
                </a:lnTo>
                <a:lnTo>
                  <a:pt x="2234793" y="1523"/>
                </a:lnTo>
                <a:lnTo>
                  <a:pt x="2234793" y="6095"/>
                </a:lnTo>
                <a:lnTo>
                  <a:pt x="2236317" y="7619"/>
                </a:lnTo>
                <a:lnTo>
                  <a:pt x="2250008" y="7619"/>
                </a:lnTo>
                <a:lnTo>
                  <a:pt x="2251532" y="6095"/>
                </a:lnTo>
                <a:lnTo>
                  <a:pt x="2251532" y="1523"/>
                </a:lnTo>
                <a:lnTo>
                  <a:pt x="2250008" y="0"/>
                </a:lnTo>
                <a:close/>
              </a:path>
              <a:path w="2625090" h="885189">
                <a:moveTo>
                  <a:pt x="2224138" y="0"/>
                </a:moveTo>
                <a:lnTo>
                  <a:pt x="2211959" y="0"/>
                </a:lnTo>
                <a:lnTo>
                  <a:pt x="2208911" y="1523"/>
                </a:lnTo>
                <a:lnTo>
                  <a:pt x="2208911" y="6095"/>
                </a:lnTo>
                <a:lnTo>
                  <a:pt x="2211959" y="7619"/>
                </a:lnTo>
                <a:lnTo>
                  <a:pt x="2224138" y="7619"/>
                </a:lnTo>
                <a:lnTo>
                  <a:pt x="2225662" y="6095"/>
                </a:lnTo>
                <a:lnTo>
                  <a:pt x="2225662" y="1523"/>
                </a:lnTo>
                <a:lnTo>
                  <a:pt x="2224138" y="0"/>
                </a:lnTo>
                <a:close/>
              </a:path>
              <a:path w="2625090" h="885189">
                <a:moveTo>
                  <a:pt x="2199779" y="0"/>
                </a:moveTo>
                <a:lnTo>
                  <a:pt x="2186076" y="0"/>
                </a:lnTo>
                <a:lnTo>
                  <a:pt x="2184552" y="1523"/>
                </a:lnTo>
                <a:lnTo>
                  <a:pt x="2184552" y="6095"/>
                </a:lnTo>
                <a:lnTo>
                  <a:pt x="2186076" y="7619"/>
                </a:lnTo>
                <a:lnTo>
                  <a:pt x="2199779" y="7619"/>
                </a:lnTo>
                <a:lnTo>
                  <a:pt x="2201303" y="6095"/>
                </a:lnTo>
                <a:lnTo>
                  <a:pt x="2201303" y="1523"/>
                </a:lnTo>
                <a:lnTo>
                  <a:pt x="2199779" y="0"/>
                </a:lnTo>
                <a:close/>
              </a:path>
              <a:path w="2625090" h="885189">
                <a:moveTo>
                  <a:pt x="2173897" y="0"/>
                </a:moveTo>
                <a:lnTo>
                  <a:pt x="2160193" y="0"/>
                </a:lnTo>
                <a:lnTo>
                  <a:pt x="2158669" y="1523"/>
                </a:lnTo>
                <a:lnTo>
                  <a:pt x="2158669" y="6095"/>
                </a:lnTo>
                <a:lnTo>
                  <a:pt x="2160193" y="7619"/>
                </a:lnTo>
                <a:lnTo>
                  <a:pt x="2173897" y="7619"/>
                </a:lnTo>
                <a:lnTo>
                  <a:pt x="2175421" y="6095"/>
                </a:lnTo>
                <a:lnTo>
                  <a:pt x="2175421" y="1523"/>
                </a:lnTo>
                <a:lnTo>
                  <a:pt x="2173897" y="0"/>
                </a:lnTo>
                <a:close/>
              </a:path>
              <a:path w="2625090" h="885189">
                <a:moveTo>
                  <a:pt x="2148014" y="0"/>
                </a:moveTo>
                <a:lnTo>
                  <a:pt x="2135835" y="0"/>
                </a:lnTo>
                <a:lnTo>
                  <a:pt x="2132799" y="1523"/>
                </a:lnTo>
                <a:lnTo>
                  <a:pt x="2132799" y="6095"/>
                </a:lnTo>
                <a:lnTo>
                  <a:pt x="2135835" y="7619"/>
                </a:lnTo>
                <a:lnTo>
                  <a:pt x="2148014" y="7619"/>
                </a:lnTo>
                <a:lnTo>
                  <a:pt x="2151062" y="6095"/>
                </a:lnTo>
                <a:lnTo>
                  <a:pt x="2151062" y="1523"/>
                </a:lnTo>
                <a:lnTo>
                  <a:pt x="2148014" y="0"/>
                </a:lnTo>
                <a:close/>
              </a:path>
              <a:path w="2625090" h="885189">
                <a:moveTo>
                  <a:pt x="2123655" y="0"/>
                </a:moveTo>
                <a:lnTo>
                  <a:pt x="2109965" y="0"/>
                </a:lnTo>
                <a:lnTo>
                  <a:pt x="2108441" y="1523"/>
                </a:lnTo>
                <a:lnTo>
                  <a:pt x="2108441" y="6095"/>
                </a:lnTo>
                <a:lnTo>
                  <a:pt x="2109965" y="7619"/>
                </a:lnTo>
                <a:lnTo>
                  <a:pt x="2123655" y="7619"/>
                </a:lnTo>
                <a:lnTo>
                  <a:pt x="2125179" y="6095"/>
                </a:lnTo>
                <a:lnTo>
                  <a:pt x="2125179" y="1523"/>
                </a:lnTo>
                <a:lnTo>
                  <a:pt x="2123655" y="0"/>
                </a:lnTo>
                <a:close/>
              </a:path>
              <a:path w="2625090" h="885189">
                <a:moveTo>
                  <a:pt x="2097786" y="0"/>
                </a:moveTo>
                <a:lnTo>
                  <a:pt x="2084082" y="0"/>
                </a:lnTo>
                <a:lnTo>
                  <a:pt x="2082558" y="1523"/>
                </a:lnTo>
                <a:lnTo>
                  <a:pt x="2082558" y="6095"/>
                </a:lnTo>
                <a:lnTo>
                  <a:pt x="2084082" y="7619"/>
                </a:lnTo>
                <a:lnTo>
                  <a:pt x="2097786" y="7619"/>
                </a:lnTo>
                <a:lnTo>
                  <a:pt x="2099297" y="6095"/>
                </a:lnTo>
                <a:lnTo>
                  <a:pt x="2099297" y="1523"/>
                </a:lnTo>
                <a:lnTo>
                  <a:pt x="2097786" y="0"/>
                </a:lnTo>
                <a:close/>
              </a:path>
              <a:path w="2625090" h="885189">
                <a:moveTo>
                  <a:pt x="2071903" y="0"/>
                </a:moveTo>
                <a:lnTo>
                  <a:pt x="2059724" y="0"/>
                </a:lnTo>
                <a:lnTo>
                  <a:pt x="2058200" y="1523"/>
                </a:lnTo>
                <a:lnTo>
                  <a:pt x="2058200" y="6095"/>
                </a:lnTo>
                <a:lnTo>
                  <a:pt x="2059724" y="7619"/>
                </a:lnTo>
                <a:lnTo>
                  <a:pt x="2071903" y="7619"/>
                </a:lnTo>
                <a:lnTo>
                  <a:pt x="2074951" y="6095"/>
                </a:lnTo>
                <a:lnTo>
                  <a:pt x="2074951" y="1523"/>
                </a:lnTo>
                <a:lnTo>
                  <a:pt x="2071903" y="0"/>
                </a:lnTo>
                <a:close/>
              </a:path>
              <a:path w="2625090" h="885189">
                <a:moveTo>
                  <a:pt x="2047544" y="0"/>
                </a:moveTo>
                <a:lnTo>
                  <a:pt x="2033841" y="0"/>
                </a:lnTo>
                <a:lnTo>
                  <a:pt x="2032317" y="1523"/>
                </a:lnTo>
                <a:lnTo>
                  <a:pt x="2032317" y="6095"/>
                </a:lnTo>
                <a:lnTo>
                  <a:pt x="2033841" y="7619"/>
                </a:lnTo>
                <a:lnTo>
                  <a:pt x="2047544" y="7619"/>
                </a:lnTo>
                <a:lnTo>
                  <a:pt x="2049068" y="6095"/>
                </a:lnTo>
                <a:lnTo>
                  <a:pt x="2049068" y="1523"/>
                </a:lnTo>
                <a:lnTo>
                  <a:pt x="2047544" y="0"/>
                </a:lnTo>
                <a:close/>
              </a:path>
              <a:path w="2625090" h="885189">
                <a:moveTo>
                  <a:pt x="2021662" y="0"/>
                </a:moveTo>
                <a:lnTo>
                  <a:pt x="2007958" y="0"/>
                </a:lnTo>
                <a:lnTo>
                  <a:pt x="2006434" y="1523"/>
                </a:lnTo>
                <a:lnTo>
                  <a:pt x="2006434" y="6095"/>
                </a:lnTo>
                <a:lnTo>
                  <a:pt x="2007958" y="7619"/>
                </a:lnTo>
                <a:lnTo>
                  <a:pt x="2021662" y="7619"/>
                </a:lnTo>
                <a:lnTo>
                  <a:pt x="2023186" y="6095"/>
                </a:lnTo>
                <a:lnTo>
                  <a:pt x="2023186" y="1523"/>
                </a:lnTo>
                <a:lnTo>
                  <a:pt x="2021662" y="0"/>
                </a:lnTo>
                <a:close/>
              </a:path>
              <a:path w="2625090" h="885189">
                <a:moveTo>
                  <a:pt x="1995779" y="0"/>
                </a:moveTo>
                <a:lnTo>
                  <a:pt x="1983600" y="0"/>
                </a:lnTo>
                <a:lnTo>
                  <a:pt x="1982089" y="1523"/>
                </a:lnTo>
                <a:lnTo>
                  <a:pt x="1982089" y="6095"/>
                </a:lnTo>
                <a:lnTo>
                  <a:pt x="1983600" y="7619"/>
                </a:lnTo>
                <a:lnTo>
                  <a:pt x="1995779" y="7619"/>
                </a:lnTo>
                <a:lnTo>
                  <a:pt x="1998827" y="6095"/>
                </a:lnTo>
                <a:lnTo>
                  <a:pt x="1998827" y="1523"/>
                </a:lnTo>
                <a:lnTo>
                  <a:pt x="1995779" y="0"/>
                </a:lnTo>
                <a:close/>
              </a:path>
              <a:path w="2625090" h="885189">
                <a:moveTo>
                  <a:pt x="1971420" y="0"/>
                </a:moveTo>
                <a:lnTo>
                  <a:pt x="1957730" y="0"/>
                </a:lnTo>
                <a:lnTo>
                  <a:pt x="1956206" y="1523"/>
                </a:lnTo>
                <a:lnTo>
                  <a:pt x="1956206" y="6095"/>
                </a:lnTo>
                <a:lnTo>
                  <a:pt x="1957730" y="7619"/>
                </a:lnTo>
                <a:lnTo>
                  <a:pt x="1971420" y="7619"/>
                </a:lnTo>
                <a:lnTo>
                  <a:pt x="1972945" y="6095"/>
                </a:lnTo>
                <a:lnTo>
                  <a:pt x="1972945" y="1523"/>
                </a:lnTo>
                <a:lnTo>
                  <a:pt x="1971420" y="0"/>
                </a:lnTo>
                <a:close/>
              </a:path>
              <a:path w="2625090" h="885189">
                <a:moveTo>
                  <a:pt x="1945551" y="0"/>
                </a:moveTo>
                <a:lnTo>
                  <a:pt x="1933371" y="0"/>
                </a:lnTo>
                <a:lnTo>
                  <a:pt x="1930323" y="1523"/>
                </a:lnTo>
                <a:lnTo>
                  <a:pt x="1930323" y="6095"/>
                </a:lnTo>
                <a:lnTo>
                  <a:pt x="1933371" y="7619"/>
                </a:lnTo>
                <a:lnTo>
                  <a:pt x="1945551" y="7619"/>
                </a:lnTo>
                <a:lnTo>
                  <a:pt x="1947075" y="6095"/>
                </a:lnTo>
                <a:lnTo>
                  <a:pt x="1947075" y="1523"/>
                </a:lnTo>
                <a:lnTo>
                  <a:pt x="1945551" y="0"/>
                </a:lnTo>
                <a:close/>
              </a:path>
              <a:path w="2625090" h="885189">
                <a:moveTo>
                  <a:pt x="1921192" y="0"/>
                </a:moveTo>
                <a:lnTo>
                  <a:pt x="1907489" y="0"/>
                </a:lnTo>
                <a:lnTo>
                  <a:pt x="1905965" y="1523"/>
                </a:lnTo>
                <a:lnTo>
                  <a:pt x="1905965" y="6095"/>
                </a:lnTo>
                <a:lnTo>
                  <a:pt x="1907489" y="7619"/>
                </a:lnTo>
                <a:lnTo>
                  <a:pt x="1921192" y="7619"/>
                </a:lnTo>
                <a:lnTo>
                  <a:pt x="1922716" y="6095"/>
                </a:lnTo>
                <a:lnTo>
                  <a:pt x="1922716" y="1523"/>
                </a:lnTo>
                <a:lnTo>
                  <a:pt x="1921192" y="0"/>
                </a:lnTo>
                <a:close/>
              </a:path>
              <a:path w="2625090" h="885189">
                <a:moveTo>
                  <a:pt x="1895309" y="0"/>
                </a:moveTo>
                <a:lnTo>
                  <a:pt x="1881606" y="0"/>
                </a:lnTo>
                <a:lnTo>
                  <a:pt x="1880082" y="1523"/>
                </a:lnTo>
                <a:lnTo>
                  <a:pt x="1880082" y="6095"/>
                </a:lnTo>
                <a:lnTo>
                  <a:pt x="1881606" y="7619"/>
                </a:lnTo>
                <a:lnTo>
                  <a:pt x="1895309" y="7619"/>
                </a:lnTo>
                <a:lnTo>
                  <a:pt x="1896833" y="6095"/>
                </a:lnTo>
                <a:lnTo>
                  <a:pt x="1896833" y="1523"/>
                </a:lnTo>
                <a:lnTo>
                  <a:pt x="1895309" y="0"/>
                </a:lnTo>
                <a:close/>
              </a:path>
              <a:path w="2625090" h="885189">
                <a:moveTo>
                  <a:pt x="1869427" y="0"/>
                </a:moveTo>
                <a:lnTo>
                  <a:pt x="1857248" y="0"/>
                </a:lnTo>
                <a:lnTo>
                  <a:pt x="1854212" y="1523"/>
                </a:lnTo>
                <a:lnTo>
                  <a:pt x="1854212" y="6095"/>
                </a:lnTo>
                <a:lnTo>
                  <a:pt x="1857248" y="7619"/>
                </a:lnTo>
                <a:lnTo>
                  <a:pt x="1869427" y="7619"/>
                </a:lnTo>
                <a:lnTo>
                  <a:pt x="1872475" y="6095"/>
                </a:lnTo>
                <a:lnTo>
                  <a:pt x="1872475" y="1523"/>
                </a:lnTo>
                <a:lnTo>
                  <a:pt x="1869427" y="0"/>
                </a:lnTo>
                <a:close/>
              </a:path>
              <a:path w="2625090" h="885189">
                <a:moveTo>
                  <a:pt x="1845068" y="0"/>
                </a:moveTo>
                <a:lnTo>
                  <a:pt x="1831378" y="0"/>
                </a:lnTo>
                <a:lnTo>
                  <a:pt x="1829854" y="1523"/>
                </a:lnTo>
                <a:lnTo>
                  <a:pt x="1829854" y="6095"/>
                </a:lnTo>
                <a:lnTo>
                  <a:pt x="1831378" y="7619"/>
                </a:lnTo>
                <a:lnTo>
                  <a:pt x="1845068" y="7619"/>
                </a:lnTo>
                <a:lnTo>
                  <a:pt x="1846592" y="6095"/>
                </a:lnTo>
                <a:lnTo>
                  <a:pt x="1846592" y="1523"/>
                </a:lnTo>
                <a:lnTo>
                  <a:pt x="1845068" y="0"/>
                </a:lnTo>
                <a:close/>
              </a:path>
              <a:path w="2625090" h="885189">
                <a:moveTo>
                  <a:pt x="1819198" y="0"/>
                </a:moveTo>
                <a:lnTo>
                  <a:pt x="1805495" y="0"/>
                </a:lnTo>
                <a:lnTo>
                  <a:pt x="1803971" y="1523"/>
                </a:lnTo>
                <a:lnTo>
                  <a:pt x="1803971" y="6095"/>
                </a:lnTo>
                <a:lnTo>
                  <a:pt x="1805495" y="7619"/>
                </a:lnTo>
                <a:lnTo>
                  <a:pt x="1819198" y="7619"/>
                </a:lnTo>
                <a:lnTo>
                  <a:pt x="1820710" y="6095"/>
                </a:lnTo>
                <a:lnTo>
                  <a:pt x="1820710" y="1523"/>
                </a:lnTo>
                <a:lnTo>
                  <a:pt x="1819198" y="0"/>
                </a:lnTo>
                <a:close/>
              </a:path>
              <a:path w="2625090" h="885189">
                <a:moveTo>
                  <a:pt x="1793316" y="0"/>
                </a:moveTo>
                <a:lnTo>
                  <a:pt x="1781136" y="0"/>
                </a:lnTo>
                <a:lnTo>
                  <a:pt x="1779612" y="1523"/>
                </a:lnTo>
                <a:lnTo>
                  <a:pt x="1779612" y="6095"/>
                </a:lnTo>
                <a:lnTo>
                  <a:pt x="1781136" y="7619"/>
                </a:lnTo>
                <a:lnTo>
                  <a:pt x="1793316" y="7619"/>
                </a:lnTo>
                <a:lnTo>
                  <a:pt x="1796364" y="6095"/>
                </a:lnTo>
                <a:lnTo>
                  <a:pt x="1796364" y="1523"/>
                </a:lnTo>
                <a:lnTo>
                  <a:pt x="1793316" y="0"/>
                </a:lnTo>
                <a:close/>
              </a:path>
              <a:path w="2625090" h="885189">
                <a:moveTo>
                  <a:pt x="1768957" y="0"/>
                </a:moveTo>
                <a:lnTo>
                  <a:pt x="1755254" y="0"/>
                </a:lnTo>
                <a:lnTo>
                  <a:pt x="1753730" y="1523"/>
                </a:lnTo>
                <a:lnTo>
                  <a:pt x="1753730" y="6095"/>
                </a:lnTo>
                <a:lnTo>
                  <a:pt x="1755254" y="7619"/>
                </a:lnTo>
                <a:lnTo>
                  <a:pt x="1768957" y="7619"/>
                </a:lnTo>
                <a:lnTo>
                  <a:pt x="1770481" y="6095"/>
                </a:lnTo>
                <a:lnTo>
                  <a:pt x="1770481" y="1523"/>
                </a:lnTo>
                <a:lnTo>
                  <a:pt x="1768957" y="0"/>
                </a:lnTo>
                <a:close/>
              </a:path>
              <a:path w="2625090" h="885189">
                <a:moveTo>
                  <a:pt x="1743075" y="0"/>
                </a:moveTo>
                <a:lnTo>
                  <a:pt x="1730895" y="0"/>
                </a:lnTo>
                <a:lnTo>
                  <a:pt x="1727847" y="1523"/>
                </a:lnTo>
                <a:lnTo>
                  <a:pt x="1727847" y="6095"/>
                </a:lnTo>
                <a:lnTo>
                  <a:pt x="1730895" y="7619"/>
                </a:lnTo>
                <a:lnTo>
                  <a:pt x="1743075" y="7619"/>
                </a:lnTo>
                <a:lnTo>
                  <a:pt x="1744599" y="6095"/>
                </a:lnTo>
                <a:lnTo>
                  <a:pt x="1744599" y="1523"/>
                </a:lnTo>
                <a:lnTo>
                  <a:pt x="1743075" y="0"/>
                </a:lnTo>
                <a:close/>
              </a:path>
              <a:path w="2625090" h="885189">
                <a:moveTo>
                  <a:pt x="1717192" y="0"/>
                </a:moveTo>
                <a:lnTo>
                  <a:pt x="1705013" y="0"/>
                </a:lnTo>
                <a:lnTo>
                  <a:pt x="1703501" y="1523"/>
                </a:lnTo>
                <a:lnTo>
                  <a:pt x="1703501" y="6095"/>
                </a:lnTo>
                <a:lnTo>
                  <a:pt x="1705013" y="7619"/>
                </a:lnTo>
                <a:lnTo>
                  <a:pt x="1717192" y="7619"/>
                </a:lnTo>
                <a:lnTo>
                  <a:pt x="1720240" y="6095"/>
                </a:lnTo>
                <a:lnTo>
                  <a:pt x="1720240" y="1523"/>
                </a:lnTo>
                <a:lnTo>
                  <a:pt x="1717192" y="0"/>
                </a:lnTo>
                <a:close/>
              </a:path>
              <a:path w="2625090" h="885189">
                <a:moveTo>
                  <a:pt x="1692833" y="0"/>
                </a:moveTo>
                <a:lnTo>
                  <a:pt x="1679143" y="0"/>
                </a:lnTo>
                <a:lnTo>
                  <a:pt x="1677619" y="1523"/>
                </a:lnTo>
                <a:lnTo>
                  <a:pt x="1677619" y="6095"/>
                </a:lnTo>
                <a:lnTo>
                  <a:pt x="1679143" y="7619"/>
                </a:lnTo>
                <a:lnTo>
                  <a:pt x="1692833" y="7619"/>
                </a:lnTo>
                <a:lnTo>
                  <a:pt x="1694357" y="6095"/>
                </a:lnTo>
                <a:lnTo>
                  <a:pt x="1694357" y="1523"/>
                </a:lnTo>
                <a:lnTo>
                  <a:pt x="1692833" y="0"/>
                </a:lnTo>
                <a:close/>
              </a:path>
              <a:path w="2625090" h="885189">
                <a:moveTo>
                  <a:pt x="1666963" y="0"/>
                </a:moveTo>
                <a:lnTo>
                  <a:pt x="1654784" y="0"/>
                </a:lnTo>
                <a:lnTo>
                  <a:pt x="1651736" y="1523"/>
                </a:lnTo>
                <a:lnTo>
                  <a:pt x="1651736" y="6095"/>
                </a:lnTo>
                <a:lnTo>
                  <a:pt x="1654784" y="7619"/>
                </a:lnTo>
                <a:lnTo>
                  <a:pt x="1666963" y="7619"/>
                </a:lnTo>
                <a:lnTo>
                  <a:pt x="1668487" y="6095"/>
                </a:lnTo>
                <a:lnTo>
                  <a:pt x="1668487" y="1523"/>
                </a:lnTo>
                <a:lnTo>
                  <a:pt x="1666963" y="0"/>
                </a:lnTo>
                <a:close/>
              </a:path>
              <a:path w="2625090" h="885189">
                <a:moveTo>
                  <a:pt x="1642605" y="0"/>
                </a:moveTo>
                <a:lnTo>
                  <a:pt x="1628902" y="0"/>
                </a:lnTo>
                <a:lnTo>
                  <a:pt x="1627377" y="1523"/>
                </a:lnTo>
                <a:lnTo>
                  <a:pt x="1627377" y="6095"/>
                </a:lnTo>
                <a:lnTo>
                  <a:pt x="1628902" y="7619"/>
                </a:lnTo>
                <a:lnTo>
                  <a:pt x="1642605" y="7619"/>
                </a:lnTo>
                <a:lnTo>
                  <a:pt x="1644129" y="6095"/>
                </a:lnTo>
                <a:lnTo>
                  <a:pt x="1644129" y="1523"/>
                </a:lnTo>
                <a:lnTo>
                  <a:pt x="1642605" y="0"/>
                </a:lnTo>
                <a:close/>
              </a:path>
              <a:path w="2625090" h="885189">
                <a:moveTo>
                  <a:pt x="1616722" y="0"/>
                </a:moveTo>
                <a:lnTo>
                  <a:pt x="1603019" y="0"/>
                </a:lnTo>
                <a:lnTo>
                  <a:pt x="1601495" y="1523"/>
                </a:lnTo>
                <a:lnTo>
                  <a:pt x="1601495" y="6095"/>
                </a:lnTo>
                <a:lnTo>
                  <a:pt x="1603019" y="7619"/>
                </a:lnTo>
                <a:lnTo>
                  <a:pt x="1616722" y="7619"/>
                </a:lnTo>
                <a:lnTo>
                  <a:pt x="1618246" y="6095"/>
                </a:lnTo>
                <a:lnTo>
                  <a:pt x="1618246" y="1523"/>
                </a:lnTo>
                <a:lnTo>
                  <a:pt x="1616722" y="0"/>
                </a:lnTo>
                <a:close/>
              </a:path>
              <a:path w="2625090" h="885189">
                <a:moveTo>
                  <a:pt x="1590840" y="0"/>
                </a:moveTo>
                <a:lnTo>
                  <a:pt x="1578660" y="0"/>
                </a:lnTo>
                <a:lnTo>
                  <a:pt x="1575625" y="1523"/>
                </a:lnTo>
                <a:lnTo>
                  <a:pt x="1575625" y="6095"/>
                </a:lnTo>
                <a:lnTo>
                  <a:pt x="1578660" y="7619"/>
                </a:lnTo>
                <a:lnTo>
                  <a:pt x="1590840" y="7619"/>
                </a:lnTo>
                <a:lnTo>
                  <a:pt x="1593888" y="6095"/>
                </a:lnTo>
                <a:lnTo>
                  <a:pt x="1593888" y="1523"/>
                </a:lnTo>
                <a:lnTo>
                  <a:pt x="1590840" y="0"/>
                </a:lnTo>
                <a:close/>
              </a:path>
              <a:path w="2625090" h="885189">
                <a:moveTo>
                  <a:pt x="1566481" y="0"/>
                </a:moveTo>
                <a:lnTo>
                  <a:pt x="1552790" y="0"/>
                </a:lnTo>
                <a:lnTo>
                  <a:pt x="1551266" y="1523"/>
                </a:lnTo>
                <a:lnTo>
                  <a:pt x="1551266" y="6095"/>
                </a:lnTo>
                <a:lnTo>
                  <a:pt x="1552790" y="7619"/>
                </a:lnTo>
                <a:lnTo>
                  <a:pt x="1566481" y="7619"/>
                </a:lnTo>
                <a:lnTo>
                  <a:pt x="1568005" y="6095"/>
                </a:lnTo>
                <a:lnTo>
                  <a:pt x="1568005" y="1523"/>
                </a:lnTo>
                <a:lnTo>
                  <a:pt x="1566481" y="0"/>
                </a:lnTo>
                <a:close/>
              </a:path>
              <a:path w="2625090" h="885189">
                <a:moveTo>
                  <a:pt x="1540611" y="0"/>
                </a:moveTo>
                <a:lnTo>
                  <a:pt x="1526908" y="0"/>
                </a:lnTo>
                <a:lnTo>
                  <a:pt x="1525384" y="1523"/>
                </a:lnTo>
                <a:lnTo>
                  <a:pt x="1525384" y="6095"/>
                </a:lnTo>
                <a:lnTo>
                  <a:pt x="1526908" y="7619"/>
                </a:lnTo>
                <a:lnTo>
                  <a:pt x="1540611" y="7619"/>
                </a:lnTo>
                <a:lnTo>
                  <a:pt x="1542122" y="6095"/>
                </a:lnTo>
                <a:lnTo>
                  <a:pt x="1542122" y="1523"/>
                </a:lnTo>
                <a:lnTo>
                  <a:pt x="1540611" y="0"/>
                </a:lnTo>
                <a:close/>
              </a:path>
              <a:path w="2625090" h="885189">
                <a:moveTo>
                  <a:pt x="1514729" y="0"/>
                </a:moveTo>
                <a:lnTo>
                  <a:pt x="1502549" y="0"/>
                </a:lnTo>
                <a:lnTo>
                  <a:pt x="1501025" y="1523"/>
                </a:lnTo>
                <a:lnTo>
                  <a:pt x="1501025" y="6095"/>
                </a:lnTo>
                <a:lnTo>
                  <a:pt x="1502549" y="7619"/>
                </a:lnTo>
                <a:lnTo>
                  <a:pt x="1514729" y="7619"/>
                </a:lnTo>
                <a:lnTo>
                  <a:pt x="1517777" y="6095"/>
                </a:lnTo>
                <a:lnTo>
                  <a:pt x="1517777" y="1523"/>
                </a:lnTo>
                <a:lnTo>
                  <a:pt x="1514729" y="0"/>
                </a:lnTo>
                <a:close/>
              </a:path>
              <a:path w="2625090" h="885189">
                <a:moveTo>
                  <a:pt x="1490370" y="0"/>
                </a:moveTo>
                <a:lnTo>
                  <a:pt x="1476667" y="0"/>
                </a:lnTo>
                <a:lnTo>
                  <a:pt x="1475143" y="1523"/>
                </a:lnTo>
                <a:lnTo>
                  <a:pt x="1475143" y="6095"/>
                </a:lnTo>
                <a:lnTo>
                  <a:pt x="1476667" y="7619"/>
                </a:lnTo>
                <a:lnTo>
                  <a:pt x="1490370" y="7619"/>
                </a:lnTo>
                <a:lnTo>
                  <a:pt x="1491894" y="6095"/>
                </a:lnTo>
                <a:lnTo>
                  <a:pt x="1491894" y="1523"/>
                </a:lnTo>
                <a:lnTo>
                  <a:pt x="1490370" y="0"/>
                </a:lnTo>
                <a:close/>
              </a:path>
              <a:path w="2625090" h="885189">
                <a:moveTo>
                  <a:pt x="1464487" y="0"/>
                </a:moveTo>
                <a:lnTo>
                  <a:pt x="1452308" y="0"/>
                </a:lnTo>
                <a:lnTo>
                  <a:pt x="1449260" y="1523"/>
                </a:lnTo>
                <a:lnTo>
                  <a:pt x="1449260" y="6095"/>
                </a:lnTo>
                <a:lnTo>
                  <a:pt x="1452308" y="7619"/>
                </a:lnTo>
                <a:lnTo>
                  <a:pt x="1464487" y="7619"/>
                </a:lnTo>
                <a:lnTo>
                  <a:pt x="1466011" y="6095"/>
                </a:lnTo>
                <a:lnTo>
                  <a:pt x="1466011" y="1523"/>
                </a:lnTo>
                <a:lnTo>
                  <a:pt x="1464487" y="0"/>
                </a:lnTo>
                <a:close/>
              </a:path>
              <a:path w="2625090" h="885189">
                <a:moveTo>
                  <a:pt x="1438605" y="0"/>
                </a:moveTo>
                <a:lnTo>
                  <a:pt x="1426425" y="0"/>
                </a:lnTo>
                <a:lnTo>
                  <a:pt x="1424914" y="1523"/>
                </a:lnTo>
                <a:lnTo>
                  <a:pt x="1424914" y="6095"/>
                </a:lnTo>
                <a:lnTo>
                  <a:pt x="1426425" y="7619"/>
                </a:lnTo>
                <a:lnTo>
                  <a:pt x="1438605" y="7619"/>
                </a:lnTo>
                <a:lnTo>
                  <a:pt x="1441653" y="6095"/>
                </a:lnTo>
                <a:lnTo>
                  <a:pt x="1441653" y="1523"/>
                </a:lnTo>
                <a:lnTo>
                  <a:pt x="1438605" y="0"/>
                </a:lnTo>
                <a:close/>
              </a:path>
              <a:path w="2625090" h="885189">
                <a:moveTo>
                  <a:pt x="1414246" y="0"/>
                </a:moveTo>
                <a:lnTo>
                  <a:pt x="1400556" y="0"/>
                </a:lnTo>
                <a:lnTo>
                  <a:pt x="1399032" y="1523"/>
                </a:lnTo>
                <a:lnTo>
                  <a:pt x="1399032" y="6095"/>
                </a:lnTo>
                <a:lnTo>
                  <a:pt x="1400556" y="7619"/>
                </a:lnTo>
                <a:lnTo>
                  <a:pt x="1414246" y="7619"/>
                </a:lnTo>
                <a:lnTo>
                  <a:pt x="1415770" y="6095"/>
                </a:lnTo>
                <a:lnTo>
                  <a:pt x="1415770" y="1523"/>
                </a:lnTo>
                <a:lnTo>
                  <a:pt x="1414246" y="0"/>
                </a:lnTo>
                <a:close/>
              </a:path>
              <a:path w="2625090" h="885189">
                <a:moveTo>
                  <a:pt x="1388376" y="0"/>
                </a:moveTo>
                <a:lnTo>
                  <a:pt x="1376197" y="0"/>
                </a:lnTo>
                <a:lnTo>
                  <a:pt x="1373149" y="1523"/>
                </a:lnTo>
                <a:lnTo>
                  <a:pt x="1373149" y="6095"/>
                </a:lnTo>
                <a:lnTo>
                  <a:pt x="1376197" y="7619"/>
                </a:lnTo>
                <a:lnTo>
                  <a:pt x="1388376" y="7619"/>
                </a:lnTo>
                <a:lnTo>
                  <a:pt x="1389900" y="6095"/>
                </a:lnTo>
                <a:lnTo>
                  <a:pt x="1389900" y="1523"/>
                </a:lnTo>
                <a:lnTo>
                  <a:pt x="1388376" y="0"/>
                </a:lnTo>
                <a:close/>
              </a:path>
              <a:path w="2625090" h="885189">
                <a:moveTo>
                  <a:pt x="1364018" y="0"/>
                </a:moveTo>
                <a:lnTo>
                  <a:pt x="1350314" y="0"/>
                </a:lnTo>
                <a:lnTo>
                  <a:pt x="1348790" y="1523"/>
                </a:lnTo>
                <a:lnTo>
                  <a:pt x="1348790" y="6095"/>
                </a:lnTo>
                <a:lnTo>
                  <a:pt x="1350314" y="7619"/>
                </a:lnTo>
                <a:lnTo>
                  <a:pt x="1364018" y="7619"/>
                </a:lnTo>
                <a:lnTo>
                  <a:pt x="1365542" y="6095"/>
                </a:lnTo>
                <a:lnTo>
                  <a:pt x="1365542" y="1523"/>
                </a:lnTo>
                <a:lnTo>
                  <a:pt x="1364018" y="0"/>
                </a:lnTo>
                <a:close/>
              </a:path>
              <a:path w="2625090" h="885189">
                <a:moveTo>
                  <a:pt x="1338135" y="0"/>
                </a:moveTo>
                <a:lnTo>
                  <a:pt x="1324432" y="0"/>
                </a:lnTo>
                <a:lnTo>
                  <a:pt x="1322908" y="1523"/>
                </a:lnTo>
                <a:lnTo>
                  <a:pt x="1322908" y="6095"/>
                </a:lnTo>
                <a:lnTo>
                  <a:pt x="1324432" y="7619"/>
                </a:lnTo>
                <a:lnTo>
                  <a:pt x="1338135" y="7619"/>
                </a:lnTo>
                <a:lnTo>
                  <a:pt x="1339659" y="6095"/>
                </a:lnTo>
                <a:lnTo>
                  <a:pt x="1339659" y="1523"/>
                </a:lnTo>
                <a:lnTo>
                  <a:pt x="1338135" y="0"/>
                </a:lnTo>
                <a:close/>
              </a:path>
              <a:path w="2625090" h="885189">
                <a:moveTo>
                  <a:pt x="1312252" y="0"/>
                </a:moveTo>
                <a:lnTo>
                  <a:pt x="1300073" y="0"/>
                </a:lnTo>
                <a:lnTo>
                  <a:pt x="1297038" y="1523"/>
                </a:lnTo>
                <a:lnTo>
                  <a:pt x="1297038" y="6095"/>
                </a:lnTo>
                <a:lnTo>
                  <a:pt x="1300073" y="7619"/>
                </a:lnTo>
                <a:lnTo>
                  <a:pt x="1312252" y="7619"/>
                </a:lnTo>
                <a:lnTo>
                  <a:pt x="1315300" y="6095"/>
                </a:lnTo>
                <a:lnTo>
                  <a:pt x="1315300" y="1523"/>
                </a:lnTo>
                <a:lnTo>
                  <a:pt x="1312252" y="0"/>
                </a:lnTo>
                <a:close/>
              </a:path>
              <a:path w="2625090" h="885189">
                <a:moveTo>
                  <a:pt x="1287894" y="0"/>
                </a:moveTo>
                <a:lnTo>
                  <a:pt x="1274203" y="0"/>
                </a:lnTo>
                <a:lnTo>
                  <a:pt x="1272679" y="1523"/>
                </a:lnTo>
                <a:lnTo>
                  <a:pt x="1272679" y="6095"/>
                </a:lnTo>
                <a:lnTo>
                  <a:pt x="1274203" y="7619"/>
                </a:lnTo>
                <a:lnTo>
                  <a:pt x="1287894" y="7619"/>
                </a:lnTo>
                <a:lnTo>
                  <a:pt x="1289418" y="6095"/>
                </a:lnTo>
                <a:lnTo>
                  <a:pt x="1289418" y="1523"/>
                </a:lnTo>
                <a:lnTo>
                  <a:pt x="1287894" y="0"/>
                </a:lnTo>
                <a:close/>
              </a:path>
              <a:path w="2625090" h="885189">
                <a:moveTo>
                  <a:pt x="1262024" y="0"/>
                </a:moveTo>
                <a:lnTo>
                  <a:pt x="1248321" y="0"/>
                </a:lnTo>
                <a:lnTo>
                  <a:pt x="1246797" y="1523"/>
                </a:lnTo>
                <a:lnTo>
                  <a:pt x="1246797" y="6095"/>
                </a:lnTo>
                <a:lnTo>
                  <a:pt x="1248321" y="7619"/>
                </a:lnTo>
                <a:lnTo>
                  <a:pt x="1262024" y="7619"/>
                </a:lnTo>
                <a:lnTo>
                  <a:pt x="1263535" y="6095"/>
                </a:lnTo>
                <a:lnTo>
                  <a:pt x="1263535" y="1523"/>
                </a:lnTo>
                <a:lnTo>
                  <a:pt x="1262024" y="0"/>
                </a:lnTo>
                <a:close/>
              </a:path>
              <a:path w="2625090" h="885189">
                <a:moveTo>
                  <a:pt x="1236141" y="0"/>
                </a:moveTo>
                <a:lnTo>
                  <a:pt x="1223962" y="0"/>
                </a:lnTo>
                <a:lnTo>
                  <a:pt x="1222438" y="1523"/>
                </a:lnTo>
                <a:lnTo>
                  <a:pt x="1222438" y="6095"/>
                </a:lnTo>
                <a:lnTo>
                  <a:pt x="1223962" y="7619"/>
                </a:lnTo>
                <a:lnTo>
                  <a:pt x="1236141" y="7619"/>
                </a:lnTo>
                <a:lnTo>
                  <a:pt x="1239189" y="6095"/>
                </a:lnTo>
                <a:lnTo>
                  <a:pt x="1239189" y="1523"/>
                </a:lnTo>
                <a:lnTo>
                  <a:pt x="1236141" y="0"/>
                </a:lnTo>
                <a:close/>
              </a:path>
              <a:path w="2625090" h="885189">
                <a:moveTo>
                  <a:pt x="1211783" y="0"/>
                </a:moveTo>
                <a:lnTo>
                  <a:pt x="1198079" y="0"/>
                </a:lnTo>
                <a:lnTo>
                  <a:pt x="1196555" y="1523"/>
                </a:lnTo>
                <a:lnTo>
                  <a:pt x="1196555" y="6095"/>
                </a:lnTo>
                <a:lnTo>
                  <a:pt x="1198079" y="7619"/>
                </a:lnTo>
                <a:lnTo>
                  <a:pt x="1211783" y="7619"/>
                </a:lnTo>
                <a:lnTo>
                  <a:pt x="1213307" y="6095"/>
                </a:lnTo>
                <a:lnTo>
                  <a:pt x="1213307" y="1523"/>
                </a:lnTo>
                <a:lnTo>
                  <a:pt x="1211783" y="0"/>
                </a:lnTo>
                <a:close/>
              </a:path>
              <a:path w="2625090" h="885189">
                <a:moveTo>
                  <a:pt x="1185900" y="0"/>
                </a:moveTo>
                <a:lnTo>
                  <a:pt x="1173721" y="0"/>
                </a:lnTo>
                <a:lnTo>
                  <a:pt x="1170673" y="1523"/>
                </a:lnTo>
                <a:lnTo>
                  <a:pt x="1170673" y="6095"/>
                </a:lnTo>
                <a:lnTo>
                  <a:pt x="1173721" y="7619"/>
                </a:lnTo>
                <a:lnTo>
                  <a:pt x="1185900" y="7619"/>
                </a:lnTo>
                <a:lnTo>
                  <a:pt x="1187424" y="6095"/>
                </a:lnTo>
                <a:lnTo>
                  <a:pt x="1187424" y="1523"/>
                </a:lnTo>
                <a:lnTo>
                  <a:pt x="1185900" y="0"/>
                </a:lnTo>
                <a:close/>
              </a:path>
              <a:path w="2625090" h="885189">
                <a:moveTo>
                  <a:pt x="1160018" y="0"/>
                </a:moveTo>
                <a:lnTo>
                  <a:pt x="1147838" y="0"/>
                </a:lnTo>
                <a:lnTo>
                  <a:pt x="1146327" y="1523"/>
                </a:lnTo>
                <a:lnTo>
                  <a:pt x="1146327" y="6095"/>
                </a:lnTo>
                <a:lnTo>
                  <a:pt x="1147838" y="7619"/>
                </a:lnTo>
                <a:lnTo>
                  <a:pt x="1160018" y="7619"/>
                </a:lnTo>
                <a:lnTo>
                  <a:pt x="1163066" y="6095"/>
                </a:lnTo>
                <a:lnTo>
                  <a:pt x="1163066" y="1523"/>
                </a:lnTo>
                <a:lnTo>
                  <a:pt x="1160018" y="0"/>
                </a:lnTo>
                <a:close/>
              </a:path>
              <a:path w="2625090" h="885189">
                <a:moveTo>
                  <a:pt x="1135659" y="0"/>
                </a:moveTo>
                <a:lnTo>
                  <a:pt x="1121968" y="0"/>
                </a:lnTo>
                <a:lnTo>
                  <a:pt x="1120444" y="1523"/>
                </a:lnTo>
                <a:lnTo>
                  <a:pt x="1120444" y="6095"/>
                </a:lnTo>
                <a:lnTo>
                  <a:pt x="1121968" y="7619"/>
                </a:lnTo>
                <a:lnTo>
                  <a:pt x="1135659" y="7619"/>
                </a:lnTo>
                <a:lnTo>
                  <a:pt x="1137183" y="6095"/>
                </a:lnTo>
                <a:lnTo>
                  <a:pt x="1137183" y="1523"/>
                </a:lnTo>
                <a:lnTo>
                  <a:pt x="1135659" y="0"/>
                </a:lnTo>
                <a:close/>
              </a:path>
              <a:path w="2625090" h="885189">
                <a:moveTo>
                  <a:pt x="1109789" y="0"/>
                </a:moveTo>
                <a:lnTo>
                  <a:pt x="1097610" y="0"/>
                </a:lnTo>
                <a:lnTo>
                  <a:pt x="1094562" y="1523"/>
                </a:lnTo>
                <a:lnTo>
                  <a:pt x="1094562" y="6095"/>
                </a:lnTo>
                <a:lnTo>
                  <a:pt x="1097610" y="7619"/>
                </a:lnTo>
                <a:lnTo>
                  <a:pt x="1109789" y="7619"/>
                </a:lnTo>
                <a:lnTo>
                  <a:pt x="1111313" y="6095"/>
                </a:lnTo>
                <a:lnTo>
                  <a:pt x="1111313" y="1523"/>
                </a:lnTo>
                <a:lnTo>
                  <a:pt x="1109789" y="0"/>
                </a:lnTo>
                <a:close/>
              </a:path>
              <a:path w="2625090" h="885189">
                <a:moveTo>
                  <a:pt x="1085430" y="0"/>
                </a:moveTo>
                <a:lnTo>
                  <a:pt x="1071727" y="0"/>
                </a:lnTo>
                <a:lnTo>
                  <a:pt x="1070203" y="1523"/>
                </a:lnTo>
                <a:lnTo>
                  <a:pt x="1070203" y="6095"/>
                </a:lnTo>
                <a:lnTo>
                  <a:pt x="1071727" y="7619"/>
                </a:lnTo>
                <a:lnTo>
                  <a:pt x="1085430" y="7619"/>
                </a:lnTo>
                <a:lnTo>
                  <a:pt x="1086954" y="6095"/>
                </a:lnTo>
                <a:lnTo>
                  <a:pt x="1086954" y="1523"/>
                </a:lnTo>
                <a:lnTo>
                  <a:pt x="1085430" y="0"/>
                </a:lnTo>
                <a:close/>
              </a:path>
              <a:path w="2625090" h="885189">
                <a:moveTo>
                  <a:pt x="1059548" y="0"/>
                </a:moveTo>
                <a:lnTo>
                  <a:pt x="1045844" y="0"/>
                </a:lnTo>
                <a:lnTo>
                  <a:pt x="1044321" y="1523"/>
                </a:lnTo>
                <a:lnTo>
                  <a:pt x="1044321" y="6095"/>
                </a:lnTo>
                <a:lnTo>
                  <a:pt x="1045844" y="7619"/>
                </a:lnTo>
                <a:lnTo>
                  <a:pt x="1059548" y="7619"/>
                </a:lnTo>
                <a:lnTo>
                  <a:pt x="1061072" y="6095"/>
                </a:lnTo>
                <a:lnTo>
                  <a:pt x="1061072" y="1523"/>
                </a:lnTo>
                <a:lnTo>
                  <a:pt x="1059548" y="0"/>
                </a:lnTo>
                <a:close/>
              </a:path>
              <a:path w="2625090" h="885189">
                <a:moveTo>
                  <a:pt x="1033665" y="0"/>
                </a:moveTo>
                <a:lnTo>
                  <a:pt x="1021486" y="0"/>
                </a:lnTo>
                <a:lnTo>
                  <a:pt x="1018451" y="1523"/>
                </a:lnTo>
                <a:lnTo>
                  <a:pt x="1018451" y="6095"/>
                </a:lnTo>
                <a:lnTo>
                  <a:pt x="1021486" y="7619"/>
                </a:lnTo>
                <a:lnTo>
                  <a:pt x="1033665" y="7619"/>
                </a:lnTo>
                <a:lnTo>
                  <a:pt x="1036713" y="6095"/>
                </a:lnTo>
                <a:lnTo>
                  <a:pt x="1036713" y="1523"/>
                </a:lnTo>
                <a:lnTo>
                  <a:pt x="1033665" y="0"/>
                </a:lnTo>
                <a:close/>
              </a:path>
              <a:path w="2625090" h="885189">
                <a:moveTo>
                  <a:pt x="1009307" y="0"/>
                </a:moveTo>
                <a:lnTo>
                  <a:pt x="995616" y="0"/>
                </a:lnTo>
                <a:lnTo>
                  <a:pt x="994092" y="1523"/>
                </a:lnTo>
                <a:lnTo>
                  <a:pt x="994092" y="6095"/>
                </a:lnTo>
                <a:lnTo>
                  <a:pt x="995616" y="7619"/>
                </a:lnTo>
                <a:lnTo>
                  <a:pt x="1009307" y="7619"/>
                </a:lnTo>
                <a:lnTo>
                  <a:pt x="1010831" y="6095"/>
                </a:lnTo>
                <a:lnTo>
                  <a:pt x="1010831" y="1523"/>
                </a:lnTo>
                <a:lnTo>
                  <a:pt x="1009307" y="0"/>
                </a:lnTo>
                <a:close/>
              </a:path>
              <a:path w="2625090" h="885189">
                <a:moveTo>
                  <a:pt x="983437" y="0"/>
                </a:moveTo>
                <a:lnTo>
                  <a:pt x="969733" y="0"/>
                </a:lnTo>
                <a:lnTo>
                  <a:pt x="968209" y="1523"/>
                </a:lnTo>
                <a:lnTo>
                  <a:pt x="968209" y="6095"/>
                </a:lnTo>
                <a:lnTo>
                  <a:pt x="969733" y="7619"/>
                </a:lnTo>
                <a:lnTo>
                  <a:pt x="983437" y="7619"/>
                </a:lnTo>
                <a:lnTo>
                  <a:pt x="984948" y="6095"/>
                </a:lnTo>
                <a:lnTo>
                  <a:pt x="984948" y="1523"/>
                </a:lnTo>
                <a:lnTo>
                  <a:pt x="983437" y="0"/>
                </a:lnTo>
                <a:close/>
              </a:path>
              <a:path w="2625090" h="885189">
                <a:moveTo>
                  <a:pt x="957554" y="0"/>
                </a:moveTo>
                <a:lnTo>
                  <a:pt x="945375" y="0"/>
                </a:lnTo>
                <a:lnTo>
                  <a:pt x="943851" y="1523"/>
                </a:lnTo>
                <a:lnTo>
                  <a:pt x="943851" y="6095"/>
                </a:lnTo>
                <a:lnTo>
                  <a:pt x="945375" y="7619"/>
                </a:lnTo>
                <a:lnTo>
                  <a:pt x="957554" y="7619"/>
                </a:lnTo>
                <a:lnTo>
                  <a:pt x="960602" y="6095"/>
                </a:lnTo>
                <a:lnTo>
                  <a:pt x="960602" y="1523"/>
                </a:lnTo>
                <a:lnTo>
                  <a:pt x="957554" y="0"/>
                </a:lnTo>
                <a:close/>
              </a:path>
              <a:path w="2625090" h="885189">
                <a:moveTo>
                  <a:pt x="933196" y="0"/>
                </a:moveTo>
                <a:lnTo>
                  <a:pt x="919492" y="0"/>
                </a:lnTo>
                <a:lnTo>
                  <a:pt x="917968" y="1523"/>
                </a:lnTo>
                <a:lnTo>
                  <a:pt x="917968" y="6095"/>
                </a:lnTo>
                <a:lnTo>
                  <a:pt x="919492" y="7619"/>
                </a:lnTo>
                <a:lnTo>
                  <a:pt x="933196" y="7619"/>
                </a:lnTo>
                <a:lnTo>
                  <a:pt x="934719" y="6095"/>
                </a:lnTo>
                <a:lnTo>
                  <a:pt x="934719" y="1523"/>
                </a:lnTo>
                <a:lnTo>
                  <a:pt x="933196" y="0"/>
                </a:lnTo>
                <a:close/>
              </a:path>
              <a:path w="2625090" h="885189">
                <a:moveTo>
                  <a:pt x="907313" y="0"/>
                </a:moveTo>
                <a:lnTo>
                  <a:pt x="895134" y="0"/>
                </a:lnTo>
                <a:lnTo>
                  <a:pt x="892086" y="1523"/>
                </a:lnTo>
                <a:lnTo>
                  <a:pt x="892086" y="6095"/>
                </a:lnTo>
                <a:lnTo>
                  <a:pt x="895134" y="7619"/>
                </a:lnTo>
                <a:lnTo>
                  <a:pt x="907313" y="7619"/>
                </a:lnTo>
                <a:lnTo>
                  <a:pt x="908837" y="6095"/>
                </a:lnTo>
                <a:lnTo>
                  <a:pt x="908837" y="1523"/>
                </a:lnTo>
                <a:lnTo>
                  <a:pt x="907313" y="0"/>
                </a:lnTo>
                <a:close/>
              </a:path>
              <a:path w="2625090" h="885189">
                <a:moveTo>
                  <a:pt x="882954" y="0"/>
                </a:moveTo>
                <a:lnTo>
                  <a:pt x="869251" y="0"/>
                </a:lnTo>
                <a:lnTo>
                  <a:pt x="867740" y="1523"/>
                </a:lnTo>
                <a:lnTo>
                  <a:pt x="867740" y="6095"/>
                </a:lnTo>
                <a:lnTo>
                  <a:pt x="869251" y="7619"/>
                </a:lnTo>
                <a:lnTo>
                  <a:pt x="882954" y="7619"/>
                </a:lnTo>
                <a:lnTo>
                  <a:pt x="884478" y="6095"/>
                </a:lnTo>
                <a:lnTo>
                  <a:pt x="884478" y="1523"/>
                </a:lnTo>
                <a:lnTo>
                  <a:pt x="882954" y="0"/>
                </a:lnTo>
                <a:close/>
              </a:path>
              <a:path w="2625090" h="885189">
                <a:moveTo>
                  <a:pt x="857072" y="0"/>
                </a:moveTo>
                <a:lnTo>
                  <a:pt x="843381" y="0"/>
                </a:lnTo>
                <a:lnTo>
                  <a:pt x="841857" y="1523"/>
                </a:lnTo>
                <a:lnTo>
                  <a:pt x="841857" y="6095"/>
                </a:lnTo>
                <a:lnTo>
                  <a:pt x="843381" y="7619"/>
                </a:lnTo>
                <a:lnTo>
                  <a:pt x="857072" y="7619"/>
                </a:lnTo>
                <a:lnTo>
                  <a:pt x="858596" y="6095"/>
                </a:lnTo>
                <a:lnTo>
                  <a:pt x="858596" y="1523"/>
                </a:lnTo>
                <a:lnTo>
                  <a:pt x="857072" y="0"/>
                </a:lnTo>
                <a:close/>
              </a:path>
              <a:path w="2625090" h="885189">
                <a:moveTo>
                  <a:pt x="831202" y="0"/>
                </a:moveTo>
                <a:lnTo>
                  <a:pt x="819023" y="0"/>
                </a:lnTo>
                <a:lnTo>
                  <a:pt x="815975" y="1523"/>
                </a:lnTo>
                <a:lnTo>
                  <a:pt x="815975" y="6095"/>
                </a:lnTo>
                <a:lnTo>
                  <a:pt x="819023" y="7619"/>
                </a:lnTo>
                <a:lnTo>
                  <a:pt x="831202" y="7619"/>
                </a:lnTo>
                <a:lnTo>
                  <a:pt x="832726" y="6095"/>
                </a:lnTo>
                <a:lnTo>
                  <a:pt x="832726" y="1523"/>
                </a:lnTo>
                <a:lnTo>
                  <a:pt x="831202" y="0"/>
                </a:lnTo>
                <a:close/>
              </a:path>
              <a:path w="2625090" h="885189">
                <a:moveTo>
                  <a:pt x="806843" y="0"/>
                </a:moveTo>
                <a:lnTo>
                  <a:pt x="793140" y="0"/>
                </a:lnTo>
                <a:lnTo>
                  <a:pt x="791616" y="1523"/>
                </a:lnTo>
                <a:lnTo>
                  <a:pt x="791616" y="6095"/>
                </a:lnTo>
                <a:lnTo>
                  <a:pt x="793140" y="7619"/>
                </a:lnTo>
                <a:lnTo>
                  <a:pt x="806843" y="7619"/>
                </a:lnTo>
                <a:lnTo>
                  <a:pt x="808367" y="6095"/>
                </a:lnTo>
                <a:lnTo>
                  <a:pt x="808367" y="1523"/>
                </a:lnTo>
                <a:lnTo>
                  <a:pt x="806843" y="0"/>
                </a:lnTo>
                <a:close/>
              </a:path>
              <a:path w="2625090" h="885189">
                <a:moveTo>
                  <a:pt x="780961" y="0"/>
                </a:moveTo>
                <a:lnTo>
                  <a:pt x="767257" y="0"/>
                </a:lnTo>
                <a:lnTo>
                  <a:pt x="765733" y="1523"/>
                </a:lnTo>
                <a:lnTo>
                  <a:pt x="765733" y="6095"/>
                </a:lnTo>
                <a:lnTo>
                  <a:pt x="767257" y="7619"/>
                </a:lnTo>
                <a:lnTo>
                  <a:pt x="780961" y="7619"/>
                </a:lnTo>
                <a:lnTo>
                  <a:pt x="782485" y="6095"/>
                </a:lnTo>
                <a:lnTo>
                  <a:pt x="782485" y="1523"/>
                </a:lnTo>
                <a:lnTo>
                  <a:pt x="780961" y="0"/>
                </a:lnTo>
                <a:close/>
              </a:path>
              <a:path w="2625090" h="885189">
                <a:moveTo>
                  <a:pt x="755078" y="0"/>
                </a:moveTo>
                <a:lnTo>
                  <a:pt x="742899" y="0"/>
                </a:lnTo>
                <a:lnTo>
                  <a:pt x="739863" y="1523"/>
                </a:lnTo>
                <a:lnTo>
                  <a:pt x="739863" y="6095"/>
                </a:lnTo>
                <a:lnTo>
                  <a:pt x="742899" y="7619"/>
                </a:lnTo>
                <a:lnTo>
                  <a:pt x="755078" y="7619"/>
                </a:lnTo>
                <a:lnTo>
                  <a:pt x="758126" y="6095"/>
                </a:lnTo>
                <a:lnTo>
                  <a:pt x="758126" y="1523"/>
                </a:lnTo>
                <a:lnTo>
                  <a:pt x="755078" y="0"/>
                </a:lnTo>
                <a:close/>
              </a:path>
              <a:path w="2625090" h="885189">
                <a:moveTo>
                  <a:pt x="730719" y="0"/>
                </a:moveTo>
                <a:lnTo>
                  <a:pt x="717029" y="0"/>
                </a:lnTo>
                <a:lnTo>
                  <a:pt x="715505" y="1523"/>
                </a:lnTo>
                <a:lnTo>
                  <a:pt x="715505" y="6095"/>
                </a:lnTo>
                <a:lnTo>
                  <a:pt x="717029" y="7619"/>
                </a:lnTo>
                <a:lnTo>
                  <a:pt x="730719" y="7619"/>
                </a:lnTo>
                <a:lnTo>
                  <a:pt x="732243" y="6095"/>
                </a:lnTo>
                <a:lnTo>
                  <a:pt x="732243" y="1523"/>
                </a:lnTo>
                <a:lnTo>
                  <a:pt x="730719" y="0"/>
                </a:lnTo>
                <a:close/>
              </a:path>
              <a:path w="2625090" h="885189">
                <a:moveTo>
                  <a:pt x="704850" y="0"/>
                </a:moveTo>
                <a:lnTo>
                  <a:pt x="691146" y="0"/>
                </a:lnTo>
                <a:lnTo>
                  <a:pt x="689622" y="1523"/>
                </a:lnTo>
                <a:lnTo>
                  <a:pt x="689622" y="6095"/>
                </a:lnTo>
                <a:lnTo>
                  <a:pt x="691146" y="7619"/>
                </a:lnTo>
                <a:lnTo>
                  <a:pt x="704850" y="7619"/>
                </a:lnTo>
                <a:lnTo>
                  <a:pt x="706361" y="6095"/>
                </a:lnTo>
                <a:lnTo>
                  <a:pt x="706361" y="1523"/>
                </a:lnTo>
                <a:lnTo>
                  <a:pt x="704850" y="0"/>
                </a:lnTo>
                <a:close/>
              </a:path>
              <a:path w="2625090" h="885189">
                <a:moveTo>
                  <a:pt x="678967" y="0"/>
                </a:moveTo>
                <a:lnTo>
                  <a:pt x="666788" y="0"/>
                </a:lnTo>
                <a:lnTo>
                  <a:pt x="665264" y="1523"/>
                </a:lnTo>
                <a:lnTo>
                  <a:pt x="665264" y="6095"/>
                </a:lnTo>
                <a:lnTo>
                  <a:pt x="666788" y="7619"/>
                </a:lnTo>
                <a:lnTo>
                  <a:pt x="678967" y="7619"/>
                </a:lnTo>
                <a:lnTo>
                  <a:pt x="682015" y="6095"/>
                </a:lnTo>
                <a:lnTo>
                  <a:pt x="682015" y="1523"/>
                </a:lnTo>
                <a:lnTo>
                  <a:pt x="678967" y="0"/>
                </a:lnTo>
                <a:close/>
              </a:path>
              <a:path w="2625090" h="885189">
                <a:moveTo>
                  <a:pt x="654608" y="0"/>
                </a:moveTo>
                <a:lnTo>
                  <a:pt x="640905" y="0"/>
                </a:lnTo>
                <a:lnTo>
                  <a:pt x="639381" y="1523"/>
                </a:lnTo>
                <a:lnTo>
                  <a:pt x="639381" y="6095"/>
                </a:lnTo>
                <a:lnTo>
                  <a:pt x="640905" y="7619"/>
                </a:lnTo>
                <a:lnTo>
                  <a:pt x="654608" y="7619"/>
                </a:lnTo>
                <a:lnTo>
                  <a:pt x="656132" y="6095"/>
                </a:lnTo>
                <a:lnTo>
                  <a:pt x="656132" y="1523"/>
                </a:lnTo>
                <a:lnTo>
                  <a:pt x="654608" y="0"/>
                </a:lnTo>
                <a:close/>
              </a:path>
              <a:path w="2625090" h="885189">
                <a:moveTo>
                  <a:pt x="628726" y="0"/>
                </a:moveTo>
                <a:lnTo>
                  <a:pt x="616546" y="0"/>
                </a:lnTo>
                <a:lnTo>
                  <a:pt x="613498" y="1523"/>
                </a:lnTo>
                <a:lnTo>
                  <a:pt x="613498" y="6095"/>
                </a:lnTo>
                <a:lnTo>
                  <a:pt x="616546" y="7619"/>
                </a:lnTo>
                <a:lnTo>
                  <a:pt x="628726" y="7619"/>
                </a:lnTo>
                <a:lnTo>
                  <a:pt x="630250" y="6095"/>
                </a:lnTo>
                <a:lnTo>
                  <a:pt x="630250" y="1523"/>
                </a:lnTo>
                <a:lnTo>
                  <a:pt x="628726" y="0"/>
                </a:lnTo>
                <a:close/>
              </a:path>
              <a:path w="2625090" h="885189">
                <a:moveTo>
                  <a:pt x="604367" y="0"/>
                </a:moveTo>
                <a:lnTo>
                  <a:pt x="590664" y="0"/>
                </a:lnTo>
                <a:lnTo>
                  <a:pt x="589153" y="1523"/>
                </a:lnTo>
                <a:lnTo>
                  <a:pt x="589153" y="6095"/>
                </a:lnTo>
                <a:lnTo>
                  <a:pt x="590664" y="7619"/>
                </a:lnTo>
                <a:lnTo>
                  <a:pt x="604367" y="7619"/>
                </a:lnTo>
                <a:lnTo>
                  <a:pt x="605891" y="6095"/>
                </a:lnTo>
                <a:lnTo>
                  <a:pt x="605891" y="1523"/>
                </a:lnTo>
                <a:lnTo>
                  <a:pt x="604367" y="0"/>
                </a:lnTo>
                <a:close/>
              </a:path>
              <a:path w="2625090" h="885189">
                <a:moveTo>
                  <a:pt x="578485" y="0"/>
                </a:moveTo>
                <a:lnTo>
                  <a:pt x="564794" y="0"/>
                </a:lnTo>
                <a:lnTo>
                  <a:pt x="563270" y="1523"/>
                </a:lnTo>
                <a:lnTo>
                  <a:pt x="563270" y="6095"/>
                </a:lnTo>
                <a:lnTo>
                  <a:pt x="564794" y="7619"/>
                </a:lnTo>
                <a:lnTo>
                  <a:pt x="578485" y="7619"/>
                </a:lnTo>
                <a:lnTo>
                  <a:pt x="580009" y="6095"/>
                </a:lnTo>
                <a:lnTo>
                  <a:pt x="580009" y="1523"/>
                </a:lnTo>
                <a:lnTo>
                  <a:pt x="578485" y="0"/>
                </a:lnTo>
                <a:close/>
              </a:path>
              <a:path w="2625090" h="885189">
                <a:moveTo>
                  <a:pt x="552615" y="0"/>
                </a:moveTo>
                <a:lnTo>
                  <a:pt x="540435" y="0"/>
                </a:lnTo>
                <a:lnTo>
                  <a:pt x="537387" y="1523"/>
                </a:lnTo>
                <a:lnTo>
                  <a:pt x="537387" y="6095"/>
                </a:lnTo>
                <a:lnTo>
                  <a:pt x="540435" y="7619"/>
                </a:lnTo>
                <a:lnTo>
                  <a:pt x="552615" y="7619"/>
                </a:lnTo>
                <a:lnTo>
                  <a:pt x="554139" y="6095"/>
                </a:lnTo>
                <a:lnTo>
                  <a:pt x="554139" y="1523"/>
                </a:lnTo>
                <a:lnTo>
                  <a:pt x="552615" y="0"/>
                </a:lnTo>
                <a:close/>
              </a:path>
              <a:path w="2625090" h="885189">
                <a:moveTo>
                  <a:pt x="528256" y="0"/>
                </a:moveTo>
                <a:lnTo>
                  <a:pt x="514553" y="0"/>
                </a:lnTo>
                <a:lnTo>
                  <a:pt x="513029" y="1523"/>
                </a:lnTo>
                <a:lnTo>
                  <a:pt x="513029" y="6095"/>
                </a:lnTo>
                <a:lnTo>
                  <a:pt x="514553" y="7619"/>
                </a:lnTo>
                <a:lnTo>
                  <a:pt x="528256" y="7619"/>
                </a:lnTo>
                <a:lnTo>
                  <a:pt x="529780" y="6095"/>
                </a:lnTo>
                <a:lnTo>
                  <a:pt x="529780" y="1523"/>
                </a:lnTo>
                <a:lnTo>
                  <a:pt x="528256" y="0"/>
                </a:lnTo>
                <a:close/>
              </a:path>
              <a:path w="2625090" h="885189">
                <a:moveTo>
                  <a:pt x="502373" y="0"/>
                </a:moveTo>
                <a:lnTo>
                  <a:pt x="488670" y="0"/>
                </a:lnTo>
                <a:lnTo>
                  <a:pt x="487146" y="1523"/>
                </a:lnTo>
                <a:lnTo>
                  <a:pt x="487146" y="6095"/>
                </a:lnTo>
                <a:lnTo>
                  <a:pt x="488670" y="7619"/>
                </a:lnTo>
                <a:lnTo>
                  <a:pt x="502373" y="7619"/>
                </a:lnTo>
                <a:lnTo>
                  <a:pt x="503897" y="6095"/>
                </a:lnTo>
                <a:lnTo>
                  <a:pt x="503897" y="1523"/>
                </a:lnTo>
                <a:lnTo>
                  <a:pt x="502373" y="0"/>
                </a:lnTo>
                <a:close/>
              </a:path>
              <a:path w="2625090" h="885189">
                <a:moveTo>
                  <a:pt x="476491" y="0"/>
                </a:moveTo>
                <a:lnTo>
                  <a:pt x="464312" y="0"/>
                </a:lnTo>
                <a:lnTo>
                  <a:pt x="461276" y="1523"/>
                </a:lnTo>
                <a:lnTo>
                  <a:pt x="461276" y="6095"/>
                </a:lnTo>
                <a:lnTo>
                  <a:pt x="464312" y="7619"/>
                </a:lnTo>
                <a:lnTo>
                  <a:pt x="476491" y="7619"/>
                </a:lnTo>
                <a:lnTo>
                  <a:pt x="479539" y="6095"/>
                </a:lnTo>
                <a:lnTo>
                  <a:pt x="479539" y="1523"/>
                </a:lnTo>
                <a:lnTo>
                  <a:pt x="476491" y="0"/>
                </a:lnTo>
                <a:close/>
              </a:path>
              <a:path w="2625090" h="885189">
                <a:moveTo>
                  <a:pt x="452132" y="0"/>
                </a:moveTo>
                <a:lnTo>
                  <a:pt x="438442" y="0"/>
                </a:lnTo>
                <a:lnTo>
                  <a:pt x="436918" y="1523"/>
                </a:lnTo>
                <a:lnTo>
                  <a:pt x="436918" y="6095"/>
                </a:lnTo>
                <a:lnTo>
                  <a:pt x="438442" y="7619"/>
                </a:lnTo>
                <a:lnTo>
                  <a:pt x="452132" y="7619"/>
                </a:lnTo>
                <a:lnTo>
                  <a:pt x="453656" y="6095"/>
                </a:lnTo>
                <a:lnTo>
                  <a:pt x="453656" y="1523"/>
                </a:lnTo>
                <a:lnTo>
                  <a:pt x="452132" y="0"/>
                </a:lnTo>
                <a:close/>
              </a:path>
              <a:path w="2625090" h="885189">
                <a:moveTo>
                  <a:pt x="426262" y="0"/>
                </a:moveTo>
                <a:lnTo>
                  <a:pt x="412559" y="0"/>
                </a:lnTo>
                <a:lnTo>
                  <a:pt x="411035" y="1523"/>
                </a:lnTo>
                <a:lnTo>
                  <a:pt x="411035" y="6095"/>
                </a:lnTo>
                <a:lnTo>
                  <a:pt x="412559" y="7619"/>
                </a:lnTo>
                <a:lnTo>
                  <a:pt x="426262" y="7619"/>
                </a:lnTo>
                <a:lnTo>
                  <a:pt x="427774" y="6095"/>
                </a:lnTo>
                <a:lnTo>
                  <a:pt x="427774" y="1523"/>
                </a:lnTo>
                <a:lnTo>
                  <a:pt x="426262" y="0"/>
                </a:lnTo>
                <a:close/>
              </a:path>
              <a:path w="2625090" h="885189">
                <a:moveTo>
                  <a:pt x="400380" y="0"/>
                </a:moveTo>
                <a:lnTo>
                  <a:pt x="388200" y="0"/>
                </a:lnTo>
                <a:lnTo>
                  <a:pt x="386676" y="1523"/>
                </a:lnTo>
                <a:lnTo>
                  <a:pt x="386676" y="6095"/>
                </a:lnTo>
                <a:lnTo>
                  <a:pt x="388200" y="7619"/>
                </a:lnTo>
                <a:lnTo>
                  <a:pt x="400380" y="7619"/>
                </a:lnTo>
                <a:lnTo>
                  <a:pt x="403428" y="6095"/>
                </a:lnTo>
                <a:lnTo>
                  <a:pt x="403428" y="1523"/>
                </a:lnTo>
                <a:lnTo>
                  <a:pt x="400380" y="0"/>
                </a:lnTo>
                <a:close/>
              </a:path>
              <a:path w="2625090" h="885189">
                <a:moveTo>
                  <a:pt x="376021" y="0"/>
                </a:moveTo>
                <a:lnTo>
                  <a:pt x="362318" y="0"/>
                </a:lnTo>
                <a:lnTo>
                  <a:pt x="360794" y="1523"/>
                </a:lnTo>
                <a:lnTo>
                  <a:pt x="360794" y="6095"/>
                </a:lnTo>
                <a:lnTo>
                  <a:pt x="362318" y="7619"/>
                </a:lnTo>
                <a:lnTo>
                  <a:pt x="376021" y="7619"/>
                </a:lnTo>
                <a:lnTo>
                  <a:pt x="377545" y="6095"/>
                </a:lnTo>
                <a:lnTo>
                  <a:pt x="377545" y="1523"/>
                </a:lnTo>
                <a:lnTo>
                  <a:pt x="376021" y="0"/>
                </a:lnTo>
                <a:close/>
              </a:path>
              <a:path w="2625090" h="885189">
                <a:moveTo>
                  <a:pt x="350139" y="0"/>
                </a:moveTo>
                <a:lnTo>
                  <a:pt x="337959" y="0"/>
                </a:lnTo>
                <a:lnTo>
                  <a:pt x="334911" y="1523"/>
                </a:lnTo>
                <a:lnTo>
                  <a:pt x="334911" y="6095"/>
                </a:lnTo>
                <a:lnTo>
                  <a:pt x="337959" y="7619"/>
                </a:lnTo>
                <a:lnTo>
                  <a:pt x="350139" y="7619"/>
                </a:lnTo>
                <a:lnTo>
                  <a:pt x="351663" y="6095"/>
                </a:lnTo>
                <a:lnTo>
                  <a:pt x="351663" y="1523"/>
                </a:lnTo>
                <a:lnTo>
                  <a:pt x="350139" y="0"/>
                </a:lnTo>
                <a:close/>
              </a:path>
              <a:path w="2625090" h="885189">
                <a:moveTo>
                  <a:pt x="325780" y="0"/>
                </a:moveTo>
                <a:lnTo>
                  <a:pt x="312077" y="0"/>
                </a:lnTo>
                <a:lnTo>
                  <a:pt x="310565" y="1523"/>
                </a:lnTo>
                <a:lnTo>
                  <a:pt x="310565" y="6095"/>
                </a:lnTo>
                <a:lnTo>
                  <a:pt x="312077" y="7619"/>
                </a:lnTo>
                <a:lnTo>
                  <a:pt x="325780" y="7619"/>
                </a:lnTo>
                <a:lnTo>
                  <a:pt x="327304" y="6095"/>
                </a:lnTo>
                <a:lnTo>
                  <a:pt x="327304" y="1523"/>
                </a:lnTo>
                <a:lnTo>
                  <a:pt x="325780" y="0"/>
                </a:lnTo>
                <a:close/>
              </a:path>
              <a:path w="2625090" h="885189">
                <a:moveTo>
                  <a:pt x="299897" y="0"/>
                </a:moveTo>
                <a:lnTo>
                  <a:pt x="286207" y="0"/>
                </a:lnTo>
                <a:lnTo>
                  <a:pt x="284683" y="1523"/>
                </a:lnTo>
                <a:lnTo>
                  <a:pt x="284683" y="6095"/>
                </a:lnTo>
                <a:lnTo>
                  <a:pt x="286207" y="7619"/>
                </a:lnTo>
                <a:lnTo>
                  <a:pt x="299897" y="7619"/>
                </a:lnTo>
                <a:lnTo>
                  <a:pt x="301421" y="6095"/>
                </a:lnTo>
                <a:lnTo>
                  <a:pt x="301421" y="1523"/>
                </a:lnTo>
                <a:lnTo>
                  <a:pt x="299897" y="0"/>
                </a:lnTo>
                <a:close/>
              </a:path>
              <a:path w="2625090" h="885189">
                <a:moveTo>
                  <a:pt x="274027" y="0"/>
                </a:moveTo>
                <a:lnTo>
                  <a:pt x="261848" y="0"/>
                </a:lnTo>
                <a:lnTo>
                  <a:pt x="258800" y="1523"/>
                </a:lnTo>
                <a:lnTo>
                  <a:pt x="258800" y="6095"/>
                </a:lnTo>
                <a:lnTo>
                  <a:pt x="261848" y="7619"/>
                </a:lnTo>
                <a:lnTo>
                  <a:pt x="274027" y="7619"/>
                </a:lnTo>
                <a:lnTo>
                  <a:pt x="277063" y="6095"/>
                </a:lnTo>
                <a:lnTo>
                  <a:pt x="277063" y="1523"/>
                </a:lnTo>
                <a:lnTo>
                  <a:pt x="274027" y="0"/>
                </a:lnTo>
                <a:close/>
              </a:path>
              <a:path w="2625090" h="885189">
                <a:moveTo>
                  <a:pt x="249669" y="0"/>
                </a:moveTo>
                <a:lnTo>
                  <a:pt x="235965" y="0"/>
                </a:lnTo>
                <a:lnTo>
                  <a:pt x="234441" y="1523"/>
                </a:lnTo>
                <a:lnTo>
                  <a:pt x="234441" y="6095"/>
                </a:lnTo>
                <a:lnTo>
                  <a:pt x="235965" y="7619"/>
                </a:lnTo>
                <a:lnTo>
                  <a:pt x="249669" y="7619"/>
                </a:lnTo>
                <a:lnTo>
                  <a:pt x="251193" y="6095"/>
                </a:lnTo>
                <a:lnTo>
                  <a:pt x="251193" y="1523"/>
                </a:lnTo>
                <a:lnTo>
                  <a:pt x="249669" y="0"/>
                </a:lnTo>
                <a:close/>
              </a:path>
              <a:path w="2625090" h="885189">
                <a:moveTo>
                  <a:pt x="223786" y="0"/>
                </a:moveTo>
                <a:lnTo>
                  <a:pt x="210083" y="0"/>
                </a:lnTo>
                <a:lnTo>
                  <a:pt x="208559" y="1523"/>
                </a:lnTo>
                <a:lnTo>
                  <a:pt x="208559" y="6095"/>
                </a:lnTo>
                <a:lnTo>
                  <a:pt x="210083" y="7619"/>
                </a:lnTo>
                <a:lnTo>
                  <a:pt x="223786" y="7619"/>
                </a:lnTo>
                <a:lnTo>
                  <a:pt x="225310" y="6095"/>
                </a:lnTo>
                <a:lnTo>
                  <a:pt x="225310" y="1523"/>
                </a:lnTo>
                <a:lnTo>
                  <a:pt x="223786" y="0"/>
                </a:lnTo>
                <a:close/>
              </a:path>
              <a:path w="2625090" h="885189">
                <a:moveTo>
                  <a:pt x="197904" y="0"/>
                </a:moveTo>
                <a:lnTo>
                  <a:pt x="185724" y="0"/>
                </a:lnTo>
                <a:lnTo>
                  <a:pt x="184200" y="1523"/>
                </a:lnTo>
                <a:lnTo>
                  <a:pt x="184200" y="6095"/>
                </a:lnTo>
                <a:lnTo>
                  <a:pt x="185724" y="7619"/>
                </a:lnTo>
                <a:lnTo>
                  <a:pt x="197904" y="7619"/>
                </a:lnTo>
                <a:lnTo>
                  <a:pt x="200952" y="6095"/>
                </a:lnTo>
                <a:lnTo>
                  <a:pt x="200952" y="1523"/>
                </a:lnTo>
                <a:lnTo>
                  <a:pt x="197904" y="0"/>
                </a:lnTo>
                <a:close/>
              </a:path>
              <a:path w="2625090" h="885189">
                <a:moveTo>
                  <a:pt x="173545" y="0"/>
                </a:moveTo>
                <a:lnTo>
                  <a:pt x="159854" y="0"/>
                </a:lnTo>
                <a:lnTo>
                  <a:pt x="158330" y="1523"/>
                </a:lnTo>
                <a:lnTo>
                  <a:pt x="158330" y="6095"/>
                </a:lnTo>
                <a:lnTo>
                  <a:pt x="159854" y="7619"/>
                </a:lnTo>
                <a:lnTo>
                  <a:pt x="173545" y="7619"/>
                </a:lnTo>
                <a:lnTo>
                  <a:pt x="175069" y="6095"/>
                </a:lnTo>
                <a:lnTo>
                  <a:pt x="175069" y="1523"/>
                </a:lnTo>
                <a:lnTo>
                  <a:pt x="173545" y="0"/>
                </a:lnTo>
                <a:close/>
              </a:path>
              <a:path w="2625090" h="885189">
                <a:moveTo>
                  <a:pt x="147675" y="0"/>
                </a:moveTo>
                <a:lnTo>
                  <a:pt x="133972" y="0"/>
                </a:lnTo>
                <a:lnTo>
                  <a:pt x="132448" y="1523"/>
                </a:lnTo>
                <a:lnTo>
                  <a:pt x="132448" y="6095"/>
                </a:lnTo>
                <a:lnTo>
                  <a:pt x="133972" y="7619"/>
                </a:lnTo>
                <a:lnTo>
                  <a:pt x="147675" y="7619"/>
                </a:lnTo>
                <a:lnTo>
                  <a:pt x="149186" y="6095"/>
                </a:lnTo>
                <a:lnTo>
                  <a:pt x="149186" y="1523"/>
                </a:lnTo>
                <a:lnTo>
                  <a:pt x="147675" y="0"/>
                </a:lnTo>
                <a:close/>
              </a:path>
              <a:path w="2625090" h="885189">
                <a:moveTo>
                  <a:pt x="121792" y="0"/>
                </a:moveTo>
                <a:lnTo>
                  <a:pt x="109613" y="0"/>
                </a:lnTo>
                <a:lnTo>
                  <a:pt x="108089" y="1523"/>
                </a:lnTo>
                <a:lnTo>
                  <a:pt x="108089" y="6095"/>
                </a:lnTo>
                <a:lnTo>
                  <a:pt x="109613" y="7619"/>
                </a:lnTo>
                <a:lnTo>
                  <a:pt x="121792" y="7619"/>
                </a:lnTo>
                <a:lnTo>
                  <a:pt x="124840" y="6095"/>
                </a:lnTo>
                <a:lnTo>
                  <a:pt x="124840" y="1523"/>
                </a:lnTo>
                <a:lnTo>
                  <a:pt x="121792" y="0"/>
                </a:lnTo>
                <a:close/>
              </a:path>
              <a:path w="2625090" h="885189">
                <a:moveTo>
                  <a:pt x="97434" y="0"/>
                </a:moveTo>
                <a:lnTo>
                  <a:pt x="83731" y="0"/>
                </a:lnTo>
                <a:lnTo>
                  <a:pt x="82207" y="1523"/>
                </a:lnTo>
                <a:lnTo>
                  <a:pt x="82207" y="6095"/>
                </a:lnTo>
                <a:lnTo>
                  <a:pt x="83731" y="7619"/>
                </a:lnTo>
                <a:lnTo>
                  <a:pt x="97434" y="7619"/>
                </a:lnTo>
                <a:lnTo>
                  <a:pt x="98958" y="6095"/>
                </a:lnTo>
                <a:lnTo>
                  <a:pt x="98958" y="1523"/>
                </a:lnTo>
                <a:lnTo>
                  <a:pt x="97434" y="0"/>
                </a:lnTo>
                <a:close/>
              </a:path>
              <a:path w="2625090" h="885189">
                <a:moveTo>
                  <a:pt x="71551" y="0"/>
                </a:moveTo>
                <a:lnTo>
                  <a:pt x="59372" y="0"/>
                </a:lnTo>
                <a:lnTo>
                  <a:pt x="56324" y="1523"/>
                </a:lnTo>
                <a:lnTo>
                  <a:pt x="56324" y="6095"/>
                </a:lnTo>
                <a:lnTo>
                  <a:pt x="59372" y="7619"/>
                </a:lnTo>
                <a:lnTo>
                  <a:pt x="71551" y="7619"/>
                </a:lnTo>
                <a:lnTo>
                  <a:pt x="73075" y="6095"/>
                </a:lnTo>
                <a:lnTo>
                  <a:pt x="73075" y="1523"/>
                </a:lnTo>
                <a:lnTo>
                  <a:pt x="71551" y="0"/>
                </a:lnTo>
                <a:close/>
              </a:path>
              <a:path w="2625090" h="885189">
                <a:moveTo>
                  <a:pt x="47193" y="0"/>
                </a:moveTo>
                <a:lnTo>
                  <a:pt x="33489" y="0"/>
                </a:lnTo>
                <a:lnTo>
                  <a:pt x="31978" y="1523"/>
                </a:lnTo>
                <a:lnTo>
                  <a:pt x="31978" y="6095"/>
                </a:lnTo>
                <a:lnTo>
                  <a:pt x="33489" y="7619"/>
                </a:lnTo>
                <a:lnTo>
                  <a:pt x="47193" y="7619"/>
                </a:lnTo>
                <a:lnTo>
                  <a:pt x="48717" y="6095"/>
                </a:lnTo>
                <a:lnTo>
                  <a:pt x="48717" y="1523"/>
                </a:lnTo>
                <a:lnTo>
                  <a:pt x="4719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3089699" y="2701175"/>
            <a:ext cx="213232" cy="0"/>
          </a:xfrm>
          <a:custGeom>
            <a:avLst/>
            <a:gdLst/>
            <a:ahLst/>
            <a:cxnLst/>
            <a:rect l="l" t="t" r="r" b="b"/>
            <a:pathLst>
              <a:path w="234950">
                <a:moveTo>
                  <a:pt x="0" y="0"/>
                </a:moveTo>
                <a:lnTo>
                  <a:pt x="234442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3281746" y="2659705"/>
            <a:ext cx="82988" cy="82988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0"/>
                </a:moveTo>
                <a:lnTo>
                  <a:pt x="3251" y="6774"/>
                </a:lnTo>
                <a:lnTo>
                  <a:pt x="7551" y="18658"/>
                </a:lnTo>
                <a:lnTo>
                  <a:pt x="10262" y="30820"/>
                </a:lnTo>
                <a:lnTo>
                  <a:pt x="11386" y="43132"/>
                </a:lnTo>
                <a:lnTo>
                  <a:pt x="10921" y="55471"/>
                </a:lnTo>
                <a:lnTo>
                  <a:pt x="8869" y="67710"/>
                </a:lnTo>
                <a:lnTo>
                  <a:pt x="5228" y="79724"/>
                </a:lnTo>
                <a:lnTo>
                  <a:pt x="0" y="91389"/>
                </a:lnTo>
                <a:lnTo>
                  <a:pt x="91338" y="45694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3983614" y="2645885"/>
            <a:ext cx="327916" cy="55325"/>
          </a:xfrm>
          <a:custGeom>
            <a:avLst/>
            <a:gdLst/>
            <a:ahLst/>
            <a:cxnLst/>
            <a:rect l="l" t="t" r="r" b="b"/>
            <a:pathLst>
              <a:path w="361314" h="60960">
                <a:moveTo>
                  <a:pt x="0" y="60921"/>
                </a:moveTo>
                <a:lnTo>
                  <a:pt x="360794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4288486" y="2614191"/>
            <a:ext cx="83564" cy="76072"/>
          </a:xfrm>
          <a:custGeom>
            <a:avLst/>
            <a:gdLst/>
            <a:ahLst/>
            <a:cxnLst/>
            <a:rect l="l" t="t" r="r" b="b"/>
            <a:pathLst>
              <a:path w="92075" h="83819">
                <a:moveTo>
                  <a:pt x="0" y="0"/>
                </a:moveTo>
                <a:lnTo>
                  <a:pt x="5789" y="11003"/>
                </a:lnTo>
                <a:lnTo>
                  <a:pt x="10212" y="22566"/>
                </a:lnTo>
                <a:lnTo>
                  <a:pt x="13207" y="34542"/>
                </a:lnTo>
                <a:lnTo>
                  <a:pt x="14710" y="46785"/>
                </a:lnTo>
                <a:lnTo>
                  <a:pt x="14659" y="59149"/>
                </a:lnTo>
                <a:lnTo>
                  <a:pt x="12990" y="71486"/>
                </a:lnTo>
                <a:lnTo>
                  <a:pt x="9642" y="83652"/>
                </a:lnTo>
                <a:lnTo>
                  <a:pt x="91849" y="24254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2452782" y="2585051"/>
            <a:ext cx="636918" cy="2322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2448632" y="2582296"/>
            <a:ext cx="645459" cy="238013"/>
          </a:xfrm>
          <a:custGeom>
            <a:avLst/>
            <a:gdLst/>
            <a:ahLst/>
            <a:cxnLst/>
            <a:rect l="l" t="t" r="r" b="b"/>
            <a:pathLst>
              <a:path w="711200" h="262255">
                <a:moveTo>
                  <a:pt x="6095" y="7607"/>
                </a:moveTo>
                <a:lnTo>
                  <a:pt x="1523" y="7607"/>
                </a:lnTo>
                <a:lnTo>
                  <a:pt x="0" y="9131"/>
                </a:lnTo>
                <a:lnTo>
                  <a:pt x="0" y="73101"/>
                </a:lnTo>
                <a:lnTo>
                  <a:pt x="1523" y="74625"/>
                </a:lnTo>
                <a:lnTo>
                  <a:pt x="6095" y="74625"/>
                </a:lnTo>
                <a:lnTo>
                  <a:pt x="7619" y="73101"/>
                </a:lnTo>
                <a:lnTo>
                  <a:pt x="7619" y="9131"/>
                </a:lnTo>
                <a:lnTo>
                  <a:pt x="6095" y="7607"/>
                </a:lnTo>
                <a:close/>
              </a:path>
              <a:path w="711200" h="262255">
                <a:moveTo>
                  <a:pt x="6095" y="108140"/>
                </a:moveTo>
                <a:lnTo>
                  <a:pt x="1523" y="108140"/>
                </a:lnTo>
                <a:lnTo>
                  <a:pt x="0" y="111188"/>
                </a:lnTo>
                <a:lnTo>
                  <a:pt x="0" y="175158"/>
                </a:lnTo>
                <a:lnTo>
                  <a:pt x="1523" y="176682"/>
                </a:lnTo>
                <a:lnTo>
                  <a:pt x="6095" y="176682"/>
                </a:lnTo>
                <a:lnTo>
                  <a:pt x="7619" y="175158"/>
                </a:lnTo>
                <a:lnTo>
                  <a:pt x="7619" y="111188"/>
                </a:lnTo>
                <a:lnTo>
                  <a:pt x="6095" y="108140"/>
                </a:lnTo>
                <a:close/>
              </a:path>
              <a:path w="711200" h="262255">
                <a:moveTo>
                  <a:pt x="6095" y="210197"/>
                </a:moveTo>
                <a:lnTo>
                  <a:pt x="1523" y="210197"/>
                </a:lnTo>
                <a:lnTo>
                  <a:pt x="0" y="211721"/>
                </a:lnTo>
                <a:lnTo>
                  <a:pt x="0" y="260451"/>
                </a:lnTo>
                <a:lnTo>
                  <a:pt x="1523" y="261975"/>
                </a:lnTo>
                <a:lnTo>
                  <a:pt x="21310" y="261975"/>
                </a:lnTo>
                <a:lnTo>
                  <a:pt x="22834" y="260451"/>
                </a:lnTo>
                <a:lnTo>
                  <a:pt x="22834" y="258940"/>
                </a:lnTo>
                <a:lnTo>
                  <a:pt x="7619" y="258940"/>
                </a:lnTo>
                <a:lnTo>
                  <a:pt x="4571" y="254368"/>
                </a:lnTo>
                <a:lnTo>
                  <a:pt x="7619" y="254368"/>
                </a:lnTo>
                <a:lnTo>
                  <a:pt x="7619" y="211721"/>
                </a:lnTo>
                <a:lnTo>
                  <a:pt x="6095" y="210197"/>
                </a:lnTo>
                <a:close/>
              </a:path>
              <a:path w="711200" h="262255">
                <a:moveTo>
                  <a:pt x="7619" y="254368"/>
                </a:moveTo>
                <a:lnTo>
                  <a:pt x="4571" y="254368"/>
                </a:lnTo>
                <a:lnTo>
                  <a:pt x="7619" y="258940"/>
                </a:lnTo>
                <a:lnTo>
                  <a:pt x="7619" y="254368"/>
                </a:lnTo>
                <a:close/>
              </a:path>
              <a:path w="711200" h="262255">
                <a:moveTo>
                  <a:pt x="21310" y="254368"/>
                </a:moveTo>
                <a:lnTo>
                  <a:pt x="7619" y="254368"/>
                </a:lnTo>
                <a:lnTo>
                  <a:pt x="7619" y="258940"/>
                </a:lnTo>
                <a:lnTo>
                  <a:pt x="22834" y="258940"/>
                </a:lnTo>
                <a:lnTo>
                  <a:pt x="22834" y="255892"/>
                </a:lnTo>
                <a:lnTo>
                  <a:pt x="21310" y="254368"/>
                </a:lnTo>
                <a:close/>
              </a:path>
              <a:path w="711200" h="262255">
                <a:moveTo>
                  <a:pt x="123316" y="254368"/>
                </a:moveTo>
                <a:lnTo>
                  <a:pt x="59372" y="254368"/>
                </a:lnTo>
                <a:lnTo>
                  <a:pt x="56324" y="255892"/>
                </a:lnTo>
                <a:lnTo>
                  <a:pt x="56324" y="260451"/>
                </a:lnTo>
                <a:lnTo>
                  <a:pt x="59372" y="261975"/>
                </a:lnTo>
                <a:lnTo>
                  <a:pt x="123316" y="261975"/>
                </a:lnTo>
                <a:lnTo>
                  <a:pt x="124840" y="260451"/>
                </a:lnTo>
                <a:lnTo>
                  <a:pt x="124840" y="255892"/>
                </a:lnTo>
                <a:lnTo>
                  <a:pt x="123316" y="254368"/>
                </a:lnTo>
                <a:close/>
              </a:path>
              <a:path w="711200" h="262255">
                <a:moveTo>
                  <a:pt x="223786" y="254368"/>
                </a:moveTo>
                <a:lnTo>
                  <a:pt x="159854" y="254368"/>
                </a:lnTo>
                <a:lnTo>
                  <a:pt x="158330" y="255892"/>
                </a:lnTo>
                <a:lnTo>
                  <a:pt x="158330" y="260451"/>
                </a:lnTo>
                <a:lnTo>
                  <a:pt x="159854" y="261975"/>
                </a:lnTo>
                <a:lnTo>
                  <a:pt x="223786" y="261975"/>
                </a:lnTo>
                <a:lnTo>
                  <a:pt x="225310" y="260451"/>
                </a:lnTo>
                <a:lnTo>
                  <a:pt x="225310" y="255892"/>
                </a:lnTo>
                <a:lnTo>
                  <a:pt x="223786" y="254368"/>
                </a:lnTo>
                <a:close/>
              </a:path>
              <a:path w="711200" h="262255">
                <a:moveTo>
                  <a:pt x="325780" y="254368"/>
                </a:moveTo>
                <a:lnTo>
                  <a:pt x="261848" y="254368"/>
                </a:lnTo>
                <a:lnTo>
                  <a:pt x="260324" y="255892"/>
                </a:lnTo>
                <a:lnTo>
                  <a:pt x="260324" y="260451"/>
                </a:lnTo>
                <a:lnTo>
                  <a:pt x="261848" y="261975"/>
                </a:lnTo>
                <a:lnTo>
                  <a:pt x="325780" y="261975"/>
                </a:lnTo>
                <a:lnTo>
                  <a:pt x="327304" y="260451"/>
                </a:lnTo>
                <a:lnTo>
                  <a:pt x="327304" y="255892"/>
                </a:lnTo>
                <a:lnTo>
                  <a:pt x="325780" y="254368"/>
                </a:lnTo>
                <a:close/>
              </a:path>
              <a:path w="711200" h="262255">
                <a:moveTo>
                  <a:pt x="426262" y="254368"/>
                </a:moveTo>
                <a:lnTo>
                  <a:pt x="362318" y="254368"/>
                </a:lnTo>
                <a:lnTo>
                  <a:pt x="360794" y="255892"/>
                </a:lnTo>
                <a:lnTo>
                  <a:pt x="360794" y="260451"/>
                </a:lnTo>
                <a:lnTo>
                  <a:pt x="362318" y="261975"/>
                </a:lnTo>
                <a:lnTo>
                  <a:pt x="426262" y="261975"/>
                </a:lnTo>
                <a:lnTo>
                  <a:pt x="427774" y="260451"/>
                </a:lnTo>
                <a:lnTo>
                  <a:pt x="427774" y="255892"/>
                </a:lnTo>
                <a:lnTo>
                  <a:pt x="426262" y="254368"/>
                </a:lnTo>
                <a:close/>
              </a:path>
              <a:path w="711200" h="262255">
                <a:moveTo>
                  <a:pt x="528256" y="254368"/>
                </a:moveTo>
                <a:lnTo>
                  <a:pt x="464311" y="254368"/>
                </a:lnTo>
                <a:lnTo>
                  <a:pt x="462788" y="255892"/>
                </a:lnTo>
                <a:lnTo>
                  <a:pt x="462788" y="260451"/>
                </a:lnTo>
                <a:lnTo>
                  <a:pt x="464311" y="261975"/>
                </a:lnTo>
                <a:lnTo>
                  <a:pt x="528256" y="261975"/>
                </a:lnTo>
                <a:lnTo>
                  <a:pt x="529780" y="260451"/>
                </a:lnTo>
                <a:lnTo>
                  <a:pt x="529780" y="255892"/>
                </a:lnTo>
                <a:lnTo>
                  <a:pt x="528256" y="254368"/>
                </a:lnTo>
                <a:close/>
              </a:path>
              <a:path w="711200" h="262255">
                <a:moveTo>
                  <a:pt x="628726" y="254368"/>
                </a:moveTo>
                <a:lnTo>
                  <a:pt x="564794" y="254368"/>
                </a:lnTo>
                <a:lnTo>
                  <a:pt x="563270" y="255892"/>
                </a:lnTo>
                <a:lnTo>
                  <a:pt x="563270" y="260451"/>
                </a:lnTo>
                <a:lnTo>
                  <a:pt x="564794" y="261975"/>
                </a:lnTo>
                <a:lnTo>
                  <a:pt x="628726" y="261975"/>
                </a:lnTo>
                <a:lnTo>
                  <a:pt x="630250" y="260451"/>
                </a:lnTo>
                <a:lnTo>
                  <a:pt x="630250" y="255892"/>
                </a:lnTo>
                <a:lnTo>
                  <a:pt x="628726" y="254368"/>
                </a:lnTo>
                <a:close/>
              </a:path>
              <a:path w="711200" h="262255">
                <a:moveTo>
                  <a:pt x="701801" y="254368"/>
                </a:moveTo>
                <a:lnTo>
                  <a:pt x="666788" y="254368"/>
                </a:lnTo>
                <a:lnTo>
                  <a:pt x="665264" y="255892"/>
                </a:lnTo>
                <a:lnTo>
                  <a:pt x="665264" y="260451"/>
                </a:lnTo>
                <a:lnTo>
                  <a:pt x="666788" y="261975"/>
                </a:lnTo>
                <a:lnTo>
                  <a:pt x="707885" y="261975"/>
                </a:lnTo>
                <a:lnTo>
                  <a:pt x="710933" y="260451"/>
                </a:lnTo>
                <a:lnTo>
                  <a:pt x="710933" y="258940"/>
                </a:lnTo>
                <a:lnTo>
                  <a:pt x="701801" y="258940"/>
                </a:lnTo>
                <a:lnTo>
                  <a:pt x="701801" y="254368"/>
                </a:lnTo>
                <a:close/>
              </a:path>
              <a:path w="711200" h="262255">
                <a:moveTo>
                  <a:pt x="707885" y="231521"/>
                </a:moveTo>
                <a:lnTo>
                  <a:pt x="703326" y="231521"/>
                </a:lnTo>
                <a:lnTo>
                  <a:pt x="701801" y="234569"/>
                </a:lnTo>
                <a:lnTo>
                  <a:pt x="701801" y="258940"/>
                </a:lnTo>
                <a:lnTo>
                  <a:pt x="706361" y="254368"/>
                </a:lnTo>
                <a:lnTo>
                  <a:pt x="710933" y="254368"/>
                </a:lnTo>
                <a:lnTo>
                  <a:pt x="710933" y="234569"/>
                </a:lnTo>
                <a:lnTo>
                  <a:pt x="707885" y="231521"/>
                </a:lnTo>
                <a:close/>
              </a:path>
              <a:path w="711200" h="262255">
                <a:moveTo>
                  <a:pt x="710933" y="254368"/>
                </a:moveTo>
                <a:lnTo>
                  <a:pt x="706361" y="254368"/>
                </a:lnTo>
                <a:lnTo>
                  <a:pt x="701801" y="258940"/>
                </a:lnTo>
                <a:lnTo>
                  <a:pt x="710933" y="258940"/>
                </a:lnTo>
                <a:lnTo>
                  <a:pt x="710933" y="254368"/>
                </a:lnTo>
                <a:close/>
              </a:path>
              <a:path w="711200" h="262255">
                <a:moveTo>
                  <a:pt x="707885" y="130987"/>
                </a:moveTo>
                <a:lnTo>
                  <a:pt x="703326" y="130987"/>
                </a:lnTo>
                <a:lnTo>
                  <a:pt x="701801" y="132511"/>
                </a:lnTo>
                <a:lnTo>
                  <a:pt x="701801" y="196481"/>
                </a:lnTo>
                <a:lnTo>
                  <a:pt x="703326" y="198005"/>
                </a:lnTo>
                <a:lnTo>
                  <a:pt x="707885" y="198005"/>
                </a:lnTo>
                <a:lnTo>
                  <a:pt x="710933" y="196481"/>
                </a:lnTo>
                <a:lnTo>
                  <a:pt x="710933" y="132511"/>
                </a:lnTo>
                <a:lnTo>
                  <a:pt x="707885" y="130987"/>
                </a:lnTo>
                <a:close/>
              </a:path>
              <a:path w="711200" h="262255">
                <a:moveTo>
                  <a:pt x="707885" y="30454"/>
                </a:moveTo>
                <a:lnTo>
                  <a:pt x="703326" y="30454"/>
                </a:lnTo>
                <a:lnTo>
                  <a:pt x="701801" y="31978"/>
                </a:lnTo>
                <a:lnTo>
                  <a:pt x="701801" y="95948"/>
                </a:lnTo>
                <a:lnTo>
                  <a:pt x="703326" y="97472"/>
                </a:lnTo>
                <a:lnTo>
                  <a:pt x="707885" y="97472"/>
                </a:lnTo>
                <a:lnTo>
                  <a:pt x="710933" y="95948"/>
                </a:lnTo>
                <a:lnTo>
                  <a:pt x="710933" y="31978"/>
                </a:lnTo>
                <a:lnTo>
                  <a:pt x="707885" y="30454"/>
                </a:lnTo>
                <a:close/>
              </a:path>
              <a:path w="711200" h="262255">
                <a:moveTo>
                  <a:pt x="697229" y="0"/>
                </a:moveTo>
                <a:lnTo>
                  <a:pt x="633298" y="0"/>
                </a:lnTo>
                <a:lnTo>
                  <a:pt x="631774" y="1511"/>
                </a:lnTo>
                <a:lnTo>
                  <a:pt x="631774" y="6083"/>
                </a:lnTo>
                <a:lnTo>
                  <a:pt x="633298" y="7607"/>
                </a:lnTo>
                <a:lnTo>
                  <a:pt x="697229" y="7607"/>
                </a:lnTo>
                <a:lnTo>
                  <a:pt x="698754" y="6083"/>
                </a:lnTo>
                <a:lnTo>
                  <a:pt x="698754" y="1511"/>
                </a:lnTo>
                <a:lnTo>
                  <a:pt x="697229" y="0"/>
                </a:lnTo>
                <a:close/>
              </a:path>
              <a:path w="711200" h="262255">
                <a:moveTo>
                  <a:pt x="595236" y="0"/>
                </a:moveTo>
                <a:lnTo>
                  <a:pt x="531304" y="0"/>
                </a:lnTo>
                <a:lnTo>
                  <a:pt x="529780" y="1511"/>
                </a:lnTo>
                <a:lnTo>
                  <a:pt x="529780" y="6083"/>
                </a:lnTo>
                <a:lnTo>
                  <a:pt x="531304" y="7607"/>
                </a:lnTo>
                <a:lnTo>
                  <a:pt x="595236" y="7607"/>
                </a:lnTo>
                <a:lnTo>
                  <a:pt x="596760" y="6083"/>
                </a:lnTo>
                <a:lnTo>
                  <a:pt x="596760" y="1511"/>
                </a:lnTo>
                <a:lnTo>
                  <a:pt x="595236" y="0"/>
                </a:lnTo>
                <a:close/>
              </a:path>
              <a:path w="711200" h="262255">
                <a:moveTo>
                  <a:pt x="494766" y="0"/>
                </a:moveTo>
                <a:lnTo>
                  <a:pt x="430822" y="0"/>
                </a:lnTo>
                <a:lnTo>
                  <a:pt x="427774" y="1511"/>
                </a:lnTo>
                <a:lnTo>
                  <a:pt x="427774" y="6083"/>
                </a:lnTo>
                <a:lnTo>
                  <a:pt x="430822" y="7607"/>
                </a:lnTo>
                <a:lnTo>
                  <a:pt x="494766" y="7607"/>
                </a:lnTo>
                <a:lnTo>
                  <a:pt x="496290" y="6083"/>
                </a:lnTo>
                <a:lnTo>
                  <a:pt x="496290" y="1511"/>
                </a:lnTo>
                <a:lnTo>
                  <a:pt x="494766" y="0"/>
                </a:lnTo>
                <a:close/>
              </a:path>
              <a:path w="711200" h="262255">
                <a:moveTo>
                  <a:pt x="392760" y="0"/>
                </a:moveTo>
                <a:lnTo>
                  <a:pt x="328828" y="0"/>
                </a:lnTo>
                <a:lnTo>
                  <a:pt x="327304" y="1511"/>
                </a:lnTo>
                <a:lnTo>
                  <a:pt x="327304" y="6083"/>
                </a:lnTo>
                <a:lnTo>
                  <a:pt x="328828" y="7607"/>
                </a:lnTo>
                <a:lnTo>
                  <a:pt x="392760" y="7607"/>
                </a:lnTo>
                <a:lnTo>
                  <a:pt x="394284" y="6083"/>
                </a:lnTo>
                <a:lnTo>
                  <a:pt x="394284" y="1511"/>
                </a:lnTo>
                <a:lnTo>
                  <a:pt x="392760" y="0"/>
                </a:lnTo>
                <a:close/>
              </a:path>
              <a:path w="711200" h="262255">
                <a:moveTo>
                  <a:pt x="290766" y="0"/>
                </a:moveTo>
                <a:lnTo>
                  <a:pt x="228358" y="0"/>
                </a:lnTo>
                <a:lnTo>
                  <a:pt x="225310" y="1511"/>
                </a:lnTo>
                <a:lnTo>
                  <a:pt x="225310" y="6083"/>
                </a:lnTo>
                <a:lnTo>
                  <a:pt x="228358" y="7607"/>
                </a:lnTo>
                <a:lnTo>
                  <a:pt x="290766" y="7607"/>
                </a:lnTo>
                <a:lnTo>
                  <a:pt x="293814" y="6083"/>
                </a:lnTo>
                <a:lnTo>
                  <a:pt x="293814" y="1511"/>
                </a:lnTo>
                <a:lnTo>
                  <a:pt x="290766" y="0"/>
                </a:lnTo>
                <a:close/>
              </a:path>
              <a:path w="711200" h="262255">
                <a:moveTo>
                  <a:pt x="190296" y="0"/>
                </a:moveTo>
                <a:lnTo>
                  <a:pt x="126352" y="0"/>
                </a:lnTo>
                <a:lnTo>
                  <a:pt x="124840" y="1511"/>
                </a:lnTo>
                <a:lnTo>
                  <a:pt x="124840" y="6083"/>
                </a:lnTo>
                <a:lnTo>
                  <a:pt x="126352" y="7607"/>
                </a:lnTo>
                <a:lnTo>
                  <a:pt x="190296" y="7607"/>
                </a:lnTo>
                <a:lnTo>
                  <a:pt x="191820" y="6083"/>
                </a:lnTo>
                <a:lnTo>
                  <a:pt x="191820" y="1511"/>
                </a:lnTo>
                <a:lnTo>
                  <a:pt x="190296" y="0"/>
                </a:lnTo>
                <a:close/>
              </a:path>
              <a:path w="711200" h="262255">
                <a:moveTo>
                  <a:pt x="88303" y="0"/>
                </a:moveTo>
                <a:lnTo>
                  <a:pt x="25882" y="0"/>
                </a:lnTo>
                <a:lnTo>
                  <a:pt x="22834" y="1511"/>
                </a:lnTo>
                <a:lnTo>
                  <a:pt x="22834" y="6083"/>
                </a:lnTo>
                <a:lnTo>
                  <a:pt x="25882" y="7607"/>
                </a:lnTo>
                <a:lnTo>
                  <a:pt x="88303" y="7607"/>
                </a:lnTo>
                <a:lnTo>
                  <a:pt x="91338" y="6083"/>
                </a:lnTo>
                <a:lnTo>
                  <a:pt x="91338" y="1511"/>
                </a:lnTo>
                <a:lnTo>
                  <a:pt x="8830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2619955" y="2652789"/>
            <a:ext cx="299815" cy="1078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2336726" y="3249977"/>
            <a:ext cx="2373790" cy="795297"/>
          </a:xfrm>
          <a:custGeom>
            <a:avLst/>
            <a:gdLst/>
            <a:ahLst/>
            <a:cxnLst/>
            <a:rect l="l" t="t" r="r" b="b"/>
            <a:pathLst>
              <a:path w="2615565" h="876300">
                <a:moveTo>
                  <a:pt x="0" y="875830"/>
                </a:moveTo>
                <a:lnTo>
                  <a:pt x="2615374" y="875830"/>
                </a:lnTo>
                <a:lnTo>
                  <a:pt x="2615374" y="0"/>
                </a:lnTo>
                <a:lnTo>
                  <a:pt x="0" y="0"/>
                </a:lnTo>
                <a:lnTo>
                  <a:pt x="0" y="875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2332576" y="3247211"/>
            <a:ext cx="2382435" cy="802212"/>
          </a:xfrm>
          <a:custGeom>
            <a:avLst/>
            <a:gdLst/>
            <a:ahLst/>
            <a:cxnLst/>
            <a:rect l="l" t="t" r="r" b="b"/>
            <a:pathLst>
              <a:path w="2625090" h="883920">
                <a:moveTo>
                  <a:pt x="6095" y="7619"/>
                </a:moveTo>
                <a:lnTo>
                  <a:pt x="1523" y="7619"/>
                </a:lnTo>
                <a:lnTo>
                  <a:pt x="0" y="9143"/>
                </a:lnTo>
                <a:lnTo>
                  <a:pt x="0" y="22859"/>
                </a:lnTo>
                <a:lnTo>
                  <a:pt x="1523" y="24371"/>
                </a:lnTo>
                <a:lnTo>
                  <a:pt x="6095" y="24371"/>
                </a:lnTo>
                <a:lnTo>
                  <a:pt x="9143" y="22859"/>
                </a:lnTo>
                <a:lnTo>
                  <a:pt x="9143" y="9143"/>
                </a:lnTo>
                <a:lnTo>
                  <a:pt x="6095" y="7619"/>
                </a:lnTo>
                <a:close/>
              </a:path>
              <a:path w="2625090" h="883920">
                <a:moveTo>
                  <a:pt x="21310" y="0"/>
                </a:moveTo>
                <a:lnTo>
                  <a:pt x="7619" y="0"/>
                </a:lnTo>
                <a:lnTo>
                  <a:pt x="6095" y="1523"/>
                </a:lnTo>
                <a:lnTo>
                  <a:pt x="6095" y="6095"/>
                </a:lnTo>
                <a:lnTo>
                  <a:pt x="7619" y="7619"/>
                </a:lnTo>
                <a:lnTo>
                  <a:pt x="21310" y="7619"/>
                </a:lnTo>
                <a:lnTo>
                  <a:pt x="22834" y="6095"/>
                </a:lnTo>
                <a:lnTo>
                  <a:pt x="22834" y="1523"/>
                </a:lnTo>
                <a:lnTo>
                  <a:pt x="21310" y="0"/>
                </a:lnTo>
                <a:close/>
              </a:path>
              <a:path w="2625090" h="883920">
                <a:moveTo>
                  <a:pt x="6095" y="33515"/>
                </a:moveTo>
                <a:lnTo>
                  <a:pt x="1523" y="33515"/>
                </a:lnTo>
                <a:lnTo>
                  <a:pt x="0" y="35039"/>
                </a:lnTo>
                <a:lnTo>
                  <a:pt x="0" y="48742"/>
                </a:lnTo>
                <a:lnTo>
                  <a:pt x="1523" y="50266"/>
                </a:lnTo>
                <a:lnTo>
                  <a:pt x="6095" y="50266"/>
                </a:lnTo>
                <a:lnTo>
                  <a:pt x="9143" y="48742"/>
                </a:lnTo>
                <a:lnTo>
                  <a:pt x="9143" y="35039"/>
                </a:lnTo>
                <a:lnTo>
                  <a:pt x="6095" y="33515"/>
                </a:lnTo>
                <a:close/>
              </a:path>
              <a:path w="2625090" h="883920">
                <a:moveTo>
                  <a:pt x="6095" y="57886"/>
                </a:moveTo>
                <a:lnTo>
                  <a:pt x="1523" y="57886"/>
                </a:lnTo>
                <a:lnTo>
                  <a:pt x="0" y="60934"/>
                </a:lnTo>
                <a:lnTo>
                  <a:pt x="0" y="73113"/>
                </a:lnTo>
                <a:lnTo>
                  <a:pt x="1523" y="74637"/>
                </a:lnTo>
                <a:lnTo>
                  <a:pt x="6095" y="74637"/>
                </a:lnTo>
                <a:lnTo>
                  <a:pt x="9143" y="73113"/>
                </a:lnTo>
                <a:lnTo>
                  <a:pt x="9143" y="60934"/>
                </a:lnTo>
                <a:lnTo>
                  <a:pt x="6095" y="57886"/>
                </a:lnTo>
                <a:close/>
              </a:path>
              <a:path w="2625090" h="883920">
                <a:moveTo>
                  <a:pt x="6095" y="83781"/>
                </a:moveTo>
                <a:lnTo>
                  <a:pt x="1523" y="83781"/>
                </a:lnTo>
                <a:lnTo>
                  <a:pt x="0" y="85305"/>
                </a:lnTo>
                <a:lnTo>
                  <a:pt x="0" y="99009"/>
                </a:lnTo>
                <a:lnTo>
                  <a:pt x="1523" y="100533"/>
                </a:lnTo>
                <a:lnTo>
                  <a:pt x="6095" y="100533"/>
                </a:lnTo>
                <a:lnTo>
                  <a:pt x="9143" y="99009"/>
                </a:lnTo>
                <a:lnTo>
                  <a:pt x="9143" y="85305"/>
                </a:lnTo>
                <a:lnTo>
                  <a:pt x="6095" y="83781"/>
                </a:lnTo>
                <a:close/>
              </a:path>
              <a:path w="2625090" h="883920">
                <a:moveTo>
                  <a:pt x="6095" y="108153"/>
                </a:moveTo>
                <a:lnTo>
                  <a:pt x="1523" y="108153"/>
                </a:lnTo>
                <a:lnTo>
                  <a:pt x="0" y="111201"/>
                </a:lnTo>
                <a:lnTo>
                  <a:pt x="0" y="123380"/>
                </a:lnTo>
                <a:lnTo>
                  <a:pt x="1523" y="126428"/>
                </a:lnTo>
                <a:lnTo>
                  <a:pt x="6095" y="126428"/>
                </a:lnTo>
                <a:lnTo>
                  <a:pt x="9143" y="123380"/>
                </a:lnTo>
                <a:lnTo>
                  <a:pt x="9143" y="111201"/>
                </a:lnTo>
                <a:lnTo>
                  <a:pt x="6095" y="108153"/>
                </a:lnTo>
                <a:close/>
              </a:path>
              <a:path w="2625090" h="883920">
                <a:moveTo>
                  <a:pt x="6095" y="134048"/>
                </a:moveTo>
                <a:lnTo>
                  <a:pt x="1523" y="134048"/>
                </a:lnTo>
                <a:lnTo>
                  <a:pt x="0" y="135572"/>
                </a:lnTo>
                <a:lnTo>
                  <a:pt x="0" y="149275"/>
                </a:lnTo>
                <a:lnTo>
                  <a:pt x="1523" y="150799"/>
                </a:lnTo>
                <a:lnTo>
                  <a:pt x="6095" y="150799"/>
                </a:lnTo>
                <a:lnTo>
                  <a:pt x="9143" y="149275"/>
                </a:lnTo>
                <a:lnTo>
                  <a:pt x="9143" y="135572"/>
                </a:lnTo>
                <a:lnTo>
                  <a:pt x="6095" y="134048"/>
                </a:lnTo>
                <a:close/>
              </a:path>
              <a:path w="2625090" h="883920">
                <a:moveTo>
                  <a:pt x="6095" y="159943"/>
                </a:moveTo>
                <a:lnTo>
                  <a:pt x="1523" y="159943"/>
                </a:lnTo>
                <a:lnTo>
                  <a:pt x="0" y="161467"/>
                </a:lnTo>
                <a:lnTo>
                  <a:pt x="0" y="175171"/>
                </a:lnTo>
                <a:lnTo>
                  <a:pt x="1523" y="176695"/>
                </a:lnTo>
                <a:lnTo>
                  <a:pt x="6095" y="176695"/>
                </a:lnTo>
                <a:lnTo>
                  <a:pt x="9143" y="175171"/>
                </a:lnTo>
                <a:lnTo>
                  <a:pt x="9143" y="161467"/>
                </a:lnTo>
                <a:lnTo>
                  <a:pt x="6095" y="159943"/>
                </a:lnTo>
                <a:close/>
              </a:path>
              <a:path w="2625090" h="883920">
                <a:moveTo>
                  <a:pt x="6095" y="184315"/>
                </a:moveTo>
                <a:lnTo>
                  <a:pt x="1523" y="184315"/>
                </a:lnTo>
                <a:lnTo>
                  <a:pt x="0" y="187363"/>
                </a:lnTo>
                <a:lnTo>
                  <a:pt x="0" y="199542"/>
                </a:lnTo>
                <a:lnTo>
                  <a:pt x="1523" y="201066"/>
                </a:lnTo>
                <a:lnTo>
                  <a:pt x="6095" y="201066"/>
                </a:lnTo>
                <a:lnTo>
                  <a:pt x="9143" y="199542"/>
                </a:lnTo>
                <a:lnTo>
                  <a:pt x="9143" y="187363"/>
                </a:lnTo>
                <a:lnTo>
                  <a:pt x="6095" y="184315"/>
                </a:lnTo>
                <a:close/>
              </a:path>
              <a:path w="2625090" h="883920">
                <a:moveTo>
                  <a:pt x="6095" y="210210"/>
                </a:moveTo>
                <a:lnTo>
                  <a:pt x="1523" y="210210"/>
                </a:lnTo>
                <a:lnTo>
                  <a:pt x="0" y="211734"/>
                </a:lnTo>
                <a:lnTo>
                  <a:pt x="0" y="225437"/>
                </a:lnTo>
                <a:lnTo>
                  <a:pt x="1523" y="226961"/>
                </a:lnTo>
                <a:lnTo>
                  <a:pt x="6095" y="226961"/>
                </a:lnTo>
                <a:lnTo>
                  <a:pt x="9143" y="225437"/>
                </a:lnTo>
                <a:lnTo>
                  <a:pt x="9143" y="211734"/>
                </a:lnTo>
                <a:lnTo>
                  <a:pt x="6095" y="210210"/>
                </a:lnTo>
                <a:close/>
              </a:path>
              <a:path w="2625090" h="883920">
                <a:moveTo>
                  <a:pt x="6095" y="234581"/>
                </a:moveTo>
                <a:lnTo>
                  <a:pt x="1523" y="234581"/>
                </a:lnTo>
                <a:lnTo>
                  <a:pt x="0" y="237616"/>
                </a:lnTo>
                <a:lnTo>
                  <a:pt x="0" y="249808"/>
                </a:lnTo>
                <a:lnTo>
                  <a:pt x="1523" y="252856"/>
                </a:lnTo>
                <a:lnTo>
                  <a:pt x="6095" y="252856"/>
                </a:lnTo>
                <a:lnTo>
                  <a:pt x="9143" y="249808"/>
                </a:lnTo>
                <a:lnTo>
                  <a:pt x="9143" y="237616"/>
                </a:lnTo>
                <a:lnTo>
                  <a:pt x="6095" y="234581"/>
                </a:lnTo>
                <a:close/>
              </a:path>
              <a:path w="2625090" h="883920">
                <a:moveTo>
                  <a:pt x="6095" y="260464"/>
                </a:moveTo>
                <a:lnTo>
                  <a:pt x="1523" y="260464"/>
                </a:lnTo>
                <a:lnTo>
                  <a:pt x="0" y="261988"/>
                </a:lnTo>
                <a:lnTo>
                  <a:pt x="0" y="275704"/>
                </a:lnTo>
                <a:lnTo>
                  <a:pt x="1523" y="277228"/>
                </a:lnTo>
                <a:lnTo>
                  <a:pt x="6095" y="277228"/>
                </a:lnTo>
                <a:lnTo>
                  <a:pt x="9143" y="275704"/>
                </a:lnTo>
                <a:lnTo>
                  <a:pt x="9143" y="261988"/>
                </a:lnTo>
                <a:lnTo>
                  <a:pt x="6095" y="260464"/>
                </a:lnTo>
                <a:close/>
              </a:path>
              <a:path w="2625090" h="883920">
                <a:moveTo>
                  <a:pt x="6095" y="286359"/>
                </a:moveTo>
                <a:lnTo>
                  <a:pt x="1523" y="286359"/>
                </a:lnTo>
                <a:lnTo>
                  <a:pt x="0" y="287883"/>
                </a:lnTo>
                <a:lnTo>
                  <a:pt x="0" y="301599"/>
                </a:lnTo>
                <a:lnTo>
                  <a:pt x="1523" y="303123"/>
                </a:lnTo>
                <a:lnTo>
                  <a:pt x="6095" y="303123"/>
                </a:lnTo>
                <a:lnTo>
                  <a:pt x="9143" y="301599"/>
                </a:lnTo>
                <a:lnTo>
                  <a:pt x="9143" y="287883"/>
                </a:lnTo>
                <a:lnTo>
                  <a:pt x="6095" y="286359"/>
                </a:lnTo>
                <a:close/>
              </a:path>
              <a:path w="2625090" h="883920">
                <a:moveTo>
                  <a:pt x="6095" y="310730"/>
                </a:moveTo>
                <a:lnTo>
                  <a:pt x="1523" y="310730"/>
                </a:lnTo>
                <a:lnTo>
                  <a:pt x="0" y="313778"/>
                </a:lnTo>
                <a:lnTo>
                  <a:pt x="0" y="325970"/>
                </a:lnTo>
                <a:lnTo>
                  <a:pt x="1523" y="327494"/>
                </a:lnTo>
                <a:lnTo>
                  <a:pt x="6095" y="327494"/>
                </a:lnTo>
                <a:lnTo>
                  <a:pt x="9143" y="325970"/>
                </a:lnTo>
                <a:lnTo>
                  <a:pt x="9143" y="313778"/>
                </a:lnTo>
                <a:lnTo>
                  <a:pt x="6095" y="310730"/>
                </a:lnTo>
                <a:close/>
              </a:path>
              <a:path w="2625090" h="883920">
                <a:moveTo>
                  <a:pt x="6095" y="336626"/>
                </a:moveTo>
                <a:lnTo>
                  <a:pt x="1523" y="336626"/>
                </a:lnTo>
                <a:lnTo>
                  <a:pt x="0" y="338150"/>
                </a:lnTo>
                <a:lnTo>
                  <a:pt x="0" y="351866"/>
                </a:lnTo>
                <a:lnTo>
                  <a:pt x="1523" y="353390"/>
                </a:lnTo>
                <a:lnTo>
                  <a:pt x="6095" y="353390"/>
                </a:lnTo>
                <a:lnTo>
                  <a:pt x="9143" y="351866"/>
                </a:lnTo>
                <a:lnTo>
                  <a:pt x="9143" y="338150"/>
                </a:lnTo>
                <a:lnTo>
                  <a:pt x="6095" y="336626"/>
                </a:lnTo>
                <a:close/>
              </a:path>
              <a:path w="2625090" h="883920">
                <a:moveTo>
                  <a:pt x="6095" y="362521"/>
                </a:moveTo>
                <a:lnTo>
                  <a:pt x="1523" y="362521"/>
                </a:lnTo>
                <a:lnTo>
                  <a:pt x="0" y="364045"/>
                </a:lnTo>
                <a:lnTo>
                  <a:pt x="0" y="376237"/>
                </a:lnTo>
                <a:lnTo>
                  <a:pt x="1523" y="379272"/>
                </a:lnTo>
                <a:lnTo>
                  <a:pt x="6095" y="379272"/>
                </a:lnTo>
                <a:lnTo>
                  <a:pt x="9143" y="376237"/>
                </a:lnTo>
                <a:lnTo>
                  <a:pt x="9143" y="364045"/>
                </a:lnTo>
                <a:lnTo>
                  <a:pt x="6095" y="362521"/>
                </a:lnTo>
                <a:close/>
              </a:path>
              <a:path w="2625090" h="883920">
                <a:moveTo>
                  <a:pt x="6095" y="386892"/>
                </a:moveTo>
                <a:lnTo>
                  <a:pt x="1523" y="386892"/>
                </a:lnTo>
                <a:lnTo>
                  <a:pt x="0" y="388416"/>
                </a:lnTo>
                <a:lnTo>
                  <a:pt x="0" y="402120"/>
                </a:lnTo>
                <a:lnTo>
                  <a:pt x="1523" y="403644"/>
                </a:lnTo>
                <a:lnTo>
                  <a:pt x="6095" y="403644"/>
                </a:lnTo>
                <a:lnTo>
                  <a:pt x="9143" y="402120"/>
                </a:lnTo>
                <a:lnTo>
                  <a:pt x="9143" y="388416"/>
                </a:lnTo>
                <a:lnTo>
                  <a:pt x="6095" y="386892"/>
                </a:lnTo>
                <a:close/>
              </a:path>
              <a:path w="2625090" h="883920">
                <a:moveTo>
                  <a:pt x="6095" y="412788"/>
                </a:moveTo>
                <a:lnTo>
                  <a:pt x="1523" y="412788"/>
                </a:lnTo>
                <a:lnTo>
                  <a:pt x="0" y="414312"/>
                </a:lnTo>
                <a:lnTo>
                  <a:pt x="0" y="428015"/>
                </a:lnTo>
                <a:lnTo>
                  <a:pt x="1523" y="429539"/>
                </a:lnTo>
                <a:lnTo>
                  <a:pt x="6095" y="429539"/>
                </a:lnTo>
                <a:lnTo>
                  <a:pt x="9143" y="428015"/>
                </a:lnTo>
                <a:lnTo>
                  <a:pt x="9143" y="414312"/>
                </a:lnTo>
                <a:lnTo>
                  <a:pt x="6095" y="412788"/>
                </a:lnTo>
                <a:close/>
              </a:path>
              <a:path w="2625090" h="883920">
                <a:moveTo>
                  <a:pt x="6095" y="437159"/>
                </a:moveTo>
                <a:lnTo>
                  <a:pt x="1523" y="437159"/>
                </a:lnTo>
                <a:lnTo>
                  <a:pt x="0" y="440207"/>
                </a:lnTo>
                <a:lnTo>
                  <a:pt x="0" y="452386"/>
                </a:lnTo>
                <a:lnTo>
                  <a:pt x="1523" y="453910"/>
                </a:lnTo>
                <a:lnTo>
                  <a:pt x="6095" y="453910"/>
                </a:lnTo>
                <a:lnTo>
                  <a:pt x="9143" y="452386"/>
                </a:lnTo>
                <a:lnTo>
                  <a:pt x="9143" y="440207"/>
                </a:lnTo>
                <a:lnTo>
                  <a:pt x="6095" y="437159"/>
                </a:lnTo>
                <a:close/>
              </a:path>
              <a:path w="2625090" h="883920">
                <a:moveTo>
                  <a:pt x="6095" y="463054"/>
                </a:moveTo>
                <a:lnTo>
                  <a:pt x="1523" y="463054"/>
                </a:lnTo>
                <a:lnTo>
                  <a:pt x="0" y="464578"/>
                </a:lnTo>
                <a:lnTo>
                  <a:pt x="0" y="478281"/>
                </a:lnTo>
                <a:lnTo>
                  <a:pt x="1523" y="479805"/>
                </a:lnTo>
                <a:lnTo>
                  <a:pt x="6095" y="479805"/>
                </a:lnTo>
                <a:lnTo>
                  <a:pt x="9143" y="478281"/>
                </a:lnTo>
                <a:lnTo>
                  <a:pt x="9143" y="464578"/>
                </a:lnTo>
                <a:lnTo>
                  <a:pt x="6095" y="463054"/>
                </a:lnTo>
                <a:close/>
              </a:path>
              <a:path w="2625090" h="883920">
                <a:moveTo>
                  <a:pt x="6095" y="488949"/>
                </a:moveTo>
                <a:lnTo>
                  <a:pt x="1523" y="488949"/>
                </a:lnTo>
                <a:lnTo>
                  <a:pt x="0" y="490473"/>
                </a:lnTo>
                <a:lnTo>
                  <a:pt x="0" y="502653"/>
                </a:lnTo>
                <a:lnTo>
                  <a:pt x="1523" y="505701"/>
                </a:lnTo>
                <a:lnTo>
                  <a:pt x="6095" y="505701"/>
                </a:lnTo>
                <a:lnTo>
                  <a:pt x="9143" y="502653"/>
                </a:lnTo>
                <a:lnTo>
                  <a:pt x="9143" y="490473"/>
                </a:lnTo>
                <a:lnTo>
                  <a:pt x="6095" y="488949"/>
                </a:lnTo>
                <a:close/>
              </a:path>
              <a:path w="2625090" h="883920">
                <a:moveTo>
                  <a:pt x="6095" y="513321"/>
                </a:moveTo>
                <a:lnTo>
                  <a:pt x="1523" y="513321"/>
                </a:lnTo>
                <a:lnTo>
                  <a:pt x="0" y="514845"/>
                </a:lnTo>
                <a:lnTo>
                  <a:pt x="0" y="528548"/>
                </a:lnTo>
                <a:lnTo>
                  <a:pt x="1523" y="530072"/>
                </a:lnTo>
                <a:lnTo>
                  <a:pt x="6095" y="530072"/>
                </a:lnTo>
                <a:lnTo>
                  <a:pt x="9143" y="528548"/>
                </a:lnTo>
                <a:lnTo>
                  <a:pt x="9143" y="514845"/>
                </a:lnTo>
                <a:lnTo>
                  <a:pt x="6095" y="513321"/>
                </a:lnTo>
                <a:close/>
              </a:path>
              <a:path w="2625090" h="883920">
                <a:moveTo>
                  <a:pt x="6095" y="539216"/>
                </a:moveTo>
                <a:lnTo>
                  <a:pt x="1523" y="539216"/>
                </a:lnTo>
                <a:lnTo>
                  <a:pt x="0" y="540740"/>
                </a:lnTo>
                <a:lnTo>
                  <a:pt x="0" y="554443"/>
                </a:lnTo>
                <a:lnTo>
                  <a:pt x="1523" y="555967"/>
                </a:lnTo>
                <a:lnTo>
                  <a:pt x="6095" y="555967"/>
                </a:lnTo>
                <a:lnTo>
                  <a:pt x="9143" y="554443"/>
                </a:lnTo>
                <a:lnTo>
                  <a:pt x="9143" y="540740"/>
                </a:lnTo>
                <a:lnTo>
                  <a:pt x="6095" y="539216"/>
                </a:lnTo>
                <a:close/>
              </a:path>
              <a:path w="2625090" h="883920">
                <a:moveTo>
                  <a:pt x="6095" y="563587"/>
                </a:moveTo>
                <a:lnTo>
                  <a:pt x="1523" y="563587"/>
                </a:lnTo>
                <a:lnTo>
                  <a:pt x="0" y="566623"/>
                </a:lnTo>
                <a:lnTo>
                  <a:pt x="0" y="578815"/>
                </a:lnTo>
                <a:lnTo>
                  <a:pt x="1523" y="580339"/>
                </a:lnTo>
                <a:lnTo>
                  <a:pt x="6095" y="580339"/>
                </a:lnTo>
                <a:lnTo>
                  <a:pt x="9143" y="578815"/>
                </a:lnTo>
                <a:lnTo>
                  <a:pt x="9143" y="566623"/>
                </a:lnTo>
                <a:lnTo>
                  <a:pt x="6095" y="563587"/>
                </a:lnTo>
                <a:close/>
              </a:path>
              <a:path w="2625090" h="883920">
                <a:moveTo>
                  <a:pt x="6095" y="589483"/>
                </a:moveTo>
                <a:lnTo>
                  <a:pt x="1523" y="589483"/>
                </a:lnTo>
                <a:lnTo>
                  <a:pt x="0" y="590994"/>
                </a:lnTo>
                <a:lnTo>
                  <a:pt x="0" y="604710"/>
                </a:lnTo>
                <a:lnTo>
                  <a:pt x="1523" y="606234"/>
                </a:lnTo>
                <a:lnTo>
                  <a:pt x="6095" y="606234"/>
                </a:lnTo>
                <a:lnTo>
                  <a:pt x="9143" y="604710"/>
                </a:lnTo>
                <a:lnTo>
                  <a:pt x="9143" y="590994"/>
                </a:lnTo>
                <a:lnTo>
                  <a:pt x="6095" y="589483"/>
                </a:lnTo>
                <a:close/>
              </a:path>
              <a:path w="2625090" h="883920">
                <a:moveTo>
                  <a:pt x="6095" y="615365"/>
                </a:moveTo>
                <a:lnTo>
                  <a:pt x="1523" y="615365"/>
                </a:lnTo>
                <a:lnTo>
                  <a:pt x="0" y="616889"/>
                </a:lnTo>
                <a:lnTo>
                  <a:pt x="0" y="629081"/>
                </a:lnTo>
                <a:lnTo>
                  <a:pt x="1523" y="632129"/>
                </a:lnTo>
                <a:lnTo>
                  <a:pt x="6095" y="632129"/>
                </a:lnTo>
                <a:lnTo>
                  <a:pt x="9143" y="629081"/>
                </a:lnTo>
                <a:lnTo>
                  <a:pt x="9143" y="616889"/>
                </a:lnTo>
                <a:lnTo>
                  <a:pt x="6095" y="615365"/>
                </a:lnTo>
                <a:close/>
              </a:path>
              <a:path w="2625090" h="883920">
                <a:moveTo>
                  <a:pt x="6095" y="639737"/>
                </a:moveTo>
                <a:lnTo>
                  <a:pt x="1523" y="639737"/>
                </a:lnTo>
                <a:lnTo>
                  <a:pt x="0" y="641261"/>
                </a:lnTo>
                <a:lnTo>
                  <a:pt x="0" y="654977"/>
                </a:lnTo>
                <a:lnTo>
                  <a:pt x="1523" y="656501"/>
                </a:lnTo>
                <a:lnTo>
                  <a:pt x="6095" y="656501"/>
                </a:lnTo>
                <a:lnTo>
                  <a:pt x="9143" y="654977"/>
                </a:lnTo>
                <a:lnTo>
                  <a:pt x="9143" y="641261"/>
                </a:lnTo>
                <a:lnTo>
                  <a:pt x="6095" y="639737"/>
                </a:lnTo>
                <a:close/>
              </a:path>
              <a:path w="2625090" h="883920">
                <a:moveTo>
                  <a:pt x="6095" y="665632"/>
                </a:moveTo>
                <a:lnTo>
                  <a:pt x="1523" y="665632"/>
                </a:lnTo>
                <a:lnTo>
                  <a:pt x="0" y="667156"/>
                </a:lnTo>
                <a:lnTo>
                  <a:pt x="0" y="680872"/>
                </a:lnTo>
                <a:lnTo>
                  <a:pt x="1523" y="682396"/>
                </a:lnTo>
                <a:lnTo>
                  <a:pt x="6095" y="682396"/>
                </a:lnTo>
                <a:lnTo>
                  <a:pt x="9143" y="680872"/>
                </a:lnTo>
                <a:lnTo>
                  <a:pt x="9143" y="667156"/>
                </a:lnTo>
                <a:lnTo>
                  <a:pt x="6095" y="665632"/>
                </a:lnTo>
                <a:close/>
              </a:path>
              <a:path w="2625090" h="883920">
                <a:moveTo>
                  <a:pt x="6095" y="690003"/>
                </a:moveTo>
                <a:lnTo>
                  <a:pt x="1523" y="690003"/>
                </a:lnTo>
                <a:lnTo>
                  <a:pt x="0" y="693051"/>
                </a:lnTo>
                <a:lnTo>
                  <a:pt x="0" y="705243"/>
                </a:lnTo>
                <a:lnTo>
                  <a:pt x="1523" y="706767"/>
                </a:lnTo>
                <a:lnTo>
                  <a:pt x="6095" y="706767"/>
                </a:lnTo>
                <a:lnTo>
                  <a:pt x="9143" y="705243"/>
                </a:lnTo>
                <a:lnTo>
                  <a:pt x="9143" y="693051"/>
                </a:lnTo>
                <a:lnTo>
                  <a:pt x="6095" y="690003"/>
                </a:lnTo>
                <a:close/>
              </a:path>
              <a:path w="2625090" h="883920">
                <a:moveTo>
                  <a:pt x="6095" y="715898"/>
                </a:moveTo>
                <a:lnTo>
                  <a:pt x="1523" y="715898"/>
                </a:lnTo>
                <a:lnTo>
                  <a:pt x="0" y="717422"/>
                </a:lnTo>
                <a:lnTo>
                  <a:pt x="0" y="731138"/>
                </a:lnTo>
                <a:lnTo>
                  <a:pt x="1523" y="732650"/>
                </a:lnTo>
                <a:lnTo>
                  <a:pt x="6095" y="732650"/>
                </a:lnTo>
                <a:lnTo>
                  <a:pt x="9143" y="731138"/>
                </a:lnTo>
                <a:lnTo>
                  <a:pt x="9143" y="717422"/>
                </a:lnTo>
                <a:lnTo>
                  <a:pt x="6095" y="715898"/>
                </a:lnTo>
                <a:close/>
              </a:path>
              <a:path w="2625090" h="883920">
                <a:moveTo>
                  <a:pt x="6095" y="741794"/>
                </a:moveTo>
                <a:lnTo>
                  <a:pt x="1523" y="741794"/>
                </a:lnTo>
                <a:lnTo>
                  <a:pt x="0" y="743318"/>
                </a:lnTo>
                <a:lnTo>
                  <a:pt x="0" y="755497"/>
                </a:lnTo>
                <a:lnTo>
                  <a:pt x="1523" y="758545"/>
                </a:lnTo>
                <a:lnTo>
                  <a:pt x="6095" y="758545"/>
                </a:lnTo>
                <a:lnTo>
                  <a:pt x="9143" y="755497"/>
                </a:lnTo>
                <a:lnTo>
                  <a:pt x="9143" y="743318"/>
                </a:lnTo>
                <a:lnTo>
                  <a:pt x="6095" y="741794"/>
                </a:lnTo>
                <a:close/>
              </a:path>
              <a:path w="2625090" h="883920">
                <a:moveTo>
                  <a:pt x="6095" y="766165"/>
                </a:moveTo>
                <a:lnTo>
                  <a:pt x="1523" y="766165"/>
                </a:lnTo>
                <a:lnTo>
                  <a:pt x="0" y="767689"/>
                </a:lnTo>
                <a:lnTo>
                  <a:pt x="0" y="781392"/>
                </a:lnTo>
                <a:lnTo>
                  <a:pt x="1523" y="782916"/>
                </a:lnTo>
                <a:lnTo>
                  <a:pt x="6095" y="782916"/>
                </a:lnTo>
                <a:lnTo>
                  <a:pt x="9143" y="781392"/>
                </a:lnTo>
                <a:lnTo>
                  <a:pt x="9143" y="767689"/>
                </a:lnTo>
                <a:lnTo>
                  <a:pt x="6095" y="766165"/>
                </a:lnTo>
                <a:close/>
              </a:path>
              <a:path w="2625090" h="883920">
                <a:moveTo>
                  <a:pt x="6095" y="792060"/>
                </a:moveTo>
                <a:lnTo>
                  <a:pt x="1523" y="792060"/>
                </a:lnTo>
                <a:lnTo>
                  <a:pt x="0" y="793584"/>
                </a:lnTo>
                <a:lnTo>
                  <a:pt x="0" y="807288"/>
                </a:lnTo>
                <a:lnTo>
                  <a:pt x="1523" y="808812"/>
                </a:lnTo>
                <a:lnTo>
                  <a:pt x="6095" y="808812"/>
                </a:lnTo>
                <a:lnTo>
                  <a:pt x="9143" y="807288"/>
                </a:lnTo>
                <a:lnTo>
                  <a:pt x="9143" y="793584"/>
                </a:lnTo>
                <a:lnTo>
                  <a:pt x="6095" y="792060"/>
                </a:lnTo>
                <a:close/>
              </a:path>
              <a:path w="2625090" h="883920">
                <a:moveTo>
                  <a:pt x="6095" y="816432"/>
                </a:moveTo>
                <a:lnTo>
                  <a:pt x="1523" y="816432"/>
                </a:lnTo>
                <a:lnTo>
                  <a:pt x="0" y="819480"/>
                </a:lnTo>
                <a:lnTo>
                  <a:pt x="0" y="831659"/>
                </a:lnTo>
                <a:lnTo>
                  <a:pt x="1523" y="833183"/>
                </a:lnTo>
                <a:lnTo>
                  <a:pt x="6095" y="833183"/>
                </a:lnTo>
                <a:lnTo>
                  <a:pt x="9143" y="831659"/>
                </a:lnTo>
                <a:lnTo>
                  <a:pt x="9143" y="819480"/>
                </a:lnTo>
                <a:lnTo>
                  <a:pt x="6095" y="816432"/>
                </a:lnTo>
                <a:close/>
              </a:path>
              <a:path w="2625090" h="883920">
                <a:moveTo>
                  <a:pt x="6095" y="842327"/>
                </a:moveTo>
                <a:lnTo>
                  <a:pt x="1523" y="842327"/>
                </a:lnTo>
                <a:lnTo>
                  <a:pt x="0" y="843851"/>
                </a:lnTo>
                <a:lnTo>
                  <a:pt x="0" y="857554"/>
                </a:lnTo>
                <a:lnTo>
                  <a:pt x="1523" y="859078"/>
                </a:lnTo>
                <a:lnTo>
                  <a:pt x="6095" y="859078"/>
                </a:lnTo>
                <a:lnTo>
                  <a:pt x="9143" y="857554"/>
                </a:lnTo>
                <a:lnTo>
                  <a:pt x="9143" y="843851"/>
                </a:lnTo>
                <a:lnTo>
                  <a:pt x="6095" y="842327"/>
                </a:lnTo>
                <a:close/>
              </a:path>
              <a:path w="2625090" h="883920">
                <a:moveTo>
                  <a:pt x="6095" y="868222"/>
                </a:moveTo>
                <a:lnTo>
                  <a:pt x="1523" y="868222"/>
                </a:lnTo>
                <a:lnTo>
                  <a:pt x="0" y="869746"/>
                </a:lnTo>
                <a:lnTo>
                  <a:pt x="0" y="881926"/>
                </a:lnTo>
                <a:lnTo>
                  <a:pt x="1523" y="883450"/>
                </a:lnTo>
                <a:lnTo>
                  <a:pt x="7619" y="883450"/>
                </a:lnTo>
                <a:lnTo>
                  <a:pt x="9143" y="881926"/>
                </a:lnTo>
                <a:lnTo>
                  <a:pt x="9143" y="878878"/>
                </a:lnTo>
                <a:lnTo>
                  <a:pt x="4571" y="875830"/>
                </a:lnTo>
                <a:lnTo>
                  <a:pt x="9143" y="875830"/>
                </a:lnTo>
                <a:lnTo>
                  <a:pt x="9143" y="869746"/>
                </a:lnTo>
                <a:lnTo>
                  <a:pt x="6095" y="868222"/>
                </a:lnTo>
                <a:close/>
              </a:path>
              <a:path w="2625090" h="883920">
                <a:moveTo>
                  <a:pt x="7619" y="875830"/>
                </a:moveTo>
                <a:lnTo>
                  <a:pt x="4571" y="875830"/>
                </a:lnTo>
                <a:lnTo>
                  <a:pt x="9143" y="878878"/>
                </a:lnTo>
                <a:lnTo>
                  <a:pt x="9143" y="877354"/>
                </a:lnTo>
                <a:lnTo>
                  <a:pt x="7619" y="875830"/>
                </a:lnTo>
                <a:close/>
              </a:path>
              <a:path w="2625090" h="883920">
                <a:moveTo>
                  <a:pt x="9143" y="875830"/>
                </a:moveTo>
                <a:lnTo>
                  <a:pt x="7619" y="875830"/>
                </a:lnTo>
                <a:lnTo>
                  <a:pt x="9143" y="877354"/>
                </a:lnTo>
                <a:lnTo>
                  <a:pt x="9143" y="875830"/>
                </a:lnTo>
                <a:close/>
              </a:path>
              <a:path w="2625090" h="883920">
                <a:moveTo>
                  <a:pt x="31978" y="875830"/>
                </a:moveTo>
                <a:lnTo>
                  <a:pt x="19799" y="875830"/>
                </a:lnTo>
                <a:lnTo>
                  <a:pt x="18275" y="877354"/>
                </a:lnTo>
                <a:lnTo>
                  <a:pt x="18275" y="881926"/>
                </a:lnTo>
                <a:lnTo>
                  <a:pt x="19799" y="883450"/>
                </a:lnTo>
                <a:lnTo>
                  <a:pt x="31978" y="883450"/>
                </a:lnTo>
                <a:lnTo>
                  <a:pt x="35013" y="881926"/>
                </a:lnTo>
                <a:lnTo>
                  <a:pt x="35013" y="877354"/>
                </a:lnTo>
                <a:lnTo>
                  <a:pt x="31978" y="875830"/>
                </a:lnTo>
                <a:close/>
              </a:path>
              <a:path w="2625090" h="883920">
                <a:moveTo>
                  <a:pt x="57848" y="875830"/>
                </a:moveTo>
                <a:lnTo>
                  <a:pt x="44145" y="875830"/>
                </a:lnTo>
                <a:lnTo>
                  <a:pt x="42633" y="877354"/>
                </a:lnTo>
                <a:lnTo>
                  <a:pt x="42633" y="881926"/>
                </a:lnTo>
                <a:lnTo>
                  <a:pt x="44145" y="883450"/>
                </a:lnTo>
                <a:lnTo>
                  <a:pt x="57848" y="883450"/>
                </a:lnTo>
                <a:lnTo>
                  <a:pt x="59372" y="881926"/>
                </a:lnTo>
                <a:lnTo>
                  <a:pt x="59372" y="877354"/>
                </a:lnTo>
                <a:lnTo>
                  <a:pt x="57848" y="875830"/>
                </a:lnTo>
                <a:close/>
              </a:path>
              <a:path w="2625090" h="883920">
                <a:moveTo>
                  <a:pt x="83731" y="875830"/>
                </a:moveTo>
                <a:lnTo>
                  <a:pt x="70027" y="875830"/>
                </a:lnTo>
                <a:lnTo>
                  <a:pt x="68503" y="877354"/>
                </a:lnTo>
                <a:lnTo>
                  <a:pt x="68503" y="881926"/>
                </a:lnTo>
                <a:lnTo>
                  <a:pt x="70027" y="883450"/>
                </a:lnTo>
                <a:lnTo>
                  <a:pt x="83731" y="883450"/>
                </a:lnTo>
                <a:lnTo>
                  <a:pt x="85255" y="881926"/>
                </a:lnTo>
                <a:lnTo>
                  <a:pt x="85255" y="877354"/>
                </a:lnTo>
                <a:lnTo>
                  <a:pt x="83731" y="875830"/>
                </a:lnTo>
                <a:close/>
              </a:path>
              <a:path w="2625090" h="883920">
                <a:moveTo>
                  <a:pt x="108089" y="875830"/>
                </a:moveTo>
                <a:lnTo>
                  <a:pt x="95910" y="875830"/>
                </a:lnTo>
                <a:lnTo>
                  <a:pt x="92862" y="877354"/>
                </a:lnTo>
                <a:lnTo>
                  <a:pt x="92862" y="881926"/>
                </a:lnTo>
                <a:lnTo>
                  <a:pt x="95910" y="883450"/>
                </a:lnTo>
                <a:lnTo>
                  <a:pt x="108089" y="883450"/>
                </a:lnTo>
                <a:lnTo>
                  <a:pt x="111137" y="881926"/>
                </a:lnTo>
                <a:lnTo>
                  <a:pt x="111137" y="877354"/>
                </a:lnTo>
                <a:lnTo>
                  <a:pt x="108089" y="875830"/>
                </a:lnTo>
                <a:close/>
              </a:path>
              <a:path w="2625090" h="883920">
                <a:moveTo>
                  <a:pt x="133972" y="875830"/>
                </a:moveTo>
                <a:lnTo>
                  <a:pt x="120268" y="875830"/>
                </a:lnTo>
                <a:lnTo>
                  <a:pt x="118745" y="877354"/>
                </a:lnTo>
                <a:lnTo>
                  <a:pt x="118745" y="881926"/>
                </a:lnTo>
                <a:lnTo>
                  <a:pt x="120268" y="883450"/>
                </a:lnTo>
                <a:lnTo>
                  <a:pt x="133972" y="883450"/>
                </a:lnTo>
                <a:lnTo>
                  <a:pt x="135496" y="881926"/>
                </a:lnTo>
                <a:lnTo>
                  <a:pt x="135496" y="877354"/>
                </a:lnTo>
                <a:lnTo>
                  <a:pt x="133972" y="875830"/>
                </a:lnTo>
                <a:close/>
              </a:path>
              <a:path w="2625090" h="883920">
                <a:moveTo>
                  <a:pt x="159854" y="875830"/>
                </a:moveTo>
                <a:lnTo>
                  <a:pt x="146151" y="875830"/>
                </a:lnTo>
                <a:lnTo>
                  <a:pt x="144627" y="877354"/>
                </a:lnTo>
                <a:lnTo>
                  <a:pt x="144627" y="881926"/>
                </a:lnTo>
                <a:lnTo>
                  <a:pt x="146151" y="883450"/>
                </a:lnTo>
                <a:lnTo>
                  <a:pt x="159854" y="883450"/>
                </a:lnTo>
                <a:lnTo>
                  <a:pt x="161366" y="881926"/>
                </a:lnTo>
                <a:lnTo>
                  <a:pt x="161366" y="877354"/>
                </a:lnTo>
                <a:lnTo>
                  <a:pt x="159854" y="875830"/>
                </a:lnTo>
                <a:close/>
              </a:path>
              <a:path w="2625090" h="883920">
                <a:moveTo>
                  <a:pt x="184200" y="875830"/>
                </a:moveTo>
                <a:lnTo>
                  <a:pt x="172021" y="875830"/>
                </a:lnTo>
                <a:lnTo>
                  <a:pt x="168986" y="877354"/>
                </a:lnTo>
                <a:lnTo>
                  <a:pt x="168986" y="881926"/>
                </a:lnTo>
                <a:lnTo>
                  <a:pt x="172021" y="883450"/>
                </a:lnTo>
                <a:lnTo>
                  <a:pt x="184200" y="883450"/>
                </a:lnTo>
                <a:lnTo>
                  <a:pt x="185724" y="881926"/>
                </a:lnTo>
                <a:lnTo>
                  <a:pt x="185724" y="877354"/>
                </a:lnTo>
                <a:lnTo>
                  <a:pt x="184200" y="875830"/>
                </a:lnTo>
                <a:close/>
              </a:path>
              <a:path w="2625090" h="883920">
                <a:moveTo>
                  <a:pt x="210083" y="875830"/>
                </a:moveTo>
                <a:lnTo>
                  <a:pt x="196380" y="875830"/>
                </a:lnTo>
                <a:lnTo>
                  <a:pt x="194868" y="877354"/>
                </a:lnTo>
                <a:lnTo>
                  <a:pt x="194868" y="881926"/>
                </a:lnTo>
                <a:lnTo>
                  <a:pt x="196380" y="883450"/>
                </a:lnTo>
                <a:lnTo>
                  <a:pt x="210083" y="883450"/>
                </a:lnTo>
                <a:lnTo>
                  <a:pt x="211607" y="881926"/>
                </a:lnTo>
                <a:lnTo>
                  <a:pt x="211607" y="877354"/>
                </a:lnTo>
                <a:lnTo>
                  <a:pt x="210083" y="875830"/>
                </a:lnTo>
                <a:close/>
              </a:path>
              <a:path w="2625090" h="883920">
                <a:moveTo>
                  <a:pt x="234441" y="875830"/>
                </a:moveTo>
                <a:lnTo>
                  <a:pt x="222262" y="875830"/>
                </a:lnTo>
                <a:lnTo>
                  <a:pt x="220738" y="877354"/>
                </a:lnTo>
                <a:lnTo>
                  <a:pt x="220738" y="881926"/>
                </a:lnTo>
                <a:lnTo>
                  <a:pt x="222262" y="883450"/>
                </a:lnTo>
                <a:lnTo>
                  <a:pt x="234441" y="883450"/>
                </a:lnTo>
                <a:lnTo>
                  <a:pt x="237490" y="881926"/>
                </a:lnTo>
                <a:lnTo>
                  <a:pt x="237490" y="877354"/>
                </a:lnTo>
                <a:lnTo>
                  <a:pt x="234441" y="875830"/>
                </a:lnTo>
                <a:close/>
              </a:path>
              <a:path w="2625090" h="883920">
                <a:moveTo>
                  <a:pt x="260324" y="875830"/>
                </a:moveTo>
                <a:lnTo>
                  <a:pt x="246621" y="875830"/>
                </a:lnTo>
                <a:lnTo>
                  <a:pt x="245097" y="877354"/>
                </a:lnTo>
                <a:lnTo>
                  <a:pt x="245097" y="881926"/>
                </a:lnTo>
                <a:lnTo>
                  <a:pt x="246621" y="883450"/>
                </a:lnTo>
                <a:lnTo>
                  <a:pt x="260324" y="883450"/>
                </a:lnTo>
                <a:lnTo>
                  <a:pt x="261848" y="881926"/>
                </a:lnTo>
                <a:lnTo>
                  <a:pt x="261848" y="877354"/>
                </a:lnTo>
                <a:lnTo>
                  <a:pt x="260324" y="875830"/>
                </a:lnTo>
                <a:close/>
              </a:path>
              <a:path w="2625090" h="883920">
                <a:moveTo>
                  <a:pt x="286207" y="875830"/>
                </a:moveTo>
                <a:lnTo>
                  <a:pt x="272503" y="875830"/>
                </a:lnTo>
                <a:lnTo>
                  <a:pt x="270979" y="877354"/>
                </a:lnTo>
                <a:lnTo>
                  <a:pt x="270979" y="881926"/>
                </a:lnTo>
                <a:lnTo>
                  <a:pt x="272503" y="883450"/>
                </a:lnTo>
                <a:lnTo>
                  <a:pt x="286207" y="883450"/>
                </a:lnTo>
                <a:lnTo>
                  <a:pt x="287731" y="881926"/>
                </a:lnTo>
                <a:lnTo>
                  <a:pt x="287731" y="877354"/>
                </a:lnTo>
                <a:lnTo>
                  <a:pt x="286207" y="875830"/>
                </a:lnTo>
                <a:close/>
              </a:path>
              <a:path w="2625090" h="883920">
                <a:moveTo>
                  <a:pt x="310565" y="875830"/>
                </a:moveTo>
                <a:lnTo>
                  <a:pt x="298386" y="875830"/>
                </a:lnTo>
                <a:lnTo>
                  <a:pt x="296862" y="877354"/>
                </a:lnTo>
                <a:lnTo>
                  <a:pt x="296862" y="881926"/>
                </a:lnTo>
                <a:lnTo>
                  <a:pt x="298386" y="883450"/>
                </a:lnTo>
                <a:lnTo>
                  <a:pt x="310565" y="883450"/>
                </a:lnTo>
                <a:lnTo>
                  <a:pt x="313601" y="881926"/>
                </a:lnTo>
                <a:lnTo>
                  <a:pt x="313601" y="877354"/>
                </a:lnTo>
                <a:lnTo>
                  <a:pt x="310565" y="875830"/>
                </a:lnTo>
                <a:close/>
              </a:path>
              <a:path w="2625090" h="883920">
                <a:moveTo>
                  <a:pt x="336435" y="875830"/>
                </a:moveTo>
                <a:lnTo>
                  <a:pt x="322732" y="875830"/>
                </a:lnTo>
                <a:lnTo>
                  <a:pt x="321221" y="877354"/>
                </a:lnTo>
                <a:lnTo>
                  <a:pt x="321221" y="881926"/>
                </a:lnTo>
                <a:lnTo>
                  <a:pt x="322732" y="883450"/>
                </a:lnTo>
                <a:lnTo>
                  <a:pt x="336435" y="883450"/>
                </a:lnTo>
                <a:lnTo>
                  <a:pt x="337959" y="881926"/>
                </a:lnTo>
                <a:lnTo>
                  <a:pt x="337959" y="877354"/>
                </a:lnTo>
                <a:lnTo>
                  <a:pt x="336435" y="875830"/>
                </a:lnTo>
                <a:close/>
              </a:path>
              <a:path w="2625090" h="883920">
                <a:moveTo>
                  <a:pt x="362318" y="875830"/>
                </a:moveTo>
                <a:lnTo>
                  <a:pt x="348615" y="875830"/>
                </a:lnTo>
                <a:lnTo>
                  <a:pt x="347091" y="877354"/>
                </a:lnTo>
                <a:lnTo>
                  <a:pt x="347091" y="881926"/>
                </a:lnTo>
                <a:lnTo>
                  <a:pt x="348615" y="883450"/>
                </a:lnTo>
                <a:lnTo>
                  <a:pt x="362318" y="883450"/>
                </a:lnTo>
                <a:lnTo>
                  <a:pt x="363842" y="881926"/>
                </a:lnTo>
                <a:lnTo>
                  <a:pt x="363842" y="877354"/>
                </a:lnTo>
                <a:lnTo>
                  <a:pt x="362318" y="875830"/>
                </a:lnTo>
                <a:close/>
              </a:path>
              <a:path w="2625090" h="883920">
                <a:moveTo>
                  <a:pt x="386676" y="875830"/>
                </a:moveTo>
                <a:lnTo>
                  <a:pt x="374497" y="875830"/>
                </a:lnTo>
                <a:lnTo>
                  <a:pt x="371449" y="877354"/>
                </a:lnTo>
                <a:lnTo>
                  <a:pt x="371449" y="881926"/>
                </a:lnTo>
                <a:lnTo>
                  <a:pt x="374497" y="883450"/>
                </a:lnTo>
                <a:lnTo>
                  <a:pt x="386676" y="883450"/>
                </a:lnTo>
                <a:lnTo>
                  <a:pt x="389724" y="881926"/>
                </a:lnTo>
                <a:lnTo>
                  <a:pt x="389724" y="877354"/>
                </a:lnTo>
                <a:lnTo>
                  <a:pt x="386676" y="875830"/>
                </a:lnTo>
                <a:close/>
              </a:path>
              <a:path w="2625090" h="883920">
                <a:moveTo>
                  <a:pt x="412559" y="875830"/>
                </a:moveTo>
                <a:lnTo>
                  <a:pt x="398856" y="875830"/>
                </a:lnTo>
                <a:lnTo>
                  <a:pt x="397332" y="877354"/>
                </a:lnTo>
                <a:lnTo>
                  <a:pt x="397332" y="881926"/>
                </a:lnTo>
                <a:lnTo>
                  <a:pt x="398856" y="883450"/>
                </a:lnTo>
                <a:lnTo>
                  <a:pt x="412559" y="883450"/>
                </a:lnTo>
                <a:lnTo>
                  <a:pt x="414083" y="881926"/>
                </a:lnTo>
                <a:lnTo>
                  <a:pt x="414083" y="877354"/>
                </a:lnTo>
                <a:lnTo>
                  <a:pt x="412559" y="875830"/>
                </a:lnTo>
                <a:close/>
              </a:path>
              <a:path w="2625090" h="883920">
                <a:moveTo>
                  <a:pt x="438442" y="875830"/>
                </a:moveTo>
                <a:lnTo>
                  <a:pt x="424738" y="875830"/>
                </a:lnTo>
                <a:lnTo>
                  <a:pt x="423214" y="877354"/>
                </a:lnTo>
                <a:lnTo>
                  <a:pt x="423214" y="881926"/>
                </a:lnTo>
                <a:lnTo>
                  <a:pt x="424738" y="883450"/>
                </a:lnTo>
                <a:lnTo>
                  <a:pt x="438442" y="883450"/>
                </a:lnTo>
                <a:lnTo>
                  <a:pt x="439953" y="881926"/>
                </a:lnTo>
                <a:lnTo>
                  <a:pt x="439953" y="877354"/>
                </a:lnTo>
                <a:lnTo>
                  <a:pt x="438442" y="875830"/>
                </a:lnTo>
                <a:close/>
              </a:path>
              <a:path w="2625090" h="883920">
                <a:moveTo>
                  <a:pt x="462788" y="875830"/>
                </a:moveTo>
                <a:lnTo>
                  <a:pt x="450608" y="875830"/>
                </a:lnTo>
                <a:lnTo>
                  <a:pt x="447573" y="877354"/>
                </a:lnTo>
                <a:lnTo>
                  <a:pt x="447573" y="881926"/>
                </a:lnTo>
                <a:lnTo>
                  <a:pt x="450608" y="883450"/>
                </a:lnTo>
                <a:lnTo>
                  <a:pt x="462788" y="883450"/>
                </a:lnTo>
                <a:lnTo>
                  <a:pt x="464312" y="881926"/>
                </a:lnTo>
                <a:lnTo>
                  <a:pt x="464312" y="877354"/>
                </a:lnTo>
                <a:lnTo>
                  <a:pt x="462788" y="875830"/>
                </a:lnTo>
                <a:close/>
              </a:path>
              <a:path w="2625090" h="883920">
                <a:moveTo>
                  <a:pt x="488670" y="875830"/>
                </a:moveTo>
                <a:lnTo>
                  <a:pt x="474967" y="875830"/>
                </a:lnTo>
                <a:lnTo>
                  <a:pt x="473456" y="877354"/>
                </a:lnTo>
                <a:lnTo>
                  <a:pt x="473456" y="881926"/>
                </a:lnTo>
                <a:lnTo>
                  <a:pt x="474967" y="883450"/>
                </a:lnTo>
                <a:lnTo>
                  <a:pt x="488670" y="883450"/>
                </a:lnTo>
                <a:lnTo>
                  <a:pt x="490194" y="881926"/>
                </a:lnTo>
                <a:lnTo>
                  <a:pt x="490194" y="877354"/>
                </a:lnTo>
                <a:lnTo>
                  <a:pt x="488670" y="875830"/>
                </a:lnTo>
                <a:close/>
              </a:path>
              <a:path w="2625090" h="883920">
                <a:moveTo>
                  <a:pt x="513029" y="875830"/>
                </a:moveTo>
                <a:lnTo>
                  <a:pt x="500849" y="875830"/>
                </a:lnTo>
                <a:lnTo>
                  <a:pt x="499325" y="877354"/>
                </a:lnTo>
                <a:lnTo>
                  <a:pt x="499325" y="881926"/>
                </a:lnTo>
                <a:lnTo>
                  <a:pt x="500849" y="883450"/>
                </a:lnTo>
                <a:lnTo>
                  <a:pt x="513029" y="883450"/>
                </a:lnTo>
                <a:lnTo>
                  <a:pt x="516077" y="881926"/>
                </a:lnTo>
                <a:lnTo>
                  <a:pt x="516077" y="877354"/>
                </a:lnTo>
                <a:lnTo>
                  <a:pt x="513029" y="875830"/>
                </a:lnTo>
                <a:close/>
              </a:path>
              <a:path w="2625090" h="883920">
                <a:moveTo>
                  <a:pt x="538911" y="875830"/>
                </a:moveTo>
                <a:lnTo>
                  <a:pt x="525208" y="875830"/>
                </a:lnTo>
                <a:lnTo>
                  <a:pt x="523684" y="877354"/>
                </a:lnTo>
                <a:lnTo>
                  <a:pt x="523684" y="881926"/>
                </a:lnTo>
                <a:lnTo>
                  <a:pt x="525208" y="883450"/>
                </a:lnTo>
                <a:lnTo>
                  <a:pt x="538911" y="883450"/>
                </a:lnTo>
                <a:lnTo>
                  <a:pt x="540435" y="881926"/>
                </a:lnTo>
                <a:lnTo>
                  <a:pt x="540435" y="877354"/>
                </a:lnTo>
                <a:lnTo>
                  <a:pt x="538911" y="875830"/>
                </a:lnTo>
                <a:close/>
              </a:path>
              <a:path w="2625090" h="883920">
                <a:moveTo>
                  <a:pt x="564794" y="875830"/>
                </a:moveTo>
                <a:lnTo>
                  <a:pt x="551091" y="875830"/>
                </a:lnTo>
                <a:lnTo>
                  <a:pt x="549567" y="877354"/>
                </a:lnTo>
                <a:lnTo>
                  <a:pt x="549567" y="881926"/>
                </a:lnTo>
                <a:lnTo>
                  <a:pt x="551091" y="883450"/>
                </a:lnTo>
                <a:lnTo>
                  <a:pt x="564794" y="883450"/>
                </a:lnTo>
                <a:lnTo>
                  <a:pt x="566318" y="881926"/>
                </a:lnTo>
                <a:lnTo>
                  <a:pt x="566318" y="877354"/>
                </a:lnTo>
                <a:lnTo>
                  <a:pt x="564794" y="875830"/>
                </a:lnTo>
                <a:close/>
              </a:path>
              <a:path w="2625090" h="883920">
                <a:moveTo>
                  <a:pt x="589153" y="875830"/>
                </a:moveTo>
                <a:lnTo>
                  <a:pt x="576973" y="875830"/>
                </a:lnTo>
                <a:lnTo>
                  <a:pt x="575449" y="877354"/>
                </a:lnTo>
                <a:lnTo>
                  <a:pt x="575449" y="881926"/>
                </a:lnTo>
                <a:lnTo>
                  <a:pt x="576973" y="883450"/>
                </a:lnTo>
                <a:lnTo>
                  <a:pt x="589153" y="883450"/>
                </a:lnTo>
                <a:lnTo>
                  <a:pt x="592188" y="881926"/>
                </a:lnTo>
                <a:lnTo>
                  <a:pt x="592188" y="877354"/>
                </a:lnTo>
                <a:lnTo>
                  <a:pt x="589153" y="875830"/>
                </a:lnTo>
                <a:close/>
              </a:path>
              <a:path w="2625090" h="883920">
                <a:moveTo>
                  <a:pt x="615022" y="875830"/>
                </a:moveTo>
                <a:lnTo>
                  <a:pt x="601319" y="875830"/>
                </a:lnTo>
                <a:lnTo>
                  <a:pt x="599808" y="877354"/>
                </a:lnTo>
                <a:lnTo>
                  <a:pt x="599808" y="881926"/>
                </a:lnTo>
                <a:lnTo>
                  <a:pt x="601319" y="883450"/>
                </a:lnTo>
                <a:lnTo>
                  <a:pt x="615022" y="883450"/>
                </a:lnTo>
                <a:lnTo>
                  <a:pt x="616546" y="881926"/>
                </a:lnTo>
                <a:lnTo>
                  <a:pt x="616546" y="877354"/>
                </a:lnTo>
                <a:lnTo>
                  <a:pt x="615022" y="875830"/>
                </a:lnTo>
                <a:close/>
              </a:path>
              <a:path w="2625090" h="883920">
                <a:moveTo>
                  <a:pt x="640905" y="875830"/>
                </a:moveTo>
                <a:lnTo>
                  <a:pt x="627202" y="875830"/>
                </a:lnTo>
                <a:lnTo>
                  <a:pt x="625678" y="877354"/>
                </a:lnTo>
                <a:lnTo>
                  <a:pt x="625678" y="881926"/>
                </a:lnTo>
                <a:lnTo>
                  <a:pt x="627202" y="883450"/>
                </a:lnTo>
                <a:lnTo>
                  <a:pt x="640905" y="883450"/>
                </a:lnTo>
                <a:lnTo>
                  <a:pt x="642429" y="881926"/>
                </a:lnTo>
                <a:lnTo>
                  <a:pt x="642429" y="877354"/>
                </a:lnTo>
                <a:lnTo>
                  <a:pt x="640905" y="875830"/>
                </a:lnTo>
                <a:close/>
              </a:path>
              <a:path w="2625090" h="883920">
                <a:moveTo>
                  <a:pt x="665264" y="875830"/>
                </a:moveTo>
                <a:lnTo>
                  <a:pt x="653084" y="875830"/>
                </a:lnTo>
                <a:lnTo>
                  <a:pt x="650036" y="877354"/>
                </a:lnTo>
                <a:lnTo>
                  <a:pt x="650036" y="881926"/>
                </a:lnTo>
                <a:lnTo>
                  <a:pt x="653084" y="883450"/>
                </a:lnTo>
                <a:lnTo>
                  <a:pt x="665264" y="883450"/>
                </a:lnTo>
                <a:lnTo>
                  <a:pt x="668312" y="881926"/>
                </a:lnTo>
                <a:lnTo>
                  <a:pt x="668312" y="877354"/>
                </a:lnTo>
                <a:lnTo>
                  <a:pt x="665264" y="875830"/>
                </a:lnTo>
                <a:close/>
              </a:path>
              <a:path w="2625090" h="883920">
                <a:moveTo>
                  <a:pt x="691146" y="875830"/>
                </a:moveTo>
                <a:lnTo>
                  <a:pt x="677443" y="875830"/>
                </a:lnTo>
                <a:lnTo>
                  <a:pt x="675919" y="877354"/>
                </a:lnTo>
                <a:lnTo>
                  <a:pt x="675919" y="881926"/>
                </a:lnTo>
                <a:lnTo>
                  <a:pt x="677443" y="883450"/>
                </a:lnTo>
                <a:lnTo>
                  <a:pt x="691146" y="883450"/>
                </a:lnTo>
                <a:lnTo>
                  <a:pt x="692670" y="881926"/>
                </a:lnTo>
                <a:lnTo>
                  <a:pt x="692670" y="877354"/>
                </a:lnTo>
                <a:lnTo>
                  <a:pt x="691146" y="875830"/>
                </a:lnTo>
                <a:close/>
              </a:path>
              <a:path w="2625090" h="883920">
                <a:moveTo>
                  <a:pt x="717029" y="875830"/>
                </a:moveTo>
                <a:lnTo>
                  <a:pt x="703326" y="875830"/>
                </a:lnTo>
                <a:lnTo>
                  <a:pt x="701802" y="877354"/>
                </a:lnTo>
                <a:lnTo>
                  <a:pt x="701802" y="881926"/>
                </a:lnTo>
                <a:lnTo>
                  <a:pt x="703326" y="883450"/>
                </a:lnTo>
                <a:lnTo>
                  <a:pt x="717029" y="883450"/>
                </a:lnTo>
                <a:lnTo>
                  <a:pt x="718540" y="881926"/>
                </a:lnTo>
                <a:lnTo>
                  <a:pt x="718540" y="877354"/>
                </a:lnTo>
                <a:lnTo>
                  <a:pt x="717029" y="875830"/>
                </a:lnTo>
                <a:close/>
              </a:path>
              <a:path w="2625090" h="883920">
                <a:moveTo>
                  <a:pt x="741375" y="875830"/>
                </a:moveTo>
                <a:lnTo>
                  <a:pt x="729195" y="875830"/>
                </a:lnTo>
                <a:lnTo>
                  <a:pt x="726160" y="877354"/>
                </a:lnTo>
                <a:lnTo>
                  <a:pt x="726160" y="881926"/>
                </a:lnTo>
                <a:lnTo>
                  <a:pt x="729195" y="883450"/>
                </a:lnTo>
                <a:lnTo>
                  <a:pt x="741375" y="883450"/>
                </a:lnTo>
                <a:lnTo>
                  <a:pt x="742899" y="881926"/>
                </a:lnTo>
                <a:lnTo>
                  <a:pt x="742899" y="877354"/>
                </a:lnTo>
                <a:lnTo>
                  <a:pt x="741375" y="875830"/>
                </a:lnTo>
                <a:close/>
              </a:path>
              <a:path w="2625090" h="883920">
                <a:moveTo>
                  <a:pt x="767257" y="875830"/>
                </a:moveTo>
                <a:lnTo>
                  <a:pt x="753554" y="875830"/>
                </a:lnTo>
                <a:lnTo>
                  <a:pt x="752043" y="877354"/>
                </a:lnTo>
                <a:lnTo>
                  <a:pt x="752043" y="881926"/>
                </a:lnTo>
                <a:lnTo>
                  <a:pt x="753554" y="883450"/>
                </a:lnTo>
                <a:lnTo>
                  <a:pt x="767257" y="883450"/>
                </a:lnTo>
                <a:lnTo>
                  <a:pt x="768781" y="881926"/>
                </a:lnTo>
                <a:lnTo>
                  <a:pt x="768781" y="877354"/>
                </a:lnTo>
                <a:lnTo>
                  <a:pt x="767257" y="875830"/>
                </a:lnTo>
                <a:close/>
              </a:path>
              <a:path w="2625090" h="883920">
                <a:moveTo>
                  <a:pt x="791616" y="875830"/>
                </a:moveTo>
                <a:lnTo>
                  <a:pt x="779437" y="875830"/>
                </a:lnTo>
                <a:lnTo>
                  <a:pt x="777913" y="877354"/>
                </a:lnTo>
                <a:lnTo>
                  <a:pt x="777913" y="881926"/>
                </a:lnTo>
                <a:lnTo>
                  <a:pt x="779437" y="883450"/>
                </a:lnTo>
                <a:lnTo>
                  <a:pt x="791616" y="883450"/>
                </a:lnTo>
                <a:lnTo>
                  <a:pt x="794664" y="881926"/>
                </a:lnTo>
                <a:lnTo>
                  <a:pt x="794664" y="877354"/>
                </a:lnTo>
                <a:lnTo>
                  <a:pt x="791616" y="875830"/>
                </a:lnTo>
                <a:close/>
              </a:path>
              <a:path w="2625090" h="883920">
                <a:moveTo>
                  <a:pt x="817499" y="875830"/>
                </a:moveTo>
                <a:lnTo>
                  <a:pt x="803795" y="875830"/>
                </a:lnTo>
                <a:lnTo>
                  <a:pt x="802271" y="877354"/>
                </a:lnTo>
                <a:lnTo>
                  <a:pt x="802271" y="881926"/>
                </a:lnTo>
                <a:lnTo>
                  <a:pt x="803795" y="883450"/>
                </a:lnTo>
                <a:lnTo>
                  <a:pt x="817499" y="883450"/>
                </a:lnTo>
                <a:lnTo>
                  <a:pt x="819023" y="881926"/>
                </a:lnTo>
                <a:lnTo>
                  <a:pt x="819023" y="877354"/>
                </a:lnTo>
                <a:lnTo>
                  <a:pt x="817499" y="875830"/>
                </a:lnTo>
                <a:close/>
              </a:path>
              <a:path w="2625090" h="883920">
                <a:moveTo>
                  <a:pt x="843381" y="875830"/>
                </a:moveTo>
                <a:lnTo>
                  <a:pt x="829678" y="875830"/>
                </a:lnTo>
                <a:lnTo>
                  <a:pt x="828154" y="877354"/>
                </a:lnTo>
                <a:lnTo>
                  <a:pt x="828154" y="881926"/>
                </a:lnTo>
                <a:lnTo>
                  <a:pt x="829678" y="883450"/>
                </a:lnTo>
                <a:lnTo>
                  <a:pt x="843381" y="883450"/>
                </a:lnTo>
                <a:lnTo>
                  <a:pt x="844905" y="881926"/>
                </a:lnTo>
                <a:lnTo>
                  <a:pt x="844905" y="877354"/>
                </a:lnTo>
                <a:lnTo>
                  <a:pt x="843381" y="875830"/>
                </a:lnTo>
                <a:close/>
              </a:path>
              <a:path w="2625090" h="883920">
                <a:moveTo>
                  <a:pt x="867740" y="875830"/>
                </a:moveTo>
                <a:lnTo>
                  <a:pt x="855560" y="875830"/>
                </a:lnTo>
                <a:lnTo>
                  <a:pt x="852512" y="877354"/>
                </a:lnTo>
                <a:lnTo>
                  <a:pt x="852512" y="881926"/>
                </a:lnTo>
                <a:lnTo>
                  <a:pt x="855560" y="883450"/>
                </a:lnTo>
                <a:lnTo>
                  <a:pt x="867740" y="883450"/>
                </a:lnTo>
                <a:lnTo>
                  <a:pt x="870775" y="881926"/>
                </a:lnTo>
                <a:lnTo>
                  <a:pt x="870775" y="877354"/>
                </a:lnTo>
                <a:lnTo>
                  <a:pt x="867740" y="875830"/>
                </a:lnTo>
                <a:close/>
              </a:path>
              <a:path w="2625090" h="883920">
                <a:moveTo>
                  <a:pt x="893610" y="875830"/>
                </a:moveTo>
                <a:lnTo>
                  <a:pt x="879906" y="875830"/>
                </a:lnTo>
                <a:lnTo>
                  <a:pt x="878395" y="877354"/>
                </a:lnTo>
                <a:lnTo>
                  <a:pt x="878395" y="881926"/>
                </a:lnTo>
                <a:lnTo>
                  <a:pt x="879906" y="883450"/>
                </a:lnTo>
                <a:lnTo>
                  <a:pt x="893610" y="883450"/>
                </a:lnTo>
                <a:lnTo>
                  <a:pt x="895134" y="881926"/>
                </a:lnTo>
                <a:lnTo>
                  <a:pt x="895134" y="877354"/>
                </a:lnTo>
                <a:lnTo>
                  <a:pt x="893610" y="875830"/>
                </a:lnTo>
                <a:close/>
              </a:path>
              <a:path w="2625090" h="883920">
                <a:moveTo>
                  <a:pt x="919492" y="875830"/>
                </a:moveTo>
                <a:lnTo>
                  <a:pt x="905789" y="875830"/>
                </a:lnTo>
                <a:lnTo>
                  <a:pt x="904265" y="877354"/>
                </a:lnTo>
                <a:lnTo>
                  <a:pt x="904265" y="881926"/>
                </a:lnTo>
                <a:lnTo>
                  <a:pt x="905789" y="883450"/>
                </a:lnTo>
                <a:lnTo>
                  <a:pt x="919492" y="883450"/>
                </a:lnTo>
                <a:lnTo>
                  <a:pt x="921016" y="881926"/>
                </a:lnTo>
                <a:lnTo>
                  <a:pt x="921016" y="877354"/>
                </a:lnTo>
                <a:lnTo>
                  <a:pt x="919492" y="875830"/>
                </a:lnTo>
                <a:close/>
              </a:path>
              <a:path w="2625090" h="883920">
                <a:moveTo>
                  <a:pt x="943851" y="875830"/>
                </a:moveTo>
                <a:lnTo>
                  <a:pt x="931672" y="875830"/>
                </a:lnTo>
                <a:lnTo>
                  <a:pt x="928624" y="877354"/>
                </a:lnTo>
                <a:lnTo>
                  <a:pt x="928624" y="881926"/>
                </a:lnTo>
                <a:lnTo>
                  <a:pt x="931672" y="883450"/>
                </a:lnTo>
                <a:lnTo>
                  <a:pt x="943851" y="883450"/>
                </a:lnTo>
                <a:lnTo>
                  <a:pt x="945375" y="881926"/>
                </a:lnTo>
                <a:lnTo>
                  <a:pt x="945375" y="877354"/>
                </a:lnTo>
                <a:lnTo>
                  <a:pt x="943851" y="875830"/>
                </a:lnTo>
                <a:close/>
              </a:path>
              <a:path w="2625090" h="883920">
                <a:moveTo>
                  <a:pt x="969733" y="875830"/>
                </a:moveTo>
                <a:lnTo>
                  <a:pt x="956030" y="875830"/>
                </a:lnTo>
                <a:lnTo>
                  <a:pt x="954506" y="877354"/>
                </a:lnTo>
                <a:lnTo>
                  <a:pt x="954506" y="881926"/>
                </a:lnTo>
                <a:lnTo>
                  <a:pt x="956030" y="883450"/>
                </a:lnTo>
                <a:lnTo>
                  <a:pt x="969733" y="883450"/>
                </a:lnTo>
                <a:lnTo>
                  <a:pt x="971257" y="881926"/>
                </a:lnTo>
                <a:lnTo>
                  <a:pt x="971257" y="877354"/>
                </a:lnTo>
                <a:lnTo>
                  <a:pt x="969733" y="875830"/>
                </a:lnTo>
                <a:close/>
              </a:path>
              <a:path w="2625090" h="883920">
                <a:moveTo>
                  <a:pt x="995616" y="875830"/>
                </a:moveTo>
                <a:lnTo>
                  <a:pt x="981913" y="875830"/>
                </a:lnTo>
                <a:lnTo>
                  <a:pt x="980389" y="877354"/>
                </a:lnTo>
                <a:lnTo>
                  <a:pt x="980389" y="881926"/>
                </a:lnTo>
                <a:lnTo>
                  <a:pt x="981913" y="883450"/>
                </a:lnTo>
                <a:lnTo>
                  <a:pt x="995616" y="883450"/>
                </a:lnTo>
                <a:lnTo>
                  <a:pt x="997127" y="881926"/>
                </a:lnTo>
                <a:lnTo>
                  <a:pt x="997127" y="877354"/>
                </a:lnTo>
                <a:lnTo>
                  <a:pt x="995616" y="875830"/>
                </a:lnTo>
                <a:close/>
              </a:path>
              <a:path w="2625090" h="883920">
                <a:moveTo>
                  <a:pt x="1019962" y="875830"/>
                </a:moveTo>
                <a:lnTo>
                  <a:pt x="1007783" y="875830"/>
                </a:lnTo>
                <a:lnTo>
                  <a:pt x="1004747" y="877354"/>
                </a:lnTo>
                <a:lnTo>
                  <a:pt x="1004747" y="881926"/>
                </a:lnTo>
                <a:lnTo>
                  <a:pt x="1007783" y="883450"/>
                </a:lnTo>
                <a:lnTo>
                  <a:pt x="1019962" y="883450"/>
                </a:lnTo>
                <a:lnTo>
                  <a:pt x="1021486" y="881926"/>
                </a:lnTo>
                <a:lnTo>
                  <a:pt x="1021486" y="877354"/>
                </a:lnTo>
                <a:lnTo>
                  <a:pt x="1019962" y="875830"/>
                </a:lnTo>
                <a:close/>
              </a:path>
              <a:path w="2625090" h="883920">
                <a:moveTo>
                  <a:pt x="1045844" y="875830"/>
                </a:moveTo>
                <a:lnTo>
                  <a:pt x="1032141" y="875830"/>
                </a:lnTo>
                <a:lnTo>
                  <a:pt x="1030630" y="877354"/>
                </a:lnTo>
                <a:lnTo>
                  <a:pt x="1030630" y="881926"/>
                </a:lnTo>
                <a:lnTo>
                  <a:pt x="1032141" y="883450"/>
                </a:lnTo>
                <a:lnTo>
                  <a:pt x="1045844" y="883450"/>
                </a:lnTo>
                <a:lnTo>
                  <a:pt x="1047369" y="881926"/>
                </a:lnTo>
                <a:lnTo>
                  <a:pt x="1047369" y="877354"/>
                </a:lnTo>
                <a:lnTo>
                  <a:pt x="1045844" y="875830"/>
                </a:lnTo>
                <a:close/>
              </a:path>
              <a:path w="2625090" h="883920">
                <a:moveTo>
                  <a:pt x="1070203" y="875830"/>
                </a:moveTo>
                <a:lnTo>
                  <a:pt x="1058024" y="875830"/>
                </a:lnTo>
                <a:lnTo>
                  <a:pt x="1056500" y="877354"/>
                </a:lnTo>
                <a:lnTo>
                  <a:pt x="1056500" y="881926"/>
                </a:lnTo>
                <a:lnTo>
                  <a:pt x="1058024" y="883450"/>
                </a:lnTo>
                <a:lnTo>
                  <a:pt x="1070203" y="883450"/>
                </a:lnTo>
                <a:lnTo>
                  <a:pt x="1073251" y="881926"/>
                </a:lnTo>
                <a:lnTo>
                  <a:pt x="1073251" y="877354"/>
                </a:lnTo>
                <a:lnTo>
                  <a:pt x="1070203" y="875830"/>
                </a:lnTo>
                <a:close/>
              </a:path>
              <a:path w="2625090" h="883920">
                <a:moveTo>
                  <a:pt x="1096086" y="875830"/>
                </a:moveTo>
                <a:lnTo>
                  <a:pt x="1082382" y="875830"/>
                </a:lnTo>
                <a:lnTo>
                  <a:pt x="1080858" y="877354"/>
                </a:lnTo>
                <a:lnTo>
                  <a:pt x="1080858" y="881926"/>
                </a:lnTo>
                <a:lnTo>
                  <a:pt x="1082382" y="883450"/>
                </a:lnTo>
                <a:lnTo>
                  <a:pt x="1096086" y="883450"/>
                </a:lnTo>
                <a:lnTo>
                  <a:pt x="1097610" y="881926"/>
                </a:lnTo>
                <a:lnTo>
                  <a:pt x="1097610" y="877354"/>
                </a:lnTo>
                <a:lnTo>
                  <a:pt x="1096086" y="875830"/>
                </a:lnTo>
                <a:close/>
              </a:path>
              <a:path w="2625090" h="883920">
                <a:moveTo>
                  <a:pt x="1121968" y="875830"/>
                </a:moveTo>
                <a:lnTo>
                  <a:pt x="1108265" y="875830"/>
                </a:lnTo>
                <a:lnTo>
                  <a:pt x="1106741" y="877354"/>
                </a:lnTo>
                <a:lnTo>
                  <a:pt x="1106741" y="881926"/>
                </a:lnTo>
                <a:lnTo>
                  <a:pt x="1108265" y="883450"/>
                </a:lnTo>
                <a:lnTo>
                  <a:pt x="1121968" y="883450"/>
                </a:lnTo>
                <a:lnTo>
                  <a:pt x="1123492" y="881926"/>
                </a:lnTo>
                <a:lnTo>
                  <a:pt x="1123492" y="877354"/>
                </a:lnTo>
                <a:lnTo>
                  <a:pt x="1121968" y="875830"/>
                </a:lnTo>
                <a:close/>
              </a:path>
              <a:path w="2625090" h="883920">
                <a:moveTo>
                  <a:pt x="1146327" y="875830"/>
                </a:moveTo>
                <a:lnTo>
                  <a:pt x="1134148" y="875830"/>
                </a:lnTo>
                <a:lnTo>
                  <a:pt x="1131100" y="877354"/>
                </a:lnTo>
                <a:lnTo>
                  <a:pt x="1131100" y="881926"/>
                </a:lnTo>
                <a:lnTo>
                  <a:pt x="1134148" y="883450"/>
                </a:lnTo>
                <a:lnTo>
                  <a:pt x="1146327" y="883450"/>
                </a:lnTo>
                <a:lnTo>
                  <a:pt x="1149362" y="881926"/>
                </a:lnTo>
                <a:lnTo>
                  <a:pt x="1149362" y="877354"/>
                </a:lnTo>
                <a:lnTo>
                  <a:pt x="1146327" y="875830"/>
                </a:lnTo>
                <a:close/>
              </a:path>
              <a:path w="2625090" h="883920">
                <a:moveTo>
                  <a:pt x="1172197" y="875830"/>
                </a:moveTo>
                <a:lnTo>
                  <a:pt x="1158506" y="875830"/>
                </a:lnTo>
                <a:lnTo>
                  <a:pt x="1156982" y="877354"/>
                </a:lnTo>
                <a:lnTo>
                  <a:pt x="1156982" y="881926"/>
                </a:lnTo>
                <a:lnTo>
                  <a:pt x="1158506" y="883450"/>
                </a:lnTo>
                <a:lnTo>
                  <a:pt x="1172197" y="883450"/>
                </a:lnTo>
                <a:lnTo>
                  <a:pt x="1173721" y="881926"/>
                </a:lnTo>
                <a:lnTo>
                  <a:pt x="1173721" y="877354"/>
                </a:lnTo>
                <a:lnTo>
                  <a:pt x="1172197" y="875830"/>
                </a:lnTo>
                <a:close/>
              </a:path>
              <a:path w="2625090" h="883920">
                <a:moveTo>
                  <a:pt x="1198079" y="875830"/>
                </a:moveTo>
                <a:lnTo>
                  <a:pt x="1184376" y="875830"/>
                </a:lnTo>
                <a:lnTo>
                  <a:pt x="1182852" y="877354"/>
                </a:lnTo>
                <a:lnTo>
                  <a:pt x="1182852" y="881926"/>
                </a:lnTo>
                <a:lnTo>
                  <a:pt x="1184376" y="883450"/>
                </a:lnTo>
                <a:lnTo>
                  <a:pt x="1198079" y="883450"/>
                </a:lnTo>
                <a:lnTo>
                  <a:pt x="1199603" y="881926"/>
                </a:lnTo>
                <a:lnTo>
                  <a:pt x="1199603" y="877354"/>
                </a:lnTo>
                <a:lnTo>
                  <a:pt x="1198079" y="875830"/>
                </a:lnTo>
                <a:close/>
              </a:path>
              <a:path w="2625090" h="883920">
                <a:moveTo>
                  <a:pt x="1222438" y="875830"/>
                </a:moveTo>
                <a:lnTo>
                  <a:pt x="1210259" y="875830"/>
                </a:lnTo>
                <a:lnTo>
                  <a:pt x="1207211" y="877354"/>
                </a:lnTo>
                <a:lnTo>
                  <a:pt x="1207211" y="881926"/>
                </a:lnTo>
                <a:lnTo>
                  <a:pt x="1210259" y="883450"/>
                </a:lnTo>
                <a:lnTo>
                  <a:pt x="1222438" y="883450"/>
                </a:lnTo>
                <a:lnTo>
                  <a:pt x="1223962" y="881926"/>
                </a:lnTo>
                <a:lnTo>
                  <a:pt x="1223962" y="877354"/>
                </a:lnTo>
                <a:lnTo>
                  <a:pt x="1222438" y="875830"/>
                </a:lnTo>
                <a:close/>
              </a:path>
              <a:path w="2625090" h="883920">
                <a:moveTo>
                  <a:pt x="1248321" y="875830"/>
                </a:moveTo>
                <a:lnTo>
                  <a:pt x="1234617" y="875830"/>
                </a:lnTo>
                <a:lnTo>
                  <a:pt x="1233093" y="877354"/>
                </a:lnTo>
                <a:lnTo>
                  <a:pt x="1233093" y="881926"/>
                </a:lnTo>
                <a:lnTo>
                  <a:pt x="1234617" y="883450"/>
                </a:lnTo>
                <a:lnTo>
                  <a:pt x="1248321" y="883450"/>
                </a:lnTo>
                <a:lnTo>
                  <a:pt x="1249845" y="881926"/>
                </a:lnTo>
                <a:lnTo>
                  <a:pt x="1249845" y="877354"/>
                </a:lnTo>
                <a:lnTo>
                  <a:pt x="1248321" y="875830"/>
                </a:lnTo>
                <a:close/>
              </a:path>
              <a:path w="2625090" h="883920">
                <a:moveTo>
                  <a:pt x="1274203" y="875830"/>
                </a:moveTo>
                <a:lnTo>
                  <a:pt x="1260500" y="875830"/>
                </a:lnTo>
                <a:lnTo>
                  <a:pt x="1258976" y="877354"/>
                </a:lnTo>
                <a:lnTo>
                  <a:pt x="1258976" y="881926"/>
                </a:lnTo>
                <a:lnTo>
                  <a:pt x="1260500" y="883450"/>
                </a:lnTo>
                <a:lnTo>
                  <a:pt x="1274203" y="883450"/>
                </a:lnTo>
                <a:lnTo>
                  <a:pt x="1275715" y="881926"/>
                </a:lnTo>
                <a:lnTo>
                  <a:pt x="1275715" y="877354"/>
                </a:lnTo>
                <a:lnTo>
                  <a:pt x="1274203" y="875830"/>
                </a:lnTo>
                <a:close/>
              </a:path>
              <a:path w="2625090" h="883920">
                <a:moveTo>
                  <a:pt x="1298549" y="875830"/>
                </a:moveTo>
                <a:lnTo>
                  <a:pt x="1286370" y="875830"/>
                </a:lnTo>
                <a:lnTo>
                  <a:pt x="1283335" y="877354"/>
                </a:lnTo>
                <a:lnTo>
                  <a:pt x="1283335" y="881926"/>
                </a:lnTo>
                <a:lnTo>
                  <a:pt x="1286370" y="883450"/>
                </a:lnTo>
                <a:lnTo>
                  <a:pt x="1298549" y="883450"/>
                </a:lnTo>
                <a:lnTo>
                  <a:pt x="1300073" y="881926"/>
                </a:lnTo>
                <a:lnTo>
                  <a:pt x="1300073" y="877354"/>
                </a:lnTo>
                <a:lnTo>
                  <a:pt x="1298549" y="875830"/>
                </a:lnTo>
                <a:close/>
              </a:path>
              <a:path w="2625090" h="883920">
                <a:moveTo>
                  <a:pt x="1324432" y="875830"/>
                </a:moveTo>
                <a:lnTo>
                  <a:pt x="1310728" y="875830"/>
                </a:lnTo>
                <a:lnTo>
                  <a:pt x="1309217" y="877354"/>
                </a:lnTo>
                <a:lnTo>
                  <a:pt x="1309217" y="881926"/>
                </a:lnTo>
                <a:lnTo>
                  <a:pt x="1310728" y="883450"/>
                </a:lnTo>
                <a:lnTo>
                  <a:pt x="1324432" y="883450"/>
                </a:lnTo>
                <a:lnTo>
                  <a:pt x="1325956" y="881926"/>
                </a:lnTo>
                <a:lnTo>
                  <a:pt x="1325956" y="877354"/>
                </a:lnTo>
                <a:lnTo>
                  <a:pt x="1324432" y="875830"/>
                </a:lnTo>
                <a:close/>
              </a:path>
              <a:path w="2625090" h="883920">
                <a:moveTo>
                  <a:pt x="1348790" y="875830"/>
                </a:moveTo>
                <a:lnTo>
                  <a:pt x="1336611" y="875830"/>
                </a:lnTo>
                <a:lnTo>
                  <a:pt x="1335087" y="877354"/>
                </a:lnTo>
                <a:lnTo>
                  <a:pt x="1335087" y="881926"/>
                </a:lnTo>
                <a:lnTo>
                  <a:pt x="1336611" y="883450"/>
                </a:lnTo>
                <a:lnTo>
                  <a:pt x="1348790" y="883450"/>
                </a:lnTo>
                <a:lnTo>
                  <a:pt x="1351838" y="881926"/>
                </a:lnTo>
                <a:lnTo>
                  <a:pt x="1351838" y="877354"/>
                </a:lnTo>
                <a:lnTo>
                  <a:pt x="1348790" y="875830"/>
                </a:lnTo>
                <a:close/>
              </a:path>
              <a:path w="2625090" h="883920">
                <a:moveTo>
                  <a:pt x="1374673" y="875830"/>
                </a:moveTo>
                <a:lnTo>
                  <a:pt x="1360970" y="875830"/>
                </a:lnTo>
                <a:lnTo>
                  <a:pt x="1359446" y="877354"/>
                </a:lnTo>
                <a:lnTo>
                  <a:pt x="1359446" y="881926"/>
                </a:lnTo>
                <a:lnTo>
                  <a:pt x="1360970" y="883450"/>
                </a:lnTo>
                <a:lnTo>
                  <a:pt x="1374673" y="883450"/>
                </a:lnTo>
                <a:lnTo>
                  <a:pt x="1376197" y="881926"/>
                </a:lnTo>
                <a:lnTo>
                  <a:pt x="1376197" y="877354"/>
                </a:lnTo>
                <a:lnTo>
                  <a:pt x="1374673" y="875830"/>
                </a:lnTo>
                <a:close/>
              </a:path>
              <a:path w="2625090" h="883920">
                <a:moveTo>
                  <a:pt x="1400556" y="875830"/>
                </a:moveTo>
                <a:lnTo>
                  <a:pt x="1386852" y="875830"/>
                </a:lnTo>
                <a:lnTo>
                  <a:pt x="1385328" y="877354"/>
                </a:lnTo>
                <a:lnTo>
                  <a:pt x="1385328" y="881926"/>
                </a:lnTo>
                <a:lnTo>
                  <a:pt x="1386852" y="883450"/>
                </a:lnTo>
                <a:lnTo>
                  <a:pt x="1400556" y="883450"/>
                </a:lnTo>
                <a:lnTo>
                  <a:pt x="1402080" y="881926"/>
                </a:lnTo>
                <a:lnTo>
                  <a:pt x="1402080" y="877354"/>
                </a:lnTo>
                <a:lnTo>
                  <a:pt x="1400556" y="875830"/>
                </a:lnTo>
                <a:close/>
              </a:path>
              <a:path w="2625090" h="883920">
                <a:moveTo>
                  <a:pt x="1424914" y="875830"/>
                </a:moveTo>
                <a:lnTo>
                  <a:pt x="1412735" y="875830"/>
                </a:lnTo>
                <a:lnTo>
                  <a:pt x="1409687" y="877354"/>
                </a:lnTo>
                <a:lnTo>
                  <a:pt x="1409687" y="881926"/>
                </a:lnTo>
                <a:lnTo>
                  <a:pt x="1412735" y="883450"/>
                </a:lnTo>
                <a:lnTo>
                  <a:pt x="1424914" y="883450"/>
                </a:lnTo>
                <a:lnTo>
                  <a:pt x="1427949" y="881926"/>
                </a:lnTo>
                <a:lnTo>
                  <a:pt x="1427949" y="877354"/>
                </a:lnTo>
                <a:lnTo>
                  <a:pt x="1424914" y="875830"/>
                </a:lnTo>
                <a:close/>
              </a:path>
              <a:path w="2625090" h="883920">
                <a:moveTo>
                  <a:pt x="1450784" y="875830"/>
                </a:moveTo>
                <a:lnTo>
                  <a:pt x="1437093" y="875830"/>
                </a:lnTo>
                <a:lnTo>
                  <a:pt x="1435569" y="877354"/>
                </a:lnTo>
                <a:lnTo>
                  <a:pt x="1435569" y="881926"/>
                </a:lnTo>
                <a:lnTo>
                  <a:pt x="1437093" y="883450"/>
                </a:lnTo>
                <a:lnTo>
                  <a:pt x="1450784" y="883450"/>
                </a:lnTo>
                <a:lnTo>
                  <a:pt x="1452308" y="881926"/>
                </a:lnTo>
                <a:lnTo>
                  <a:pt x="1452308" y="877354"/>
                </a:lnTo>
                <a:lnTo>
                  <a:pt x="1450784" y="875830"/>
                </a:lnTo>
                <a:close/>
              </a:path>
              <a:path w="2625090" h="883920">
                <a:moveTo>
                  <a:pt x="1476667" y="875830"/>
                </a:moveTo>
                <a:lnTo>
                  <a:pt x="1462963" y="875830"/>
                </a:lnTo>
                <a:lnTo>
                  <a:pt x="1461439" y="877354"/>
                </a:lnTo>
                <a:lnTo>
                  <a:pt x="1461439" y="881926"/>
                </a:lnTo>
                <a:lnTo>
                  <a:pt x="1462963" y="883450"/>
                </a:lnTo>
                <a:lnTo>
                  <a:pt x="1476667" y="883450"/>
                </a:lnTo>
                <a:lnTo>
                  <a:pt x="1478191" y="881926"/>
                </a:lnTo>
                <a:lnTo>
                  <a:pt x="1478191" y="877354"/>
                </a:lnTo>
                <a:lnTo>
                  <a:pt x="1476667" y="875830"/>
                </a:lnTo>
                <a:close/>
              </a:path>
              <a:path w="2625090" h="883920">
                <a:moveTo>
                  <a:pt x="1501025" y="875830"/>
                </a:moveTo>
                <a:lnTo>
                  <a:pt x="1488846" y="875830"/>
                </a:lnTo>
                <a:lnTo>
                  <a:pt x="1485798" y="877354"/>
                </a:lnTo>
                <a:lnTo>
                  <a:pt x="1485798" y="881926"/>
                </a:lnTo>
                <a:lnTo>
                  <a:pt x="1488846" y="883450"/>
                </a:lnTo>
                <a:lnTo>
                  <a:pt x="1501025" y="883450"/>
                </a:lnTo>
                <a:lnTo>
                  <a:pt x="1502549" y="881926"/>
                </a:lnTo>
                <a:lnTo>
                  <a:pt x="1502549" y="877354"/>
                </a:lnTo>
                <a:lnTo>
                  <a:pt x="1501025" y="875830"/>
                </a:lnTo>
                <a:close/>
              </a:path>
              <a:path w="2625090" h="883920">
                <a:moveTo>
                  <a:pt x="1526908" y="875830"/>
                </a:moveTo>
                <a:lnTo>
                  <a:pt x="1513205" y="875830"/>
                </a:lnTo>
                <a:lnTo>
                  <a:pt x="1511681" y="877354"/>
                </a:lnTo>
                <a:lnTo>
                  <a:pt x="1511681" y="881926"/>
                </a:lnTo>
                <a:lnTo>
                  <a:pt x="1513205" y="883450"/>
                </a:lnTo>
                <a:lnTo>
                  <a:pt x="1526908" y="883450"/>
                </a:lnTo>
                <a:lnTo>
                  <a:pt x="1528432" y="881926"/>
                </a:lnTo>
                <a:lnTo>
                  <a:pt x="1528432" y="877354"/>
                </a:lnTo>
                <a:lnTo>
                  <a:pt x="1526908" y="875830"/>
                </a:lnTo>
                <a:close/>
              </a:path>
              <a:path w="2625090" h="883920">
                <a:moveTo>
                  <a:pt x="1551266" y="875830"/>
                </a:moveTo>
                <a:lnTo>
                  <a:pt x="1539087" y="875830"/>
                </a:lnTo>
                <a:lnTo>
                  <a:pt x="1537563" y="877354"/>
                </a:lnTo>
                <a:lnTo>
                  <a:pt x="1537563" y="881926"/>
                </a:lnTo>
                <a:lnTo>
                  <a:pt x="1539087" y="883450"/>
                </a:lnTo>
                <a:lnTo>
                  <a:pt x="1551266" y="883450"/>
                </a:lnTo>
                <a:lnTo>
                  <a:pt x="1554302" y="881926"/>
                </a:lnTo>
                <a:lnTo>
                  <a:pt x="1554302" y="877354"/>
                </a:lnTo>
                <a:lnTo>
                  <a:pt x="1551266" y="875830"/>
                </a:lnTo>
                <a:close/>
              </a:path>
              <a:path w="2625090" h="883920">
                <a:moveTo>
                  <a:pt x="1577136" y="875830"/>
                </a:moveTo>
                <a:lnTo>
                  <a:pt x="1564957" y="875830"/>
                </a:lnTo>
                <a:lnTo>
                  <a:pt x="1561922" y="877354"/>
                </a:lnTo>
                <a:lnTo>
                  <a:pt x="1561922" y="881926"/>
                </a:lnTo>
                <a:lnTo>
                  <a:pt x="1564957" y="883450"/>
                </a:lnTo>
                <a:lnTo>
                  <a:pt x="1577136" y="883450"/>
                </a:lnTo>
                <a:lnTo>
                  <a:pt x="1578660" y="881926"/>
                </a:lnTo>
                <a:lnTo>
                  <a:pt x="1578660" y="877354"/>
                </a:lnTo>
                <a:lnTo>
                  <a:pt x="1577136" y="875830"/>
                </a:lnTo>
                <a:close/>
              </a:path>
              <a:path w="2625090" h="883920">
                <a:moveTo>
                  <a:pt x="1603019" y="875830"/>
                </a:moveTo>
                <a:lnTo>
                  <a:pt x="1589316" y="875830"/>
                </a:lnTo>
                <a:lnTo>
                  <a:pt x="1587804" y="877354"/>
                </a:lnTo>
                <a:lnTo>
                  <a:pt x="1587804" y="881926"/>
                </a:lnTo>
                <a:lnTo>
                  <a:pt x="1589316" y="883450"/>
                </a:lnTo>
                <a:lnTo>
                  <a:pt x="1603019" y="883450"/>
                </a:lnTo>
                <a:lnTo>
                  <a:pt x="1604543" y="881926"/>
                </a:lnTo>
                <a:lnTo>
                  <a:pt x="1604543" y="877354"/>
                </a:lnTo>
                <a:lnTo>
                  <a:pt x="1603019" y="875830"/>
                </a:lnTo>
                <a:close/>
              </a:path>
              <a:path w="2625090" h="883920">
                <a:moveTo>
                  <a:pt x="1627377" y="875830"/>
                </a:moveTo>
                <a:lnTo>
                  <a:pt x="1615198" y="875830"/>
                </a:lnTo>
                <a:lnTo>
                  <a:pt x="1613674" y="877354"/>
                </a:lnTo>
                <a:lnTo>
                  <a:pt x="1613674" y="881926"/>
                </a:lnTo>
                <a:lnTo>
                  <a:pt x="1615198" y="883450"/>
                </a:lnTo>
                <a:lnTo>
                  <a:pt x="1627377" y="883450"/>
                </a:lnTo>
                <a:lnTo>
                  <a:pt x="1630426" y="881926"/>
                </a:lnTo>
                <a:lnTo>
                  <a:pt x="1630426" y="877354"/>
                </a:lnTo>
                <a:lnTo>
                  <a:pt x="1627377" y="875830"/>
                </a:lnTo>
                <a:close/>
              </a:path>
              <a:path w="2625090" h="883920">
                <a:moveTo>
                  <a:pt x="1653260" y="875830"/>
                </a:moveTo>
                <a:lnTo>
                  <a:pt x="1639557" y="875830"/>
                </a:lnTo>
                <a:lnTo>
                  <a:pt x="1638033" y="877354"/>
                </a:lnTo>
                <a:lnTo>
                  <a:pt x="1638033" y="881926"/>
                </a:lnTo>
                <a:lnTo>
                  <a:pt x="1639557" y="883450"/>
                </a:lnTo>
                <a:lnTo>
                  <a:pt x="1653260" y="883450"/>
                </a:lnTo>
                <a:lnTo>
                  <a:pt x="1654784" y="881926"/>
                </a:lnTo>
                <a:lnTo>
                  <a:pt x="1654784" y="877354"/>
                </a:lnTo>
                <a:lnTo>
                  <a:pt x="1653260" y="875830"/>
                </a:lnTo>
                <a:close/>
              </a:path>
              <a:path w="2625090" h="883920">
                <a:moveTo>
                  <a:pt x="1679143" y="875830"/>
                </a:moveTo>
                <a:lnTo>
                  <a:pt x="1665439" y="875830"/>
                </a:lnTo>
                <a:lnTo>
                  <a:pt x="1663915" y="877354"/>
                </a:lnTo>
                <a:lnTo>
                  <a:pt x="1663915" y="881926"/>
                </a:lnTo>
                <a:lnTo>
                  <a:pt x="1665439" y="883450"/>
                </a:lnTo>
                <a:lnTo>
                  <a:pt x="1679143" y="883450"/>
                </a:lnTo>
                <a:lnTo>
                  <a:pt x="1680667" y="881926"/>
                </a:lnTo>
                <a:lnTo>
                  <a:pt x="1680667" y="877354"/>
                </a:lnTo>
                <a:lnTo>
                  <a:pt x="1679143" y="875830"/>
                </a:lnTo>
                <a:close/>
              </a:path>
              <a:path w="2625090" h="883920">
                <a:moveTo>
                  <a:pt x="1703501" y="875830"/>
                </a:moveTo>
                <a:lnTo>
                  <a:pt x="1691322" y="875830"/>
                </a:lnTo>
                <a:lnTo>
                  <a:pt x="1688274" y="877354"/>
                </a:lnTo>
                <a:lnTo>
                  <a:pt x="1688274" y="881926"/>
                </a:lnTo>
                <a:lnTo>
                  <a:pt x="1691322" y="883450"/>
                </a:lnTo>
                <a:lnTo>
                  <a:pt x="1703501" y="883450"/>
                </a:lnTo>
                <a:lnTo>
                  <a:pt x="1706537" y="881926"/>
                </a:lnTo>
                <a:lnTo>
                  <a:pt x="1706537" y="877354"/>
                </a:lnTo>
                <a:lnTo>
                  <a:pt x="1703501" y="875830"/>
                </a:lnTo>
                <a:close/>
              </a:path>
              <a:path w="2625090" h="883920">
                <a:moveTo>
                  <a:pt x="1729371" y="875830"/>
                </a:moveTo>
                <a:lnTo>
                  <a:pt x="1715668" y="875830"/>
                </a:lnTo>
                <a:lnTo>
                  <a:pt x="1714157" y="877354"/>
                </a:lnTo>
                <a:lnTo>
                  <a:pt x="1714157" y="881926"/>
                </a:lnTo>
                <a:lnTo>
                  <a:pt x="1715668" y="883450"/>
                </a:lnTo>
                <a:lnTo>
                  <a:pt x="1729371" y="883450"/>
                </a:lnTo>
                <a:lnTo>
                  <a:pt x="1730895" y="881926"/>
                </a:lnTo>
                <a:lnTo>
                  <a:pt x="1730895" y="877354"/>
                </a:lnTo>
                <a:lnTo>
                  <a:pt x="1729371" y="875830"/>
                </a:lnTo>
                <a:close/>
              </a:path>
              <a:path w="2625090" h="883920">
                <a:moveTo>
                  <a:pt x="1755254" y="875830"/>
                </a:moveTo>
                <a:lnTo>
                  <a:pt x="1741551" y="875830"/>
                </a:lnTo>
                <a:lnTo>
                  <a:pt x="1740027" y="877354"/>
                </a:lnTo>
                <a:lnTo>
                  <a:pt x="1740027" y="881926"/>
                </a:lnTo>
                <a:lnTo>
                  <a:pt x="1741551" y="883450"/>
                </a:lnTo>
                <a:lnTo>
                  <a:pt x="1755254" y="883450"/>
                </a:lnTo>
                <a:lnTo>
                  <a:pt x="1756778" y="881926"/>
                </a:lnTo>
                <a:lnTo>
                  <a:pt x="1756778" y="877354"/>
                </a:lnTo>
                <a:lnTo>
                  <a:pt x="1755254" y="875830"/>
                </a:lnTo>
                <a:close/>
              </a:path>
              <a:path w="2625090" h="883920">
                <a:moveTo>
                  <a:pt x="1779612" y="875830"/>
                </a:moveTo>
                <a:lnTo>
                  <a:pt x="1767433" y="875830"/>
                </a:lnTo>
                <a:lnTo>
                  <a:pt x="1764385" y="877354"/>
                </a:lnTo>
                <a:lnTo>
                  <a:pt x="1764385" y="881926"/>
                </a:lnTo>
                <a:lnTo>
                  <a:pt x="1767433" y="883450"/>
                </a:lnTo>
                <a:lnTo>
                  <a:pt x="1779612" y="883450"/>
                </a:lnTo>
                <a:lnTo>
                  <a:pt x="1781136" y="881926"/>
                </a:lnTo>
                <a:lnTo>
                  <a:pt x="1781136" y="877354"/>
                </a:lnTo>
                <a:lnTo>
                  <a:pt x="1779612" y="875830"/>
                </a:lnTo>
                <a:close/>
              </a:path>
              <a:path w="2625090" h="883920">
                <a:moveTo>
                  <a:pt x="1805495" y="875830"/>
                </a:moveTo>
                <a:lnTo>
                  <a:pt x="1791792" y="875830"/>
                </a:lnTo>
                <a:lnTo>
                  <a:pt x="1790268" y="877354"/>
                </a:lnTo>
                <a:lnTo>
                  <a:pt x="1790268" y="881926"/>
                </a:lnTo>
                <a:lnTo>
                  <a:pt x="1791792" y="883450"/>
                </a:lnTo>
                <a:lnTo>
                  <a:pt x="1805495" y="883450"/>
                </a:lnTo>
                <a:lnTo>
                  <a:pt x="1807019" y="881926"/>
                </a:lnTo>
                <a:lnTo>
                  <a:pt x="1807019" y="877354"/>
                </a:lnTo>
                <a:lnTo>
                  <a:pt x="1805495" y="875830"/>
                </a:lnTo>
                <a:close/>
              </a:path>
              <a:path w="2625090" h="883920">
                <a:moveTo>
                  <a:pt x="1829854" y="875830"/>
                </a:moveTo>
                <a:lnTo>
                  <a:pt x="1817674" y="875830"/>
                </a:lnTo>
                <a:lnTo>
                  <a:pt x="1816150" y="877354"/>
                </a:lnTo>
                <a:lnTo>
                  <a:pt x="1816150" y="881926"/>
                </a:lnTo>
                <a:lnTo>
                  <a:pt x="1817674" y="883450"/>
                </a:lnTo>
                <a:lnTo>
                  <a:pt x="1829854" y="883450"/>
                </a:lnTo>
                <a:lnTo>
                  <a:pt x="1832889" y="881926"/>
                </a:lnTo>
                <a:lnTo>
                  <a:pt x="1832889" y="877354"/>
                </a:lnTo>
                <a:lnTo>
                  <a:pt x="1829854" y="875830"/>
                </a:lnTo>
                <a:close/>
              </a:path>
              <a:path w="2625090" h="883920">
                <a:moveTo>
                  <a:pt x="1855724" y="875830"/>
                </a:moveTo>
                <a:lnTo>
                  <a:pt x="1843544" y="875830"/>
                </a:lnTo>
                <a:lnTo>
                  <a:pt x="1840509" y="877354"/>
                </a:lnTo>
                <a:lnTo>
                  <a:pt x="1840509" y="881926"/>
                </a:lnTo>
                <a:lnTo>
                  <a:pt x="1843544" y="883450"/>
                </a:lnTo>
                <a:lnTo>
                  <a:pt x="1855724" y="883450"/>
                </a:lnTo>
                <a:lnTo>
                  <a:pt x="1857248" y="881926"/>
                </a:lnTo>
                <a:lnTo>
                  <a:pt x="1857248" y="877354"/>
                </a:lnTo>
                <a:lnTo>
                  <a:pt x="1855724" y="875830"/>
                </a:lnTo>
                <a:close/>
              </a:path>
              <a:path w="2625090" h="883920">
                <a:moveTo>
                  <a:pt x="1881606" y="875830"/>
                </a:moveTo>
                <a:lnTo>
                  <a:pt x="1867903" y="875830"/>
                </a:lnTo>
                <a:lnTo>
                  <a:pt x="1866392" y="877354"/>
                </a:lnTo>
                <a:lnTo>
                  <a:pt x="1866392" y="881926"/>
                </a:lnTo>
                <a:lnTo>
                  <a:pt x="1867903" y="883450"/>
                </a:lnTo>
                <a:lnTo>
                  <a:pt x="1881606" y="883450"/>
                </a:lnTo>
                <a:lnTo>
                  <a:pt x="1883130" y="881926"/>
                </a:lnTo>
                <a:lnTo>
                  <a:pt x="1883130" y="877354"/>
                </a:lnTo>
                <a:lnTo>
                  <a:pt x="1881606" y="875830"/>
                </a:lnTo>
                <a:close/>
              </a:path>
              <a:path w="2625090" h="883920">
                <a:moveTo>
                  <a:pt x="1905965" y="875830"/>
                </a:moveTo>
                <a:lnTo>
                  <a:pt x="1893785" y="875830"/>
                </a:lnTo>
                <a:lnTo>
                  <a:pt x="1892261" y="877354"/>
                </a:lnTo>
                <a:lnTo>
                  <a:pt x="1892261" y="881926"/>
                </a:lnTo>
                <a:lnTo>
                  <a:pt x="1893785" y="883450"/>
                </a:lnTo>
                <a:lnTo>
                  <a:pt x="1905965" y="883450"/>
                </a:lnTo>
                <a:lnTo>
                  <a:pt x="1909013" y="881926"/>
                </a:lnTo>
                <a:lnTo>
                  <a:pt x="1909013" y="877354"/>
                </a:lnTo>
                <a:lnTo>
                  <a:pt x="1905965" y="875830"/>
                </a:lnTo>
                <a:close/>
              </a:path>
              <a:path w="2625090" h="883920">
                <a:moveTo>
                  <a:pt x="1931847" y="875830"/>
                </a:moveTo>
                <a:lnTo>
                  <a:pt x="1918144" y="875830"/>
                </a:lnTo>
                <a:lnTo>
                  <a:pt x="1916620" y="877354"/>
                </a:lnTo>
                <a:lnTo>
                  <a:pt x="1916620" y="881926"/>
                </a:lnTo>
                <a:lnTo>
                  <a:pt x="1918144" y="883450"/>
                </a:lnTo>
                <a:lnTo>
                  <a:pt x="1931847" y="883450"/>
                </a:lnTo>
                <a:lnTo>
                  <a:pt x="1933371" y="881926"/>
                </a:lnTo>
                <a:lnTo>
                  <a:pt x="1933371" y="877354"/>
                </a:lnTo>
                <a:lnTo>
                  <a:pt x="1931847" y="875830"/>
                </a:lnTo>
                <a:close/>
              </a:path>
              <a:path w="2625090" h="883920">
                <a:moveTo>
                  <a:pt x="1957730" y="875830"/>
                </a:moveTo>
                <a:lnTo>
                  <a:pt x="1944027" y="875830"/>
                </a:lnTo>
                <a:lnTo>
                  <a:pt x="1942503" y="877354"/>
                </a:lnTo>
                <a:lnTo>
                  <a:pt x="1942503" y="881926"/>
                </a:lnTo>
                <a:lnTo>
                  <a:pt x="1944027" y="883450"/>
                </a:lnTo>
                <a:lnTo>
                  <a:pt x="1957730" y="883450"/>
                </a:lnTo>
                <a:lnTo>
                  <a:pt x="1959254" y="881926"/>
                </a:lnTo>
                <a:lnTo>
                  <a:pt x="1959254" y="877354"/>
                </a:lnTo>
                <a:lnTo>
                  <a:pt x="1957730" y="875830"/>
                </a:lnTo>
                <a:close/>
              </a:path>
              <a:path w="2625090" h="883920">
                <a:moveTo>
                  <a:pt x="1982089" y="875830"/>
                </a:moveTo>
                <a:lnTo>
                  <a:pt x="1969909" y="875830"/>
                </a:lnTo>
                <a:lnTo>
                  <a:pt x="1966861" y="877354"/>
                </a:lnTo>
                <a:lnTo>
                  <a:pt x="1966861" y="881926"/>
                </a:lnTo>
                <a:lnTo>
                  <a:pt x="1969909" y="883450"/>
                </a:lnTo>
                <a:lnTo>
                  <a:pt x="1982089" y="883450"/>
                </a:lnTo>
                <a:lnTo>
                  <a:pt x="1985124" y="881926"/>
                </a:lnTo>
                <a:lnTo>
                  <a:pt x="1985124" y="877354"/>
                </a:lnTo>
                <a:lnTo>
                  <a:pt x="1982089" y="875830"/>
                </a:lnTo>
                <a:close/>
              </a:path>
              <a:path w="2625090" h="883920">
                <a:moveTo>
                  <a:pt x="2007958" y="875830"/>
                </a:moveTo>
                <a:lnTo>
                  <a:pt x="1994268" y="875830"/>
                </a:lnTo>
                <a:lnTo>
                  <a:pt x="1992744" y="877354"/>
                </a:lnTo>
                <a:lnTo>
                  <a:pt x="1992744" y="881926"/>
                </a:lnTo>
                <a:lnTo>
                  <a:pt x="1994268" y="883450"/>
                </a:lnTo>
                <a:lnTo>
                  <a:pt x="2007958" y="883450"/>
                </a:lnTo>
                <a:lnTo>
                  <a:pt x="2009482" y="881926"/>
                </a:lnTo>
                <a:lnTo>
                  <a:pt x="2009482" y="877354"/>
                </a:lnTo>
                <a:lnTo>
                  <a:pt x="2007958" y="875830"/>
                </a:lnTo>
                <a:close/>
              </a:path>
              <a:path w="2625090" h="883920">
                <a:moveTo>
                  <a:pt x="2033841" y="875830"/>
                </a:moveTo>
                <a:lnTo>
                  <a:pt x="2020138" y="875830"/>
                </a:lnTo>
                <a:lnTo>
                  <a:pt x="2018614" y="877354"/>
                </a:lnTo>
                <a:lnTo>
                  <a:pt x="2018614" y="881926"/>
                </a:lnTo>
                <a:lnTo>
                  <a:pt x="2020138" y="883450"/>
                </a:lnTo>
                <a:lnTo>
                  <a:pt x="2033841" y="883450"/>
                </a:lnTo>
                <a:lnTo>
                  <a:pt x="2035365" y="881926"/>
                </a:lnTo>
                <a:lnTo>
                  <a:pt x="2035365" y="877354"/>
                </a:lnTo>
                <a:lnTo>
                  <a:pt x="2033841" y="875830"/>
                </a:lnTo>
                <a:close/>
              </a:path>
              <a:path w="2625090" h="883920">
                <a:moveTo>
                  <a:pt x="2058200" y="875830"/>
                </a:moveTo>
                <a:lnTo>
                  <a:pt x="2046020" y="875830"/>
                </a:lnTo>
                <a:lnTo>
                  <a:pt x="2042972" y="877354"/>
                </a:lnTo>
                <a:lnTo>
                  <a:pt x="2042972" y="881926"/>
                </a:lnTo>
                <a:lnTo>
                  <a:pt x="2046020" y="883450"/>
                </a:lnTo>
                <a:lnTo>
                  <a:pt x="2058200" y="883450"/>
                </a:lnTo>
                <a:lnTo>
                  <a:pt x="2059724" y="881926"/>
                </a:lnTo>
                <a:lnTo>
                  <a:pt x="2059724" y="877354"/>
                </a:lnTo>
                <a:lnTo>
                  <a:pt x="2058200" y="875830"/>
                </a:lnTo>
                <a:close/>
              </a:path>
              <a:path w="2625090" h="883920">
                <a:moveTo>
                  <a:pt x="2084082" y="875830"/>
                </a:moveTo>
                <a:lnTo>
                  <a:pt x="2070379" y="875830"/>
                </a:lnTo>
                <a:lnTo>
                  <a:pt x="2068855" y="877354"/>
                </a:lnTo>
                <a:lnTo>
                  <a:pt x="2068855" y="881926"/>
                </a:lnTo>
                <a:lnTo>
                  <a:pt x="2070379" y="883450"/>
                </a:lnTo>
                <a:lnTo>
                  <a:pt x="2084082" y="883450"/>
                </a:lnTo>
                <a:lnTo>
                  <a:pt x="2085606" y="881926"/>
                </a:lnTo>
                <a:lnTo>
                  <a:pt x="2085606" y="877354"/>
                </a:lnTo>
                <a:lnTo>
                  <a:pt x="2084082" y="875830"/>
                </a:lnTo>
                <a:close/>
              </a:path>
              <a:path w="2625090" h="883920">
                <a:moveTo>
                  <a:pt x="2108441" y="875830"/>
                </a:moveTo>
                <a:lnTo>
                  <a:pt x="2096262" y="875830"/>
                </a:lnTo>
                <a:lnTo>
                  <a:pt x="2094738" y="877354"/>
                </a:lnTo>
                <a:lnTo>
                  <a:pt x="2094738" y="881926"/>
                </a:lnTo>
                <a:lnTo>
                  <a:pt x="2096262" y="883450"/>
                </a:lnTo>
                <a:lnTo>
                  <a:pt x="2108441" y="883450"/>
                </a:lnTo>
                <a:lnTo>
                  <a:pt x="2111476" y="881926"/>
                </a:lnTo>
                <a:lnTo>
                  <a:pt x="2111476" y="877354"/>
                </a:lnTo>
                <a:lnTo>
                  <a:pt x="2108441" y="875830"/>
                </a:lnTo>
                <a:close/>
              </a:path>
              <a:path w="2625090" h="883920">
                <a:moveTo>
                  <a:pt x="2134311" y="875830"/>
                </a:moveTo>
                <a:lnTo>
                  <a:pt x="2122144" y="875830"/>
                </a:lnTo>
                <a:lnTo>
                  <a:pt x="2119096" y="877354"/>
                </a:lnTo>
                <a:lnTo>
                  <a:pt x="2119096" y="881926"/>
                </a:lnTo>
                <a:lnTo>
                  <a:pt x="2122144" y="883450"/>
                </a:lnTo>
                <a:lnTo>
                  <a:pt x="2134311" y="883450"/>
                </a:lnTo>
                <a:lnTo>
                  <a:pt x="2135835" y="881926"/>
                </a:lnTo>
                <a:lnTo>
                  <a:pt x="2135835" y="877354"/>
                </a:lnTo>
                <a:lnTo>
                  <a:pt x="2134311" y="875830"/>
                </a:lnTo>
                <a:close/>
              </a:path>
              <a:path w="2625090" h="883920">
                <a:moveTo>
                  <a:pt x="2160193" y="875830"/>
                </a:moveTo>
                <a:lnTo>
                  <a:pt x="2146490" y="875830"/>
                </a:lnTo>
                <a:lnTo>
                  <a:pt x="2144979" y="877354"/>
                </a:lnTo>
                <a:lnTo>
                  <a:pt x="2144979" y="881926"/>
                </a:lnTo>
                <a:lnTo>
                  <a:pt x="2146490" y="883450"/>
                </a:lnTo>
                <a:lnTo>
                  <a:pt x="2160193" y="883450"/>
                </a:lnTo>
                <a:lnTo>
                  <a:pt x="2161717" y="881926"/>
                </a:lnTo>
                <a:lnTo>
                  <a:pt x="2161717" y="877354"/>
                </a:lnTo>
                <a:lnTo>
                  <a:pt x="2160193" y="875830"/>
                </a:lnTo>
                <a:close/>
              </a:path>
              <a:path w="2625090" h="883920">
                <a:moveTo>
                  <a:pt x="2184552" y="875830"/>
                </a:moveTo>
                <a:lnTo>
                  <a:pt x="2172373" y="875830"/>
                </a:lnTo>
                <a:lnTo>
                  <a:pt x="2170849" y="877354"/>
                </a:lnTo>
                <a:lnTo>
                  <a:pt x="2170849" y="881926"/>
                </a:lnTo>
                <a:lnTo>
                  <a:pt x="2172373" y="883450"/>
                </a:lnTo>
                <a:lnTo>
                  <a:pt x="2184552" y="883450"/>
                </a:lnTo>
                <a:lnTo>
                  <a:pt x="2187600" y="881926"/>
                </a:lnTo>
                <a:lnTo>
                  <a:pt x="2187600" y="877354"/>
                </a:lnTo>
                <a:lnTo>
                  <a:pt x="2184552" y="875830"/>
                </a:lnTo>
                <a:close/>
              </a:path>
              <a:path w="2625090" h="883920">
                <a:moveTo>
                  <a:pt x="2210435" y="875830"/>
                </a:moveTo>
                <a:lnTo>
                  <a:pt x="2196731" y="875830"/>
                </a:lnTo>
                <a:lnTo>
                  <a:pt x="2195207" y="877354"/>
                </a:lnTo>
                <a:lnTo>
                  <a:pt x="2195207" y="881926"/>
                </a:lnTo>
                <a:lnTo>
                  <a:pt x="2196731" y="883450"/>
                </a:lnTo>
                <a:lnTo>
                  <a:pt x="2210435" y="883450"/>
                </a:lnTo>
                <a:lnTo>
                  <a:pt x="2211959" y="881926"/>
                </a:lnTo>
                <a:lnTo>
                  <a:pt x="2211959" y="877354"/>
                </a:lnTo>
                <a:lnTo>
                  <a:pt x="2210435" y="875830"/>
                </a:lnTo>
                <a:close/>
              </a:path>
              <a:path w="2625090" h="883920">
                <a:moveTo>
                  <a:pt x="2236317" y="875830"/>
                </a:moveTo>
                <a:lnTo>
                  <a:pt x="2222614" y="875830"/>
                </a:lnTo>
                <a:lnTo>
                  <a:pt x="2221090" y="877354"/>
                </a:lnTo>
                <a:lnTo>
                  <a:pt x="2221090" y="881926"/>
                </a:lnTo>
                <a:lnTo>
                  <a:pt x="2222614" y="883450"/>
                </a:lnTo>
                <a:lnTo>
                  <a:pt x="2236317" y="883450"/>
                </a:lnTo>
                <a:lnTo>
                  <a:pt x="2237841" y="881926"/>
                </a:lnTo>
                <a:lnTo>
                  <a:pt x="2237841" y="877354"/>
                </a:lnTo>
                <a:lnTo>
                  <a:pt x="2236317" y="875830"/>
                </a:lnTo>
                <a:close/>
              </a:path>
              <a:path w="2625090" h="883920">
                <a:moveTo>
                  <a:pt x="2260676" y="875830"/>
                </a:moveTo>
                <a:lnTo>
                  <a:pt x="2248496" y="875830"/>
                </a:lnTo>
                <a:lnTo>
                  <a:pt x="2245448" y="877354"/>
                </a:lnTo>
                <a:lnTo>
                  <a:pt x="2245448" y="881926"/>
                </a:lnTo>
                <a:lnTo>
                  <a:pt x="2248496" y="883450"/>
                </a:lnTo>
                <a:lnTo>
                  <a:pt x="2260676" y="883450"/>
                </a:lnTo>
                <a:lnTo>
                  <a:pt x="2263711" y="881926"/>
                </a:lnTo>
                <a:lnTo>
                  <a:pt x="2263711" y="877354"/>
                </a:lnTo>
                <a:lnTo>
                  <a:pt x="2260676" y="875830"/>
                </a:lnTo>
                <a:close/>
              </a:path>
              <a:path w="2625090" h="883920">
                <a:moveTo>
                  <a:pt x="2286546" y="875830"/>
                </a:moveTo>
                <a:lnTo>
                  <a:pt x="2272855" y="875830"/>
                </a:lnTo>
                <a:lnTo>
                  <a:pt x="2271331" y="877354"/>
                </a:lnTo>
                <a:lnTo>
                  <a:pt x="2271331" y="881926"/>
                </a:lnTo>
                <a:lnTo>
                  <a:pt x="2272855" y="883450"/>
                </a:lnTo>
                <a:lnTo>
                  <a:pt x="2286546" y="883450"/>
                </a:lnTo>
                <a:lnTo>
                  <a:pt x="2288070" y="881926"/>
                </a:lnTo>
                <a:lnTo>
                  <a:pt x="2288070" y="877354"/>
                </a:lnTo>
                <a:lnTo>
                  <a:pt x="2286546" y="875830"/>
                </a:lnTo>
                <a:close/>
              </a:path>
              <a:path w="2625090" h="883920">
                <a:moveTo>
                  <a:pt x="2312428" y="875830"/>
                </a:moveTo>
                <a:lnTo>
                  <a:pt x="2298725" y="875830"/>
                </a:lnTo>
                <a:lnTo>
                  <a:pt x="2297201" y="877354"/>
                </a:lnTo>
                <a:lnTo>
                  <a:pt x="2297201" y="881926"/>
                </a:lnTo>
                <a:lnTo>
                  <a:pt x="2298725" y="883450"/>
                </a:lnTo>
                <a:lnTo>
                  <a:pt x="2312428" y="883450"/>
                </a:lnTo>
                <a:lnTo>
                  <a:pt x="2313952" y="881926"/>
                </a:lnTo>
                <a:lnTo>
                  <a:pt x="2313952" y="877354"/>
                </a:lnTo>
                <a:lnTo>
                  <a:pt x="2312428" y="875830"/>
                </a:lnTo>
                <a:close/>
              </a:path>
              <a:path w="2625090" h="883920">
                <a:moveTo>
                  <a:pt x="2336787" y="875830"/>
                </a:moveTo>
                <a:lnTo>
                  <a:pt x="2324608" y="875830"/>
                </a:lnTo>
                <a:lnTo>
                  <a:pt x="2321560" y="877354"/>
                </a:lnTo>
                <a:lnTo>
                  <a:pt x="2321560" y="881926"/>
                </a:lnTo>
                <a:lnTo>
                  <a:pt x="2324608" y="883450"/>
                </a:lnTo>
                <a:lnTo>
                  <a:pt x="2336787" y="883450"/>
                </a:lnTo>
                <a:lnTo>
                  <a:pt x="2338311" y="881926"/>
                </a:lnTo>
                <a:lnTo>
                  <a:pt x="2338311" y="877354"/>
                </a:lnTo>
                <a:lnTo>
                  <a:pt x="2336787" y="875830"/>
                </a:lnTo>
                <a:close/>
              </a:path>
              <a:path w="2625090" h="883920">
                <a:moveTo>
                  <a:pt x="2362669" y="875830"/>
                </a:moveTo>
                <a:lnTo>
                  <a:pt x="2348966" y="875830"/>
                </a:lnTo>
                <a:lnTo>
                  <a:pt x="2347442" y="877354"/>
                </a:lnTo>
                <a:lnTo>
                  <a:pt x="2347442" y="881926"/>
                </a:lnTo>
                <a:lnTo>
                  <a:pt x="2348966" y="883450"/>
                </a:lnTo>
                <a:lnTo>
                  <a:pt x="2362669" y="883450"/>
                </a:lnTo>
                <a:lnTo>
                  <a:pt x="2364193" y="881926"/>
                </a:lnTo>
                <a:lnTo>
                  <a:pt x="2364193" y="877354"/>
                </a:lnTo>
                <a:lnTo>
                  <a:pt x="2362669" y="875830"/>
                </a:lnTo>
                <a:close/>
              </a:path>
              <a:path w="2625090" h="883920">
                <a:moveTo>
                  <a:pt x="2387028" y="875830"/>
                </a:moveTo>
                <a:lnTo>
                  <a:pt x="2374849" y="875830"/>
                </a:lnTo>
                <a:lnTo>
                  <a:pt x="2373325" y="877354"/>
                </a:lnTo>
                <a:lnTo>
                  <a:pt x="2373325" y="881926"/>
                </a:lnTo>
                <a:lnTo>
                  <a:pt x="2374849" y="883450"/>
                </a:lnTo>
                <a:lnTo>
                  <a:pt x="2387028" y="883450"/>
                </a:lnTo>
                <a:lnTo>
                  <a:pt x="2390063" y="881926"/>
                </a:lnTo>
                <a:lnTo>
                  <a:pt x="2390063" y="877354"/>
                </a:lnTo>
                <a:lnTo>
                  <a:pt x="2387028" y="875830"/>
                </a:lnTo>
                <a:close/>
              </a:path>
              <a:path w="2625090" h="883920">
                <a:moveTo>
                  <a:pt x="2412898" y="875830"/>
                </a:moveTo>
                <a:lnTo>
                  <a:pt x="2399207" y="875830"/>
                </a:lnTo>
                <a:lnTo>
                  <a:pt x="2397683" y="877354"/>
                </a:lnTo>
                <a:lnTo>
                  <a:pt x="2397683" y="881926"/>
                </a:lnTo>
                <a:lnTo>
                  <a:pt x="2399207" y="883450"/>
                </a:lnTo>
                <a:lnTo>
                  <a:pt x="2412898" y="883450"/>
                </a:lnTo>
                <a:lnTo>
                  <a:pt x="2414422" y="881926"/>
                </a:lnTo>
                <a:lnTo>
                  <a:pt x="2414422" y="877354"/>
                </a:lnTo>
                <a:lnTo>
                  <a:pt x="2412898" y="875830"/>
                </a:lnTo>
                <a:close/>
              </a:path>
              <a:path w="2625090" h="883920">
                <a:moveTo>
                  <a:pt x="2438781" y="875830"/>
                </a:moveTo>
                <a:lnTo>
                  <a:pt x="2425077" y="875830"/>
                </a:lnTo>
                <a:lnTo>
                  <a:pt x="2423566" y="877354"/>
                </a:lnTo>
                <a:lnTo>
                  <a:pt x="2423566" y="881926"/>
                </a:lnTo>
                <a:lnTo>
                  <a:pt x="2425077" y="883450"/>
                </a:lnTo>
                <a:lnTo>
                  <a:pt x="2438781" y="883450"/>
                </a:lnTo>
                <a:lnTo>
                  <a:pt x="2440305" y="881926"/>
                </a:lnTo>
                <a:lnTo>
                  <a:pt x="2440305" y="877354"/>
                </a:lnTo>
                <a:lnTo>
                  <a:pt x="2438781" y="875830"/>
                </a:lnTo>
                <a:close/>
              </a:path>
              <a:path w="2625090" h="883920">
                <a:moveTo>
                  <a:pt x="2463139" y="875830"/>
                </a:moveTo>
                <a:lnTo>
                  <a:pt x="2450960" y="875830"/>
                </a:lnTo>
                <a:lnTo>
                  <a:pt x="2449436" y="877354"/>
                </a:lnTo>
                <a:lnTo>
                  <a:pt x="2449436" y="881926"/>
                </a:lnTo>
                <a:lnTo>
                  <a:pt x="2450960" y="883450"/>
                </a:lnTo>
                <a:lnTo>
                  <a:pt x="2463139" y="883450"/>
                </a:lnTo>
                <a:lnTo>
                  <a:pt x="2466187" y="881926"/>
                </a:lnTo>
                <a:lnTo>
                  <a:pt x="2466187" y="877354"/>
                </a:lnTo>
                <a:lnTo>
                  <a:pt x="2463139" y="875830"/>
                </a:lnTo>
                <a:close/>
              </a:path>
              <a:path w="2625090" h="883920">
                <a:moveTo>
                  <a:pt x="2489022" y="875830"/>
                </a:moveTo>
                <a:lnTo>
                  <a:pt x="2475318" y="875830"/>
                </a:lnTo>
                <a:lnTo>
                  <a:pt x="2473794" y="877354"/>
                </a:lnTo>
                <a:lnTo>
                  <a:pt x="2473794" y="881926"/>
                </a:lnTo>
                <a:lnTo>
                  <a:pt x="2475318" y="883450"/>
                </a:lnTo>
                <a:lnTo>
                  <a:pt x="2489022" y="883450"/>
                </a:lnTo>
                <a:lnTo>
                  <a:pt x="2490546" y="881926"/>
                </a:lnTo>
                <a:lnTo>
                  <a:pt x="2490546" y="877354"/>
                </a:lnTo>
                <a:lnTo>
                  <a:pt x="2489022" y="875830"/>
                </a:lnTo>
                <a:close/>
              </a:path>
              <a:path w="2625090" h="883920">
                <a:moveTo>
                  <a:pt x="2514904" y="875830"/>
                </a:moveTo>
                <a:lnTo>
                  <a:pt x="2501201" y="875830"/>
                </a:lnTo>
                <a:lnTo>
                  <a:pt x="2499677" y="877354"/>
                </a:lnTo>
                <a:lnTo>
                  <a:pt x="2499677" y="881926"/>
                </a:lnTo>
                <a:lnTo>
                  <a:pt x="2501201" y="883450"/>
                </a:lnTo>
                <a:lnTo>
                  <a:pt x="2514904" y="883450"/>
                </a:lnTo>
                <a:lnTo>
                  <a:pt x="2516428" y="881926"/>
                </a:lnTo>
                <a:lnTo>
                  <a:pt x="2516428" y="877354"/>
                </a:lnTo>
                <a:lnTo>
                  <a:pt x="2514904" y="875830"/>
                </a:lnTo>
                <a:close/>
              </a:path>
              <a:path w="2625090" h="883920">
                <a:moveTo>
                  <a:pt x="2539263" y="875830"/>
                </a:moveTo>
                <a:lnTo>
                  <a:pt x="2527084" y="875830"/>
                </a:lnTo>
                <a:lnTo>
                  <a:pt x="2524036" y="877354"/>
                </a:lnTo>
                <a:lnTo>
                  <a:pt x="2524036" y="881926"/>
                </a:lnTo>
                <a:lnTo>
                  <a:pt x="2527084" y="883450"/>
                </a:lnTo>
                <a:lnTo>
                  <a:pt x="2539263" y="883450"/>
                </a:lnTo>
                <a:lnTo>
                  <a:pt x="2542298" y="881926"/>
                </a:lnTo>
                <a:lnTo>
                  <a:pt x="2542298" y="877354"/>
                </a:lnTo>
                <a:lnTo>
                  <a:pt x="2539263" y="875830"/>
                </a:lnTo>
                <a:close/>
              </a:path>
              <a:path w="2625090" h="883920">
                <a:moveTo>
                  <a:pt x="2565133" y="875830"/>
                </a:moveTo>
                <a:lnTo>
                  <a:pt x="2551442" y="875830"/>
                </a:lnTo>
                <a:lnTo>
                  <a:pt x="2549918" y="877354"/>
                </a:lnTo>
                <a:lnTo>
                  <a:pt x="2549918" y="881926"/>
                </a:lnTo>
                <a:lnTo>
                  <a:pt x="2551442" y="883450"/>
                </a:lnTo>
                <a:lnTo>
                  <a:pt x="2565133" y="883450"/>
                </a:lnTo>
                <a:lnTo>
                  <a:pt x="2566657" y="881926"/>
                </a:lnTo>
                <a:lnTo>
                  <a:pt x="2566657" y="877354"/>
                </a:lnTo>
                <a:lnTo>
                  <a:pt x="2565133" y="875830"/>
                </a:lnTo>
                <a:close/>
              </a:path>
              <a:path w="2625090" h="883920">
                <a:moveTo>
                  <a:pt x="2591015" y="875830"/>
                </a:moveTo>
                <a:lnTo>
                  <a:pt x="2577312" y="875830"/>
                </a:lnTo>
                <a:lnTo>
                  <a:pt x="2575788" y="877354"/>
                </a:lnTo>
                <a:lnTo>
                  <a:pt x="2575788" y="881926"/>
                </a:lnTo>
                <a:lnTo>
                  <a:pt x="2577312" y="883450"/>
                </a:lnTo>
                <a:lnTo>
                  <a:pt x="2591015" y="883450"/>
                </a:lnTo>
                <a:lnTo>
                  <a:pt x="2592539" y="881926"/>
                </a:lnTo>
                <a:lnTo>
                  <a:pt x="2592539" y="877354"/>
                </a:lnTo>
                <a:lnTo>
                  <a:pt x="2591015" y="875830"/>
                </a:lnTo>
                <a:close/>
              </a:path>
              <a:path w="2625090" h="883920">
                <a:moveTo>
                  <a:pt x="2615374" y="875830"/>
                </a:moveTo>
                <a:lnTo>
                  <a:pt x="2603195" y="875830"/>
                </a:lnTo>
                <a:lnTo>
                  <a:pt x="2600147" y="877354"/>
                </a:lnTo>
                <a:lnTo>
                  <a:pt x="2600147" y="881926"/>
                </a:lnTo>
                <a:lnTo>
                  <a:pt x="2603195" y="883450"/>
                </a:lnTo>
                <a:lnTo>
                  <a:pt x="2615374" y="883450"/>
                </a:lnTo>
                <a:lnTo>
                  <a:pt x="2616898" y="881926"/>
                </a:lnTo>
                <a:lnTo>
                  <a:pt x="2616898" y="877354"/>
                </a:lnTo>
                <a:lnTo>
                  <a:pt x="2615374" y="875830"/>
                </a:lnTo>
                <a:close/>
              </a:path>
              <a:path w="2625090" h="883920">
                <a:moveTo>
                  <a:pt x="2622981" y="857554"/>
                </a:moveTo>
                <a:lnTo>
                  <a:pt x="2618422" y="857554"/>
                </a:lnTo>
                <a:lnTo>
                  <a:pt x="2616898" y="859078"/>
                </a:lnTo>
                <a:lnTo>
                  <a:pt x="2616898" y="872794"/>
                </a:lnTo>
                <a:lnTo>
                  <a:pt x="2618422" y="874306"/>
                </a:lnTo>
                <a:lnTo>
                  <a:pt x="2622981" y="874306"/>
                </a:lnTo>
                <a:lnTo>
                  <a:pt x="2624505" y="872794"/>
                </a:lnTo>
                <a:lnTo>
                  <a:pt x="2624505" y="859078"/>
                </a:lnTo>
                <a:lnTo>
                  <a:pt x="2622981" y="857554"/>
                </a:lnTo>
                <a:close/>
              </a:path>
              <a:path w="2625090" h="883920">
                <a:moveTo>
                  <a:pt x="2622981" y="831659"/>
                </a:moveTo>
                <a:lnTo>
                  <a:pt x="2618422" y="831659"/>
                </a:lnTo>
                <a:lnTo>
                  <a:pt x="2616898" y="833183"/>
                </a:lnTo>
                <a:lnTo>
                  <a:pt x="2616898" y="846899"/>
                </a:lnTo>
                <a:lnTo>
                  <a:pt x="2618422" y="848423"/>
                </a:lnTo>
                <a:lnTo>
                  <a:pt x="2622981" y="848423"/>
                </a:lnTo>
                <a:lnTo>
                  <a:pt x="2624505" y="846899"/>
                </a:lnTo>
                <a:lnTo>
                  <a:pt x="2624505" y="833183"/>
                </a:lnTo>
                <a:lnTo>
                  <a:pt x="2622981" y="831659"/>
                </a:lnTo>
                <a:close/>
              </a:path>
              <a:path w="2625090" h="883920">
                <a:moveTo>
                  <a:pt x="2622981" y="807288"/>
                </a:moveTo>
                <a:lnTo>
                  <a:pt x="2618422" y="807288"/>
                </a:lnTo>
                <a:lnTo>
                  <a:pt x="2616898" y="808812"/>
                </a:lnTo>
                <a:lnTo>
                  <a:pt x="2616898" y="821004"/>
                </a:lnTo>
                <a:lnTo>
                  <a:pt x="2618422" y="824052"/>
                </a:lnTo>
                <a:lnTo>
                  <a:pt x="2622981" y="824052"/>
                </a:lnTo>
                <a:lnTo>
                  <a:pt x="2624505" y="821004"/>
                </a:lnTo>
                <a:lnTo>
                  <a:pt x="2624505" y="808812"/>
                </a:lnTo>
                <a:lnTo>
                  <a:pt x="2622981" y="807288"/>
                </a:lnTo>
                <a:close/>
              </a:path>
              <a:path w="2625090" h="883920">
                <a:moveTo>
                  <a:pt x="2622981" y="781392"/>
                </a:moveTo>
                <a:lnTo>
                  <a:pt x="2618422" y="781392"/>
                </a:lnTo>
                <a:lnTo>
                  <a:pt x="2616898" y="782916"/>
                </a:lnTo>
                <a:lnTo>
                  <a:pt x="2616898" y="796632"/>
                </a:lnTo>
                <a:lnTo>
                  <a:pt x="2618422" y="798156"/>
                </a:lnTo>
                <a:lnTo>
                  <a:pt x="2622981" y="798156"/>
                </a:lnTo>
                <a:lnTo>
                  <a:pt x="2624505" y="796632"/>
                </a:lnTo>
                <a:lnTo>
                  <a:pt x="2624505" y="782916"/>
                </a:lnTo>
                <a:lnTo>
                  <a:pt x="2622981" y="781392"/>
                </a:lnTo>
                <a:close/>
              </a:path>
              <a:path w="2625090" h="883920">
                <a:moveTo>
                  <a:pt x="2622981" y="755497"/>
                </a:moveTo>
                <a:lnTo>
                  <a:pt x="2618422" y="755497"/>
                </a:lnTo>
                <a:lnTo>
                  <a:pt x="2616898" y="758545"/>
                </a:lnTo>
                <a:lnTo>
                  <a:pt x="2616898" y="770737"/>
                </a:lnTo>
                <a:lnTo>
                  <a:pt x="2618422" y="773785"/>
                </a:lnTo>
                <a:lnTo>
                  <a:pt x="2622981" y="773785"/>
                </a:lnTo>
                <a:lnTo>
                  <a:pt x="2624505" y="770737"/>
                </a:lnTo>
                <a:lnTo>
                  <a:pt x="2624505" y="758545"/>
                </a:lnTo>
                <a:lnTo>
                  <a:pt x="2622981" y="755497"/>
                </a:lnTo>
                <a:close/>
              </a:path>
              <a:path w="2625090" h="883920">
                <a:moveTo>
                  <a:pt x="2622981" y="731138"/>
                </a:moveTo>
                <a:lnTo>
                  <a:pt x="2618422" y="731138"/>
                </a:lnTo>
                <a:lnTo>
                  <a:pt x="2616898" y="732650"/>
                </a:lnTo>
                <a:lnTo>
                  <a:pt x="2616898" y="746366"/>
                </a:lnTo>
                <a:lnTo>
                  <a:pt x="2618422" y="747890"/>
                </a:lnTo>
                <a:lnTo>
                  <a:pt x="2622981" y="747890"/>
                </a:lnTo>
                <a:lnTo>
                  <a:pt x="2624505" y="746366"/>
                </a:lnTo>
                <a:lnTo>
                  <a:pt x="2624505" y="732650"/>
                </a:lnTo>
                <a:lnTo>
                  <a:pt x="2622981" y="731138"/>
                </a:lnTo>
                <a:close/>
              </a:path>
              <a:path w="2625090" h="883920">
                <a:moveTo>
                  <a:pt x="2622981" y="705243"/>
                </a:moveTo>
                <a:lnTo>
                  <a:pt x="2618422" y="705243"/>
                </a:lnTo>
                <a:lnTo>
                  <a:pt x="2616898" y="706767"/>
                </a:lnTo>
                <a:lnTo>
                  <a:pt x="2616898" y="720470"/>
                </a:lnTo>
                <a:lnTo>
                  <a:pt x="2618422" y="721994"/>
                </a:lnTo>
                <a:lnTo>
                  <a:pt x="2622981" y="721994"/>
                </a:lnTo>
                <a:lnTo>
                  <a:pt x="2624505" y="720470"/>
                </a:lnTo>
                <a:lnTo>
                  <a:pt x="2624505" y="706767"/>
                </a:lnTo>
                <a:lnTo>
                  <a:pt x="2622981" y="705243"/>
                </a:lnTo>
                <a:close/>
              </a:path>
              <a:path w="2625090" h="883920">
                <a:moveTo>
                  <a:pt x="2622981" y="680872"/>
                </a:moveTo>
                <a:lnTo>
                  <a:pt x="2618422" y="680872"/>
                </a:lnTo>
                <a:lnTo>
                  <a:pt x="2616898" y="682396"/>
                </a:lnTo>
                <a:lnTo>
                  <a:pt x="2616898" y="694575"/>
                </a:lnTo>
                <a:lnTo>
                  <a:pt x="2618422" y="697623"/>
                </a:lnTo>
                <a:lnTo>
                  <a:pt x="2622981" y="697623"/>
                </a:lnTo>
                <a:lnTo>
                  <a:pt x="2624505" y="694575"/>
                </a:lnTo>
                <a:lnTo>
                  <a:pt x="2624505" y="682396"/>
                </a:lnTo>
                <a:lnTo>
                  <a:pt x="2622981" y="680872"/>
                </a:lnTo>
                <a:close/>
              </a:path>
              <a:path w="2625090" h="883920">
                <a:moveTo>
                  <a:pt x="2622981" y="654977"/>
                </a:moveTo>
                <a:lnTo>
                  <a:pt x="2618422" y="654977"/>
                </a:lnTo>
                <a:lnTo>
                  <a:pt x="2616898" y="656501"/>
                </a:lnTo>
                <a:lnTo>
                  <a:pt x="2616898" y="670204"/>
                </a:lnTo>
                <a:lnTo>
                  <a:pt x="2618422" y="671728"/>
                </a:lnTo>
                <a:lnTo>
                  <a:pt x="2622981" y="671728"/>
                </a:lnTo>
                <a:lnTo>
                  <a:pt x="2624505" y="670204"/>
                </a:lnTo>
                <a:lnTo>
                  <a:pt x="2624505" y="656501"/>
                </a:lnTo>
                <a:lnTo>
                  <a:pt x="2622981" y="654977"/>
                </a:lnTo>
                <a:close/>
              </a:path>
              <a:path w="2625090" h="883920">
                <a:moveTo>
                  <a:pt x="2622981" y="629081"/>
                </a:moveTo>
                <a:lnTo>
                  <a:pt x="2618422" y="629081"/>
                </a:lnTo>
                <a:lnTo>
                  <a:pt x="2616898" y="632129"/>
                </a:lnTo>
                <a:lnTo>
                  <a:pt x="2616898" y="644309"/>
                </a:lnTo>
                <a:lnTo>
                  <a:pt x="2618422" y="647357"/>
                </a:lnTo>
                <a:lnTo>
                  <a:pt x="2622981" y="647357"/>
                </a:lnTo>
                <a:lnTo>
                  <a:pt x="2624505" y="644309"/>
                </a:lnTo>
                <a:lnTo>
                  <a:pt x="2624505" y="632129"/>
                </a:lnTo>
                <a:lnTo>
                  <a:pt x="2622981" y="629081"/>
                </a:lnTo>
                <a:close/>
              </a:path>
              <a:path w="2625090" h="883920">
                <a:moveTo>
                  <a:pt x="2622981" y="604710"/>
                </a:moveTo>
                <a:lnTo>
                  <a:pt x="2618422" y="604710"/>
                </a:lnTo>
                <a:lnTo>
                  <a:pt x="2616898" y="606234"/>
                </a:lnTo>
                <a:lnTo>
                  <a:pt x="2616898" y="619937"/>
                </a:lnTo>
                <a:lnTo>
                  <a:pt x="2618422" y="621461"/>
                </a:lnTo>
                <a:lnTo>
                  <a:pt x="2622981" y="621461"/>
                </a:lnTo>
                <a:lnTo>
                  <a:pt x="2624505" y="619937"/>
                </a:lnTo>
                <a:lnTo>
                  <a:pt x="2624505" y="606234"/>
                </a:lnTo>
                <a:lnTo>
                  <a:pt x="2622981" y="604710"/>
                </a:lnTo>
                <a:close/>
              </a:path>
              <a:path w="2625090" h="883920">
                <a:moveTo>
                  <a:pt x="2622981" y="578815"/>
                </a:moveTo>
                <a:lnTo>
                  <a:pt x="2618422" y="578815"/>
                </a:lnTo>
                <a:lnTo>
                  <a:pt x="2616898" y="580339"/>
                </a:lnTo>
                <a:lnTo>
                  <a:pt x="2616898" y="594042"/>
                </a:lnTo>
                <a:lnTo>
                  <a:pt x="2618422" y="595566"/>
                </a:lnTo>
                <a:lnTo>
                  <a:pt x="2622981" y="595566"/>
                </a:lnTo>
                <a:lnTo>
                  <a:pt x="2624505" y="594042"/>
                </a:lnTo>
                <a:lnTo>
                  <a:pt x="2624505" y="580339"/>
                </a:lnTo>
                <a:lnTo>
                  <a:pt x="2622981" y="578815"/>
                </a:lnTo>
                <a:close/>
              </a:path>
              <a:path w="2625090" h="883920">
                <a:moveTo>
                  <a:pt x="2622981" y="554443"/>
                </a:moveTo>
                <a:lnTo>
                  <a:pt x="2618422" y="554443"/>
                </a:lnTo>
                <a:lnTo>
                  <a:pt x="2616898" y="555967"/>
                </a:lnTo>
                <a:lnTo>
                  <a:pt x="2616898" y="568147"/>
                </a:lnTo>
                <a:lnTo>
                  <a:pt x="2618422" y="571195"/>
                </a:lnTo>
                <a:lnTo>
                  <a:pt x="2622981" y="571195"/>
                </a:lnTo>
                <a:lnTo>
                  <a:pt x="2624505" y="568147"/>
                </a:lnTo>
                <a:lnTo>
                  <a:pt x="2624505" y="555967"/>
                </a:lnTo>
                <a:lnTo>
                  <a:pt x="2622981" y="554443"/>
                </a:lnTo>
                <a:close/>
              </a:path>
              <a:path w="2625090" h="883920">
                <a:moveTo>
                  <a:pt x="2622981" y="528548"/>
                </a:moveTo>
                <a:lnTo>
                  <a:pt x="2618422" y="528548"/>
                </a:lnTo>
                <a:lnTo>
                  <a:pt x="2616898" y="530072"/>
                </a:lnTo>
                <a:lnTo>
                  <a:pt x="2616898" y="543775"/>
                </a:lnTo>
                <a:lnTo>
                  <a:pt x="2618422" y="545299"/>
                </a:lnTo>
                <a:lnTo>
                  <a:pt x="2622981" y="545299"/>
                </a:lnTo>
                <a:lnTo>
                  <a:pt x="2624505" y="543775"/>
                </a:lnTo>
                <a:lnTo>
                  <a:pt x="2624505" y="530072"/>
                </a:lnTo>
                <a:lnTo>
                  <a:pt x="2622981" y="528548"/>
                </a:lnTo>
                <a:close/>
              </a:path>
              <a:path w="2625090" h="883920">
                <a:moveTo>
                  <a:pt x="2622981" y="502653"/>
                </a:moveTo>
                <a:lnTo>
                  <a:pt x="2618422" y="502653"/>
                </a:lnTo>
                <a:lnTo>
                  <a:pt x="2616898" y="505701"/>
                </a:lnTo>
                <a:lnTo>
                  <a:pt x="2616898" y="517893"/>
                </a:lnTo>
                <a:lnTo>
                  <a:pt x="2618422" y="520928"/>
                </a:lnTo>
                <a:lnTo>
                  <a:pt x="2622981" y="520928"/>
                </a:lnTo>
                <a:lnTo>
                  <a:pt x="2624505" y="517893"/>
                </a:lnTo>
                <a:lnTo>
                  <a:pt x="2624505" y="505701"/>
                </a:lnTo>
                <a:lnTo>
                  <a:pt x="2622981" y="502653"/>
                </a:lnTo>
                <a:close/>
              </a:path>
              <a:path w="2625090" h="883920">
                <a:moveTo>
                  <a:pt x="2622981" y="478281"/>
                </a:moveTo>
                <a:lnTo>
                  <a:pt x="2618422" y="478281"/>
                </a:lnTo>
                <a:lnTo>
                  <a:pt x="2616898" y="479805"/>
                </a:lnTo>
                <a:lnTo>
                  <a:pt x="2616898" y="493521"/>
                </a:lnTo>
                <a:lnTo>
                  <a:pt x="2618422" y="495045"/>
                </a:lnTo>
                <a:lnTo>
                  <a:pt x="2622981" y="495045"/>
                </a:lnTo>
                <a:lnTo>
                  <a:pt x="2624505" y="493521"/>
                </a:lnTo>
                <a:lnTo>
                  <a:pt x="2624505" y="479805"/>
                </a:lnTo>
                <a:lnTo>
                  <a:pt x="2622981" y="478281"/>
                </a:lnTo>
                <a:close/>
              </a:path>
              <a:path w="2625090" h="883920">
                <a:moveTo>
                  <a:pt x="2622981" y="452386"/>
                </a:moveTo>
                <a:lnTo>
                  <a:pt x="2618422" y="452386"/>
                </a:lnTo>
                <a:lnTo>
                  <a:pt x="2616898" y="453910"/>
                </a:lnTo>
                <a:lnTo>
                  <a:pt x="2616898" y="467626"/>
                </a:lnTo>
                <a:lnTo>
                  <a:pt x="2618422" y="469150"/>
                </a:lnTo>
                <a:lnTo>
                  <a:pt x="2622981" y="469150"/>
                </a:lnTo>
                <a:lnTo>
                  <a:pt x="2624505" y="467626"/>
                </a:lnTo>
                <a:lnTo>
                  <a:pt x="2624505" y="453910"/>
                </a:lnTo>
                <a:lnTo>
                  <a:pt x="2622981" y="452386"/>
                </a:lnTo>
                <a:close/>
              </a:path>
              <a:path w="2625090" h="883920">
                <a:moveTo>
                  <a:pt x="2622981" y="428015"/>
                </a:moveTo>
                <a:lnTo>
                  <a:pt x="2618422" y="428015"/>
                </a:lnTo>
                <a:lnTo>
                  <a:pt x="2616898" y="429539"/>
                </a:lnTo>
                <a:lnTo>
                  <a:pt x="2616898" y="441731"/>
                </a:lnTo>
                <a:lnTo>
                  <a:pt x="2618422" y="444779"/>
                </a:lnTo>
                <a:lnTo>
                  <a:pt x="2622981" y="444779"/>
                </a:lnTo>
                <a:lnTo>
                  <a:pt x="2624505" y="441731"/>
                </a:lnTo>
                <a:lnTo>
                  <a:pt x="2624505" y="429539"/>
                </a:lnTo>
                <a:lnTo>
                  <a:pt x="2622981" y="428015"/>
                </a:lnTo>
                <a:close/>
              </a:path>
              <a:path w="2625090" h="883920">
                <a:moveTo>
                  <a:pt x="2622981" y="402120"/>
                </a:moveTo>
                <a:lnTo>
                  <a:pt x="2618422" y="402120"/>
                </a:lnTo>
                <a:lnTo>
                  <a:pt x="2616898" y="403644"/>
                </a:lnTo>
                <a:lnTo>
                  <a:pt x="2616898" y="417360"/>
                </a:lnTo>
                <a:lnTo>
                  <a:pt x="2618422" y="418884"/>
                </a:lnTo>
                <a:lnTo>
                  <a:pt x="2622981" y="418884"/>
                </a:lnTo>
                <a:lnTo>
                  <a:pt x="2624505" y="417360"/>
                </a:lnTo>
                <a:lnTo>
                  <a:pt x="2624505" y="403644"/>
                </a:lnTo>
                <a:lnTo>
                  <a:pt x="2622981" y="402120"/>
                </a:lnTo>
                <a:close/>
              </a:path>
              <a:path w="2625090" h="883920">
                <a:moveTo>
                  <a:pt x="2622981" y="376237"/>
                </a:moveTo>
                <a:lnTo>
                  <a:pt x="2618422" y="376237"/>
                </a:lnTo>
                <a:lnTo>
                  <a:pt x="2616898" y="379272"/>
                </a:lnTo>
                <a:lnTo>
                  <a:pt x="2616898" y="391464"/>
                </a:lnTo>
                <a:lnTo>
                  <a:pt x="2618422" y="394512"/>
                </a:lnTo>
                <a:lnTo>
                  <a:pt x="2622981" y="394512"/>
                </a:lnTo>
                <a:lnTo>
                  <a:pt x="2624505" y="391464"/>
                </a:lnTo>
                <a:lnTo>
                  <a:pt x="2624505" y="379272"/>
                </a:lnTo>
                <a:lnTo>
                  <a:pt x="2622981" y="376237"/>
                </a:lnTo>
                <a:close/>
              </a:path>
              <a:path w="2625090" h="883920">
                <a:moveTo>
                  <a:pt x="2622981" y="351866"/>
                </a:moveTo>
                <a:lnTo>
                  <a:pt x="2618422" y="351866"/>
                </a:lnTo>
                <a:lnTo>
                  <a:pt x="2616898" y="353390"/>
                </a:lnTo>
                <a:lnTo>
                  <a:pt x="2616898" y="367093"/>
                </a:lnTo>
                <a:lnTo>
                  <a:pt x="2618422" y="368617"/>
                </a:lnTo>
                <a:lnTo>
                  <a:pt x="2622981" y="368617"/>
                </a:lnTo>
                <a:lnTo>
                  <a:pt x="2624505" y="367093"/>
                </a:lnTo>
                <a:lnTo>
                  <a:pt x="2624505" y="353390"/>
                </a:lnTo>
                <a:lnTo>
                  <a:pt x="2622981" y="351866"/>
                </a:lnTo>
                <a:close/>
              </a:path>
              <a:path w="2625090" h="883920">
                <a:moveTo>
                  <a:pt x="2622981" y="325970"/>
                </a:moveTo>
                <a:lnTo>
                  <a:pt x="2618422" y="325970"/>
                </a:lnTo>
                <a:lnTo>
                  <a:pt x="2616898" y="327494"/>
                </a:lnTo>
                <a:lnTo>
                  <a:pt x="2616898" y="341198"/>
                </a:lnTo>
                <a:lnTo>
                  <a:pt x="2618422" y="342722"/>
                </a:lnTo>
                <a:lnTo>
                  <a:pt x="2622981" y="342722"/>
                </a:lnTo>
                <a:lnTo>
                  <a:pt x="2624505" y="341198"/>
                </a:lnTo>
                <a:lnTo>
                  <a:pt x="2624505" y="327494"/>
                </a:lnTo>
                <a:lnTo>
                  <a:pt x="2622981" y="325970"/>
                </a:lnTo>
                <a:close/>
              </a:path>
              <a:path w="2625090" h="883920">
                <a:moveTo>
                  <a:pt x="2622981" y="301599"/>
                </a:moveTo>
                <a:lnTo>
                  <a:pt x="2618422" y="301599"/>
                </a:lnTo>
                <a:lnTo>
                  <a:pt x="2616898" y="303123"/>
                </a:lnTo>
                <a:lnTo>
                  <a:pt x="2616898" y="315302"/>
                </a:lnTo>
                <a:lnTo>
                  <a:pt x="2618422" y="318350"/>
                </a:lnTo>
                <a:lnTo>
                  <a:pt x="2622981" y="318350"/>
                </a:lnTo>
                <a:lnTo>
                  <a:pt x="2624505" y="315302"/>
                </a:lnTo>
                <a:lnTo>
                  <a:pt x="2624505" y="303123"/>
                </a:lnTo>
                <a:lnTo>
                  <a:pt x="2622981" y="301599"/>
                </a:lnTo>
                <a:close/>
              </a:path>
              <a:path w="2625090" h="883920">
                <a:moveTo>
                  <a:pt x="2622981" y="275704"/>
                </a:moveTo>
                <a:lnTo>
                  <a:pt x="2618422" y="275704"/>
                </a:lnTo>
                <a:lnTo>
                  <a:pt x="2616898" y="277228"/>
                </a:lnTo>
                <a:lnTo>
                  <a:pt x="2616898" y="290931"/>
                </a:lnTo>
                <a:lnTo>
                  <a:pt x="2618422" y="292455"/>
                </a:lnTo>
                <a:lnTo>
                  <a:pt x="2622981" y="292455"/>
                </a:lnTo>
                <a:lnTo>
                  <a:pt x="2624505" y="290931"/>
                </a:lnTo>
                <a:lnTo>
                  <a:pt x="2624505" y="277228"/>
                </a:lnTo>
                <a:lnTo>
                  <a:pt x="2622981" y="275704"/>
                </a:lnTo>
                <a:close/>
              </a:path>
              <a:path w="2625090" h="883920">
                <a:moveTo>
                  <a:pt x="2622981" y="249808"/>
                </a:moveTo>
                <a:lnTo>
                  <a:pt x="2618422" y="249808"/>
                </a:lnTo>
                <a:lnTo>
                  <a:pt x="2616898" y="252856"/>
                </a:lnTo>
                <a:lnTo>
                  <a:pt x="2616898" y="265036"/>
                </a:lnTo>
                <a:lnTo>
                  <a:pt x="2618422" y="266560"/>
                </a:lnTo>
                <a:lnTo>
                  <a:pt x="2622981" y="266560"/>
                </a:lnTo>
                <a:lnTo>
                  <a:pt x="2624505" y="265036"/>
                </a:lnTo>
                <a:lnTo>
                  <a:pt x="2624505" y="252856"/>
                </a:lnTo>
                <a:lnTo>
                  <a:pt x="2622981" y="249808"/>
                </a:lnTo>
                <a:close/>
              </a:path>
              <a:path w="2625090" h="883920">
                <a:moveTo>
                  <a:pt x="2622981" y="225437"/>
                </a:moveTo>
                <a:lnTo>
                  <a:pt x="2618422" y="225437"/>
                </a:lnTo>
                <a:lnTo>
                  <a:pt x="2616898" y="226961"/>
                </a:lnTo>
                <a:lnTo>
                  <a:pt x="2616898" y="240664"/>
                </a:lnTo>
                <a:lnTo>
                  <a:pt x="2618422" y="242188"/>
                </a:lnTo>
                <a:lnTo>
                  <a:pt x="2622981" y="242188"/>
                </a:lnTo>
                <a:lnTo>
                  <a:pt x="2624505" y="240664"/>
                </a:lnTo>
                <a:lnTo>
                  <a:pt x="2624505" y="226961"/>
                </a:lnTo>
                <a:lnTo>
                  <a:pt x="2622981" y="225437"/>
                </a:lnTo>
                <a:close/>
              </a:path>
              <a:path w="2625090" h="883920">
                <a:moveTo>
                  <a:pt x="2622981" y="199542"/>
                </a:moveTo>
                <a:lnTo>
                  <a:pt x="2618422" y="199542"/>
                </a:lnTo>
                <a:lnTo>
                  <a:pt x="2616898" y="201066"/>
                </a:lnTo>
                <a:lnTo>
                  <a:pt x="2616898" y="214769"/>
                </a:lnTo>
                <a:lnTo>
                  <a:pt x="2618422" y="216293"/>
                </a:lnTo>
                <a:lnTo>
                  <a:pt x="2622981" y="216293"/>
                </a:lnTo>
                <a:lnTo>
                  <a:pt x="2624505" y="214769"/>
                </a:lnTo>
                <a:lnTo>
                  <a:pt x="2624505" y="201066"/>
                </a:lnTo>
                <a:lnTo>
                  <a:pt x="2622981" y="199542"/>
                </a:lnTo>
                <a:close/>
              </a:path>
              <a:path w="2625090" h="883920">
                <a:moveTo>
                  <a:pt x="2622981" y="175171"/>
                </a:moveTo>
                <a:lnTo>
                  <a:pt x="2618422" y="175171"/>
                </a:lnTo>
                <a:lnTo>
                  <a:pt x="2616898" y="176695"/>
                </a:lnTo>
                <a:lnTo>
                  <a:pt x="2616898" y="188874"/>
                </a:lnTo>
                <a:lnTo>
                  <a:pt x="2618422" y="191922"/>
                </a:lnTo>
                <a:lnTo>
                  <a:pt x="2622981" y="191922"/>
                </a:lnTo>
                <a:lnTo>
                  <a:pt x="2624505" y="188874"/>
                </a:lnTo>
                <a:lnTo>
                  <a:pt x="2624505" y="176695"/>
                </a:lnTo>
                <a:lnTo>
                  <a:pt x="2622981" y="175171"/>
                </a:lnTo>
                <a:close/>
              </a:path>
              <a:path w="2625090" h="883920">
                <a:moveTo>
                  <a:pt x="2622981" y="149275"/>
                </a:moveTo>
                <a:lnTo>
                  <a:pt x="2618422" y="149275"/>
                </a:lnTo>
                <a:lnTo>
                  <a:pt x="2616898" y="150799"/>
                </a:lnTo>
                <a:lnTo>
                  <a:pt x="2616898" y="164515"/>
                </a:lnTo>
                <a:lnTo>
                  <a:pt x="2618422" y="166027"/>
                </a:lnTo>
                <a:lnTo>
                  <a:pt x="2622981" y="166027"/>
                </a:lnTo>
                <a:lnTo>
                  <a:pt x="2624505" y="164515"/>
                </a:lnTo>
                <a:lnTo>
                  <a:pt x="2624505" y="150799"/>
                </a:lnTo>
                <a:lnTo>
                  <a:pt x="2622981" y="149275"/>
                </a:lnTo>
                <a:close/>
              </a:path>
              <a:path w="2625090" h="883920">
                <a:moveTo>
                  <a:pt x="2622981" y="123380"/>
                </a:moveTo>
                <a:lnTo>
                  <a:pt x="2618422" y="123380"/>
                </a:lnTo>
                <a:lnTo>
                  <a:pt x="2616898" y="126428"/>
                </a:lnTo>
                <a:lnTo>
                  <a:pt x="2616898" y="138620"/>
                </a:lnTo>
                <a:lnTo>
                  <a:pt x="2618422" y="140144"/>
                </a:lnTo>
                <a:lnTo>
                  <a:pt x="2622981" y="140144"/>
                </a:lnTo>
                <a:lnTo>
                  <a:pt x="2624505" y="138620"/>
                </a:lnTo>
                <a:lnTo>
                  <a:pt x="2624505" y="126428"/>
                </a:lnTo>
                <a:lnTo>
                  <a:pt x="2622981" y="123380"/>
                </a:lnTo>
                <a:close/>
              </a:path>
              <a:path w="2625090" h="883920">
                <a:moveTo>
                  <a:pt x="2622981" y="99009"/>
                </a:moveTo>
                <a:lnTo>
                  <a:pt x="2618422" y="99009"/>
                </a:lnTo>
                <a:lnTo>
                  <a:pt x="2616898" y="100533"/>
                </a:lnTo>
                <a:lnTo>
                  <a:pt x="2616898" y="114249"/>
                </a:lnTo>
                <a:lnTo>
                  <a:pt x="2618422" y="115773"/>
                </a:lnTo>
                <a:lnTo>
                  <a:pt x="2622981" y="115773"/>
                </a:lnTo>
                <a:lnTo>
                  <a:pt x="2624505" y="114249"/>
                </a:lnTo>
                <a:lnTo>
                  <a:pt x="2624505" y="100533"/>
                </a:lnTo>
                <a:lnTo>
                  <a:pt x="2622981" y="99009"/>
                </a:lnTo>
                <a:close/>
              </a:path>
              <a:path w="2625090" h="883920">
                <a:moveTo>
                  <a:pt x="2622981" y="73113"/>
                </a:moveTo>
                <a:lnTo>
                  <a:pt x="2618422" y="73113"/>
                </a:lnTo>
                <a:lnTo>
                  <a:pt x="2616898" y="74637"/>
                </a:lnTo>
                <a:lnTo>
                  <a:pt x="2616898" y="88353"/>
                </a:lnTo>
                <a:lnTo>
                  <a:pt x="2618422" y="89877"/>
                </a:lnTo>
                <a:lnTo>
                  <a:pt x="2622981" y="89877"/>
                </a:lnTo>
                <a:lnTo>
                  <a:pt x="2624505" y="88353"/>
                </a:lnTo>
                <a:lnTo>
                  <a:pt x="2624505" y="74637"/>
                </a:lnTo>
                <a:lnTo>
                  <a:pt x="2622981" y="73113"/>
                </a:lnTo>
                <a:close/>
              </a:path>
              <a:path w="2625090" h="883920">
                <a:moveTo>
                  <a:pt x="2622981" y="48742"/>
                </a:moveTo>
                <a:lnTo>
                  <a:pt x="2618422" y="48742"/>
                </a:lnTo>
                <a:lnTo>
                  <a:pt x="2616898" y="50266"/>
                </a:lnTo>
                <a:lnTo>
                  <a:pt x="2616898" y="62458"/>
                </a:lnTo>
                <a:lnTo>
                  <a:pt x="2618422" y="65506"/>
                </a:lnTo>
                <a:lnTo>
                  <a:pt x="2622981" y="65506"/>
                </a:lnTo>
                <a:lnTo>
                  <a:pt x="2624505" y="62458"/>
                </a:lnTo>
                <a:lnTo>
                  <a:pt x="2624505" y="50266"/>
                </a:lnTo>
                <a:lnTo>
                  <a:pt x="2622981" y="48742"/>
                </a:lnTo>
                <a:close/>
              </a:path>
              <a:path w="2625090" h="883920">
                <a:moveTo>
                  <a:pt x="2622981" y="22859"/>
                </a:moveTo>
                <a:lnTo>
                  <a:pt x="2618422" y="22859"/>
                </a:lnTo>
                <a:lnTo>
                  <a:pt x="2616898" y="24371"/>
                </a:lnTo>
                <a:lnTo>
                  <a:pt x="2616898" y="38087"/>
                </a:lnTo>
                <a:lnTo>
                  <a:pt x="2618422" y="39611"/>
                </a:lnTo>
                <a:lnTo>
                  <a:pt x="2622981" y="39611"/>
                </a:lnTo>
                <a:lnTo>
                  <a:pt x="2624505" y="38087"/>
                </a:lnTo>
                <a:lnTo>
                  <a:pt x="2624505" y="24371"/>
                </a:lnTo>
                <a:lnTo>
                  <a:pt x="2622981" y="22859"/>
                </a:lnTo>
                <a:close/>
              </a:path>
              <a:path w="2625090" h="883920">
                <a:moveTo>
                  <a:pt x="2616898" y="3047"/>
                </a:moveTo>
                <a:lnTo>
                  <a:pt x="2616898" y="12191"/>
                </a:lnTo>
                <a:lnTo>
                  <a:pt x="2618422" y="13715"/>
                </a:lnTo>
                <a:lnTo>
                  <a:pt x="2622981" y="13715"/>
                </a:lnTo>
                <a:lnTo>
                  <a:pt x="2624505" y="12191"/>
                </a:lnTo>
                <a:lnTo>
                  <a:pt x="2624505" y="7619"/>
                </a:lnTo>
                <a:lnTo>
                  <a:pt x="2619946" y="7619"/>
                </a:lnTo>
                <a:lnTo>
                  <a:pt x="2616898" y="3047"/>
                </a:lnTo>
                <a:close/>
              </a:path>
              <a:path w="2625090" h="883920">
                <a:moveTo>
                  <a:pt x="2622981" y="0"/>
                </a:moveTo>
                <a:lnTo>
                  <a:pt x="2616898" y="0"/>
                </a:lnTo>
                <a:lnTo>
                  <a:pt x="2613850" y="1523"/>
                </a:lnTo>
                <a:lnTo>
                  <a:pt x="2613850" y="6095"/>
                </a:lnTo>
                <a:lnTo>
                  <a:pt x="2616898" y="7619"/>
                </a:lnTo>
                <a:lnTo>
                  <a:pt x="2616898" y="3047"/>
                </a:lnTo>
                <a:lnTo>
                  <a:pt x="2624505" y="3047"/>
                </a:lnTo>
                <a:lnTo>
                  <a:pt x="2624505" y="1523"/>
                </a:lnTo>
                <a:lnTo>
                  <a:pt x="2622981" y="0"/>
                </a:lnTo>
                <a:close/>
              </a:path>
              <a:path w="2625090" h="883920">
                <a:moveTo>
                  <a:pt x="2624505" y="3047"/>
                </a:moveTo>
                <a:lnTo>
                  <a:pt x="2616898" y="3047"/>
                </a:lnTo>
                <a:lnTo>
                  <a:pt x="2619946" y="7619"/>
                </a:lnTo>
                <a:lnTo>
                  <a:pt x="2624505" y="7619"/>
                </a:lnTo>
                <a:lnTo>
                  <a:pt x="2624505" y="3047"/>
                </a:lnTo>
                <a:close/>
              </a:path>
              <a:path w="2625090" h="883920">
                <a:moveTo>
                  <a:pt x="2604719" y="0"/>
                </a:moveTo>
                <a:lnTo>
                  <a:pt x="2591015" y="0"/>
                </a:lnTo>
                <a:lnTo>
                  <a:pt x="2589491" y="1523"/>
                </a:lnTo>
                <a:lnTo>
                  <a:pt x="2589491" y="6095"/>
                </a:lnTo>
                <a:lnTo>
                  <a:pt x="2591015" y="7619"/>
                </a:lnTo>
                <a:lnTo>
                  <a:pt x="2604719" y="7619"/>
                </a:lnTo>
                <a:lnTo>
                  <a:pt x="2606243" y="6095"/>
                </a:lnTo>
                <a:lnTo>
                  <a:pt x="2606243" y="1523"/>
                </a:lnTo>
                <a:lnTo>
                  <a:pt x="2604719" y="0"/>
                </a:lnTo>
                <a:close/>
              </a:path>
              <a:path w="2625090" h="883920">
                <a:moveTo>
                  <a:pt x="2578836" y="0"/>
                </a:moveTo>
                <a:lnTo>
                  <a:pt x="2565133" y="0"/>
                </a:lnTo>
                <a:lnTo>
                  <a:pt x="2563609" y="1523"/>
                </a:lnTo>
                <a:lnTo>
                  <a:pt x="2563609" y="6095"/>
                </a:lnTo>
                <a:lnTo>
                  <a:pt x="2565133" y="7619"/>
                </a:lnTo>
                <a:lnTo>
                  <a:pt x="2578836" y="7619"/>
                </a:lnTo>
                <a:lnTo>
                  <a:pt x="2580360" y="6095"/>
                </a:lnTo>
                <a:lnTo>
                  <a:pt x="2580360" y="1523"/>
                </a:lnTo>
                <a:lnTo>
                  <a:pt x="2578836" y="0"/>
                </a:lnTo>
                <a:close/>
              </a:path>
              <a:path w="2625090" h="883920">
                <a:moveTo>
                  <a:pt x="2552954" y="0"/>
                </a:moveTo>
                <a:lnTo>
                  <a:pt x="2540774" y="0"/>
                </a:lnTo>
                <a:lnTo>
                  <a:pt x="2539263" y="1523"/>
                </a:lnTo>
                <a:lnTo>
                  <a:pt x="2539263" y="6095"/>
                </a:lnTo>
                <a:lnTo>
                  <a:pt x="2540774" y="7619"/>
                </a:lnTo>
                <a:lnTo>
                  <a:pt x="2552954" y="7619"/>
                </a:lnTo>
                <a:lnTo>
                  <a:pt x="2556002" y="6095"/>
                </a:lnTo>
                <a:lnTo>
                  <a:pt x="2556002" y="1523"/>
                </a:lnTo>
                <a:lnTo>
                  <a:pt x="2552954" y="0"/>
                </a:lnTo>
                <a:close/>
              </a:path>
              <a:path w="2625090" h="883920">
                <a:moveTo>
                  <a:pt x="2528595" y="0"/>
                </a:moveTo>
                <a:lnTo>
                  <a:pt x="2514904" y="0"/>
                </a:lnTo>
                <a:lnTo>
                  <a:pt x="2513380" y="1523"/>
                </a:lnTo>
                <a:lnTo>
                  <a:pt x="2513380" y="6095"/>
                </a:lnTo>
                <a:lnTo>
                  <a:pt x="2514904" y="7619"/>
                </a:lnTo>
                <a:lnTo>
                  <a:pt x="2528595" y="7619"/>
                </a:lnTo>
                <a:lnTo>
                  <a:pt x="2530119" y="6095"/>
                </a:lnTo>
                <a:lnTo>
                  <a:pt x="2530119" y="1523"/>
                </a:lnTo>
                <a:lnTo>
                  <a:pt x="2528595" y="0"/>
                </a:lnTo>
                <a:close/>
              </a:path>
              <a:path w="2625090" h="883920">
                <a:moveTo>
                  <a:pt x="2502725" y="0"/>
                </a:moveTo>
                <a:lnTo>
                  <a:pt x="2490546" y="0"/>
                </a:lnTo>
                <a:lnTo>
                  <a:pt x="2487498" y="1523"/>
                </a:lnTo>
                <a:lnTo>
                  <a:pt x="2487498" y="6095"/>
                </a:lnTo>
                <a:lnTo>
                  <a:pt x="2490546" y="7619"/>
                </a:lnTo>
                <a:lnTo>
                  <a:pt x="2502725" y="7619"/>
                </a:lnTo>
                <a:lnTo>
                  <a:pt x="2504249" y="6095"/>
                </a:lnTo>
                <a:lnTo>
                  <a:pt x="2504249" y="1523"/>
                </a:lnTo>
                <a:lnTo>
                  <a:pt x="2502725" y="0"/>
                </a:lnTo>
                <a:close/>
              </a:path>
              <a:path w="2625090" h="883920">
                <a:moveTo>
                  <a:pt x="2478366" y="0"/>
                </a:moveTo>
                <a:lnTo>
                  <a:pt x="2464663" y="0"/>
                </a:lnTo>
                <a:lnTo>
                  <a:pt x="2463139" y="1523"/>
                </a:lnTo>
                <a:lnTo>
                  <a:pt x="2463139" y="6095"/>
                </a:lnTo>
                <a:lnTo>
                  <a:pt x="2464663" y="7619"/>
                </a:lnTo>
                <a:lnTo>
                  <a:pt x="2478366" y="7619"/>
                </a:lnTo>
                <a:lnTo>
                  <a:pt x="2479890" y="6095"/>
                </a:lnTo>
                <a:lnTo>
                  <a:pt x="2479890" y="1523"/>
                </a:lnTo>
                <a:lnTo>
                  <a:pt x="2478366" y="0"/>
                </a:lnTo>
                <a:close/>
              </a:path>
              <a:path w="2625090" h="883920">
                <a:moveTo>
                  <a:pt x="2452484" y="0"/>
                </a:moveTo>
                <a:lnTo>
                  <a:pt x="2438781" y="0"/>
                </a:lnTo>
                <a:lnTo>
                  <a:pt x="2437257" y="1523"/>
                </a:lnTo>
                <a:lnTo>
                  <a:pt x="2437257" y="6095"/>
                </a:lnTo>
                <a:lnTo>
                  <a:pt x="2438781" y="7619"/>
                </a:lnTo>
                <a:lnTo>
                  <a:pt x="2452484" y="7619"/>
                </a:lnTo>
                <a:lnTo>
                  <a:pt x="2454008" y="6095"/>
                </a:lnTo>
                <a:lnTo>
                  <a:pt x="2454008" y="1523"/>
                </a:lnTo>
                <a:lnTo>
                  <a:pt x="2452484" y="0"/>
                </a:lnTo>
                <a:close/>
              </a:path>
              <a:path w="2625090" h="883920">
                <a:moveTo>
                  <a:pt x="2426601" y="0"/>
                </a:moveTo>
                <a:lnTo>
                  <a:pt x="2414422" y="0"/>
                </a:lnTo>
                <a:lnTo>
                  <a:pt x="2411387" y="1523"/>
                </a:lnTo>
                <a:lnTo>
                  <a:pt x="2411387" y="6095"/>
                </a:lnTo>
                <a:lnTo>
                  <a:pt x="2414422" y="7619"/>
                </a:lnTo>
                <a:lnTo>
                  <a:pt x="2426601" y="7619"/>
                </a:lnTo>
                <a:lnTo>
                  <a:pt x="2429649" y="6095"/>
                </a:lnTo>
                <a:lnTo>
                  <a:pt x="2429649" y="1523"/>
                </a:lnTo>
                <a:lnTo>
                  <a:pt x="2426601" y="0"/>
                </a:lnTo>
                <a:close/>
              </a:path>
              <a:path w="2625090" h="883920">
                <a:moveTo>
                  <a:pt x="2402243" y="0"/>
                </a:moveTo>
                <a:lnTo>
                  <a:pt x="2388552" y="0"/>
                </a:lnTo>
                <a:lnTo>
                  <a:pt x="2387028" y="1523"/>
                </a:lnTo>
                <a:lnTo>
                  <a:pt x="2387028" y="6095"/>
                </a:lnTo>
                <a:lnTo>
                  <a:pt x="2388552" y="7619"/>
                </a:lnTo>
                <a:lnTo>
                  <a:pt x="2402243" y="7619"/>
                </a:lnTo>
                <a:lnTo>
                  <a:pt x="2403767" y="6095"/>
                </a:lnTo>
                <a:lnTo>
                  <a:pt x="2403767" y="1523"/>
                </a:lnTo>
                <a:lnTo>
                  <a:pt x="2402243" y="0"/>
                </a:lnTo>
                <a:close/>
              </a:path>
              <a:path w="2625090" h="883920">
                <a:moveTo>
                  <a:pt x="2376373" y="0"/>
                </a:moveTo>
                <a:lnTo>
                  <a:pt x="2362669" y="0"/>
                </a:lnTo>
                <a:lnTo>
                  <a:pt x="2361145" y="1523"/>
                </a:lnTo>
                <a:lnTo>
                  <a:pt x="2361145" y="6095"/>
                </a:lnTo>
                <a:lnTo>
                  <a:pt x="2362669" y="7619"/>
                </a:lnTo>
                <a:lnTo>
                  <a:pt x="2376373" y="7619"/>
                </a:lnTo>
                <a:lnTo>
                  <a:pt x="2377884" y="6095"/>
                </a:lnTo>
                <a:lnTo>
                  <a:pt x="2377884" y="1523"/>
                </a:lnTo>
                <a:lnTo>
                  <a:pt x="2376373" y="0"/>
                </a:lnTo>
                <a:close/>
              </a:path>
              <a:path w="2625090" h="883920">
                <a:moveTo>
                  <a:pt x="2350490" y="0"/>
                </a:moveTo>
                <a:lnTo>
                  <a:pt x="2338311" y="0"/>
                </a:lnTo>
                <a:lnTo>
                  <a:pt x="2336787" y="1523"/>
                </a:lnTo>
                <a:lnTo>
                  <a:pt x="2336787" y="6095"/>
                </a:lnTo>
                <a:lnTo>
                  <a:pt x="2338311" y="7619"/>
                </a:lnTo>
                <a:lnTo>
                  <a:pt x="2350490" y="7619"/>
                </a:lnTo>
                <a:lnTo>
                  <a:pt x="2353538" y="6095"/>
                </a:lnTo>
                <a:lnTo>
                  <a:pt x="2353538" y="1523"/>
                </a:lnTo>
                <a:lnTo>
                  <a:pt x="2350490" y="0"/>
                </a:lnTo>
                <a:close/>
              </a:path>
              <a:path w="2625090" h="883920">
                <a:moveTo>
                  <a:pt x="2326132" y="0"/>
                </a:moveTo>
                <a:lnTo>
                  <a:pt x="2312428" y="0"/>
                </a:lnTo>
                <a:lnTo>
                  <a:pt x="2310904" y="1523"/>
                </a:lnTo>
                <a:lnTo>
                  <a:pt x="2310904" y="6095"/>
                </a:lnTo>
                <a:lnTo>
                  <a:pt x="2312428" y="7619"/>
                </a:lnTo>
                <a:lnTo>
                  <a:pt x="2326132" y="7619"/>
                </a:lnTo>
                <a:lnTo>
                  <a:pt x="2327656" y="6095"/>
                </a:lnTo>
                <a:lnTo>
                  <a:pt x="2327656" y="1523"/>
                </a:lnTo>
                <a:lnTo>
                  <a:pt x="2326132" y="0"/>
                </a:lnTo>
                <a:close/>
              </a:path>
              <a:path w="2625090" h="883920">
                <a:moveTo>
                  <a:pt x="2300249" y="0"/>
                </a:moveTo>
                <a:lnTo>
                  <a:pt x="2286546" y="0"/>
                </a:lnTo>
                <a:lnTo>
                  <a:pt x="2285022" y="1523"/>
                </a:lnTo>
                <a:lnTo>
                  <a:pt x="2285022" y="6095"/>
                </a:lnTo>
                <a:lnTo>
                  <a:pt x="2286546" y="7619"/>
                </a:lnTo>
                <a:lnTo>
                  <a:pt x="2300249" y="7619"/>
                </a:lnTo>
                <a:lnTo>
                  <a:pt x="2301773" y="6095"/>
                </a:lnTo>
                <a:lnTo>
                  <a:pt x="2301773" y="1523"/>
                </a:lnTo>
                <a:lnTo>
                  <a:pt x="2300249" y="0"/>
                </a:lnTo>
                <a:close/>
              </a:path>
              <a:path w="2625090" h="883920">
                <a:moveTo>
                  <a:pt x="2274366" y="0"/>
                </a:moveTo>
                <a:lnTo>
                  <a:pt x="2262187" y="0"/>
                </a:lnTo>
                <a:lnTo>
                  <a:pt x="2260676" y="1523"/>
                </a:lnTo>
                <a:lnTo>
                  <a:pt x="2260676" y="6095"/>
                </a:lnTo>
                <a:lnTo>
                  <a:pt x="2262187" y="7619"/>
                </a:lnTo>
                <a:lnTo>
                  <a:pt x="2274366" y="7619"/>
                </a:lnTo>
                <a:lnTo>
                  <a:pt x="2277414" y="6095"/>
                </a:lnTo>
                <a:lnTo>
                  <a:pt x="2277414" y="1523"/>
                </a:lnTo>
                <a:lnTo>
                  <a:pt x="2274366" y="0"/>
                </a:lnTo>
                <a:close/>
              </a:path>
              <a:path w="2625090" h="883920">
                <a:moveTo>
                  <a:pt x="2250008" y="0"/>
                </a:moveTo>
                <a:lnTo>
                  <a:pt x="2236317" y="0"/>
                </a:lnTo>
                <a:lnTo>
                  <a:pt x="2234793" y="1523"/>
                </a:lnTo>
                <a:lnTo>
                  <a:pt x="2234793" y="6095"/>
                </a:lnTo>
                <a:lnTo>
                  <a:pt x="2236317" y="7619"/>
                </a:lnTo>
                <a:lnTo>
                  <a:pt x="2250008" y="7619"/>
                </a:lnTo>
                <a:lnTo>
                  <a:pt x="2251532" y="6095"/>
                </a:lnTo>
                <a:lnTo>
                  <a:pt x="2251532" y="1523"/>
                </a:lnTo>
                <a:lnTo>
                  <a:pt x="2250008" y="0"/>
                </a:lnTo>
                <a:close/>
              </a:path>
              <a:path w="2625090" h="883920">
                <a:moveTo>
                  <a:pt x="2224138" y="0"/>
                </a:moveTo>
                <a:lnTo>
                  <a:pt x="2211959" y="0"/>
                </a:lnTo>
                <a:lnTo>
                  <a:pt x="2208911" y="1523"/>
                </a:lnTo>
                <a:lnTo>
                  <a:pt x="2208911" y="6095"/>
                </a:lnTo>
                <a:lnTo>
                  <a:pt x="2211959" y="7619"/>
                </a:lnTo>
                <a:lnTo>
                  <a:pt x="2224138" y="7619"/>
                </a:lnTo>
                <a:lnTo>
                  <a:pt x="2225662" y="6095"/>
                </a:lnTo>
                <a:lnTo>
                  <a:pt x="2225662" y="1523"/>
                </a:lnTo>
                <a:lnTo>
                  <a:pt x="2224138" y="0"/>
                </a:lnTo>
                <a:close/>
              </a:path>
              <a:path w="2625090" h="883920">
                <a:moveTo>
                  <a:pt x="2199779" y="0"/>
                </a:moveTo>
                <a:lnTo>
                  <a:pt x="2186076" y="0"/>
                </a:lnTo>
                <a:lnTo>
                  <a:pt x="2184552" y="1523"/>
                </a:lnTo>
                <a:lnTo>
                  <a:pt x="2184552" y="6095"/>
                </a:lnTo>
                <a:lnTo>
                  <a:pt x="2186076" y="7619"/>
                </a:lnTo>
                <a:lnTo>
                  <a:pt x="2199779" y="7619"/>
                </a:lnTo>
                <a:lnTo>
                  <a:pt x="2201303" y="6095"/>
                </a:lnTo>
                <a:lnTo>
                  <a:pt x="2201303" y="1523"/>
                </a:lnTo>
                <a:lnTo>
                  <a:pt x="2199779" y="0"/>
                </a:lnTo>
                <a:close/>
              </a:path>
              <a:path w="2625090" h="883920">
                <a:moveTo>
                  <a:pt x="2173897" y="0"/>
                </a:moveTo>
                <a:lnTo>
                  <a:pt x="2160193" y="0"/>
                </a:lnTo>
                <a:lnTo>
                  <a:pt x="2158669" y="1523"/>
                </a:lnTo>
                <a:lnTo>
                  <a:pt x="2158669" y="6095"/>
                </a:lnTo>
                <a:lnTo>
                  <a:pt x="2160193" y="7619"/>
                </a:lnTo>
                <a:lnTo>
                  <a:pt x="2173897" y="7619"/>
                </a:lnTo>
                <a:lnTo>
                  <a:pt x="2175421" y="6095"/>
                </a:lnTo>
                <a:lnTo>
                  <a:pt x="2175421" y="1523"/>
                </a:lnTo>
                <a:lnTo>
                  <a:pt x="2173897" y="0"/>
                </a:lnTo>
                <a:close/>
              </a:path>
              <a:path w="2625090" h="883920">
                <a:moveTo>
                  <a:pt x="2148014" y="0"/>
                </a:moveTo>
                <a:lnTo>
                  <a:pt x="2135835" y="0"/>
                </a:lnTo>
                <a:lnTo>
                  <a:pt x="2132799" y="1523"/>
                </a:lnTo>
                <a:lnTo>
                  <a:pt x="2132799" y="6095"/>
                </a:lnTo>
                <a:lnTo>
                  <a:pt x="2135835" y="7619"/>
                </a:lnTo>
                <a:lnTo>
                  <a:pt x="2148014" y="7619"/>
                </a:lnTo>
                <a:lnTo>
                  <a:pt x="2151062" y="6095"/>
                </a:lnTo>
                <a:lnTo>
                  <a:pt x="2151062" y="1523"/>
                </a:lnTo>
                <a:lnTo>
                  <a:pt x="2148014" y="0"/>
                </a:lnTo>
                <a:close/>
              </a:path>
              <a:path w="2625090" h="883920">
                <a:moveTo>
                  <a:pt x="2123655" y="0"/>
                </a:moveTo>
                <a:lnTo>
                  <a:pt x="2109965" y="0"/>
                </a:lnTo>
                <a:lnTo>
                  <a:pt x="2108441" y="1523"/>
                </a:lnTo>
                <a:lnTo>
                  <a:pt x="2108441" y="6095"/>
                </a:lnTo>
                <a:lnTo>
                  <a:pt x="2109965" y="7619"/>
                </a:lnTo>
                <a:lnTo>
                  <a:pt x="2123655" y="7619"/>
                </a:lnTo>
                <a:lnTo>
                  <a:pt x="2125179" y="6095"/>
                </a:lnTo>
                <a:lnTo>
                  <a:pt x="2125179" y="1523"/>
                </a:lnTo>
                <a:lnTo>
                  <a:pt x="2123655" y="0"/>
                </a:lnTo>
                <a:close/>
              </a:path>
              <a:path w="2625090" h="883920">
                <a:moveTo>
                  <a:pt x="2097786" y="0"/>
                </a:moveTo>
                <a:lnTo>
                  <a:pt x="2084082" y="0"/>
                </a:lnTo>
                <a:lnTo>
                  <a:pt x="2082558" y="1523"/>
                </a:lnTo>
                <a:lnTo>
                  <a:pt x="2082558" y="6095"/>
                </a:lnTo>
                <a:lnTo>
                  <a:pt x="2084082" y="7619"/>
                </a:lnTo>
                <a:lnTo>
                  <a:pt x="2097786" y="7619"/>
                </a:lnTo>
                <a:lnTo>
                  <a:pt x="2099297" y="6095"/>
                </a:lnTo>
                <a:lnTo>
                  <a:pt x="2099297" y="1523"/>
                </a:lnTo>
                <a:lnTo>
                  <a:pt x="2097786" y="0"/>
                </a:lnTo>
                <a:close/>
              </a:path>
              <a:path w="2625090" h="883920">
                <a:moveTo>
                  <a:pt x="2071903" y="0"/>
                </a:moveTo>
                <a:lnTo>
                  <a:pt x="2059724" y="0"/>
                </a:lnTo>
                <a:lnTo>
                  <a:pt x="2058200" y="1523"/>
                </a:lnTo>
                <a:lnTo>
                  <a:pt x="2058200" y="6095"/>
                </a:lnTo>
                <a:lnTo>
                  <a:pt x="2059724" y="7619"/>
                </a:lnTo>
                <a:lnTo>
                  <a:pt x="2071903" y="7619"/>
                </a:lnTo>
                <a:lnTo>
                  <a:pt x="2074951" y="6095"/>
                </a:lnTo>
                <a:lnTo>
                  <a:pt x="2074951" y="1523"/>
                </a:lnTo>
                <a:lnTo>
                  <a:pt x="2071903" y="0"/>
                </a:lnTo>
                <a:close/>
              </a:path>
              <a:path w="2625090" h="883920">
                <a:moveTo>
                  <a:pt x="2047544" y="0"/>
                </a:moveTo>
                <a:lnTo>
                  <a:pt x="2033841" y="0"/>
                </a:lnTo>
                <a:lnTo>
                  <a:pt x="2032317" y="1523"/>
                </a:lnTo>
                <a:lnTo>
                  <a:pt x="2032317" y="6095"/>
                </a:lnTo>
                <a:lnTo>
                  <a:pt x="2033841" y="7619"/>
                </a:lnTo>
                <a:lnTo>
                  <a:pt x="2047544" y="7619"/>
                </a:lnTo>
                <a:lnTo>
                  <a:pt x="2049068" y="6095"/>
                </a:lnTo>
                <a:lnTo>
                  <a:pt x="2049068" y="1523"/>
                </a:lnTo>
                <a:lnTo>
                  <a:pt x="2047544" y="0"/>
                </a:lnTo>
                <a:close/>
              </a:path>
              <a:path w="2625090" h="883920">
                <a:moveTo>
                  <a:pt x="2021662" y="0"/>
                </a:moveTo>
                <a:lnTo>
                  <a:pt x="2007958" y="0"/>
                </a:lnTo>
                <a:lnTo>
                  <a:pt x="2006434" y="1523"/>
                </a:lnTo>
                <a:lnTo>
                  <a:pt x="2006434" y="6095"/>
                </a:lnTo>
                <a:lnTo>
                  <a:pt x="2007958" y="7619"/>
                </a:lnTo>
                <a:lnTo>
                  <a:pt x="2021662" y="7619"/>
                </a:lnTo>
                <a:lnTo>
                  <a:pt x="2023186" y="6095"/>
                </a:lnTo>
                <a:lnTo>
                  <a:pt x="2023186" y="1523"/>
                </a:lnTo>
                <a:lnTo>
                  <a:pt x="2021662" y="0"/>
                </a:lnTo>
                <a:close/>
              </a:path>
              <a:path w="2625090" h="883920">
                <a:moveTo>
                  <a:pt x="1995779" y="0"/>
                </a:moveTo>
                <a:lnTo>
                  <a:pt x="1983600" y="0"/>
                </a:lnTo>
                <a:lnTo>
                  <a:pt x="1982089" y="1523"/>
                </a:lnTo>
                <a:lnTo>
                  <a:pt x="1982089" y="6095"/>
                </a:lnTo>
                <a:lnTo>
                  <a:pt x="1983600" y="7619"/>
                </a:lnTo>
                <a:lnTo>
                  <a:pt x="1995779" y="7619"/>
                </a:lnTo>
                <a:lnTo>
                  <a:pt x="1998827" y="6095"/>
                </a:lnTo>
                <a:lnTo>
                  <a:pt x="1998827" y="1523"/>
                </a:lnTo>
                <a:lnTo>
                  <a:pt x="1995779" y="0"/>
                </a:lnTo>
                <a:close/>
              </a:path>
              <a:path w="2625090" h="883920">
                <a:moveTo>
                  <a:pt x="1971420" y="0"/>
                </a:moveTo>
                <a:lnTo>
                  <a:pt x="1957730" y="0"/>
                </a:lnTo>
                <a:lnTo>
                  <a:pt x="1956206" y="1523"/>
                </a:lnTo>
                <a:lnTo>
                  <a:pt x="1956206" y="6095"/>
                </a:lnTo>
                <a:lnTo>
                  <a:pt x="1957730" y="7619"/>
                </a:lnTo>
                <a:lnTo>
                  <a:pt x="1971420" y="7619"/>
                </a:lnTo>
                <a:lnTo>
                  <a:pt x="1972945" y="6095"/>
                </a:lnTo>
                <a:lnTo>
                  <a:pt x="1972945" y="1523"/>
                </a:lnTo>
                <a:lnTo>
                  <a:pt x="1971420" y="0"/>
                </a:lnTo>
                <a:close/>
              </a:path>
              <a:path w="2625090" h="883920">
                <a:moveTo>
                  <a:pt x="1945551" y="0"/>
                </a:moveTo>
                <a:lnTo>
                  <a:pt x="1933371" y="0"/>
                </a:lnTo>
                <a:lnTo>
                  <a:pt x="1930323" y="1523"/>
                </a:lnTo>
                <a:lnTo>
                  <a:pt x="1930323" y="6095"/>
                </a:lnTo>
                <a:lnTo>
                  <a:pt x="1933371" y="7619"/>
                </a:lnTo>
                <a:lnTo>
                  <a:pt x="1945551" y="7619"/>
                </a:lnTo>
                <a:lnTo>
                  <a:pt x="1947075" y="6095"/>
                </a:lnTo>
                <a:lnTo>
                  <a:pt x="1947075" y="1523"/>
                </a:lnTo>
                <a:lnTo>
                  <a:pt x="1945551" y="0"/>
                </a:lnTo>
                <a:close/>
              </a:path>
              <a:path w="2625090" h="883920">
                <a:moveTo>
                  <a:pt x="1921192" y="0"/>
                </a:moveTo>
                <a:lnTo>
                  <a:pt x="1907489" y="0"/>
                </a:lnTo>
                <a:lnTo>
                  <a:pt x="1905965" y="1523"/>
                </a:lnTo>
                <a:lnTo>
                  <a:pt x="1905965" y="6095"/>
                </a:lnTo>
                <a:lnTo>
                  <a:pt x="1907489" y="7619"/>
                </a:lnTo>
                <a:lnTo>
                  <a:pt x="1921192" y="7619"/>
                </a:lnTo>
                <a:lnTo>
                  <a:pt x="1922716" y="6095"/>
                </a:lnTo>
                <a:lnTo>
                  <a:pt x="1922716" y="1523"/>
                </a:lnTo>
                <a:lnTo>
                  <a:pt x="1921192" y="0"/>
                </a:lnTo>
                <a:close/>
              </a:path>
              <a:path w="2625090" h="883920">
                <a:moveTo>
                  <a:pt x="1895309" y="0"/>
                </a:moveTo>
                <a:lnTo>
                  <a:pt x="1881606" y="0"/>
                </a:lnTo>
                <a:lnTo>
                  <a:pt x="1880082" y="1523"/>
                </a:lnTo>
                <a:lnTo>
                  <a:pt x="1880082" y="6095"/>
                </a:lnTo>
                <a:lnTo>
                  <a:pt x="1881606" y="7619"/>
                </a:lnTo>
                <a:lnTo>
                  <a:pt x="1895309" y="7619"/>
                </a:lnTo>
                <a:lnTo>
                  <a:pt x="1896833" y="6095"/>
                </a:lnTo>
                <a:lnTo>
                  <a:pt x="1896833" y="1523"/>
                </a:lnTo>
                <a:lnTo>
                  <a:pt x="1895309" y="0"/>
                </a:lnTo>
                <a:close/>
              </a:path>
              <a:path w="2625090" h="883920">
                <a:moveTo>
                  <a:pt x="1869427" y="0"/>
                </a:moveTo>
                <a:lnTo>
                  <a:pt x="1857248" y="0"/>
                </a:lnTo>
                <a:lnTo>
                  <a:pt x="1854212" y="1523"/>
                </a:lnTo>
                <a:lnTo>
                  <a:pt x="1854212" y="6095"/>
                </a:lnTo>
                <a:lnTo>
                  <a:pt x="1857248" y="7619"/>
                </a:lnTo>
                <a:lnTo>
                  <a:pt x="1869427" y="7619"/>
                </a:lnTo>
                <a:lnTo>
                  <a:pt x="1872475" y="6095"/>
                </a:lnTo>
                <a:lnTo>
                  <a:pt x="1872475" y="1523"/>
                </a:lnTo>
                <a:lnTo>
                  <a:pt x="1869427" y="0"/>
                </a:lnTo>
                <a:close/>
              </a:path>
              <a:path w="2625090" h="883920">
                <a:moveTo>
                  <a:pt x="1845068" y="0"/>
                </a:moveTo>
                <a:lnTo>
                  <a:pt x="1831378" y="0"/>
                </a:lnTo>
                <a:lnTo>
                  <a:pt x="1829854" y="1523"/>
                </a:lnTo>
                <a:lnTo>
                  <a:pt x="1829854" y="6095"/>
                </a:lnTo>
                <a:lnTo>
                  <a:pt x="1831378" y="7619"/>
                </a:lnTo>
                <a:lnTo>
                  <a:pt x="1845068" y="7619"/>
                </a:lnTo>
                <a:lnTo>
                  <a:pt x="1846592" y="6095"/>
                </a:lnTo>
                <a:lnTo>
                  <a:pt x="1846592" y="1523"/>
                </a:lnTo>
                <a:lnTo>
                  <a:pt x="1845068" y="0"/>
                </a:lnTo>
                <a:close/>
              </a:path>
              <a:path w="2625090" h="883920">
                <a:moveTo>
                  <a:pt x="1819198" y="0"/>
                </a:moveTo>
                <a:lnTo>
                  <a:pt x="1805495" y="0"/>
                </a:lnTo>
                <a:lnTo>
                  <a:pt x="1803971" y="1523"/>
                </a:lnTo>
                <a:lnTo>
                  <a:pt x="1803971" y="6095"/>
                </a:lnTo>
                <a:lnTo>
                  <a:pt x="1805495" y="7619"/>
                </a:lnTo>
                <a:lnTo>
                  <a:pt x="1819198" y="7619"/>
                </a:lnTo>
                <a:lnTo>
                  <a:pt x="1820710" y="6095"/>
                </a:lnTo>
                <a:lnTo>
                  <a:pt x="1820710" y="1523"/>
                </a:lnTo>
                <a:lnTo>
                  <a:pt x="1819198" y="0"/>
                </a:lnTo>
                <a:close/>
              </a:path>
              <a:path w="2625090" h="883920">
                <a:moveTo>
                  <a:pt x="1793316" y="0"/>
                </a:moveTo>
                <a:lnTo>
                  <a:pt x="1781136" y="0"/>
                </a:lnTo>
                <a:lnTo>
                  <a:pt x="1779612" y="1523"/>
                </a:lnTo>
                <a:lnTo>
                  <a:pt x="1779612" y="6095"/>
                </a:lnTo>
                <a:lnTo>
                  <a:pt x="1781136" y="7619"/>
                </a:lnTo>
                <a:lnTo>
                  <a:pt x="1793316" y="7619"/>
                </a:lnTo>
                <a:lnTo>
                  <a:pt x="1796364" y="6095"/>
                </a:lnTo>
                <a:lnTo>
                  <a:pt x="1796364" y="1523"/>
                </a:lnTo>
                <a:lnTo>
                  <a:pt x="1793316" y="0"/>
                </a:lnTo>
                <a:close/>
              </a:path>
              <a:path w="2625090" h="883920">
                <a:moveTo>
                  <a:pt x="1768957" y="0"/>
                </a:moveTo>
                <a:lnTo>
                  <a:pt x="1755254" y="0"/>
                </a:lnTo>
                <a:lnTo>
                  <a:pt x="1753730" y="1523"/>
                </a:lnTo>
                <a:lnTo>
                  <a:pt x="1753730" y="6095"/>
                </a:lnTo>
                <a:lnTo>
                  <a:pt x="1755254" y="7619"/>
                </a:lnTo>
                <a:lnTo>
                  <a:pt x="1768957" y="7619"/>
                </a:lnTo>
                <a:lnTo>
                  <a:pt x="1770481" y="6095"/>
                </a:lnTo>
                <a:lnTo>
                  <a:pt x="1770481" y="1523"/>
                </a:lnTo>
                <a:lnTo>
                  <a:pt x="1768957" y="0"/>
                </a:lnTo>
                <a:close/>
              </a:path>
              <a:path w="2625090" h="883920">
                <a:moveTo>
                  <a:pt x="1743075" y="0"/>
                </a:moveTo>
                <a:lnTo>
                  <a:pt x="1730895" y="0"/>
                </a:lnTo>
                <a:lnTo>
                  <a:pt x="1727847" y="1523"/>
                </a:lnTo>
                <a:lnTo>
                  <a:pt x="1727847" y="6095"/>
                </a:lnTo>
                <a:lnTo>
                  <a:pt x="1730895" y="7619"/>
                </a:lnTo>
                <a:lnTo>
                  <a:pt x="1743075" y="7619"/>
                </a:lnTo>
                <a:lnTo>
                  <a:pt x="1744599" y="6095"/>
                </a:lnTo>
                <a:lnTo>
                  <a:pt x="1744599" y="1523"/>
                </a:lnTo>
                <a:lnTo>
                  <a:pt x="1743075" y="0"/>
                </a:lnTo>
                <a:close/>
              </a:path>
              <a:path w="2625090" h="883920">
                <a:moveTo>
                  <a:pt x="1717192" y="0"/>
                </a:moveTo>
                <a:lnTo>
                  <a:pt x="1705013" y="0"/>
                </a:lnTo>
                <a:lnTo>
                  <a:pt x="1703501" y="1523"/>
                </a:lnTo>
                <a:lnTo>
                  <a:pt x="1703501" y="6095"/>
                </a:lnTo>
                <a:lnTo>
                  <a:pt x="1705013" y="7619"/>
                </a:lnTo>
                <a:lnTo>
                  <a:pt x="1717192" y="7619"/>
                </a:lnTo>
                <a:lnTo>
                  <a:pt x="1720240" y="6095"/>
                </a:lnTo>
                <a:lnTo>
                  <a:pt x="1720240" y="1523"/>
                </a:lnTo>
                <a:lnTo>
                  <a:pt x="1717192" y="0"/>
                </a:lnTo>
                <a:close/>
              </a:path>
              <a:path w="2625090" h="883920">
                <a:moveTo>
                  <a:pt x="1692833" y="0"/>
                </a:moveTo>
                <a:lnTo>
                  <a:pt x="1679143" y="0"/>
                </a:lnTo>
                <a:lnTo>
                  <a:pt x="1677619" y="1523"/>
                </a:lnTo>
                <a:lnTo>
                  <a:pt x="1677619" y="6095"/>
                </a:lnTo>
                <a:lnTo>
                  <a:pt x="1679143" y="7619"/>
                </a:lnTo>
                <a:lnTo>
                  <a:pt x="1692833" y="7619"/>
                </a:lnTo>
                <a:lnTo>
                  <a:pt x="1694357" y="6095"/>
                </a:lnTo>
                <a:lnTo>
                  <a:pt x="1694357" y="1523"/>
                </a:lnTo>
                <a:lnTo>
                  <a:pt x="1692833" y="0"/>
                </a:lnTo>
                <a:close/>
              </a:path>
              <a:path w="2625090" h="883920">
                <a:moveTo>
                  <a:pt x="1666963" y="0"/>
                </a:moveTo>
                <a:lnTo>
                  <a:pt x="1654784" y="0"/>
                </a:lnTo>
                <a:lnTo>
                  <a:pt x="1651736" y="1523"/>
                </a:lnTo>
                <a:lnTo>
                  <a:pt x="1651736" y="6095"/>
                </a:lnTo>
                <a:lnTo>
                  <a:pt x="1654784" y="7619"/>
                </a:lnTo>
                <a:lnTo>
                  <a:pt x="1666963" y="7619"/>
                </a:lnTo>
                <a:lnTo>
                  <a:pt x="1668487" y="6095"/>
                </a:lnTo>
                <a:lnTo>
                  <a:pt x="1668487" y="1523"/>
                </a:lnTo>
                <a:lnTo>
                  <a:pt x="1666963" y="0"/>
                </a:lnTo>
                <a:close/>
              </a:path>
              <a:path w="2625090" h="883920">
                <a:moveTo>
                  <a:pt x="1642605" y="0"/>
                </a:moveTo>
                <a:lnTo>
                  <a:pt x="1628902" y="0"/>
                </a:lnTo>
                <a:lnTo>
                  <a:pt x="1627377" y="1523"/>
                </a:lnTo>
                <a:lnTo>
                  <a:pt x="1627377" y="6095"/>
                </a:lnTo>
                <a:lnTo>
                  <a:pt x="1628902" y="7619"/>
                </a:lnTo>
                <a:lnTo>
                  <a:pt x="1642605" y="7619"/>
                </a:lnTo>
                <a:lnTo>
                  <a:pt x="1644129" y="6095"/>
                </a:lnTo>
                <a:lnTo>
                  <a:pt x="1644129" y="1523"/>
                </a:lnTo>
                <a:lnTo>
                  <a:pt x="1642605" y="0"/>
                </a:lnTo>
                <a:close/>
              </a:path>
              <a:path w="2625090" h="883920">
                <a:moveTo>
                  <a:pt x="1616722" y="0"/>
                </a:moveTo>
                <a:lnTo>
                  <a:pt x="1603019" y="0"/>
                </a:lnTo>
                <a:lnTo>
                  <a:pt x="1601495" y="1523"/>
                </a:lnTo>
                <a:lnTo>
                  <a:pt x="1601495" y="6095"/>
                </a:lnTo>
                <a:lnTo>
                  <a:pt x="1603019" y="7619"/>
                </a:lnTo>
                <a:lnTo>
                  <a:pt x="1616722" y="7619"/>
                </a:lnTo>
                <a:lnTo>
                  <a:pt x="1618246" y="6095"/>
                </a:lnTo>
                <a:lnTo>
                  <a:pt x="1618246" y="1523"/>
                </a:lnTo>
                <a:lnTo>
                  <a:pt x="1616722" y="0"/>
                </a:lnTo>
                <a:close/>
              </a:path>
              <a:path w="2625090" h="883920">
                <a:moveTo>
                  <a:pt x="1590840" y="0"/>
                </a:moveTo>
                <a:lnTo>
                  <a:pt x="1578660" y="0"/>
                </a:lnTo>
                <a:lnTo>
                  <a:pt x="1575625" y="1523"/>
                </a:lnTo>
                <a:lnTo>
                  <a:pt x="1575625" y="6095"/>
                </a:lnTo>
                <a:lnTo>
                  <a:pt x="1578660" y="7619"/>
                </a:lnTo>
                <a:lnTo>
                  <a:pt x="1590840" y="7619"/>
                </a:lnTo>
                <a:lnTo>
                  <a:pt x="1593888" y="6095"/>
                </a:lnTo>
                <a:lnTo>
                  <a:pt x="1593888" y="1523"/>
                </a:lnTo>
                <a:lnTo>
                  <a:pt x="1590840" y="0"/>
                </a:lnTo>
                <a:close/>
              </a:path>
              <a:path w="2625090" h="883920">
                <a:moveTo>
                  <a:pt x="1566481" y="0"/>
                </a:moveTo>
                <a:lnTo>
                  <a:pt x="1552790" y="0"/>
                </a:lnTo>
                <a:lnTo>
                  <a:pt x="1551266" y="1523"/>
                </a:lnTo>
                <a:lnTo>
                  <a:pt x="1551266" y="6095"/>
                </a:lnTo>
                <a:lnTo>
                  <a:pt x="1552790" y="7619"/>
                </a:lnTo>
                <a:lnTo>
                  <a:pt x="1566481" y="7619"/>
                </a:lnTo>
                <a:lnTo>
                  <a:pt x="1568005" y="6095"/>
                </a:lnTo>
                <a:lnTo>
                  <a:pt x="1568005" y="1523"/>
                </a:lnTo>
                <a:lnTo>
                  <a:pt x="1566481" y="0"/>
                </a:lnTo>
                <a:close/>
              </a:path>
              <a:path w="2625090" h="883920">
                <a:moveTo>
                  <a:pt x="1540611" y="0"/>
                </a:moveTo>
                <a:lnTo>
                  <a:pt x="1526908" y="0"/>
                </a:lnTo>
                <a:lnTo>
                  <a:pt x="1525384" y="1523"/>
                </a:lnTo>
                <a:lnTo>
                  <a:pt x="1525384" y="6095"/>
                </a:lnTo>
                <a:lnTo>
                  <a:pt x="1526908" y="7619"/>
                </a:lnTo>
                <a:lnTo>
                  <a:pt x="1540611" y="7619"/>
                </a:lnTo>
                <a:lnTo>
                  <a:pt x="1542122" y="6095"/>
                </a:lnTo>
                <a:lnTo>
                  <a:pt x="1542122" y="1523"/>
                </a:lnTo>
                <a:lnTo>
                  <a:pt x="1540611" y="0"/>
                </a:lnTo>
                <a:close/>
              </a:path>
              <a:path w="2625090" h="883920">
                <a:moveTo>
                  <a:pt x="1514729" y="0"/>
                </a:moveTo>
                <a:lnTo>
                  <a:pt x="1502549" y="0"/>
                </a:lnTo>
                <a:lnTo>
                  <a:pt x="1501025" y="1523"/>
                </a:lnTo>
                <a:lnTo>
                  <a:pt x="1501025" y="6095"/>
                </a:lnTo>
                <a:lnTo>
                  <a:pt x="1502549" y="7619"/>
                </a:lnTo>
                <a:lnTo>
                  <a:pt x="1514729" y="7619"/>
                </a:lnTo>
                <a:lnTo>
                  <a:pt x="1517777" y="6095"/>
                </a:lnTo>
                <a:lnTo>
                  <a:pt x="1517777" y="1523"/>
                </a:lnTo>
                <a:lnTo>
                  <a:pt x="1514729" y="0"/>
                </a:lnTo>
                <a:close/>
              </a:path>
              <a:path w="2625090" h="883920">
                <a:moveTo>
                  <a:pt x="1490370" y="0"/>
                </a:moveTo>
                <a:lnTo>
                  <a:pt x="1476667" y="0"/>
                </a:lnTo>
                <a:lnTo>
                  <a:pt x="1475143" y="1523"/>
                </a:lnTo>
                <a:lnTo>
                  <a:pt x="1475143" y="6095"/>
                </a:lnTo>
                <a:lnTo>
                  <a:pt x="1476667" y="7619"/>
                </a:lnTo>
                <a:lnTo>
                  <a:pt x="1490370" y="7619"/>
                </a:lnTo>
                <a:lnTo>
                  <a:pt x="1491894" y="6095"/>
                </a:lnTo>
                <a:lnTo>
                  <a:pt x="1491894" y="1523"/>
                </a:lnTo>
                <a:lnTo>
                  <a:pt x="1490370" y="0"/>
                </a:lnTo>
                <a:close/>
              </a:path>
              <a:path w="2625090" h="883920">
                <a:moveTo>
                  <a:pt x="1464487" y="0"/>
                </a:moveTo>
                <a:lnTo>
                  <a:pt x="1452308" y="0"/>
                </a:lnTo>
                <a:lnTo>
                  <a:pt x="1449260" y="1523"/>
                </a:lnTo>
                <a:lnTo>
                  <a:pt x="1449260" y="6095"/>
                </a:lnTo>
                <a:lnTo>
                  <a:pt x="1452308" y="7619"/>
                </a:lnTo>
                <a:lnTo>
                  <a:pt x="1464487" y="7619"/>
                </a:lnTo>
                <a:lnTo>
                  <a:pt x="1466011" y="6095"/>
                </a:lnTo>
                <a:lnTo>
                  <a:pt x="1466011" y="1523"/>
                </a:lnTo>
                <a:lnTo>
                  <a:pt x="1464487" y="0"/>
                </a:lnTo>
                <a:close/>
              </a:path>
              <a:path w="2625090" h="883920">
                <a:moveTo>
                  <a:pt x="1438605" y="0"/>
                </a:moveTo>
                <a:lnTo>
                  <a:pt x="1426425" y="0"/>
                </a:lnTo>
                <a:lnTo>
                  <a:pt x="1424914" y="1523"/>
                </a:lnTo>
                <a:lnTo>
                  <a:pt x="1424914" y="6095"/>
                </a:lnTo>
                <a:lnTo>
                  <a:pt x="1426425" y="7619"/>
                </a:lnTo>
                <a:lnTo>
                  <a:pt x="1438605" y="7619"/>
                </a:lnTo>
                <a:lnTo>
                  <a:pt x="1441653" y="6095"/>
                </a:lnTo>
                <a:lnTo>
                  <a:pt x="1441653" y="1523"/>
                </a:lnTo>
                <a:lnTo>
                  <a:pt x="1438605" y="0"/>
                </a:lnTo>
                <a:close/>
              </a:path>
              <a:path w="2625090" h="883920">
                <a:moveTo>
                  <a:pt x="1414246" y="0"/>
                </a:moveTo>
                <a:lnTo>
                  <a:pt x="1400556" y="0"/>
                </a:lnTo>
                <a:lnTo>
                  <a:pt x="1399032" y="1523"/>
                </a:lnTo>
                <a:lnTo>
                  <a:pt x="1399032" y="6095"/>
                </a:lnTo>
                <a:lnTo>
                  <a:pt x="1400556" y="7619"/>
                </a:lnTo>
                <a:lnTo>
                  <a:pt x="1414246" y="7619"/>
                </a:lnTo>
                <a:lnTo>
                  <a:pt x="1415770" y="6095"/>
                </a:lnTo>
                <a:lnTo>
                  <a:pt x="1415770" y="1523"/>
                </a:lnTo>
                <a:lnTo>
                  <a:pt x="1414246" y="0"/>
                </a:lnTo>
                <a:close/>
              </a:path>
              <a:path w="2625090" h="883920">
                <a:moveTo>
                  <a:pt x="1388376" y="0"/>
                </a:moveTo>
                <a:lnTo>
                  <a:pt x="1376197" y="0"/>
                </a:lnTo>
                <a:lnTo>
                  <a:pt x="1373149" y="1523"/>
                </a:lnTo>
                <a:lnTo>
                  <a:pt x="1373149" y="6095"/>
                </a:lnTo>
                <a:lnTo>
                  <a:pt x="1376197" y="7619"/>
                </a:lnTo>
                <a:lnTo>
                  <a:pt x="1388376" y="7619"/>
                </a:lnTo>
                <a:lnTo>
                  <a:pt x="1389900" y="6095"/>
                </a:lnTo>
                <a:lnTo>
                  <a:pt x="1389900" y="1523"/>
                </a:lnTo>
                <a:lnTo>
                  <a:pt x="1388376" y="0"/>
                </a:lnTo>
                <a:close/>
              </a:path>
              <a:path w="2625090" h="883920">
                <a:moveTo>
                  <a:pt x="1364018" y="0"/>
                </a:moveTo>
                <a:lnTo>
                  <a:pt x="1350314" y="0"/>
                </a:lnTo>
                <a:lnTo>
                  <a:pt x="1348790" y="1523"/>
                </a:lnTo>
                <a:lnTo>
                  <a:pt x="1348790" y="6095"/>
                </a:lnTo>
                <a:lnTo>
                  <a:pt x="1350314" y="7619"/>
                </a:lnTo>
                <a:lnTo>
                  <a:pt x="1364018" y="7619"/>
                </a:lnTo>
                <a:lnTo>
                  <a:pt x="1365542" y="6095"/>
                </a:lnTo>
                <a:lnTo>
                  <a:pt x="1365542" y="1523"/>
                </a:lnTo>
                <a:lnTo>
                  <a:pt x="1364018" y="0"/>
                </a:lnTo>
                <a:close/>
              </a:path>
              <a:path w="2625090" h="883920">
                <a:moveTo>
                  <a:pt x="1338135" y="0"/>
                </a:moveTo>
                <a:lnTo>
                  <a:pt x="1324432" y="0"/>
                </a:lnTo>
                <a:lnTo>
                  <a:pt x="1322908" y="1523"/>
                </a:lnTo>
                <a:lnTo>
                  <a:pt x="1322908" y="6095"/>
                </a:lnTo>
                <a:lnTo>
                  <a:pt x="1324432" y="7619"/>
                </a:lnTo>
                <a:lnTo>
                  <a:pt x="1338135" y="7619"/>
                </a:lnTo>
                <a:lnTo>
                  <a:pt x="1339659" y="6095"/>
                </a:lnTo>
                <a:lnTo>
                  <a:pt x="1339659" y="1523"/>
                </a:lnTo>
                <a:lnTo>
                  <a:pt x="1338135" y="0"/>
                </a:lnTo>
                <a:close/>
              </a:path>
              <a:path w="2625090" h="883920">
                <a:moveTo>
                  <a:pt x="1312252" y="0"/>
                </a:moveTo>
                <a:lnTo>
                  <a:pt x="1300073" y="0"/>
                </a:lnTo>
                <a:lnTo>
                  <a:pt x="1297038" y="1523"/>
                </a:lnTo>
                <a:lnTo>
                  <a:pt x="1297038" y="6095"/>
                </a:lnTo>
                <a:lnTo>
                  <a:pt x="1300073" y="7619"/>
                </a:lnTo>
                <a:lnTo>
                  <a:pt x="1312252" y="7619"/>
                </a:lnTo>
                <a:lnTo>
                  <a:pt x="1315300" y="6095"/>
                </a:lnTo>
                <a:lnTo>
                  <a:pt x="1315300" y="1523"/>
                </a:lnTo>
                <a:lnTo>
                  <a:pt x="1312252" y="0"/>
                </a:lnTo>
                <a:close/>
              </a:path>
              <a:path w="2625090" h="883920">
                <a:moveTo>
                  <a:pt x="1287894" y="0"/>
                </a:moveTo>
                <a:lnTo>
                  <a:pt x="1274203" y="0"/>
                </a:lnTo>
                <a:lnTo>
                  <a:pt x="1272679" y="1523"/>
                </a:lnTo>
                <a:lnTo>
                  <a:pt x="1272679" y="6095"/>
                </a:lnTo>
                <a:lnTo>
                  <a:pt x="1274203" y="7619"/>
                </a:lnTo>
                <a:lnTo>
                  <a:pt x="1287894" y="7619"/>
                </a:lnTo>
                <a:lnTo>
                  <a:pt x="1289418" y="6095"/>
                </a:lnTo>
                <a:lnTo>
                  <a:pt x="1289418" y="1523"/>
                </a:lnTo>
                <a:lnTo>
                  <a:pt x="1287894" y="0"/>
                </a:lnTo>
                <a:close/>
              </a:path>
              <a:path w="2625090" h="883920">
                <a:moveTo>
                  <a:pt x="1262024" y="0"/>
                </a:moveTo>
                <a:lnTo>
                  <a:pt x="1248321" y="0"/>
                </a:lnTo>
                <a:lnTo>
                  <a:pt x="1246797" y="1523"/>
                </a:lnTo>
                <a:lnTo>
                  <a:pt x="1246797" y="6095"/>
                </a:lnTo>
                <a:lnTo>
                  <a:pt x="1248321" y="7619"/>
                </a:lnTo>
                <a:lnTo>
                  <a:pt x="1262024" y="7619"/>
                </a:lnTo>
                <a:lnTo>
                  <a:pt x="1263535" y="6095"/>
                </a:lnTo>
                <a:lnTo>
                  <a:pt x="1263535" y="1523"/>
                </a:lnTo>
                <a:lnTo>
                  <a:pt x="1262024" y="0"/>
                </a:lnTo>
                <a:close/>
              </a:path>
              <a:path w="2625090" h="883920">
                <a:moveTo>
                  <a:pt x="1236141" y="0"/>
                </a:moveTo>
                <a:lnTo>
                  <a:pt x="1223962" y="0"/>
                </a:lnTo>
                <a:lnTo>
                  <a:pt x="1222438" y="1523"/>
                </a:lnTo>
                <a:lnTo>
                  <a:pt x="1222438" y="6095"/>
                </a:lnTo>
                <a:lnTo>
                  <a:pt x="1223962" y="7619"/>
                </a:lnTo>
                <a:lnTo>
                  <a:pt x="1236141" y="7619"/>
                </a:lnTo>
                <a:lnTo>
                  <a:pt x="1239189" y="6095"/>
                </a:lnTo>
                <a:lnTo>
                  <a:pt x="1239189" y="1523"/>
                </a:lnTo>
                <a:lnTo>
                  <a:pt x="1236141" y="0"/>
                </a:lnTo>
                <a:close/>
              </a:path>
              <a:path w="2625090" h="883920">
                <a:moveTo>
                  <a:pt x="1211783" y="0"/>
                </a:moveTo>
                <a:lnTo>
                  <a:pt x="1198079" y="0"/>
                </a:lnTo>
                <a:lnTo>
                  <a:pt x="1196555" y="1523"/>
                </a:lnTo>
                <a:lnTo>
                  <a:pt x="1196555" y="6095"/>
                </a:lnTo>
                <a:lnTo>
                  <a:pt x="1198079" y="7619"/>
                </a:lnTo>
                <a:lnTo>
                  <a:pt x="1211783" y="7619"/>
                </a:lnTo>
                <a:lnTo>
                  <a:pt x="1213307" y="6095"/>
                </a:lnTo>
                <a:lnTo>
                  <a:pt x="1213307" y="1523"/>
                </a:lnTo>
                <a:lnTo>
                  <a:pt x="1211783" y="0"/>
                </a:lnTo>
                <a:close/>
              </a:path>
              <a:path w="2625090" h="883920">
                <a:moveTo>
                  <a:pt x="1185900" y="0"/>
                </a:moveTo>
                <a:lnTo>
                  <a:pt x="1173721" y="0"/>
                </a:lnTo>
                <a:lnTo>
                  <a:pt x="1170673" y="1523"/>
                </a:lnTo>
                <a:lnTo>
                  <a:pt x="1170673" y="6095"/>
                </a:lnTo>
                <a:lnTo>
                  <a:pt x="1173721" y="7619"/>
                </a:lnTo>
                <a:lnTo>
                  <a:pt x="1185900" y="7619"/>
                </a:lnTo>
                <a:lnTo>
                  <a:pt x="1187424" y="6095"/>
                </a:lnTo>
                <a:lnTo>
                  <a:pt x="1187424" y="1523"/>
                </a:lnTo>
                <a:lnTo>
                  <a:pt x="1185900" y="0"/>
                </a:lnTo>
                <a:close/>
              </a:path>
              <a:path w="2625090" h="883920">
                <a:moveTo>
                  <a:pt x="1160018" y="0"/>
                </a:moveTo>
                <a:lnTo>
                  <a:pt x="1147838" y="0"/>
                </a:lnTo>
                <a:lnTo>
                  <a:pt x="1146327" y="1523"/>
                </a:lnTo>
                <a:lnTo>
                  <a:pt x="1146327" y="6095"/>
                </a:lnTo>
                <a:lnTo>
                  <a:pt x="1147838" y="7619"/>
                </a:lnTo>
                <a:lnTo>
                  <a:pt x="1160018" y="7619"/>
                </a:lnTo>
                <a:lnTo>
                  <a:pt x="1163066" y="6095"/>
                </a:lnTo>
                <a:lnTo>
                  <a:pt x="1163066" y="1523"/>
                </a:lnTo>
                <a:lnTo>
                  <a:pt x="1160018" y="0"/>
                </a:lnTo>
                <a:close/>
              </a:path>
              <a:path w="2625090" h="883920">
                <a:moveTo>
                  <a:pt x="1135659" y="0"/>
                </a:moveTo>
                <a:lnTo>
                  <a:pt x="1121968" y="0"/>
                </a:lnTo>
                <a:lnTo>
                  <a:pt x="1120444" y="1523"/>
                </a:lnTo>
                <a:lnTo>
                  <a:pt x="1120444" y="6095"/>
                </a:lnTo>
                <a:lnTo>
                  <a:pt x="1121968" y="7619"/>
                </a:lnTo>
                <a:lnTo>
                  <a:pt x="1135659" y="7619"/>
                </a:lnTo>
                <a:lnTo>
                  <a:pt x="1137183" y="6095"/>
                </a:lnTo>
                <a:lnTo>
                  <a:pt x="1137183" y="1523"/>
                </a:lnTo>
                <a:lnTo>
                  <a:pt x="1135659" y="0"/>
                </a:lnTo>
                <a:close/>
              </a:path>
              <a:path w="2625090" h="883920">
                <a:moveTo>
                  <a:pt x="1109789" y="0"/>
                </a:moveTo>
                <a:lnTo>
                  <a:pt x="1097610" y="0"/>
                </a:lnTo>
                <a:lnTo>
                  <a:pt x="1094562" y="1523"/>
                </a:lnTo>
                <a:lnTo>
                  <a:pt x="1094562" y="6095"/>
                </a:lnTo>
                <a:lnTo>
                  <a:pt x="1097610" y="7619"/>
                </a:lnTo>
                <a:lnTo>
                  <a:pt x="1109789" y="7619"/>
                </a:lnTo>
                <a:lnTo>
                  <a:pt x="1111313" y="6095"/>
                </a:lnTo>
                <a:lnTo>
                  <a:pt x="1111313" y="1523"/>
                </a:lnTo>
                <a:lnTo>
                  <a:pt x="1109789" y="0"/>
                </a:lnTo>
                <a:close/>
              </a:path>
              <a:path w="2625090" h="883920">
                <a:moveTo>
                  <a:pt x="1085430" y="0"/>
                </a:moveTo>
                <a:lnTo>
                  <a:pt x="1071727" y="0"/>
                </a:lnTo>
                <a:lnTo>
                  <a:pt x="1070203" y="1523"/>
                </a:lnTo>
                <a:lnTo>
                  <a:pt x="1070203" y="6095"/>
                </a:lnTo>
                <a:lnTo>
                  <a:pt x="1071727" y="7619"/>
                </a:lnTo>
                <a:lnTo>
                  <a:pt x="1085430" y="7619"/>
                </a:lnTo>
                <a:lnTo>
                  <a:pt x="1086954" y="6095"/>
                </a:lnTo>
                <a:lnTo>
                  <a:pt x="1086954" y="1523"/>
                </a:lnTo>
                <a:lnTo>
                  <a:pt x="1085430" y="0"/>
                </a:lnTo>
                <a:close/>
              </a:path>
              <a:path w="2625090" h="883920">
                <a:moveTo>
                  <a:pt x="1059548" y="0"/>
                </a:moveTo>
                <a:lnTo>
                  <a:pt x="1045844" y="0"/>
                </a:lnTo>
                <a:lnTo>
                  <a:pt x="1044321" y="1523"/>
                </a:lnTo>
                <a:lnTo>
                  <a:pt x="1044321" y="6095"/>
                </a:lnTo>
                <a:lnTo>
                  <a:pt x="1045844" y="7619"/>
                </a:lnTo>
                <a:lnTo>
                  <a:pt x="1059548" y="7619"/>
                </a:lnTo>
                <a:lnTo>
                  <a:pt x="1061072" y="6095"/>
                </a:lnTo>
                <a:lnTo>
                  <a:pt x="1061072" y="1523"/>
                </a:lnTo>
                <a:lnTo>
                  <a:pt x="1059548" y="0"/>
                </a:lnTo>
                <a:close/>
              </a:path>
              <a:path w="2625090" h="883920">
                <a:moveTo>
                  <a:pt x="1033665" y="0"/>
                </a:moveTo>
                <a:lnTo>
                  <a:pt x="1021486" y="0"/>
                </a:lnTo>
                <a:lnTo>
                  <a:pt x="1018451" y="1523"/>
                </a:lnTo>
                <a:lnTo>
                  <a:pt x="1018451" y="6095"/>
                </a:lnTo>
                <a:lnTo>
                  <a:pt x="1021486" y="7619"/>
                </a:lnTo>
                <a:lnTo>
                  <a:pt x="1033665" y="7619"/>
                </a:lnTo>
                <a:lnTo>
                  <a:pt x="1036713" y="6095"/>
                </a:lnTo>
                <a:lnTo>
                  <a:pt x="1036713" y="1523"/>
                </a:lnTo>
                <a:lnTo>
                  <a:pt x="1033665" y="0"/>
                </a:lnTo>
                <a:close/>
              </a:path>
              <a:path w="2625090" h="883920">
                <a:moveTo>
                  <a:pt x="1009307" y="0"/>
                </a:moveTo>
                <a:lnTo>
                  <a:pt x="995616" y="0"/>
                </a:lnTo>
                <a:lnTo>
                  <a:pt x="994092" y="1523"/>
                </a:lnTo>
                <a:lnTo>
                  <a:pt x="994092" y="6095"/>
                </a:lnTo>
                <a:lnTo>
                  <a:pt x="995616" y="7619"/>
                </a:lnTo>
                <a:lnTo>
                  <a:pt x="1009307" y="7619"/>
                </a:lnTo>
                <a:lnTo>
                  <a:pt x="1010831" y="6095"/>
                </a:lnTo>
                <a:lnTo>
                  <a:pt x="1010831" y="1523"/>
                </a:lnTo>
                <a:lnTo>
                  <a:pt x="1009307" y="0"/>
                </a:lnTo>
                <a:close/>
              </a:path>
              <a:path w="2625090" h="883920">
                <a:moveTo>
                  <a:pt x="983437" y="0"/>
                </a:moveTo>
                <a:lnTo>
                  <a:pt x="969733" y="0"/>
                </a:lnTo>
                <a:lnTo>
                  <a:pt x="968209" y="1523"/>
                </a:lnTo>
                <a:lnTo>
                  <a:pt x="968209" y="6095"/>
                </a:lnTo>
                <a:lnTo>
                  <a:pt x="969733" y="7619"/>
                </a:lnTo>
                <a:lnTo>
                  <a:pt x="983437" y="7619"/>
                </a:lnTo>
                <a:lnTo>
                  <a:pt x="984948" y="6095"/>
                </a:lnTo>
                <a:lnTo>
                  <a:pt x="984948" y="1523"/>
                </a:lnTo>
                <a:lnTo>
                  <a:pt x="983437" y="0"/>
                </a:lnTo>
                <a:close/>
              </a:path>
              <a:path w="2625090" h="883920">
                <a:moveTo>
                  <a:pt x="957554" y="0"/>
                </a:moveTo>
                <a:lnTo>
                  <a:pt x="945375" y="0"/>
                </a:lnTo>
                <a:lnTo>
                  <a:pt x="943851" y="1523"/>
                </a:lnTo>
                <a:lnTo>
                  <a:pt x="943851" y="6095"/>
                </a:lnTo>
                <a:lnTo>
                  <a:pt x="945375" y="7619"/>
                </a:lnTo>
                <a:lnTo>
                  <a:pt x="957554" y="7619"/>
                </a:lnTo>
                <a:lnTo>
                  <a:pt x="960602" y="6095"/>
                </a:lnTo>
                <a:lnTo>
                  <a:pt x="960602" y="1523"/>
                </a:lnTo>
                <a:lnTo>
                  <a:pt x="957554" y="0"/>
                </a:lnTo>
                <a:close/>
              </a:path>
              <a:path w="2625090" h="883920">
                <a:moveTo>
                  <a:pt x="933196" y="0"/>
                </a:moveTo>
                <a:lnTo>
                  <a:pt x="919492" y="0"/>
                </a:lnTo>
                <a:lnTo>
                  <a:pt x="917968" y="1523"/>
                </a:lnTo>
                <a:lnTo>
                  <a:pt x="917968" y="6095"/>
                </a:lnTo>
                <a:lnTo>
                  <a:pt x="919492" y="7619"/>
                </a:lnTo>
                <a:lnTo>
                  <a:pt x="933196" y="7619"/>
                </a:lnTo>
                <a:lnTo>
                  <a:pt x="934719" y="6095"/>
                </a:lnTo>
                <a:lnTo>
                  <a:pt x="934719" y="1523"/>
                </a:lnTo>
                <a:lnTo>
                  <a:pt x="933196" y="0"/>
                </a:lnTo>
                <a:close/>
              </a:path>
              <a:path w="2625090" h="883920">
                <a:moveTo>
                  <a:pt x="907313" y="0"/>
                </a:moveTo>
                <a:lnTo>
                  <a:pt x="895134" y="0"/>
                </a:lnTo>
                <a:lnTo>
                  <a:pt x="892086" y="1523"/>
                </a:lnTo>
                <a:lnTo>
                  <a:pt x="892086" y="6095"/>
                </a:lnTo>
                <a:lnTo>
                  <a:pt x="895134" y="7619"/>
                </a:lnTo>
                <a:lnTo>
                  <a:pt x="907313" y="7619"/>
                </a:lnTo>
                <a:lnTo>
                  <a:pt x="908837" y="6095"/>
                </a:lnTo>
                <a:lnTo>
                  <a:pt x="908837" y="1523"/>
                </a:lnTo>
                <a:lnTo>
                  <a:pt x="907313" y="0"/>
                </a:lnTo>
                <a:close/>
              </a:path>
              <a:path w="2625090" h="883920">
                <a:moveTo>
                  <a:pt x="882954" y="0"/>
                </a:moveTo>
                <a:lnTo>
                  <a:pt x="869251" y="0"/>
                </a:lnTo>
                <a:lnTo>
                  <a:pt x="867740" y="1523"/>
                </a:lnTo>
                <a:lnTo>
                  <a:pt x="867740" y="6095"/>
                </a:lnTo>
                <a:lnTo>
                  <a:pt x="869251" y="7619"/>
                </a:lnTo>
                <a:lnTo>
                  <a:pt x="882954" y="7619"/>
                </a:lnTo>
                <a:lnTo>
                  <a:pt x="884478" y="6095"/>
                </a:lnTo>
                <a:lnTo>
                  <a:pt x="884478" y="1523"/>
                </a:lnTo>
                <a:lnTo>
                  <a:pt x="882954" y="0"/>
                </a:lnTo>
                <a:close/>
              </a:path>
              <a:path w="2625090" h="883920">
                <a:moveTo>
                  <a:pt x="857072" y="0"/>
                </a:moveTo>
                <a:lnTo>
                  <a:pt x="843381" y="0"/>
                </a:lnTo>
                <a:lnTo>
                  <a:pt x="841857" y="1523"/>
                </a:lnTo>
                <a:lnTo>
                  <a:pt x="841857" y="6095"/>
                </a:lnTo>
                <a:lnTo>
                  <a:pt x="843381" y="7619"/>
                </a:lnTo>
                <a:lnTo>
                  <a:pt x="857072" y="7619"/>
                </a:lnTo>
                <a:lnTo>
                  <a:pt x="858596" y="6095"/>
                </a:lnTo>
                <a:lnTo>
                  <a:pt x="858596" y="1523"/>
                </a:lnTo>
                <a:lnTo>
                  <a:pt x="857072" y="0"/>
                </a:lnTo>
                <a:close/>
              </a:path>
              <a:path w="2625090" h="883920">
                <a:moveTo>
                  <a:pt x="831202" y="0"/>
                </a:moveTo>
                <a:lnTo>
                  <a:pt x="819023" y="0"/>
                </a:lnTo>
                <a:lnTo>
                  <a:pt x="815975" y="1523"/>
                </a:lnTo>
                <a:lnTo>
                  <a:pt x="815975" y="6095"/>
                </a:lnTo>
                <a:lnTo>
                  <a:pt x="819023" y="7619"/>
                </a:lnTo>
                <a:lnTo>
                  <a:pt x="831202" y="7619"/>
                </a:lnTo>
                <a:lnTo>
                  <a:pt x="832726" y="6095"/>
                </a:lnTo>
                <a:lnTo>
                  <a:pt x="832726" y="1523"/>
                </a:lnTo>
                <a:lnTo>
                  <a:pt x="831202" y="0"/>
                </a:lnTo>
                <a:close/>
              </a:path>
              <a:path w="2625090" h="883920">
                <a:moveTo>
                  <a:pt x="806843" y="0"/>
                </a:moveTo>
                <a:lnTo>
                  <a:pt x="793140" y="0"/>
                </a:lnTo>
                <a:lnTo>
                  <a:pt x="791616" y="1523"/>
                </a:lnTo>
                <a:lnTo>
                  <a:pt x="791616" y="6095"/>
                </a:lnTo>
                <a:lnTo>
                  <a:pt x="793140" y="7619"/>
                </a:lnTo>
                <a:lnTo>
                  <a:pt x="806843" y="7619"/>
                </a:lnTo>
                <a:lnTo>
                  <a:pt x="808367" y="6095"/>
                </a:lnTo>
                <a:lnTo>
                  <a:pt x="808367" y="1523"/>
                </a:lnTo>
                <a:lnTo>
                  <a:pt x="806843" y="0"/>
                </a:lnTo>
                <a:close/>
              </a:path>
              <a:path w="2625090" h="883920">
                <a:moveTo>
                  <a:pt x="780961" y="0"/>
                </a:moveTo>
                <a:lnTo>
                  <a:pt x="767257" y="0"/>
                </a:lnTo>
                <a:lnTo>
                  <a:pt x="765733" y="1523"/>
                </a:lnTo>
                <a:lnTo>
                  <a:pt x="765733" y="6095"/>
                </a:lnTo>
                <a:lnTo>
                  <a:pt x="767257" y="7619"/>
                </a:lnTo>
                <a:lnTo>
                  <a:pt x="780961" y="7619"/>
                </a:lnTo>
                <a:lnTo>
                  <a:pt x="782485" y="6095"/>
                </a:lnTo>
                <a:lnTo>
                  <a:pt x="782485" y="1523"/>
                </a:lnTo>
                <a:lnTo>
                  <a:pt x="780961" y="0"/>
                </a:lnTo>
                <a:close/>
              </a:path>
              <a:path w="2625090" h="883920">
                <a:moveTo>
                  <a:pt x="755078" y="0"/>
                </a:moveTo>
                <a:lnTo>
                  <a:pt x="742899" y="0"/>
                </a:lnTo>
                <a:lnTo>
                  <a:pt x="739863" y="1523"/>
                </a:lnTo>
                <a:lnTo>
                  <a:pt x="739863" y="6095"/>
                </a:lnTo>
                <a:lnTo>
                  <a:pt x="742899" y="7619"/>
                </a:lnTo>
                <a:lnTo>
                  <a:pt x="755078" y="7619"/>
                </a:lnTo>
                <a:lnTo>
                  <a:pt x="758126" y="6095"/>
                </a:lnTo>
                <a:lnTo>
                  <a:pt x="758126" y="1523"/>
                </a:lnTo>
                <a:lnTo>
                  <a:pt x="755078" y="0"/>
                </a:lnTo>
                <a:close/>
              </a:path>
              <a:path w="2625090" h="883920">
                <a:moveTo>
                  <a:pt x="730719" y="0"/>
                </a:moveTo>
                <a:lnTo>
                  <a:pt x="717029" y="0"/>
                </a:lnTo>
                <a:lnTo>
                  <a:pt x="715505" y="1523"/>
                </a:lnTo>
                <a:lnTo>
                  <a:pt x="715505" y="6095"/>
                </a:lnTo>
                <a:lnTo>
                  <a:pt x="717029" y="7619"/>
                </a:lnTo>
                <a:lnTo>
                  <a:pt x="730719" y="7619"/>
                </a:lnTo>
                <a:lnTo>
                  <a:pt x="732243" y="6095"/>
                </a:lnTo>
                <a:lnTo>
                  <a:pt x="732243" y="1523"/>
                </a:lnTo>
                <a:lnTo>
                  <a:pt x="730719" y="0"/>
                </a:lnTo>
                <a:close/>
              </a:path>
              <a:path w="2625090" h="883920">
                <a:moveTo>
                  <a:pt x="704850" y="0"/>
                </a:moveTo>
                <a:lnTo>
                  <a:pt x="691146" y="0"/>
                </a:lnTo>
                <a:lnTo>
                  <a:pt x="689622" y="1523"/>
                </a:lnTo>
                <a:lnTo>
                  <a:pt x="689622" y="6095"/>
                </a:lnTo>
                <a:lnTo>
                  <a:pt x="691146" y="7619"/>
                </a:lnTo>
                <a:lnTo>
                  <a:pt x="704850" y="7619"/>
                </a:lnTo>
                <a:lnTo>
                  <a:pt x="706361" y="6095"/>
                </a:lnTo>
                <a:lnTo>
                  <a:pt x="706361" y="1523"/>
                </a:lnTo>
                <a:lnTo>
                  <a:pt x="704850" y="0"/>
                </a:lnTo>
                <a:close/>
              </a:path>
              <a:path w="2625090" h="883920">
                <a:moveTo>
                  <a:pt x="678967" y="0"/>
                </a:moveTo>
                <a:lnTo>
                  <a:pt x="666788" y="0"/>
                </a:lnTo>
                <a:lnTo>
                  <a:pt x="665264" y="1523"/>
                </a:lnTo>
                <a:lnTo>
                  <a:pt x="665264" y="6095"/>
                </a:lnTo>
                <a:lnTo>
                  <a:pt x="666788" y="7619"/>
                </a:lnTo>
                <a:lnTo>
                  <a:pt x="678967" y="7619"/>
                </a:lnTo>
                <a:lnTo>
                  <a:pt x="682015" y="6095"/>
                </a:lnTo>
                <a:lnTo>
                  <a:pt x="682015" y="1523"/>
                </a:lnTo>
                <a:lnTo>
                  <a:pt x="678967" y="0"/>
                </a:lnTo>
                <a:close/>
              </a:path>
              <a:path w="2625090" h="883920">
                <a:moveTo>
                  <a:pt x="654608" y="0"/>
                </a:moveTo>
                <a:lnTo>
                  <a:pt x="640905" y="0"/>
                </a:lnTo>
                <a:lnTo>
                  <a:pt x="639381" y="1523"/>
                </a:lnTo>
                <a:lnTo>
                  <a:pt x="639381" y="6095"/>
                </a:lnTo>
                <a:lnTo>
                  <a:pt x="640905" y="7619"/>
                </a:lnTo>
                <a:lnTo>
                  <a:pt x="654608" y="7619"/>
                </a:lnTo>
                <a:lnTo>
                  <a:pt x="656132" y="6095"/>
                </a:lnTo>
                <a:lnTo>
                  <a:pt x="656132" y="1523"/>
                </a:lnTo>
                <a:lnTo>
                  <a:pt x="654608" y="0"/>
                </a:lnTo>
                <a:close/>
              </a:path>
              <a:path w="2625090" h="883920">
                <a:moveTo>
                  <a:pt x="628726" y="0"/>
                </a:moveTo>
                <a:lnTo>
                  <a:pt x="616546" y="0"/>
                </a:lnTo>
                <a:lnTo>
                  <a:pt x="613498" y="1523"/>
                </a:lnTo>
                <a:lnTo>
                  <a:pt x="613498" y="6095"/>
                </a:lnTo>
                <a:lnTo>
                  <a:pt x="616546" y="7619"/>
                </a:lnTo>
                <a:lnTo>
                  <a:pt x="628726" y="7619"/>
                </a:lnTo>
                <a:lnTo>
                  <a:pt x="630250" y="6095"/>
                </a:lnTo>
                <a:lnTo>
                  <a:pt x="630250" y="1523"/>
                </a:lnTo>
                <a:lnTo>
                  <a:pt x="628726" y="0"/>
                </a:lnTo>
                <a:close/>
              </a:path>
              <a:path w="2625090" h="883920">
                <a:moveTo>
                  <a:pt x="604367" y="0"/>
                </a:moveTo>
                <a:lnTo>
                  <a:pt x="590664" y="0"/>
                </a:lnTo>
                <a:lnTo>
                  <a:pt x="589153" y="1523"/>
                </a:lnTo>
                <a:lnTo>
                  <a:pt x="589153" y="6095"/>
                </a:lnTo>
                <a:lnTo>
                  <a:pt x="590664" y="7619"/>
                </a:lnTo>
                <a:lnTo>
                  <a:pt x="604367" y="7619"/>
                </a:lnTo>
                <a:lnTo>
                  <a:pt x="605891" y="6095"/>
                </a:lnTo>
                <a:lnTo>
                  <a:pt x="605891" y="1523"/>
                </a:lnTo>
                <a:lnTo>
                  <a:pt x="604367" y="0"/>
                </a:lnTo>
                <a:close/>
              </a:path>
              <a:path w="2625090" h="883920">
                <a:moveTo>
                  <a:pt x="578485" y="0"/>
                </a:moveTo>
                <a:lnTo>
                  <a:pt x="564794" y="0"/>
                </a:lnTo>
                <a:lnTo>
                  <a:pt x="563270" y="1523"/>
                </a:lnTo>
                <a:lnTo>
                  <a:pt x="563270" y="6095"/>
                </a:lnTo>
                <a:lnTo>
                  <a:pt x="564794" y="7619"/>
                </a:lnTo>
                <a:lnTo>
                  <a:pt x="578485" y="7619"/>
                </a:lnTo>
                <a:lnTo>
                  <a:pt x="580009" y="6095"/>
                </a:lnTo>
                <a:lnTo>
                  <a:pt x="580009" y="1523"/>
                </a:lnTo>
                <a:lnTo>
                  <a:pt x="578485" y="0"/>
                </a:lnTo>
                <a:close/>
              </a:path>
              <a:path w="2625090" h="883920">
                <a:moveTo>
                  <a:pt x="552615" y="0"/>
                </a:moveTo>
                <a:lnTo>
                  <a:pt x="540435" y="0"/>
                </a:lnTo>
                <a:lnTo>
                  <a:pt x="537387" y="1523"/>
                </a:lnTo>
                <a:lnTo>
                  <a:pt x="537387" y="6095"/>
                </a:lnTo>
                <a:lnTo>
                  <a:pt x="540435" y="7619"/>
                </a:lnTo>
                <a:lnTo>
                  <a:pt x="552615" y="7619"/>
                </a:lnTo>
                <a:lnTo>
                  <a:pt x="554139" y="6095"/>
                </a:lnTo>
                <a:lnTo>
                  <a:pt x="554139" y="1523"/>
                </a:lnTo>
                <a:lnTo>
                  <a:pt x="552615" y="0"/>
                </a:lnTo>
                <a:close/>
              </a:path>
              <a:path w="2625090" h="883920">
                <a:moveTo>
                  <a:pt x="528256" y="0"/>
                </a:moveTo>
                <a:lnTo>
                  <a:pt x="514553" y="0"/>
                </a:lnTo>
                <a:lnTo>
                  <a:pt x="513029" y="1523"/>
                </a:lnTo>
                <a:lnTo>
                  <a:pt x="513029" y="6095"/>
                </a:lnTo>
                <a:lnTo>
                  <a:pt x="514553" y="7619"/>
                </a:lnTo>
                <a:lnTo>
                  <a:pt x="528256" y="7619"/>
                </a:lnTo>
                <a:lnTo>
                  <a:pt x="529780" y="6095"/>
                </a:lnTo>
                <a:lnTo>
                  <a:pt x="529780" y="1523"/>
                </a:lnTo>
                <a:lnTo>
                  <a:pt x="528256" y="0"/>
                </a:lnTo>
                <a:close/>
              </a:path>
              <a:path w="2625090" h="883920">
                <a:moveTo>
                  <a:pt x="502373" y="0"/>
                </a:moveTo>
                <a:lnTo>
                  <a:pt x="488670" y="0"/>
                </a:lnTo>
                <a:lnTo>
                  <a:pt x="487146" y="1523"/>
                </a:lnTo>
                <a:lnTo>
                  <a:pt x="487146" y="6095"/>
                </a:lnTo>
                <a:lnTo>
                  <a:pt x="488670" y="7619"/>
                </a:lnTo>
                <a:lnTo>
                  <a:pt x="502373" y="7619"/>
                </a:lnTo>
                <a:lnTo>
                  <a:pt x="503897" y="6095"/>
                </a:lnTo>
                <a:lnTo>
                  <a:pt x="503897" y="1523"/>
                </a:lnTo>
                <a:lnTo>
                  <a:pt x="502373" y="0"/>
                </a:lnTo>
                <a:close/>
              </a:path>
              <a:path w="2625090" h="883920">
                <a:moveTo>
                  <a:pt x="476491" y="0"/>
                </a:moveTo>
                <a:lnTo>
                  <a:pt x="464312" y="0"/>
                </a:lnTo>
                <a:lnTo>
                  <a:pt x="461276" y="1523"/>
                </a:lnTo>
                <a:lnTo>
                  <a:pt x="461276" y="6095"/>
                </a:lnTo>
                <a:lnTo>
                  <a:pt x="464312" y="7619"/>
                </a:lnTo>
                <a:lnTo>
                  <a:pt x="476491" y="7619"/>
                </a:lnTo>
                <a:lnTo>
                  <a:pt x="479539" y="6095"/>
                </a:lnTo>
                <a:lnTo>
                  <a:pt x="479539" y="1523"/>
                </a:lnTo>
                <a:lnTo>
                  <a:pt x="476491" y="0"/>
                </a:lnTo>
                <a:close/>
              </a:path>
              <a:path w="2625090" h="883920">
                <a:moveTo>
                  <a:pt x="452132" y="0"/>
                </a:moveTo>
                <a:lnTo>
                  <a:pt x="438442" y="0"/>
                </a:lnTo>
                <a:lnTo>
                  <a:pt x="436918" y="1523"/>
                </a:lnTo>
                <a:lnTo>
                  <a:pt x="436918" y="6095"/>
                </a:lnTo>
                <a:lnTo>
                  <a:pt x="438442" y="7619"/>
                </a:lnTo>
                <a:lnTo>
                  <a:pt x="452132" y="7619"/>
                </a:lnTo>
                <a:lnTo>
                  <a:pt x="453656" y="6095"/>
                </a:lnTo>
                <a:lnTo>
                  <a:pt x="453656" y="1523"/>
                </a:lnTo>
                <a:lnTo>
                  <a:pt x="452132" y="0"/>
                </a:lnTo>
                <a:close/>
              </a:path>
              <a:path w="2625090" h="883920">
                <a:moveTo>
                  <a:pt x="426262" y="0"/>
                </a:moveTo>
                <a:lnTo>
                  <a:pt x="412559" y="0"/>
                </a:lnTo>
                <a:lnTo>
                  <a:pt x="411035" y="1523"/>
                </a:lnTo>
                <a:lnTo>
                  <a:pt x="411035" y="6095"/>
                </a:lnTo>
                <a:lnTo>
                  <a:pt x="412559" y="7619"/>
                </a:lnTo>
                <a:lnTo>
                  <a:pt x="426262" y="7619"/>
                </a:lnTo>
                <a:lnTo>
                  <a:pt x="427774" y="6095"/>
                </a:lnTo>
                <a:lnTo>
                  <a:pt x="427774" y="1523"/>
                </a:lnTo>
                <a:lnTo>
                  <a:pt x="426262" y="0"/>
                </a:lnTo>
                <a:close/>
              </a:path>
              <a:path w="2625090" h="883920">
                <a:moveTo>
                  <a:pt x="400380" y="0"/>
                </a:moveTo>
                <a:lnTo>
                  <a:pt x="388200" y="0"/>
                </a:lnTo>
                <a:lnTo>
                  <a:pt x="386676" y="1523"/>
                </a:lnTo>
                <a:lnTo>
                  <a:pt x="386676" y="6095"/>
                </a:lnTo>
                <a:lnTo>
                  <a:pt x="388200" y="7619"/>
                </a:lnTo>
                <a:lnTo>
                  <a:pt x="400380" y="7619"/>
                </a:lnTo>
                <a:lnTo>
                  <a:pt x="403428" y="6095"/>
                </a:lnTo>
                <a:lnTo>
                  <a:pt x="403428" y="1523"/>
                </a:lnTo>
                <a:lnTo>
                  <a:pt x="400380" y="0"/>
                </a:lnTo>
                <a:close/>
              </a:path>
              <a:path w="2625090" h="883920">
                <a:moveTo>
                  <a:pt x="376021" y="0"/>
                </a:moveTo>
                <a:lnTo>
                  <a:pt x="362318" y="0"/>
                </a:lnTo>
                <a:lnTo>
                  <a:pt x="360794" y="1523"/>
                </a:lnTo>
                <a:lnTo>
                  <a:pt x="360794" y="6095"/>
                </a:lnTo>
                <a:lnTo>
                  <a:pt x="362318" y="7619"/>
                </a:lnTo>
                <a:lnTo>
                  <a:pt x="376021" y="7619"/>
                </a:lnTo>
                <a:lnTo>
                  <a:pt x="377545" y="6095"/>
                </a:lnTo>
                <a:lnTo>
                  <a:pt x="377545" y="1523"/>
                </a:lnTo>
                <a:lnTo>
                  <a:pt x="376021" y="0"/>
                </a:lnTo>
                <a:close/>
              </a:path>
              <a:path w="2625090" h="883920">
                <a:moveTo>
                  <a:pt x="350139" y="0"/>
                </a:moveTo>
                <a:lnTo>
                  <a:pt x="337959" y="0"/>
                </a:lnTo>
                <a:lnTo>
                  <a:pt x="334911" y="1523"/>
                </a:lnTo>
                <a:lnTo>
                  <a:pt x="334911" y="6095"/>
                </a:lnTo>
                <a:lnTo>
                  <a:pt x="337959" y="7619"/>
                </a:lnTo>
                <a:lnTo>
                  <a:pt x="350139" y="7619"/>
                </a:lnTo>
                <a:lnTo>
                  <a:pt x="351663" y="6095"/>
                </a:lnTo>
                <a:lnTo>
                  <a:pt x="351663" y="1523"/>
                </a:lnTo>
                <a:lnTo>
                  <a:pt x="350139" y="0"/>
                </a:lnTo>
                <a:close/>
              </a:path>
              <a:path w="2625090" h="883920">
                <a:moveTo>
                  <a:pt x="325780" y="0"/>
                </a:moveTo>
                <a:lnTo>
                  <a:pt x="312077" y="0"/>
                </a:lnTo>
                <a:lnTo>
                  <a:pt x="310565" y="1523"/>
                </a:lnTo>
                <a:lnTo>
                  <a:pt x="310565" y="6095"/>
                </a:lnTo>
                <a:lnTo>
                  <a:pt x="312077" y="7619"/>
                </a:lnTo>
                <a:lnTo>
                  <a:pt x="325780" y="7619"/>
                </a:lnTo>
                <a:lnTo>
                  <a:pt x="327304" y="6095"/>
                </a:lnTo>
                <a:lnTo>
                  <a:pt x="327304" y="1523"/>
                </a:lnTo>
                <a:lnTo>
                  <a:pt x="325780" y="0"/>
                </a:lnTo>
                <a:close/>
              </a:path>
              <a:path w="2625090" h="883920">
                <a:moveTo>
                  <a:pt x="299897" y="0"/>
                </a:moveTo>
                <a:lnTo>
                  <a:pt x="286207" y="0"/>
                </a:lnTo>
                <a:lnTo>
                  <a:pt x="284683" y="1523"/>
                </a:lnTo>
                <a:lnTo>
                  <a:pt x="284683" y="6095"/>
                </a:lnTo>
                <a:lnTo>
                  <a:pt x="286207" y="7619"/>
                </a:lnTo>
                <a:lnTo>
                  <a:pt x="299897" y="7619"/>
                </a:lnTo>
                <a:lnTo>
                  <a:pt x="301421" y="6095"/>
                </a:lnTo>
                <a:lnTo>
                  <a:pt x="301421" y="1523"/>
                </a:lnTo>
                <a:lnTo>
                  <a:pt x="299897" y="0"/>
                </a:lnTo>
                <a:close/>
              </a:path>
              <a:path w="2625090" h="883920">
                <a:moveTo>
                  <a:pt x="274027" y="0"/>
                </a:moveTo>
                <a:lnTo>
                  <a:pt x="261848" y="0"/>
                </a:lnTo>
                <a:lnTo>
                  <a:pt x="258800" y="1523"/>
                </a:lnTo>
                <a:lnTo>
                  <a:pt x="258800" y="6095"/>
                </a:lnTo>
                <a:lnTo>
                  <a:pt x="261848" y="7619"/>
                </a:lnTo>
                <a:lnTo>
                  <a:pt x="274027" y="7619"/>
                </a:lnTo>
                <a:lnTo>
                  <a:pt x="277063" y="6095"/>
                </a:lnTo>
                <a:lnTo>
                  <a:pt x="277063" y="1523"/>
                </a:lnTo>
                <a:lnTo>
                  <a:pt x="274027" y="0"/>
                </a:lnTo>
                <a:close/>
              </a:path>
              <a:path w="2625090" h="883920">
                <a:moveTo>
                  <a:pt x="249669" y="0"/>
                </a:moveTo>
                <a:lnTo>
                  <a:pt x="235965" y="0"/>
                </a:lnTo>
                <a:lnTo>
                  <a:pt x="234441" y="1523"/>
                </a:lnTo>
                <a:lnTo>
                  <a:pt x="234441" y="6095"/>
                </a:lnTo>
                <a:lnTo>
                  <a:pt x="235965" y="7619"/>
                </a:lnTo>
                <a:lnTo>
                  <a:pt x="249669" y="7619"/>
                </a:lnTo>
                <a:lnTo>
                  <a:pt x="251193" y="6095"/>
                </a:lnTo>
                <a:lnTo>
                  <a:pt x="251193" y="1523"/>
                </a:lnTo>
                <a:lnTo>
                  <a:pt x="249669" y="0"/>
                </a:lnTo>
                <a:close/>
              </a:path>
              <a:path w="2625090" h="883920">
                <a:moveTo>
                  <a:pt x="223786" y="0"/>
                </a:moveTo>
                <a:lnTo>
                  <a:pt x="210083" y="0"/>
                </a:lnTo>
                <a:lnTo>
                  <a:pt x="208559" y="1523"/>
                </a:lnTo>
                <a:lnTo>
                  <a:pt x="208559" y="6095"/>
                </a:lnTo>
                <a:lnTo>
                  <a:pt x="210083" y="7619"/>
                </a:lnTo>
                <a:lnTo>
                  <a:pt x="223786" y="7619"/>
                </a:lnTo>
                <a:lnTo>
                  <a:pt x="225310" y="6095"/>
                </a:lnTo>
                <a:lnTo>
                  <a:pt x="225310" y="1523"/>
                </a:lnTo>
                <a:lnTo>
                  <a:pt x="223786" y="0"/>
                </a:lnTo>
                <a:close/>
              </a:path>
              <a:path w="2625090" h="883920">
                <a:moveTo>
                  <a:pt x="197904" y="0"/>
                </a:moveTo>
                <a:lnTo>
                  <a:pt x="185724" y="0"/>
                </a:lnTo>
                <a:lnTo>
                  <a:pt x="184200" y="1523"/>
                </a:lnTo>
                <a:lnTo>
                  <a:pt x="184200" y="6095"/>
                </a:lnTo>
                <a:lnTo>
                  <a:pt x="185724" y="7619"/>
                </a:lnTo>
                <a:lnTo>
                  <a:pt x="197904" y="7619"/>
                </a:lnTo>
                <a:lnTo>
                  <a:pt x="200952" y="6095"/>
                </a:lnTo>
                <a:lnTo>
                  <a:pt x="200952" y="1523"/>
                </a:lnTo>
                <a:lnTo>
                  <a:pt x="197904" y="0"/>
                </a:lnTo>
                <a:close/>
              </a:path>
              <a:path w="2625090" h="883920">
                <a:moveTo>
                  <a:pt x="173545" y="0"/>
                </a:moveTo>
                <a:lnTo>
                  <a:pt x="159854" y="0"/>
                </a:lnTo>
                <a:lnTo>
                  <a:pt x="158330" y="1523"/>
                </a:lnTo>
                <a:lnTo>
                  <a:pt x="158330" y="6095"/>
                </a:lnTo>
                <a:lnTo>
                  <a:pt x="159854" y="7619"/>
                </a:lnTo>
                <a:lnTo>
                  <a:pt x="173545" y="7619"/>
                </a:lnTo>
                <a:lnTo>
                  <a:pt x="175069" y="6095"/>
                </a:lnTo>
                <a:lnTo>
                  <a:pt x="175069" y="1523"/>
                </a:lnTo>
                <a:lnTo>
                  <a:pt x="173545" y="0"/>
                </a:lnTo>
                <a:close/>
              </a:path>
              <a:path w="2625090" h="883920">
                <a:moveTo>
                  <a:pt x="147675" y="0"/>
                </a:moveTo>
                <a:lnTo>
                  <a:pt x="133972" y="0"/>
                </a:lnTo>
                <a:lnTo>
                  <a:pt x="132448" y="1523"/>
                </a:lnTo>
                <a:lnTo>
                  <a:pt x="132448" y="6095"/>
                </a:lnTo>
                <a:lnTo>
                  <a:pt x="133972" y="7619"/>
                </a:lnTo>
                <a:lnTo>
                  <a:pt x="147675" y="7619"/>
                </a:lnTo>
                <a:lnTo>
                  <a:pt x="149186" y="6095"/>
                </a:lnTo>
                <a:lnTo>
                  <a:pt x="149186" y="1523"/>
                </a:lnTo>
                <a:lnTo>
                  <a:pt x="147675" y="0"/>
                </a:lnTo>
                <a:close/>
              </a:path>
              <a:path w="2625090" h="883920">
                <a:moveTo>
                  <a:pt x="121792" y="0"/>
                </a:moveTo>
                <a:lnTo>
                  <a:pt x="109613" y="0"/>
                </a:lnTo>
                <a:lnTo>
                  <a:pt x="108089" y="1523"/>
                </a:lnTo>
                <a:lnTo>
                  <a:pt x="108089" y="6095"/>
                </a:lnTo>
                <a:lnTo>
                  <a:pt x="109613" y="7619"/>
                </a:lnTo>
                <a:lnTo>
                  <a:pt x="121792" y="7619"/>
                </a:lnTo>
                <a:lnTo>
                  <a:pt x="124840" y="6095"/>
                </a:lnTo>
                <a:lnTo>
                  <a:pt x="124840" y="1523"/>
                </a:lnTo>
                <a:lnTo>
                  <a:pt x="121792" y="0"/>
                </a:lnTo>
                <a:close/>
              </a:path>
              <a:path w="2625090" h="883920">
                <a:moveTo>
                  <a:pt x="97434" y="0"/>
                </a:moveTo>
                <a:lnTo>
                  <a:pt x="83731" y="0"/>
                </a:lnTo>
                <a:lnTo>
                  <a:pt x="82207" y="1523"/>
                </a:lnTo>
                <a:lnTo>
                  <a:pt x="82207" y="6095"/>
                </a:lnTo>
                <a:lnTo>
                  <a:pt x="83731" y="7619"/>
                </a:lnTo>
                <a:lnTo>
                  <a:pt x="97434" y="7619"/>
                </a:lnTo>
                <a:lnTo>
                  <a:pt x="98958" y="6095"/>
                </a:lnTo>
                <a:lnTo>
                  <a:pt x="98958" y="1523"/>
                </a:lnTo>
                <a:lnTo>
                  <a:pt x="97434" y="0"/>
                </a:lnTo>
                <a:close/>
              </a:path>
              <a:path w="2625090" h="883920">
                <a:moveTo>
                  <a:pt x="71551" y="0"/>
                </a:moveTo>
                <a:lnTo>
                  <a:pt x="59372" y="0"/>
                </a:lnTo>
                <a:lnTo>
                  <a:pt x="56324" y="1523"/>
                </a:lnTo>
                <a:lnTo>
                  <a:pt x="56324" y="6095"/>
                </a:lnTo>
                <a:lnTo>
                  <a:pt x="59372" y="7619"/>
                </a:lnTo>
                <a:lnTo>
                  <a:pt x="71551" y="7619"/>
                </a:lnTo>
                <a:lnTo>
                  <a:pt x="73075" y="6095"/>
                </a:lnTo>
                <a:lnTo>
                  <a:pt x="73075" y="1523"/>
                </a:lnTo>
                <a:lnTo>
                  <a:pt x="71551" y="0"/>
                </a:lnTo>
                <a:close/>
              </a:path>
              <a:path w="2625090" h="883920">
                <a:moveTo>
                  <a:pt x="47193" y="0"/>
                </a:moveTo>
                <a:lnTo>
                  <a:pt x="33489" y="0"/>
                </a:lnTo>
                <a:lnTo>
                  <a:pt x="31978" y="1523"/>
                </a:lnTo>
                <a:lnTo>
                  <a:pt x="31978" y="6095"/>
                </a:lnTo>
                <a:lnTo>
                  <a:pt x="33489" y="7619"/>
                </a:lnTo>
                <a:lnTo>
                  <a:pt x="47193" y="7619"/>
                </a:lnTo>
                <a:lnTo>
                  <a:pt x="48717" y="6095"/>
                </a:lnTo>
                <a:lnTo>
                  <a:pt x="48717" y="1523"/>
                </a:lnTo>
                <a:lnTo>
                  <a:pt x="4719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3089699" y="3641195"/>
            <a:ext cx="215537" cy="0"/>
          </a:xfrm>
          <a:custGeom>
            <a:avLst/>
            <a:gdLst/>
            <a:ahLst/>
            <a:cxnLst/>
            <a:rect l="l" t="t" r="r" b="b"/>
            <a:pathLst>
              <a:path w="237489">
                <a:moveTo>
                  <a:pt x="0" y="0"/>
                </a:moveTo>
                <a:lnTo>
                  <a:pt x="237490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3285895" y="3599723"/>
            <a:ext cx="81835" cy="81835"/>
          </a:xfrm>
          <a:custGeom>
            <a:avLst/>
            <a:gdLst/>
            <a:ahLst/>
            <a:cxnLst/>
            <a:rect l="l" t="t" r="r" b="b"/>
            <a:pathLst>
              <a:path w="90169" h="90170">
                <a:moveTo>
                  <a:pt x="0" y="0"/>
                </a:moveTo>
                <a:lnTo>
                  <a:pt x="2091" y="4706"/>
                </a:lnTo>
                <a:lnTo>
                  <a:pt x="6299" y="16822"/>
                </a:lnTo>
                <a:lnTo>
                  <a:pt x="9005" y="29217"/>
                </a:lnTo>
                <a:lnTo>
                  <a:pt x="10209" y="41734"/>
                </a:lnTo>
                <a:lnTo>
                  <a:pt x="9910" y="54215"/>
                </a:lnTo>
                <a:lnTo>
                  <a:pt x="8109" y="66502"/>
                </a:lnTo>
                <a:lnTo>
                  <a:pt x="4805" y="78438"/>
                </a:lnTo>
                <a:lnTo>
                  <a:pt x="0" y="89865"/>
                </a:lnTo>
                <a:lnTo>
                  <a:pt x="89814" y="45694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2452782" y="3525081"/>
            <a:ext cx="636918" cy="2308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2448632" y="3520932"/>
            <a:ext cx="645459" cy="239166"/>
          </a:xfrm>
          <a:custGeom>
            <a:avLst/>
            <a:gdLst/>
            <a:ahLst/>
            <a:cxnLst/>
            <a:rect l="l" t="t" r="r" b="b"/>
            <a:pathLst>
              <a:path w="711200" h="263525">
                <a:moveTo>
                  <a:pt x="6095" y="9131"/>
                </a:moveTo>
                <a:lnTo>
                  <a:pt x="1523" y="9131"/>
                </a:lnTo>
                <a:lnTo>
                  <a:pt x="0" y="10655"/>
                </a:lnTo>
                <a:lnTo>
                  <a:pt x="0" y="74637"/>
                </a:lnTo>
                <a:lnTo>
                  <a:pt x="1523" y="76149"/>
                </a:lnTo>
                <a:lnTo>
                  <a:pt x="6095" y="76149"/>
                </a:lnTo>
                <a:lnTo>
                  <a:pt x="7619" y="74637"/>
                </a:lnTo>
                <a:lnTo>
                  <a:pt x="7619" y="10655"/>
                </a:lnTo>
                <a:lnTo>
                  <a:pt x="6095" y="9131"/>
                </a:lnTo>
                <a:close/>
              </a:path>
              <a:path w="711200" h="263525">
                <a:moveTo>
                  <a:pt x="6095" y="109664"/>
                </a:moveTo>
                <a:lnTo>
                  <a:pt x="1523" y="109664"/>
                </a:lnTo>
                <a:lnTo>
                  <a:pt x="0" y="111188"/>
                </a:lnTo>
                <a:lnTo>
                  <a:pt x="0" y="175158"/>
                </a:lnTo>
                <a:lnTo>
                  <a:pt x="1523" y="176682"/>
                </a:lnTo>
                <a:lnTo>
                  <a:pt x="6095" y="176682"/>
                </a:lnTo>
                <a:lnTo>
                  <a:pt x="7619" y="175158"/>
                </a:lnTo>
                <a:lnTo>
                  <a:pt x="7619" y="111188"/>
                </a:lnTo>
                <a:lnTo>
                  <a:pt x="6095" y="109664"/>
                </a:lnTo>
                <a:close/>
              </a:path>
              <a:path w="711200" h="263525">
                <a:moveTo>
                  <a:pt x="6095" y="211721"/>
                </a:moveTo>
                <a:lnTo>
                  <a:pt x="1523" y="211721"/>
                </a:lnTo>
                <a:lnTo>
                  <a:pt x="0" y="213245"/>
                </a:lnTo>
                <a:lnTo>
                  <a:pt x="0" y="261988"/>
                </a:lnTo>
                <a:lnTo>
                  <a:pt x="1523" y="263512"/>
                </a:lnTo>
                <a:lnTo>
                  <a:pt x="21310" y="263512"/>
                </a:lnTo>
                <a:lnTo>
                  <a:pt x="22834" y="261988"/>
                </a:lnTo>
                <a:lnTo>
                  <a:pt x="22834" y="258940"/>
                </a:lnTo>
                <a:lnTo>
                  <a:pt x="7619" y="258940"/>
                </a:lnTo>
                <a:lnTo>
                  <a:pt x="4571" y="255892"/>
                </a:lnTo>
                <a:lnTo>
                  <a:pt x="7619" y="255892"/>
                </a:lnTo>
                <a:lnTo>
                  <a:pt x="7619" y="213245"/>
                </a:lnTo>
                <a:lnTo>
                  <a:pt x="6095" y="211721"/>
                </a:lnTo>
                <a:close/>
              </a:path>
              <a:path w="711200" h="263525">
                <a:moveTo>
                  <a:pt x="7619" y="255892"/>
                </a:moveTo>
                <a:lnTo>
                  <a:pt x="4571" y="255892"/>
                </a:lnTo>
                <a:lnTo>
                  <a:pt x="7619" y="258940"/>
                </a:lnTo>
                <a:lnTo>
                  <a:pt x="7619" y="255892"/>
                </a:lnTo>
                <a:close/>
              </a:path>
              <a:path w="711200" h="263525">
                <a:moveTo>
                  <a:pt x="21310" y="255892"/>
                </a:moveTo>
                <a:lnTo>
                  <a:pt x="7619" y="255892"/>
                </a:lnTo>
                <a:lnTo>
                  <a:pt x="7619" y="258940"/>
                </a:lnTo>
                <a:lnTo>
                  <a:pt x="22834" y="258940"/>
                </a:lnTo>
                <a:lnTo>
                  <a:pt x="22834" y="257416"/>
                </a:lnTo>
                <a:lnTo>
                  <a:pt x="21310" y="255892"/>
                </a:lnTo>
                <a:close/>
              </a:path>
              <a:path w="711200" h="263525">
                <a:moveTo>
                  <a:pt x="123316" y="255892"/>
                </a:moveTo>
                <a:lnTo>
                  <a:pt x="59372" y="255892"/>
                </a:lnTo>
                <a:lnTo>
                  <a:pt x="56324" y="257416"/>
                </a:lnTo>
                <a:lnTo>
                  <a:pt x="56324" y="261988"/>
                </a:lnTo>
                <a:lnTo>
                  <a:pt x="59372" y="263512"/>
                </a:lnTo>
                <a:lnTo>
                  <a:pt x="123316" y="263512"/>
                </a:lnTo>
                <a:lnTo>
                  <a:pt x="124840" y="261988"/>
                </a:lnTo>
                <a:lnTo>
                  <a:pt x="124840" y="257416"/>
                </a:lnTo>
                <a:lnTo>
                  <a:pt x="123316" y="255892"/>
                </a:lnTo>
                <a:close/>
              </a:path>
              <a:path w="711200" h="263525">
                <a:moveTo>
                  <a:pt x="223786" y="255892"/>
                </a:moveTo>
                <a:lnTo>
                  <a:pt x="159854" y="255892"/>
                </a:lnTo>
                <a:lnTo>
                  <a:pt x="158330" y="257416"/>
                </a:lnTo>
                <a:lnTo>
                  <a:pt x="158330" y="261988"/>
                </a:lnTo>
                <a:lnTo>
                  <a:pt x="159854" y="263512"/>
                </a:lnTo>
                <a:lnTo>
                  <a:pt x="223786" y="263512"/>
                </a:lnTo>
                <a:lnTo>
                  <a:pt x="225310" y="261988"/>
                </a:lnTo>
                <a:lnTo>
                  <a:pt x="225310" y="257416"/>
                </a:lnTo>
                <a:lnTo>
                  <a:pt x="223786" y="255892"/>
                </a:lnTo>
                <a:close/>
              </a:path>
              <a:path w="711200" h="263525">
                <a:moveTo>
                  <a:pt x="325780" y="255892"/>
                </a:moveTo>
                <a:lnTo>
                  <a:pt x="261848" y="255892"/>
                </a:lnTo>
                <a:lnTo>
                  <a:pt x="260324" y="257416"/>
                </a:lnTo>
                <a:lnTo>
                  <a:pt x="260324" y="261988"/>
                </a:lnTo>
                <a:lnTo>
                  <a:pt x="261848" y="263512"/>
                </a:lnTo>
                <a:lnTo>
                  <a:pt x="325780" y="263512"/>
                </a:lnTo>
                <a:lnTo>
                  <a:pt x="327304" y="261988"/>
                </a:lnTo>
                <a:lnTo>
                  <a:pt x="327304" y="257416"/>
                </a:lnTo>
                <a:lnTo>
                  <a:pt x="325780" y="255892"/>
                </a:lnTo>
                <a:close/>
              </a:path>
              <a:path w="711200" h="263525">
                <a:moveTo>
                  <a:pt x="426262" y="255892"/>
                </a:moveTo>
                <a:lnTo>
                  <a:pt x="362318" y="255892"/>
                </a:lnTo>
                <a:lnTo>
                  <a:pt x="360794" y="257416"/>
                </a:lnTo>
                <a:lnTo>
                  <a:pt x="360794" y="261988"/>
                </a:lnTo>
                <a:lnTo>
                  <a:pt x="362318" y="263512"/>
                </a:lnTo>
                <a:lnTo>
                  <a:pt x="426262" y="263512"/>
                </a:lnTo>
                <a:lnTo>
                  <a:pt x="427774" y="261988"/>
                </a:lnTo>
                <a:lnTo>
                  <a:pt x="427774" y="257416"/>
                </a:lnTo>
                <a:lnTo>
                  <a:pt x="426262" y="255892"/>
                </a:lnTo>
                <a:close/>
              </a:path>
              <a:path w="711200" h="263525">
                <a:moveTo>
                  <a:pt x="528256" y="255892"/>
                </a:moveTo>
                <a:lnTo>
                  <a:pt x="464311" y="255892"/>
                </a:lnTo>
                <a:lnTo>
                  <a:pt x="462788" y="257416"/>
                </a:lnTo>
                <a:lnTo>
                  <a:pt x="462788" y="261988"/>
                </a:lnTo>
                <a:lnTo>
                  <a:pt x="464311" y="263512"/>
                </a:lnTo>
                <a:lnTo>
                  <a:pt x="528256" y="263512"/>
                </a:lnTo>
                <a:lnTo>
                  <a:pt x="529780" y="261988"/>
                </a:lnTo>
                <a:lnTo>
                  <a:pt x="529780" y="257416"/>
                </a:lnTo>
                <a:lnTo>
                  <a:pt x="528256" y="255892"/>
                </a:lnTo>
                <a:close/>
              </a:path>
              <a:path w="711200" h="263525">
                <a:moveTo>
                  <a:pt x="628726" y="255892"/>
                </a:moveTo>
                <a:lnTo>
                  <a:pt x="564794" y="255892"/>
                </a:lnTo>
                <a:lnTo>
                  <a:pt x="563270" y="257416"/>
                </a:lnTo>
                <a:lnTo>
                  <a:pt x="563270" y="261988"/>
                </a:lnTo>
                <a:lnTo>
                  <a:pt x="564794" y="263512"/>
                </a:lnTo>
                <a:lnTo>
                  <a:pt x="628726" y="263512"/>
                </a:lnTo>
                <a:lnTo>
                  <a:pt x="630250" y="261988"/>
                </a:lnTo>
                <a:lnTo>
                  <a:pt x="630250" y="257416"/>
                </a:lnTo>
                <a:lnTo>
                  <a:pt x="628726" y="255892"/>
                </a:lnTo>
                <a:close/>
              </a:path>
              <a:path w="711200" h="263525">
                <a:moveTo>
                  <a:pt x="701801" y="255892"/>
                </a:moveTo>
                <a:lnTo>
                  <a:pt x="666788" y="255892"/>
                </a:lnTo>
                <a:lnTo>
                  <a:pt x="665264" y="257416"/>
                </a:lnTo>
                <a:lnTo>
                  <a:pt x="665264" y="261988"/>
                </a:lnTo>
                <a:lnTo>
                  <a:pt x="666788" y="263512"/>
                </a:lnTo>
                <a:lnTo>
                  <a:pt x="707885" y="263512"/>
                </a:lnTo>
                <a:lnTo>
                  <a:pt x="710933" y="261988"/>
                </a:lnTo>
                <a:lnTo>
                  <a:pt x="710933" y="258940"/>
                </a:lnTo>
                <a:lnTo>
                  <a:pt x="701801" y="258940"/>
                </a:lnTo>
                <a:lnTo>
                  <a:pt x="701801" y="255892"/>
                </a:lnTo>
                <a:close/>
              </a:path>
              <a:path w="711200" h="263525">
                <a:moveTo>
                  <a:pt x="707885" y="233045"/>
                </a:moveTo>
                <a:lnTo>
                  <a:pt x="703326" y="233045"/>
                </a:lnTo>
                <a:lnTo>
                  <a:pt x="701801" y="234569"/>
                </a:lnTo>
                <a:lnTo>
                  <a:pt x="701801" y="258940"/>
                </a:lnTo>
                <a:lnTo>
                  <a:pt x="706361" y="255892"/>
                </a:lnTo>
                <a:lnTo>
                  <a:pt x="710933" y="255892"/>
                </a:lnTo>
                <a:lnTo>
                  <a:pt x="710933" y="234569"/>
                </a:lnTo>
                <a:lnTo>
                  <a:pt x="707885" y="233045"/>
                </a:lnTo>
                <a:close/>
              </a:path>
              <a:path w="711200" h="263525">
                <a:moveTo>
                  <a:pt x="710933" y="255892"/>
                </a:moveTo>
                <a:lnTo>
                  <a:pt x="706361" y="255892"/>
                </a:lnTo>
                <a:lnTo>
                  <a:pt x="701801" y="258940"/>
                </a:lnTo>
                <a:lnTo>
                  <a:pt x="710933" y="258940"/>
                </a:lnTo>
                <a:lnTo>
                  <a:pt x="710933" y="255892"/>
                </a:lnTo>
                <a:close/>
              </a:path>
              <a:path w="711200" h="263525">
                <a:moveTo>
                  <a:pt x="707885" y="132511"/>
                </a:moveTo>
                <a:lnTo>
                  <a:pt x="703326" y="132511"/>
                </a:lnTo>
                <a:lnTo>
                  <a:pt x="701801" y="134035"/>
                </a:lnTo>
                <a:lnTo>
                  <a:pt x="701801" y="198005"/>
                </a:lnTo>
                <a:lnTo>
                  <a:pt x="703326" y="199529"/>
                </a:lnTo>
                <a:lnTo>
                  <a:pt x="707885" y="199529"/>
                </a:lnTo>
                <a:lnTo>
                  <a:pt x="710933" y="198005"/>
                </a:lnTo>
                <a:lnTo>
                  <a:pt x="710933" y="134035"/>
                </a:lnTo>
                <a:lnTo>
                  <a:pt x="707885" y="132511"/>
                </a:lnTo>
                <a:close/>
              </a:path>
              <a:path w="711200" h="263525">
                <a:moveTo>
                  <a:pt x="707885" y="30454"/>
                </a:moveTo>
                <a:lnTo>
                  <a:pt x="703326" y="30454"/>
                </a:lnTo>
                <a:lnTo>
                  <a:pt x="701801" y="33502"/>
                </a:lnTo>
                <a:lnTo>
                  <a:pt x="701801" y="95961"/>
                </a:lnTo>
                <a:lnTo>
                  <a:pt x="703326" y="99009"/>
                </a:lnTo>
                <a:lnTo>
                  <a:pt x="707885" y="99009"/>
                </a:lnTo>
                <a:lnTo>
                  <a:pt x="710933" y="95961"/>
                </a:lnTo>
                <a:lnTo>
                  <a:pt x="710933" y="33502"/>
                </a:lnTo>
                <a:lnTo>
                  <a:pt x="707885" y="30454"/>
                </a:lnTo>
                <a:close/>
              </a:path>
              <a:path w="711200" h="263525">
                <a:moveTo>
                  <a:pt x="697229" y="0"/>
                </a:moveTo>
                <a:lnTo>
                  <a:pt x="633298" y="0"/>
                </a:lnTo>
                <a:lnTo>
                  <a:pt x="631774" y="1524"/>
                </a:lnTo>
                <a:lnTo>
                  <a:pt x="631774" y="7607"/>
                </a:lnTo>
                <a:lnTo>
                  <a:pt x="633298" y="9131"/>
                </a:lnTo>
                <a:lnTo>
                  <a:pt x="697229" y="9131"/>
                </a:lnTo>
                <a:lnTo>
                  <a:pt x="698754" y="7607"/>
                </a:lnTo>
                <a:lnTo>
                  <a:pt x="698754" y="1524"/>
                </a:lnTo>
                <a:lnTo>
                  <a:pt x="697229" y="0"/>
                </a:lnTo>
                <a:close/>
              </a:path>
              <a:path w="711200" h="263525">
                <a:moveTo>
                  <a:pt x="595236" y="0"/>
                </a:moveTo>
                <a:lnTo>
                  <a:pt x="531304" y="0"/>
                </a:lnTo>
                <a:lnTo>
                  <a:pt x="529780" y="1524"/>
                </a:lnTo>
                <a:lnTo>
                  <a:pt x="529780" y="7607"/>
                </a:lnTo>
                <a:lnTo>
                  <a:pt x="531304" y="9131"/>
                </a:lnTo>
                <a:lnTo>
                  <a:pt x="595236" y="9131"/>
                </a:lnTo>
                <a:lnTo>
                  <a:pt x="596760" y="7607"/>
                </a:lnTo>
                <a:lnTo>
                  <a:pt x="596760" y="1524"/>
                </a:lnTo>
                <a:lnTo>
                  <a:pt x="595236" y="0"/>
                </a:lnTo>
                <a:close/>
              </a:path>
              <a:path w="711200" h="263525">
                <a:moveTo>
                  <a:pt x="494766" y="0"/>
                </a:moveTo>
                <a:lnTo>
                  <a:pt x="430822" y="0"/>
                </a:lnTo>
                <a:lnTo>
                  <a:pt x="427774" y="1524"/>
                </a:lnTo>
                <a:lnTo>
                  <a:pt x="427774" y="7607"/>
                </a:lnTo>
                <a:lnTo>
                  <a:pt x="430822" y="9131"/>
                </a:lnTo>
                <a:lnTo>
                  <a:pt x="494766" y="9131"/>
                </a:lnTo>
                <a:lnTo>
                  <a:pt x="496290" y="7607"/>
                </a:lnTo>
                <a:lnTo>
                  <a:pt x="496290" y="1524"/>
                </a:lnTo>
                <a:lnTo>
                  <a:pt x="494766" y="0"/>
                </a:lnTo>
                <a:close/>
              </a:path>
              <a:path w="711200" h="263525">
                <a:moveTo>
                  <a:pt x="392760" y="0"/>
                </a:moveTo>
                <a:lnTo>
                  <a:pt x="328828" y="0"/>
                </a:lnTo>
                <a:lnTo>
                  <a:pt x="327304" y="1524"/>
                </a:lnTo>
                <a:lnTo>
                  <a:pt x="327304" y="7607"/>
                </a:lnTo>
                <a:lnTo>
                  <a:pt x="328828" y="9131"/>
                </a:lnTo>
                <a:lnTo>
                  <a:pt x="392760" y="9131"/>
                </a:lnTo>
                <a:lnTo>
                  <a:pt x="394284" y="7607"/>
                </a:lnTo>
                <a:lnTo>
                  <a:pt x="394284" y="1524"/>
                </a:lnTo>
                <a:lnTo>
                  <a:pt x="392760" y="0"/>
                </a:lnTo>
                <a:close/>
              </a:path>
              <a:path w="711200" h="263525">
                <a:moveTo>
                  <a:pt x="290766" y="0"/>
                </a:moveTo>
                <a:lnTo>
                  <a:pt x="228358" y="0"/>
                </a:lnTo>
                <a:lnTo>
                  <a:pt x="225310" y="1524"/>
                </a:lnTo>
                <a:lnTo>
                  <a:pt x="225310" y="7607"/>
                </a:lnTo>
                <a:lnTo>
                  <a:pt x="228358" y="9131"/>
                </a:lnTo>
                <a:lnTo>
                  <a:pt x="290766" y="9131"/>
                </a:lnTo>
                <a:lnTo>
                  <a:pt x="293814" y="7607"/>
                </a:lnTo>
                <a:lnTo>
                  <a:pt x="293814" y="1524"/>
                </a:lnTo>
                <a:lnTo>
                  <a:pt x="290766" y="0"/>
                </a:lnTo>
                <a:close/>
              </a:path>
              <a:path w="711200" h="263525">
                <a:moveTo>
                  <a:pt x="190296" y="0"/>
                </a:moveTo>
                <a:lnTo>
                  <a:pt x="126352" y="0"/>
                </a:lnTo>
                <a:lnTo>
                  <a:pt x="124840" y="1524"/>
                </a:lnTo>
                <a:lnTo>
                  <a:pt x="124840" y="7607"/>
                </a:lnTo>
                <a:lnTo>
                  <a:pt x="126352" y="9131"/>
                </a:lnTo>
                <a:lnTo>
                  <a:pt x="190296" y="9131"/>
                </a:lnTo>
                <a:lnTo>
                  <a:pt x="191820" y="7607"/>
                </a:lnTo>
                <a:lnTo>
                  <a:pt x="191820" y="1524"/>
                </a:lnTo>
                <a:lnTo>
                  <a:pt x="190296" y="0"/>
                </a:lnTo>
                <a:close/>
              </a:path>
              <a:path w="711200" h="263525">
                <a:moveTo>
                  <a:pt x="88303" y="0"/>
                </a:moveTo>
                <a:lnTo>
                  <a:pt x="25882" y="0"/>
                </a:lnTo>
                <a:lnTo>
                  <a:pt x="22834" y="1524"/>
                </a:lnTo>
                <a:lnTo>
                  <a:pt x="22834" y="7607"/>
                </a:lnTo>
                <a:lnTo>
                  <a:pt x="25882" y="9131"/>
                </a:lnTo>
                <a:lnTo>
                  <a:pt x="88303" y="9131"/>
                </a:lnTo>
                <a:lnTo>
                  <a:pt x="91338" y="7607"/>
                </a:lnTo>
                <a:lnTo>
                  <a:pt x="91338" y="1524"/>
                </a:lnTo>
                <a:lnTo>
                  <a:pt x="8830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2619955" y="3592808"/>
            <a:ext cx="211388" cy="1078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2872791" y="3598341"/>
            <a:ext cx="45597" cy="787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2331193" y="4189995"/>
            <a:ext cx="2375519" cy="795297"/>
          </a:xfrm>
          <a:custGeom>
            <a:avLst/>
            <a:gdLst/>
            <a:ahLst/>
            <a:cxnLst/>
            <a:rect l="l" t="t" r="r" b="b"/>
            <a:pathLst>
              <a:path w="2617470" h="876300">
                <a:moveTo>
                  <a:pt x="0" y="875830"/>
                </a:moveTo>
                <a:lnTo>
                  <a:pt x="2616898" y="875830"/>
                </a:lnTo>
                <a:lnTo>
                  <a:pt x="2616898" y="0"/>
                </a:lnTo>
                <a:lnTo>
                  <a:pt x="0" y="0"/>
                </a:lnTo>
                <a:lnTo>
                  <a:pt x="0" y="875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2328438" y="4185858"/>
            <a:ext cx="2382435" cy="803366"/>
          </a:xfrm>
          <a:custGeom>
            <a:avLst/>
            <a:gdLst/>
            <a:ahLst/>
            <a:cxnLst/>
            <a:rect l="l" t="t" r="r" b="b"/>
            <a:pathLst>
              <a:path w="2625090" h="885189">
                <a:moveTo>
                  <a:pt x="6083" y="9131"/>
                </a:moveTo>
                <a:lnTo>
                  <a:pt x="1523" y="9131"/>
                </a:lnTo>
                <a:lnTo>
                  <a:pt x="0" y="10655"/>
                </a:lnTo>
                <a:lnTo>
                  <a:pt x="0" y="24371"/>
                </a:lnTo>
                <a:lnTo>
                  <a:pt x="1523" y="25895"/>
                </a:lnTo>
                <a:lnTo>
                  <a:pt x="6083" y="25895"/>
                </a:lnTo>
                <a:lnTo>
                  <a:pt x="7607" y="24371"/>
                </a:lnTo>
                <a:lnTo>
                  <a:pt x="7607" y="10655"/>
                </a:lnTo>
                <a:lnTo>
                  <a:pt x="6083" y="9131"/>
                </a:lnTo>
                <a:close/>
              </a:path>
              <a:path w="2625090" h="885189">
                <a:moveTo>
                  <a:pt x="19786" y="0"/>
                </a:moveTo>
                <a:lnTo>
                  <a:pt x="7607" y="0"/>
                </a:lnTo>
                <a:lnTo>
                  <a:pt x="6083" y="3048"/>
                </a:lnTo>
                <a:lnTo>
                  <a:pt x="6083" y="7607"/>
                </a:lnTo>
                <a:lnTo>
                  <a:pt x="7607" y="9131"/>
                </a:lnTo>
                <a:lnTo>
                  <a:pt x="19786" y="9131"/>
                </a:lnTo>
                <a:lnTo>
                  <a:pt x="22834" y="7607"/>
                </a:lnTo>
                <a:lnTo>
                  <a:pt x="22834" y="3048"/>
                </a:lnTo>
                <a:lnTo>
                  <a:pt x="19786" y="0"/>
                </a:lnTo>
                <a:close/>
              </a:path>
              <a:path w="2625090" h="885189">
                <a:moveTo>
                  <a:pt x="6083" y="33502"/>
                </a:moveTo>
                <a:lnTo>
                  <a:pt x="1523" y="33502"/>
                </a:lnTo>
                <a:lnTo>
                  <a:pt x="0" y="36550"/>
                </a:lnTo>
                <a:lnTo>
                  <a:pt x="0" y="48742"/>
                </a:lnTo>
                <a:lnTo>
                  <a:pt x="1523" y="50266"/>
                </a:lnTo>
                <a:lnTo>
                  <a:pt x="6083" y="50266"/>
                </a:lnTo>
                <a:lnTo>
                  <a:pt x="7607" y="48742"/>
                </a:lnTo>
                <a:lnTo>
                  <a:pt x="7607" y="36550"/>
                </a:lnTo>
                <a:lnTo>
                  <a:pt x="6083" y="33502"/>
                </a:lnTo>
                <a:close/>
              </a:path>
              <a:path w="2625090" h="885189">
                <a:moveTo>
                  <a:pt x="6083" y="59397"/>
                </a:moveTo>
                <a:lnTo>
                  <a:pt x="1523" y="59397"/>
                </a:lnTo>
                <a:lnTo>
                  <a:pt x="0" y="60921"/>
                </a:lnTo>
                <a:lnTo>
                  <a:pt x="0" y="74637"/>
                </a:lnTo>
                <a:lnTo>
                  <a:pt x="1523" y="76149"/>
                </a:lnTo>
                <a:lnTo>
                  <a:pt x="6083" y="76149"/>
                </a:lnTo>
                <a:lnTo>
                  <a:pt x="7607" y="74637"/>
                </a:lnTo>
                <a:lnTo>
                  <a:pt x="7607" y="60921"/>
                </a:lnTo>
                <a:lnTo>
                  <a:pt x="6083" y="59397"/>
                </a:lnTo>
                <a:close/>
              </a:path>
              <a:path w="2625090" h="885189">
                <a:moveTo>
                  <a:pt x="6083" y="85293"/>
                </a:moveTo>
                <a:lnTo>
                  <a:pt x="1523" y="85293"/>
                </a:lnTo>
                <a:lnTo>
                  <a:pt x="0" y="86817"/>
                </a:lnTo>
                <a:lnTo>
                  <a:pt x="0" y="98996"/>
                </a:lnTo>
                <a:lnTo>
                  <a:pt x="1523" y="102044"/>
                </a:lnTo>
                <a:lnTo>
                  <a:pt x="6083" y="102044"/>
                </a:lnTo>
                <a:lnTo>
                  <a:pt x="7607" y="98996"/>
                </a:lnTo>
                <a:lnTo>
                  <a:pt x="7607" y="86817"/>
                </a:lnTo>
                <a:lnTo>
                  <a:pt x="6083" y="85293"/>
                </a:lnTo>
                <a:close/>
              </a:path>
              <a:path w="2625090" h="885189">
                <a:moveTo>
                  <a:pt x="6083" y="109664"/>
                </a:moveTo>
                <a:lnTo>
                  <a:pt x="1523" y="109664"/>
                </a:lnTo>
                <a:lnTo>
                  <a:pt x="0" y="111188"/>
                </a:lnTo>
                <a:lnTo>
                  <a:pt x="0" y="124891"/>
                </a:lnTo>
                <a:lnTo>
                  <a:pt x="1523" y="126415"/>
                </a:lnTo>
                <a:lnTo>
                  <a:pt x="6083" y="126415"/>
                </a:lnTo>
                <a:lnTo>
                  <a:pt x="7607" y="124891"/>
                </a:lnTo>
                <a:lnTo>
                  <a:pt x="7607" y="111188"/>
                </a:lnTo>
                <a:lnTo>
                  <a:pt x="6083" y="109664"/>
                </a:lnTo>
                <a:close/>
              </a:path>
              <a:path w="2625090" h="885189">
                <a:moveTo>
                  <a:pt x="6083" y="135559"/>
                </a:moveTo>
                <a:lnTo>
                  <a:pt x="1523" y="135559"/>
                </a:lnTo>
                <a:lnTo>
                  <a:pt x="0" y="137083"/>
                </a:lnTo>
                <a:lnTo>
                  <a:pt x="0" y="150787"/>
                </a:lnTo>
                <a:lnTo>
                  <a:pt x="1523" y="152311"/>
                </a:lnTo>
                <a:lnTo>
                  <a:pt x="6083" y="152311"/>
                </a:lnTo>
                <a:lnTo>
                  <a:pt x="7607" y="150787"/>
                </a:lnTo>
                <a:lnTo>
                  <a:pt x="7607" y="137083"/>
                </a:lnTo>
                <a:lnTo>
                  <a:pt x="6083" y="135559"/>
                </a:lnTo>
                <a:close/>
              </a:path>
              <a:path w="2625090" h="885189">
                <a:moveTo>
                  <a:pt x="6083" y="159931"/>
                </a:moveTo>
                <a:lnTo>
                  <a:pt x="1523" y="159931"/>
                </a:lnTo>
                <a:lnTo>
                  <a:pt x="0" y="162979"/>
                </a:lnTo>
                <a:lnTo>
                  <a:pt x="0" y="175158"/>
                </a:lnTo>
                <a:lnTo>
                  <a:pt x="1523" y="176682"/>
                </a:lnTo>
                <a:lnTo>
                  <a:pt x="6083" y="176682"/>
                </a:lnTo>
                <a:lnTo>
                  <a:pt x="7607" y="175158"/>
                </a:lnTo>
                <a:lnTo>
                  <a:pt x="7607" y="162979"/>
                </a:lnTo>
                <a:lnTo>
                  <a:pt x="6083" y="159931"/>
                </a:lnTo>
                <a:close/>
              </a:path>
              <a:path w="2625090" h="885189">
                <a:moveTo>
                  <a:pt x="6083" y="185826"/>
                </a:moveTo>
                <a:lnTo>
                  <a:pt x="1523" y="185826"/>
                </a:lnTo>
                <a:lnTo>
                  <a:pt x="0" y="187350"/>
                </a:lnTo>
                <a:lnTo>
                  <a:pt x="0" y="201053"/>
                </a:lnTo>
                <a:lnTo>
                  <a:pt x="1523" y="202577"/>
                </a:lnTo>
                <a:lnTo>
                  <a:pt x="6083" y="202577"/>
                </a:lnTo>
                <a:lnTo>
                  <a:pt x="7607" y="201053"/>
                </a:lnTo>
                <a:lnTo>
                  <a:pt x="7607" y="187350"/>
                </a:lnTo>
                <a:lnTo>
                  <a:pt x="6083" y="185826"/>
                </a:lnTo>
                <a:close/>
              </a:path>
              <a:path w="2625090" h="885189">
                <a:moveTo>
                  <a:pt x="6083" y="211721"/>
                </a:moveTo>
                <a:lnTo>
                  <a:pt x="1523" y="211721"/>
                </a:lnTo>
                <a:lnTo>
                  <a:pt x="0" y="213245"/>
                </a:lnTo>
                <a:lnTo>
                  <a:pt x="0" y="225425"/>
                </a:lnTo>
                <a:lnTo>
                  <a:pt x="1523" y="228473"/>
                </a:lnTo>
                <a:lnTo>
                  <a:pt x="6083" y="228473"/>
                </a:lnTo>
                <a:lnTo>
                  <a:pt x="7607" y="225425"/>
                </a:lnTo>
                <a:lnTo>
                  <a:pt x="7607" y="213245"/>
                </a:lnTo>
                <a:lnTo>
                  <a:pt x="6083" y="211721"/>
                </a:lnTo>
                <a:close/>
              </a:path>
              <a:path w="2625090" h="885189">
                <a:moveTo>
                  <a:pt x="6083" y="236093"/>
                </a:moveTo>
                <a:lnTo>
                  <a:pt x="1523" y="236093"/>
                </a:lnTo>
                <a:lnTo>
                  <a:pt x="0" y="237617"/>
                </a:lnTo>
                <a:lnTo>
                  <a:pt x="0" y="251320"/>
                </a:lnTo>
                <a:lnTo>
                  <a:pt x="1523" y="252844"/>
                </a:lnTo>
                <a:lnTo>
                  <a:pt x="6083" y="252844"/>
                </a:lnTo>
                <a:lnTo>
                  <a:pt x="7607" y="251320"/>
                </a:lnTo>
                <a:lnTo>
                  <a:pt x="7607" y="237617"/>
                </a:lnTo>
                <a:lnTo>
                  <a:pt x="6083" y="236093"/>
                </a:lnTo>
                <a:close/>
              </a:path>
              <a:path w="2625090" h="885189">
                <a:moveTo>
                  <a:pt x="6083" y="261988"/>
                </a:moveTo>
                <a:lnTo>
                  <a:pt x="1523" y="261988"/>
                </a:lnTo>
                <a:lnTo>
                  <a:pt x="0" y="263512"/>
                </a:lnTo>
                <a:lnTo>
                  <a:pt x="0" y="277215"/>
                </a:lnTo>
                <a:lnTo>
                  <a:pt x="1523" y="278739"/>
                </a:lnTo>
                <a:lnTo>
                  <a:pt x="6083" y="278739"/>
                </a:lnTo>
                <a:lnTo>
                  <a:pt x="7607" y="277215"/>
                </a:lnTo>
                <a:lnTo>
                  <a:pt x="7607" y="263512"/>
                </a:lnTo>
                <a:lnTo>
                  <a:pt x="6083" y="261988"/>
                </a:lnTo>
                <a:close/>
              </a:path>
              <a:path w="2625090" h="885189">
                <a:moveTo>
                  <a:pt x="6083" y="286359"/>
                </a:moveTo>
                <a:lnTo>
                  <a:pt x="1523" y="286359"/>
                </a:lnTo>
                <a:lnTo>
                  <a:pt x="0" y="289394"/>
                </a:lnTo>
                <a:lnTo>
                  <a:pt x="0" y="301586"/>
                </a:lnTo>
                <a:lnTo>
                  <a:pt x="1523" y="303110"/>
                </a:lnTo>
                <a:lnTo>
                  <a:pt x="6083" y="303110"/>
                </a:lnTo>
                <a:lnTo>
                  <a:pt x="7607" y="301586"/>
                </a:lnTo>
                <a:lnTo>
                  <a:pt x="7607" y="289394"/>
                </a:lnTo>
                <a:lnTo>
                  <a:pt x="6083" y="286359"/>
                </a:lnTo>
                <a:close/>
              </a:path>
              <a:path w="2625090" h="885189">
                <a:moveTo>
                  <a:pt x="6083" y="312242"/>
                </a:moveTo>
                <a:lnTo>
                  <a:pt x="1523" y="312242"/>
                </a:lnTo>
                <a:lnTo>
                  <a:pt x="0" y="313766"/>
                </a:lnTo>
                <a:lnTo>
                  <a:pt x="0" y="327482"/>
                </a:lnTo>
                <a:lnTo>
                  <a:pt x="1523" y="329006"/>
                </a:lnTo>
                <a:lnTo>
                  <a:pt x="6083" y="329006"/>
                </a:lnTo>
                <a:lnTo>
                  <a:pt x="7607" y="327482"/>
                </a:lnTo>
                <a:lnTo>
                  <a:pt x="7607" y="313766"/>
                </a:lnTo>
                <a:lnTo>
                  <a:pt x="6083" y="312242"/>
                </a:lnTo>
                <a:close/>
              </a:path>
              <a:path w="2625090" h="885189">
                <a:moveTo>
                  <a:pt x="6083" y="338137"/>
                </a:moveTo>
                <a:lnTo>
                  <a:pt x="1523" y="338137"/>
                </a:lnTo>
                <a:lnTo>
                  <a:pt x="0" y="339661"/>
                </a:lnTo>
                <a:lnTo>
                  <a:pt x="0" y="351853"/>
                </a:lnTo>
                <a:lnTo>
                  <a:pt x="1523" y="354901"/>
                </a:lnTo>
                <a:lnTo>
                  <a:pt x="6083" y="354901"/>
                </a:lnTo>
                <a:lnTo>
                  <a:pt x="7607" y="351853"/>
                </a:lnTo>
                <a:lnTo>
                  <a:pt x="7607" y="339661"/>
                </a:lnTo>
                <a:lnTo>
                  <a:pt x="6083" y="338137"/>
                </a:lnTo>
                <a:close/>
              </a:path>
              <a:path w="2625090" h="885189">
                <a:moveTo>
                  <a:pt x="6083" y="362508"/>
                </a:moveTo>
                <a:lnTo>
                  <a:pt x="1523" y="362508"/>
                </a:lnTo>
                <a:lnTo>
                  <a:pt x="0" y="364032"/>
                </a:lnTo>
                <a:lnTo>
                  <a:pt x="0" y="377748"/>
                </a:lnTo>
                <a:lnTo>
                  <a:pt x="1523" y="379272"/>
                </a:lnTo>
                <a:lnTo>
                  <a:pt x="6083" y="379272"/>
                </a:lnTo>
                <a:lnTo>
                  <a:pt x="7607" y="377748"/>
                </a:lnTo>
                <a:lnTo>
                  <a:pt x="7607" y="364032"/>
                </a:lnTo>
                <a:lnTo>
                  <a:pt x="6083" y="362508"/>
                </a:lnTo>
                <a:close/>
              </a:path>
              <a:path w="2625090" h="885189">
                <a:moveTo>
                  <a:pt x="6083" y="388404"/>
                </a:moveTo>
                <a:lnTo>
                  <a:pt x="1523" y="388404"/>
                </a:lnTo>
                <a:lnTo>
                  <a:pt x="0" y="389928"/>
                </a:lnTo>
                <a:lnTo>
                  <a:pt x="0" y="403644"/>
                </a:lnTo>
                <a:lnTo>
                  <a:pt x="1523" y="405168"/>
                </a:lnTo>
                <a:lnTo>
                  <a:pt x="6083" y="405168"/>
                </a:lnTo>
                <a:lnTo>
                  <a:pt x="7607" y="403644"/>
                </a:lnTo>
                <a:lnTo>
                  <a:pt x="7607" y="389928"/>
                </a:lnTo>
                <a:lnTo>
                  <a:pt x="6083" y="388404"/>
                </a:lnTo>
                <a:close/>
              </a:path>
              <a:path w="2625090" h="885189">
                <a:moveTo>
                  <a:pt x="6083" y="412775"/>
                </a:moveTo>
                <a:lnTo>
                  <a:pt x="1523" y="412775"/>
                </a:lnTo>
                <a:lnTo>
                  <a:pt x="0" y="415823"/>
                </a:lnTo>
                <a:lnTo>
                  <a:pt x="0" y="428015"/>
                </a:lnTo>
                <a:lnTo>
                  <a:pt x="1523" y="429526"/>
                </a:lnTo>
                <a:lnTo>
                  <a:pt x="6083" y="429526"/>
                </a:lnTo>
                <a:lnTo>
                  <a:pt x="7607" y="428015"/>
                </a:lnTo>
                <a:lnTo>
                  <a:pt x="7607" y="415823"/>
                </a:lnTo>
                <a:lnTo>
                  <a:pt x="6083" y="412775"/>
                </a:lnTo>
                <a:close/>
              </a:path>
              <a:path w="2625090" h="885189">
                <a:moveTo>
                  <a:pt x="6083" y="438670"/>
                </a:moveTo>
                <a:lnTo>
                  <a:pt x="1523" y="438670"/>
                </a:lnTo>
                <a:lnTo>
                  <a:pt x="0" y="440194"/>
                </a:lnTo>
                <a:lnTo>
                  <a:pt x="0" y="453898"/>
                </a:lnTo>
                <a:lnTo>
                  <a:pt x="1523" y="455422"/>
                </a:lnTo>
                <a:lnTo>
                  <a:pt x="6083" y="455422"/>
                </a:lnTo>
                <a:lnTo>
                  <a:pt x="7607" y="453898"/>
                </a:lnTo>
                <a:lnTo>
                  <a:pt x="7607" y="440194"/>
                </a:lnTo>
                <a:lnTo>
                  <a:pt x="6083" y="438670"/>
                </a:lnTo>
                <a:close/>
              </a:path>
              <a:path w="2625090" h="885189">
                <a:moveTo>
                  <a:pt x="6083" y="464566"/>
                </a:moveTo>
                <a:lnTo>
                  <a:pt x="1523" y="464566"/>
                </a:lnTo>
                <a:lnTo>
                  <a:pt x="0" y="466090"/>
                </a:lnTo>
                <a:lnTo>
                  <a:pt x="0" y="478269"/>
                </a:lnTo>
                <a:lnTo>
                  <a:pt x="1523" y="481317"/>
                </a:lnTo>
                <a:lnTo>
                  <a:pt x="6083" y="481317"/>
                </a:lnTo>
                <a:lnTo>
                  <a:pt x="7607" y="478269"/>
                </a:lnTo>
                <a:lnTo>
                  <a:pt x="7607" y="466090"/>
                </a:lnTo>
                <a:lnTo>
                  <a:pt x="6083" y="464566"/>
                </a:lnTo>
                <a:close/>
              </a:path>
              <a:path w="2625090" h="885189">
                <a:moveTo>
                  <a:pt x="6083" y="488937"/>
                </a:moveTo>
                <a:lnTo>
                  <a:pt x="1523" y="488937"/>
                </a:lnTo>
                <a:lnTo>
                  <a:pt x="0" y="490461"/>
                </a:lnTo>
                <a:lnTo>
                  <a:pt x="0" y="504164"/>
                </a:lnTo>
                <a:lnTo>
                  <a:pt x="1523" y="505688"/>
                </a:lnTo>
                <a:lnTo>
                  <a:pt x="6083" y="505688"/>
                </a:lnTo>
                <a:lnTo>
                  <a:pt x="7607" y="504164"/>
                </a:lnTo>
                <a:lnTo>
                  <a:pt x="7607" y="490461"/>
                </a:lnTo>
                <a:lnTo>
                  <a:pt x="6083" y="488937"/>
                </a:lnTo>
                <a:close/>
              </a:path>
              <a:path w="2625090" h="885189">
                <a:moveTo>
                  <a:pt x="6083" y="514832"/>
                </a:moveTo>
                <a:lnTo>
                  <a:pt x="1523" y="514832"/>
                </a:lnTo>
                <a:lnTo>
                  <a:pt x="0" y="516356"/>
                </a:lnTo>
                <a:lnTo>
                  <a:pt x="0" y="530059"/>
                </a:lnTo>
                <a:lnTo>
                  <a:pt x="1523" y="531583"/>
                </a:lnTo>
                <a:lnTo>
                  <a:pt x="6083" y="531583"/>
                </a:lnTo>
                <a:lnTo>
                  <a:pt x="7607" y="530059"/>
                </a:lnTo>
                <a:lnTo>
                  <a:pt x="7607" y="516356"/>
                </a:lnTo>
                <a:lnTo>
                  <a:pt x="6083" y="514832"/>
                </a:lnTo>
                <a:close/>
              </a:path>
              <a:path w="2625090" h="885189">
                <a:moveTo>
                  <a:pt x="6083" y="539203"/>
                </a:moveTo>
                <a:lnTo>
                  <a:pt x="1523" y="539203"/>
                </a:lnTo>
                <a:lnTo>
                  <a:pt x="0" y="542251"/>
                </a:lnTo>
                <a:lnTo>
                  <a:pt x="0" y="554431"/>
                </a:lnTo>
                <a:lnTo>
                  <a:pt x="1523" y="555955"/>
                </a:lnTo>
                <a:lnTo>
                  <a:pt x="6083" y="555955"/>
                </a:lnTo>
                <a:lnTo>
                  <a:pt x="7607" y="554431"/>
                </a:lnTo>
                <a:lnTo>
                  <a:pt x="7607" y="542251"/>
                </a:lnTo>
                <a:lnTo>
                  <a:pt x="6083" y="539203"/>
                </a:lnTo>
                <a:close/>
              </a:path>
              <a:path w="2625090" h="885189">
                <a:moveTo>
                  <a:pt x="6083" y="565099"/>
                </a:moveTo>
                <a:lnTo>
                  <a:pt x="1523" y="565099"/>
                </a:lnTo>
                <a:lnTo>
                  <a:pt x="0" y="566623"/>
                </a:lnTo>
                <a:lnTo>
                  <a:pt x="0" y="580326"/>
                </a:lnTo>
                <a:lnTo>
                  <a:pt x="1523" y="581850"/>
                </a:lnTo>
                <a:lnTo>
                  <a:pt x="6083" y="581850"/>
                </a:lnTo>
                <a:lnTo>
                  <a:pt x="7607" y="580326"/>
                </a:lnTo>
                <a:lnTo>
                  <a:pt x="7607" y="566623"/>
                </a:lnTo>
                <a:lnTo>
                  <a:pt x="6083" y="565099"/>
                </a:lnTo>
                <a:close/>
              </a:path>
              <a:path w="2625090" h="885189">
                <a:moveTo>
                  <a:pt x="6083" y="590994"/>
                </a:moveTo>
                <a:lnTo>
                  <a:pt x="1523" y="590994"/>
                </a:lnTo>
                <a:lnTo>
                  <a:pt x="0" y="592518"/>
                </a:lnTo>
                <a:lnTo>
                  <a:pt x="0" y="604697"/>
                </a:lnTo>
                <a:lnTo>
                  <a:pt x="1523" y="607745"/>
                </a:lnTo>
                <a:lnTo>
                  <a:pt x="6083" y="607745"/>
                </a:lnTo>
                <a:lnTo>
                  <a:pt x="7607" y="604697"/>
                </a:lnTo>
                <a:lnTo>
                  <a:pt x="7607" y="592518"/>
                </a:lnTo>
                <a:lnTo>
                  <a:pt x="6083" y="590994"/>
                </a:lnTo>
                <a:close/>
              </a:path>
              <a:path w="2625090" h="885189">
                <a:moveTo>
                  <a:pt x="6083" y="615365"/>
                </a:moveTo>
                <a:lnTo>
                  <a:pt x="1523" y="615365"/>
                </a:lnTo>
                <a:lnTo>
                  <a:pt x="0" y="616889"/>
                </a:lnTo>
                <a:lnTo>
                  <a:pt x="0" y="630593"/>
                </a:lnTo>
                <a:lnTo>
                  <a:pt x="1523" y="632117"/>
                </a:lnTo>
                <a:lnTo>
                  <a:pt x="6083" y="632117"/>
                </a:lnTo>
                <a:lnTo>
                  <a:pt x="7607" y="630593"/>
                </a:lnTo>
                <a:lnTo>
                  <a:pt x="7607" y="616889"/>
                </a:lnTo>
                <a:lnTo>
                  <a:pt x="6083" y="615365"/>
                </a:lnTo>
                <a:close/>
              </a:path>
              <a:path w="2625090" h="885189">
                <a:moveTo>
                  <a:pt x="6083" y="641261"/>
                </a:moveTo>
                <a:lnTo>
                  <a:pt x="1523" y="641261"/>
                </a:lnTo>
                <a:lnTo>
                  <a:pt x="0" y="642772"/>
                </a:lnTo>
                <a:lnTo>
                  <a:pt x="0" y="656488"/>
                </a:lnTo>
                <a:lnTo>
                  <a:pt x="1523" y="658012"/>
                </a:lnTo>
                <a:lnTo>
                  <a:pt x="6083" y="658012"/>
                </a:lnTo>
                <a:lnTo>
                  <a:pt x="7607" y="656488"/>
                </a:lnTo>
                <a:lnTo>
                  <a:pt x="7607" y="642772"/>
                </a:lnTo>
                <a:lnTo>
                  <a:pt x="6083" y="641261"/>
                </a:lnTo>
                <a:close/>
              </a:path>
              <a:path w="2625090" h="885189">
                <a:moveTo>
                  <a:pt x="6083" y="665619"/>
                </a:moveTo>
                <a:lnTo>
                  <a:pt x="1523" y="665619"/>
                </a:lnTo>
                <a:lnTo>
                  <a:pt x="0" y="668667"/>
                </a:lnTo>
                <a:lnTo>
                  <a:pt x="0" y="680859"/>
                </a:lnTo>
                <a:lnTo>
                  <a:pt x="1523" y="682383"/>
                </a:lnTo>
                <a:lnTo>
                  <a:pt x="6083" y="682383"/>
                </a:lnTo>
                <a:lnTo>
                  <a:pt x="7607" y="680859"/>
                </a:lnTo>
                <a:lnTo>
                  <a:pt x="7607" y="668667"/>
                </a:lnTo>
                <a:lnTo>
                  <a:pt x="6083" y="665619"/>
                </a:lnTo>
                <a:close/>
              </a:path>
              <a:path w="2625090" h="885189">
                <a:moveTo>
                  <a:pt x="6083" y="691515"/>
                </a:moveTo>
                <a:lnTo>
                  <a:pt x="1523" y="691515"/>
                </a:lnTo>
                <a:lnTo>
                  <a:pt x="0" y="693039"/>
                </a:lnTo>
                <a:lnTo>
                  <a:pt x="0" y="706755"/>
                </a:lnTo>
                <a:lnTo>
                  <a:pt x="1523" y="708279"/>
                </a:lnTo>
                <a:lnTo>
                  <a:pt x="6083" y="708279"/>
                </a:lnTo>
                <a:lnTo>
                  <a:pt x="7607" y="706755"/>
                </a:lnTo>
                <a:lnTo>
                  <a:pt x="7607" y="693039"/>
                </a:lnTo>
                <a:lnTo>
                  <a:pt x="6083" y="691515"/>
                </a:lnTo>
                <a:close/>
              </a:path>
              <a:path w="2625090" h="885189">
                <a:moveTo>
                  <a:pt x="6083" y="717410"/>
                </a:moveTo>
                <a:lnTo>
                  <a:pt x="1523" y="717410"/>
                </a:lnTo>
                <a:lnTo>
                  <a:pt x="0" y="718934"/>
                </a:lnTo>
                <a:lnTo>
                  <a:pt x="0" y="731126"/>
                </a:lnTo>
                <a:lnTo>
                  <a:pt x="1523" y="734174"/>
                </a:lnTo>
                <a:lnTo>
                  <a:pt x="6083" y="734174"/>
                </a:lnTo>
                <a:lnTo>
                  <a:pt x="7607" y="731126"/>
                </a:lnTo>
                <a:lnTo>
                  <a:pt x="7607" y="718934"/>
                </a:lnTo>
                <a:lnTo>
                  <a:pt x="6083" y="717410"/>
                </a:lnTo>
                <a:close/>
              </a:path>
              <a:path w="2625090" h="885189">
                <a:moveTo>
                  <a:pt x="6083" y="741781"/>
                </a:moveTo>
                <a:lnTo>
                  <a:pt x="1523" y="741781"/>
                </a:lnTo>
                <a:lnTo>
                  <a:pt x="0" y="743305"/>
                </a:lnTo>
                <a:lnTo>
                  <a:pt x="0" y="757021"/>
                </a:lnTo>
                <a:lnTo>
                  <a:pt x="1523" y="758545"/>
                </a:lnTo>
                <a:lnTo>
                  <a:pt x="6083" y="758545"/>
                </a:lnTo>
                <a:lnTo>
                  <a:pt x="7607" y="757021"/>
                </a:lnTo>
                <a:lnTo>
                  <a:pt x="7607" y="743305"/>
                </a:lnTo>
                <a:lnTo>
                  <a:pt x="6083" y="741781"/>
                </a:lnTo>
                <a:close/>
              </a:path>
              <a:path w="2625090" h="885189">
                <a:moveTo>
                  <a:pt x="6083" y="767676"/>
                </a:moveTo>
                <a:lnTo>
                  <a:pt x="1523" y="767676"/>
                </a:lnTo>
                <a:lnTo>
                  <a:pt x="0" y="769200"/>
                </a:lnTo>
                <a:lnTo>
                  <a:pt x="0" y="782916"/>
                </a:lnTo>
                <a:lnTo>
                  <a:pt x="1523" y="784428"/>
                </a:lnTo>
                <a:lnTo>
                  <a:pt x="6083" y="784428"/>
                </a:lnTo>
                <a:lnTo>
                  <a:pt x="7607" y="782916"/>
                </a:lnTo>
                <a:lnTo>
                  <a:pt x="7607" y="769200"/>
                </a:lnTo>
                <a:lnTo>
                  <a:pt x="6083" y="767676"/>
                </a:lnTo>
                <a:close/>
              </a:path>
              <a:path w="2625090" h="885189">
                <a:moveTo>
                  <a:pt x="6083" y="792048"/>
                </a:moveTo>
                <a:lnTo>
                  <a:pt x="1523" y="792048"/>
                </a:lnTo>
                <a:lnTo>
                  <a:pt x="0" y="795096"/>
                </a:lnTo>
                <a:lnTo>
                  <a:pt x="0" y="807275"/>
                </a:lnTo>
                <a:lnTo>
                  <a:pt x="1523" y="808799"/>
                </a:lnTo>
                <a:lnTo>
                  <a:pt x="6083" y="808799"/>
                </a:lnTo>
                <a:lnTo>
                  <a:pt x="7607" y="807275"/>
                </a:lnTo>
                <a:lnTo>
                  <a:pt x="7607" y="795096"/>
                </a:lnTo>
                <a:lnTo>
                  <a:pt x="6083" y="792048"/>
                </a:lnTo>
                <a:close/>
              </a:path>
              <a:path w="2625090" h="885189">
                <a:moveTo>
                  <a:pt x="6083" y="817943"/>
                </a:moveTo>
                <a:lnTo>
                  <a:pt x="1523" y="817943"/>
                </a:lnTo>
                <a:lnTo>
                  <a:pt x="0" y="819467"/>
                </a:lnTo>
                <a:lnTo>
                  <a:pt x="0" y="833170"/>
                </a:lnTo>
                <a:lnTo>
                  <a:pt x="1523" y="834694"/>
                </a:lnTo>
                <a:lnTo>
                  <a:pt x="6083" y="834694"/>
                </a:lnTo>
                <a:lnTo>
                  <a:pt x="7607" y="833170"/>
                </a:lnTo>
                <a:lnTo>
                  <a:pt x="7607" y="819467"/>
                </a:lnTo>
                <a:lnTo>
                  <a:pt x="6083" y="817943"/>
                </a:lnTo>
                <a:close/>
              </a:path>
              <a:path w="2625090" h="885189">
                <a:moveTo>
                  <a:pt x="6083" y="843838"/>
                </a:moveTo>
                <a:lnTo>
                  <a:pt x="1523" y="843838"/>
                </a:lnTo>
                <a:lnTo>
                  <a:pt x="0" y="845362"/>
                </a:lnTo>
                <a:lnTo>
                  <a:pt x="0" y="857542"/>
                </a:lnTo>
                <a:lnTo>
                  <a:pt x="1523" y="860590"/>
                </a:lnTo>
                <a:lnTo>
                  <a:pt x="6083" y="860590"/>
                </a:lnTo>
                <a:lnTo>
                  <a:pt x="7607" y="857542"/>
                </a:lnTo>
                <a:lnTo>
                  <a:pt x="7607" y="845362"/>
                </a:lnTo>
                <a:lnTo>
                  <a:pt x="6083" y="843838"/>
                </a:lnTo>
                <a:close/>
              </a:path>
              <a:path w="2625090" h="885189">
                <a:moveTo>
                  <a:pt x="6083" y="868210"/>
                </a:moveTo>
                <a:lnTo>
                  <a:pt x="1523" y="868210"/>
                </a:lnTo>
                <a:lnTo>
                  <a:pt x="0" y="869734"/>
                </a:lnTo>
                <a:lnTo>
                  <a:pt x="0" y="883437"/>
                </a:lnTo>
                <a:lnTo>
                  <a:pt x="1523" y="884961"/>
                </a:lnTo>
                <a:lnTo>
                  <a:pt x="6083" y="884961"/>
                </a:lnTo>
                <a:lnTo>
                  <a:pt x="7607" y="883437"/>
                </a:lnTo>
                <a:lnTo>
                  <a:pt x="7607" y="880389"/>
                </a:lnTo>
                <a:lnTo>
                  <a:pt x="3035" y="875830"/>
                </a:lnTo>
                <a:lnTo>
                  <a:pt x="7607" y="875830"/>
                </a:lnTo>
                <a:lnTo>
                  <a:pt x="7607" y="869734"/>
                </a:lnTo>
                <a:lnTo>
                  <a:pt x="6083" y="868210"/>
                </a:lnTo>
                <a:close/>
              </a:path>
              <a:path w="2625090" h="885189">
                <a:moveTo>
                  <a:pt x="6083" y="875830"/>
                </a:moveTo>
                <a:lnTo>
                  <a:pt x="3035" y="875830"/>
                </a:lnTo>
                <a:lnTo>
                  <a:pt x="7607" y="880389"/>
                </a:lnTo>
                <a:lnTo>
                  <a:pt x="7607" y="878865"/>
                </a:lnTo>
                <a:lnTo>
                  <a:pt x="6083" y="875830"/>
                </a:lnTo>
                <a:close/>
              </a:path>
              <a:path w="2625090" h="885189">
                <a:moveTo>
                  <a:pt x="7607" y="875830"/>
                </a:moveTo>
                <a:lnTo>
                  <a:pt x="6083" y="875830"/>
                </a:lnTo>
                <a:lnTo>
                  <a:pt x="7607" y="878865"/>
                </a:lnTo>
                <a:lnTo>
                  <a:pt x="7607" y="875830"/>
                </a:lnTo>
                <a:close/>
              </a:path>
              <a:path w="2625090" h="885189">
                <a:moveTo>
                  <a:pt x="31965" y="875830"/>
                </a:moveTo>
                <a:lnTo>
                  <a:pt x="18262" y="875830"/>
                </a:lnTo>
                <a:lnTo>
                  <a:pt x="16738" y="878865"/>
                </a:lnTo>
                <a:lnTo>
                  <a:pt x="16738" y="883437"/>
                </a:lnTo>
                <a:lnTo>
                  <a:pt x="18262" y="884961"/>
                </a:lnTo>
                <a:lnTo>
                  <a:pt x="31965" y="884961"/>
                </a:lnTo>
                <a:lnTo>
                  <a:pt x="33489" y="883437"/>
                </a:lnTo>
                <a:lnTo>
                  <a:pt x="33489" y="878865"/>
                </a:lnTo>
                <a:lnTo>
                  <a:pt x="31965" y="875830"/>
                </a:lnTo>
                <a:close/>
              </a:path>
              <a:path w="2625090" h="885189">
                <a:moveTo>
                  <a:pt x="57848" y="875830"/>
                </a:moveTo>
                <a:lnTo>
                  <a:pt x="44145" y="875830"/>
                </a:lnTo>
                <a:lnTo>
                  <a:pt x="42621" y="878865"/>
                </a:lnTo>
                <a:lnTo>
                  <a:pt x="42621" y="883437"/>
                </a:lnTo>
                <a:lnTo>
                  <a:pt x="44145" y="884961"/>
                </a:lnTo>
                <a:lnTo>
                  <a:pt x="57848" y="884961"/>
                </a:lnTo>
                <a:lnTo>
                  <a:pt x="59372" y="883437"/>
                </a:lnTo>
                <a:lnTo>
                  <a:pt x="59372" y="878865"/>
                </a:lnTo>
                <a:lnTo>
                  <a:pt x="57848" y="875830"/>
                </a:lnTo>
                <a:close/>
              </a:path>
              <a:path w="2625090" h="885189">
                <a:moveTo>
                  <a:pt x="82207" y="875830"/>
                </a:moveTo>
                <a:lnTo>
                  <a:pt x="70027" y="875830"/>
                </a:lnTo>
                <a:lnTo>
                  <a:pt x="66979" y="878865"/>
                </a:lnTo>
                <a:lnTo>
                  <a:pt x="66979" y="883437"/>
                </a:lnTo>
                <a:lnTo>
                  <a:pt x="70027" y="884961"/>
                </a:lnTo>
                <a:lnTo>
                  <a:pt x="82207" y="884961"/>
                </a:lnTo>
                <a:lnTo>
                  <a:pt x="83718" y="883437"/>
                </a:lnTo>
                <a:lnTo>
                  <a:pt x="83718" y="878865"/>
                </a:lnTo>
                <a:lnTo>
                  <a:pt x="82207" y="875830"/>
                </a:lnTo>
                <a:close/>
              </a:path>
              <a:path w="2625090" h="885189">
                <a:moveTo>
                  <a:pt x="108076" y="875830"/>
                </a:moveTo>
                <a:lnTo>
                  <a:pt x="94386" y="875830"/>
                </a:lnTo>
                <a:lnTo>
                  <a:pt x="92862" y="878865"/>
                </a:lnTo>
                <a:lnTo>
                  <a:pt x="92862" y="883437"/>
                </a:lnTo>
                <a:lnTo>
                  <a:pt x="94386" y="884961"/>
                </a:lnTo>
                <a:lnTo>
                  <a:pt x="108076" y="884961"/>
                </a:lnTo>
                <a:lnTo>
                  <a:pt x="109600" y="883437"/>
                </a:lnTo>
                <a:lnTo>
                  <a:pt x="109600" y="878865"/>
                </a:lnTo>
                <a:lnTo>
                  <a:pt x="108076" y="875830"/>
                </a:lnTo>
                <a:close/>
              </a:path>
              <a:path w="2625090" h="885189">
                <a:moveTo>
                  <a:pt x="132435" y="875830"/>
                </a:moveTo>
                <a:lnTo>
                  <a:pt x="120256" y="875830"/>
                </a:lnTo>
                <a:lnTo>
                  <a:pt x="118732" y="878865"/>
                </a:lnTo>
                <a:lnTo>
                  <a:pt x="118732" y="883437"/>
                </a:lnTo>
                <a:lnTo>
                  <a:pt x="120256" y="884961"/>
                </a:lnTo>
                <a:lnTo>
                  <a:pt x="132435" y="884961"/>
                </a:lnTo>
                <a:lnTo>
                  <a:pt x="135483" y="883437"/>
                </a:lnTo>
                <a:lnTo>
                  <a:pt x="135483" y="878865"/>
                </a:lnTo>
                <a:lnTo>
                  <a:pt x="132435" y="875830"/>
                </a:lnTo>
                <a:close/>
              </a:path>
              <a:path w="2625090" h="885189">
                <a:moveTo>
                  <a:pt x="158318" y="875830"/>
                </a:moveTo>
                <a:lnTo>
                  <a:pt x="144614" y="875830"/>
                </a:lnTo>
                <a:lnTo>
                  <a:pt x="143090" y="878865"/>
                </a:lnTo>
                <a:lnTo>
                  <a:pt x="143090" y="883437"/>
                </a:lnTo>
                <a:lnTo>
                  <a:pt x="144614" y="884961"/>
                </a:lnTo>
                <a:lnTo>
                  <a:pt x="158318" y="884961"/>
                </a:lnTo>
                <a:lnTo>
                  <a:pt x="159842" y="883437"/>
                </a:lnTo>
                <a:lnTo>
                  <a:pt x="159842" y="878865"/>
                </a:lnTo>
                <a:lnTo>
                  <a:pt x="158318" y="875830"/>
                </a:lnTo>
                <a:close/>
              </a:path>
              <a:path w="2625090" h="885189">
                <a:moveTo>
                  <a:pt x="184200" y="875830"/>
                </a:moveTo>
                <a:lnTo>
                  <a:pt x="170497" y="875830"/>
                </a:lnTo>
                <a:lnTo>
                  <a:pt x="168973" y="878865"/>
                </a:lnTo>
                <a:lnTo>
                  <a:pt x="168973" y="883437"/>
                </a:lnTo>
                <a:lnTo>
                  <a:pt x="170497" y="884961"/>
                </a:lnTo>
                <a:lnTo>
                  <a:pt x="184200" y="884961"/>
                </a:lnTo>
                <a:lnTo>
                  <a:pt x="185724" y="883437"/>
                </a:lnTo>
                <a:lnTo>
                  <a:pt x="185724" y="878865"/>
                </a:lnTo>
                <a:lnTo>
                  <a:pt x="184200" y="875830"/>
                </a:lnTo>
                <a:close/>
              </a:path>
              <a:path w="2625090" h="885189">
                <a:moveTo>
                  <a:pt x="208559" y="875830"/>
                </a:moveTo>
                <a:lnTo>
                  <a:pt x="196380" y="875830"/>
                </a:lnTo>
                <a:lnTo>
                  <a:pt x="193332" y="878865"/>
                </a:lnTo>
                <a:lnTo>
                  <a:pt x="193332" y="883437"/>
                </a:lnTo>
                <a:lnTo>
                  <a:pt x="196380" y="884961"/>
                </a:lnTo>
                <a:lnTo>
                  <a:pt x="208559" y="884961"/>
                </a:lnTo>
                <a:lnTo>
                  <a:pt x="211594" y="883437"/>
                </a:lnTo>
                <a:lnTo>
                  <a:pt x="211594" y="878865"/>
                </a:lnTo>
                <a:lnTo>
                  <a:pt x="208559" y="875830"/>
                </a:lnTo>
                <a:close/>
              </a:path>
              <a:path w="2625090" h="885189">
                <a:moveTo>
                  <a:pt x="234429" y="875830"/>
                </a:moveTo>
                <a:lnTo>
                  <a:pt x="220738" y="875830"/>
                </a:lnTo>
                <a:lnTo>
                  <a:pt x="219214" y="878865"/>
                </a:lnTo>
                <a:lnTo>
                  <a:pt x="219214" y="883437"/>
                </a:lnTo>
                <a:lnTo>
                  <a:pt x="220738" y="884961"/>
                </a:lnTo>
                <a:lnTo>
                  <a:pt x="234429" y="884961"/>
                </a:lnTo>
                <a:lnTo>
                  <a:pt x="235953" y="883437"/>
                </a:lnTo>
                <a:lnTo>
                  <a:pt x="235953" y="878865"/>
                </a:lnTo>
                <a:lnTo>
                  <a:pt x="234429" y="875830"/>
                </a:lnTo>
                <a:close/>
              </a:path>
              <a:path w="2625090" h="885189">
                <a:moveTo>
                  <a:pt x="260311" y="875830"/>
                </a:moveTo>
                <a:lnTo>
                  <a:pt x="246608" y="875830"/>
                </a:lnTo>
                <a:lnTo>
                  <a:pt x="245097" y="878865"/>
                </a:lnTo>
                <a:lnTo>
                  <a:pt x="245097" y="883437"/>
                </a:lnTo>
                <a:lnTo>
                  <a:pt x="246608" y="884961"/>
                </a:lnTo>
                <a:lnTo>
                  <a:pt x="260311" y="884961"/>
                </a:lnTo>
                <a:lnTo>
                  <a:pt x="261835" y="883437"/>
                </a:lnTo>
                <a:lnTo>
                  <a:pt x="261835" y="878865"/>
                </a:lnTo>
                <a:lnTo>
                  <a:pt x="260311" y="875830"/>
                </a:lnTo>
                <a:close/>
              </a:path>
              <a:path w="2625090" h="885189">
                <a:moveTo>
                  <a:pt x="284670" y="875830"/>
                </a:moveTo>
                <a:lnTo>
                  <a:pt x="272491" y="875830"/>
                </a:lnTo>
                <a:lnTo>
                  <a:pt x="269443" y="878865"/>
                </a:lnTo>
                <a:lnTo>
                  <a:pt x="269443" y="883437"/>
                </a:lnTo>
                <a:lnTo>
                  <a:pt x="272491" y="884961"/>
                </a:lnTo>
                <a:lnTo>
                  <a:pt x="284670" y="884961"/>
                </a:lnTo>
                <a:lnTo>
                  <a:pt x="286194" y="883437"/>
                </a:lnTo>
                <a:lnTo>
                  <a:pt x="286194" y="878865"/>
                </a:lnTo>
                <a:lnTo>
                  <a:pt x="284670" y="875830"/>
                </a:lnTo>
                <a:close/>
              </a:path>
              <a:path w="2625090" h="885189">
                <a:moveTo>
                  <a:pt x="310553" y="875830"/>
                </a:moveTo>
                <a:lnTo>
                  <a:pt x="296849" y="875830"/>
                </a:lnTo>
                <a:lnTo>
                  <a:pt x="295325" y="878865"/>
                </a:lnTo>
                <a:lnTo>
                  <a:pt x="295325" y="883437"/>
                </a:lnTo>
                <a:lnTo>
                  <a:pt x="296849" y="884961"/>
                </a:lnTo>
                <a:lnTo>
                  <a:pt x="310553" y="884961"/>
                </a:lnTo>
                <a:lnTo>
                  <a:pt x="312077" y="883437"/>
                </a:lnTo>
                <a:lnTo>
                  <a:pt x="312077" y="878865"/>
                </a:lnTo>
                <a:lnTo>
                  <a:pt x="310553" y="875830"/>
                </a:lnTo>
                <a:close/>
              </a:path>
              <a:path w="2625090" h="885189">
                <a:moveTo>
                  <a:pt x="336435" y="875830"/>
                </a:moveTo>
                <a:lnTo>
                  <a:pt x="322732" y="875830"/>
                </a:lnTo>
                <a:lnTo>
                  <a:pt x="321208" y="878865"/>
                </a:lnTo>
                <a:lnTo>
                  <a:pt x="321208" y="883437"/>
                </a:lnTo>
                <a:lnTo>
                  <a:pt x="322732" y="884961"/>
                </a:lnTo>
                <a:lnTo>
                  <a:pt x="336435" y="884961"/>
                </a:lnTo>
                <a:lnTo>
                  <a:pt x="337959" y="883437"/>
                </a:lnTo>
                <a:lnTo>
                  <a:pt x="337959" y="878865"/>
                </a:lnTo>
                <a:lnTo>
                  <a:pt x="336435" y="875830"/>
                </a:lnTo>
                <a:close/>
              </a:path>
              <a:path w="2625090" h="885189">
                <a:moveTo>
                  <a:pt x="360794" y="875830"/>
                </a:moveTo>
                <a:lnTo>
                  <a:pt x="348614" y="875830"/>
                </a:lnTo>
                <a:lnTo>
                  <a:pt x="345566" y="878865"/>
                </a:lnTo>
                <a:lnTo>
                  <a:pt x="345566" y="883437"/>
                </a:lnTo>
                <a:lnTo>
                  <a:pt x="348614" y="884961"/>
                </a:lnTo>
                <a:lnTo>
                  <a:pt x="360794" y="884961"/>
                </a:lnTo>
                <a:lnTo>
                  <a:pt x="362305" y="883437"/>
                </a:lnTo>
                <a:lnTo>
                  <a:pt x="362305" y="878865"/>
                </a:lnTo>
                <a:lnTo>
                  <a:pt x="360794" y="875830"/>
                </a:lnTo>
                <a:close/>
              </a:path>
              <a:path w="2625090" h="885189">
                <a:moveTo>
                  <a:pt x="386664" y="875830"/>
                </a:moveTo>
                <a:lnTo>
                  <a:pt x="372973" y="875830"/>
                </a:lnTo>
                <a:lnTo>
                  <a:pt x="371449" y="878865"/>
                </a:lnTo>
                <a:lnTo>
                  <a:pt x="371449" y="883437"/>
                </a:lnTo>
                <a:lnTo>
                  <a:pt x="372973" y="884961"/>
                </a:lnTo>
                <a:lnTo>
                  <a:pt x="386664" y="884961"/>
                </a:lnTo>
                <a:lnTo>
                  <a:pt x="388188" y="883437"/>
                </a:lnTo>
                <a:lnTo>
                  <a:pt x="388188" y="878865"/>
                </a:lnTo>
                <a:lnTo>
                  <a:pt x="386664" y="875830"/>
                </a:lnTo>
                <a:close/>
              </a:path>
              <a:path w="2625090" h="885189">
                <a:moveTo>
                  <a:pt x="411022" y="875830"/>
                </a:moveTo>
                <a:lnTo>
                  <a:pt x="398843" y="875830"/>
                </a:lnTo>
                <a:lnTo>
                  <a:pt x="397319" y="878865"/>
                </a:lnTo>
                <a:lnTo>
                  <a:pt x="397319" y="883437"/>
                </a:lnTo>
                <a:lnTo>
                  <a:pt x="398843" y="884961"/>
                </a:lnTo>
                <a:lnTo>
                  <a:pt x="411022" y="884961"/>
                </a:lnTo>
                <a:lnTo>
                  <a:pt x="414070" y="883437"/>
                </a:lnTo>
                <a:lnTo>
                  <a:pt x="414070" y="878865"/>
                </a:lnTo>
                <a:lnTo>
                  <a:pt x="411022" y="875830"/>
                </a:lnTo>
                <a:close/>
              </a:path>
              <a:path w="2625090" h="885189">
                <a:moveTo>
                  <a:pt x="436905" y="875830"/>
                </a:moveTo>
                <a:lnTo>
                  <a:pt x="423202" y="875830"/>
                </a:lnTo>
                <a:lnTo>
                  <a:pt x="421678" y="878865"/>
                </a:lnTo>
                <a:lnTo>
                  <a:pt x="421678" y="883437"/>
                </a:lnTo>
                <a:lnTo>
                  <a:pt x="423202" y="884961"/>
                </a:lnTo>
                <a:lnTo>
                  <a:pt x="436905" y="884961"/>
                </a:lnTo>
                <a:lnTo>
                  <a:pt x="438429" y="883437"/>
                </a:lnTo>
                <a:lnTo>
                  <a:pt x="438429" y="878865"/>
                </a:lnTo>
                <a:lnTo>
                  <a:pt x="436905" y="875830"/>
                </a:lnTo>
                <a:close/>
              </a:path>
              <a:path w="2625090" h="885189">
                <a:moveTo>
                  <a:pt x="462787" y="875830"/>
                </a:moveTo>
                <a:lnTo>
                  <a:pt x="449084" y="875830"/>
                </a:lnTo>
                <a:lnTo>
                  <a:pt x="447560" y="878865"/>
                </a:lnTo>
                <a:lnTo>
                  <a:pt x="447560" y="883437"/>
                </a:lnTo>
                <a:lnTo>
                  <a:pt x="449084" y="884961"/>
                </a:lnTo>
                <a:lnTo>
                  <a:pt x="462787" y="884961"/>
                </a:lnTo>
                <a:lnTo>
                  <a:pt x="464311" y="883437"/>
                </a:lnTo>
                <a:lnTo>
                  <a:pt x="464311" y="878865"/>
                </a:lnTo>
                <a:lnTo>
                  <a:pt x="462787" y="875830"/>
                </a:lnTo>
                <a:close/>
              </a:path>
              <a:path w="2625090" h="885189">
                <a:moveTo>
                  <a:pt x="487146" y="875830"/>
                </a:moveTo>
                <a:lnTo>
                  <a:pt x="474967" y="875830"/>
                </a:lnTo>
                <a:lnTo>
                  <a:pt x="471919" y="878865"/>
                </a:lnTo>
                <a:lnTo>
                  <a:pt x="471919" y="883437"/>
                </a:lnTo>
                <a:lnTo>
                  <a:pt x="474967" y="884961"/>
                </a:lnTo>
                <a:lnTo>
                  <a:pt x="487146" y="884961"/>
                </a:lnTo>
                <a:lnTo>
                  <a:pt x="490181" y="883437"/>
                </a:lnTo>
                <a:lnTo>
                  <a:pt x="490181" y="878865"/>
                </a:lnTo>
                <a:lnTo>
                  <a:pt x="487146" y="875830"/>
                </a:lnTo>
                <a:close/>
              </a:path>
              <a:path w="2625090" h="885189">
                <a:moveTo>
                  <a:pt x="513016" y="875830"/>
                </a:moveTo>
                <a:lnTo>
                  <a:pt x="499325" y="875830"/>
                </a:lnTo>
                <a:lnTo>
                  <a:pt x="497801" y="878865"/>
                </a:lnTo>
                <a:lnTo>
                  <a:pt x="497801" y="883437"/>
                </a:lnTo>
                <a:lnTo>
                  <a:pt x="499325" y="884961"/>
                </a:lnTo>
                <a:lnTo>
                  <a:pt x="513016" y="884961"/>
                </a:lnTo>
                <a:lnTo>
                  <a:pt x="514540" y="883437"/>
                </a:lnTo>
                <a:lnTo>
                  <a:pt x="514540" y="878865"/>
                </a:lnTo>
                <a:lnTo>
                  <a:pt x="513016" y="875830"/>
                </a:lnTo>
                <a:close/>
              </a:path>
              <a:path w="2625090" h="885189">
                <a:moveTo>
                  <a:pt x="538899" y="875830"/>
                </a:moveTo>
                <a:lnTo>
                  <a:pt x="525195" y="875830"/>
                </a:lnTo>
                <a:lnTo>
                  <a:pt x="523684" y="878865"/>
                </a:lnTo>
                <a:lnTo>
                  <a:pt x="523684" y="883437"/>
                </a:lnTo>
                <a:lnTo>
                  <a:pt x="525195" y="884961"/>
                </a:lnTo>
                <a:lnTo>
                  <a:pt x="538899" y="884961"/>
                </a:lnTo>
                <a:lnTo>
                  <a:pt x="540423" y="883437"/>
                </a:lnTo>
                <a:lnTo>
                  <a:pt x="540423" y="878865"/>
                </a:lnTo>
                <a:lnTo>
                  <a:pt x="538899" y="875830"/>
                </a:lnTo>
                <a:close/>
              </a:path>
              <a:path w="2625090" h="885189">
                <a:moveTo>
                  <a:pt x="563257" y="875830"/>
                </a:moveTo>
                <a:lnTo>
                  <a:pt x="551078" y="875830"/>
                </a:lnTo>
                <a:lnTo>
                  <a:pt x="548030" y="878865"/>
                </a:lnTo>
                <a:lnTo>
                  <a:pt x="548030" y="883437"/>
                </a:lnTo>
                <a:lnTo>
                  <a:pt x="551078" y="884961"/>
                </a:lnTo>
                <a:lnTo>
                  <a:pt x="563257" y="884961"/>
                </a:lnTo>
                <a:lnTo>
                  <a:pt x="564781" y="883437"/>
                </a:lnTo>
                <a:lnTo>
                  <a:pt x="564781" y="878865"/>
                </a:lnTo>
                <a:lnTo>
                  <a:pt x="563257" y="875830"/>
                </a:lnTo>
                <a:close/>
              </a:path>
              <a:path w="2625090" h="885189">
                <a:moveTo>
                  <a:pt x="589140" y="875830"/>
                </a:moveTo>
                <a:lnTo>
                  <a:pt x="575436" y="875830"/>
                </a:lnTo>
                <a:lnTo>
                  <a:pt x="573912" y="878865"/>
                </a:lnTo>
                <a:lnTo>
                  <a:pt x="573912" y="883437"/>
                </a:lnTo>
                <a:lnTo>
                  <a:pt x="575436" y="884961"/>
                </a:lnTo>
                <a:lnTo>
                  <a:pt x="589140" y="884961"/>
                </a:lnTo>
                <a:lnTo>
                  <a:pt x="590664" y="883437"/>
                </a:lnTo>
                <a:lnTo>
                  <a:pt x="590664" y="878865"/>
                </a:lnTo>
                <a:lnTo>
                  <a:pt x="589140" y="875830"/>
                </a:lnTo>
                <a:close/>
              </a:path>
              <a:path w="2625090" h="885189">
                <a:moveTo>
                  <a:pt x="613498" y="875830"/>
                </a:moveTo>
                <a:lnTo>
                  <a:pt x="601319" y="875830"/>
                </a:lnTo>
                <a:lnTo>
                  <a:pt x="599795" y="878865"/>
                </a:lnTo>
                <a:lnTo>
                  <a:pt x="599795" y="883437"/>
                </a:lnTo>
                <a:lnTo>
                  <a:pt x="601319" y="884961"/>
                </a:lnTo>
                <a:lnTo>
                  <a:pt x="613498" y="884961"/>
                </a:lnTo>
                <a:lnTo>
                  <a:pt x="616546" y="883437"/>
                </a:lnTo>
                <a:lnTo>
                  <a:pt x="616546" y="878865"/>
                </a:lnTo>
                <a:lnTo>
                  <a:pt x="613498" y="875830"/>
                </a:lnTo>
                <a:close/>
              </a:path>
              <a:path w="2625090" h="885189">
                <a:moveTo>
                  <a:pt x="639381" y="875830"/>
                </a:moveTo>
                <a:lnTo>
                  <a:pt x="627202" y="875830"/>
                </a:lnTo>
                <a:lnTo>
                  <a:pt x="624154" y="878865"/>
                </a:lnTo>
                <a:lnTo>
                  <a:pt x="624154" y="883437"/>
                </a:lnTo>
                <a:lnTo>
                  <a:pt x="627202" y="884961"/>
                </a:lnTo>
                <a:lnTo>
                  <a:pt x="639381" y="884961"/>
                </a:lnTo>
                <a:lnTo>
                  <a:pt x="640892" y="883437"/>
                </a:lnTo>
                <a:lnTo>
                  <a:pt x="640892" y="878865"/>
                </a:lnTo>
                <a:lnTo>
                  <a:pt x="639381" y="875830"/>
                </a:lnTo>
                <a:close/>
              </a:path>
              <a:path w="2625090" h="885189">
                <a:moveTo>
                  <a:pt x="665251" y="875830"/>
                </a:moveTo>
                <a:lnTo>
                  <a:pt x="651560" y="875830"/>
                </a:lnTo>
                <a:lnTo>
                  <a:pt x="650036" y="878865"/>
                </a:lnTo>
                <a:lnTo>
                  <a:pt x="650036" y="883437"/>
                </a:lnTo>
                <a:lnTo>
                  <a:pt x="651560" y="884961"/>
                </a:lnTo>
                <a:lnTo>
                  <a:pt x="665251" y="884961"/>
                </a:lnTo>
                <a:lnTo>
                  <a:pt x="666775" y="883437"/>
                </a:lnTo>
                <a:lnTo>
                  <a:pt x="666775" y="878865"/>
                </a:lnTo>
                <a:lnTo>
                  <a:pt x="665251" y="875830"/>
                </a:lnTo>
                <a:close/>
              </a:path>
              <a:path w="2625090" h="885189">
                <a:moveTo>
                  <a:pt x="689609" y="875830"/>
                </a:moveTo>
                <a:lnTo>
                  <a:pt x="677430" y="875830"/>
                </a:lnTo>
                <a:lnTo>
                  <a:pt x="675906" y="878865"/>
                </a:lnTo>
                <a:lnTo>
                  <a:pt x="675906" y="883437"/>
                </a:lnTo>
                <a:lnTo>
                  <a:pt x="677430" y="884961"/>
                </a:lnTo>
                <a:lnTo>
                  <a:pt x="689609" y="884961"/>
                </a:lnTo>
                <a:lnTo>
                  <a:pt x="692657" y="883437"/>
                </a:lnTo>
                <a:lnTo>
                  <a:pt x="692657" y="878865"/>
                </a:lnTo>
                <a:lnTo>
                  <a:pt x="689609" y="875830"/>
                </a:lnTo>
                <a:close/>
              </a:path>
              <a:path w="2625090" h="885189">
                <a:moveTo>
                  <a:pt x="715492" y="875830"/>
                </a:moveTo>
                <a:lnTo>
                  <a:pt x="701789" y="875830"/>
                </a:lnTo>
                <a:lnTo>
                  <a:pt x="700265" y="878865"/>
                </a:lnTo>
                <a:lnTo>
                  <a:pt x="700265" y="883437"/>
                </a:lnTo>
                <a:lnTo>
                  <a:pt x="701789" y="884961"/>
                </a:lnTo>
                <a:lnTo>
                  <a:pt x="715492" y="884961"/>
                </a:lnTo>
                <a:lnTo>
                  <a:pt x="717016" y="883437"/>
                </a:lnTo>
                <a:lnTo>
                  <a:pt x="717016" y="878865"/>
                </a:lnTo>
                <a:lnTo>
                  <a:pt x="715492" y="875830"/>
                </a:lnTo>
                <a:close/>
              </a:path>
              <a:path w="2625090" h="885189">
                <a:moveTo>
                  <a:pt x="741375" y="875830"/>
                </a:moveTo>
                <a:lnTo>
                  <a:pt x="727671" y="875830"/>
                </a:lnTo>
                <a:lnTo>
                  <a:pt x="726147" y="878865"/>
                </a:lnTo>
                <a:lnTo>
                  <a:pt x="726147" y="883437"/>
                </a:lnTo>
                <a:lnTo>
                  <a:pt x="727671" y="884961"/>
                </a:lnTo>
                <a:lnTo>
                  <a:pt x="741375" y="884961"/>
                </a:lnTo>
                <a:lnTo>
                  <a:pt x="742899" y="883437"/>
                </a:lnTo>
                <a:lnTo>
                  <a:pt x="742899" y="878865"/>
                </a:lnTo>
                <a:lnTo>
                  <a:pt x="741375" y="875830"/>
                </a:lnTo>
                <a:close/>
              </a:path>
              <a:path w="2625090" h="885189">
                <a:moveTo>
                  <a:pt x="765733" y="875830"/>
                </a:moveTo>
                <a:lnTo>
                  <a:pt x="753554" y="875830"/>
                </a:lnTo>
                <a:lnTo>
                  <a:pt x="750506" y="878865"/>
                </a:lnTo>
                <a:lnTo>
                  <a:pt x="750506" y="883437"/>
                </a:lnTo>
                <a:lnTo>
                  <a:pt x="753554" y="884961"/>
                </a:lnTo>
                <a:lnTo>
                  <a:pt x="765733" y="884961"/>
                </a:lnTo>
                <a:lnTo>
                  <a:pt x="768769" y="883437"/>
                </a:lnTo>
                <a:lnTo>
                  <a:pt x="768769" y="878865"/>
                </a:lnTo>
                <a:lnTo>
                  <a:pt x="765733" y="875830"/>
                </a:lnTo>
                <a:close/>
              </a:path>
              <a:path w="2625090" h="885189">
                <a:moveTo>
                  <a:pt x="791616" y="875830"/>
                </a:moveTo>
                <a:lnTo>
                  <a:pt x="777913" y="875830"/>
                </a:lnTo>
                <a:lnTo>
                  <a:pt x="776389" y="878865"/>
                </a:lnTo>
                <a:lnTo>
                  <a:pt x="776389" y="883437"/>
                </a:lnTo>
                <a:lnTo>
                  <a:pt x="777913" y="884961"/>
                </a:lnTo>
                <a:lnTo>
                  <a:pt x="791616" y="884961"/>
                </a:lnTo>
                <a:lnTo>
                  <a:pt x="793127" y="883437"/>
                </a:lnTo>
                <a:lnTo>
                  <a:pt x="793127" y="878865"/>
                </a:lnTo>
                <a:lnTo>
                  <a:pt x="791616" y="875830"/>
                </a:lnTo>
                <a:close/>
              </a:path>
              <a:path w="2625090" h="885189">
                <a:moveTo>
                  <a:pt x="817486" y="875830"/>
                </a:moveTo>
                <a:lnTo>
                  <a:pt x="803782" y="875830"/>
                </a:lnTo>
                <a:lnTo>
                  <a:pt x="802271" y="878865"/>
                </a:lnTo>
                <a:lnTo>
                  <a:pt x="802271" y="883437"/>
                </a:lnTo>
                <a:lnTo>
                  <a:pt x="803782" y="884961"/>
                </a:lnTo>
                <a:lnTo>
                  <a:pt x="817486" y="884961"/>
                </a:lnTo>
                <a:lnTo>
                  <a:pt x="819010" y="883437"/>
                </a:lnTo>
                <a:lnTo>
                  <a:pt x="819010" y="878865"/>
                </a:lnTo>
                <a:lnTo>
                  <a:pt x="817486" y="875830"/>
                </a:lnTo>
                <a:close/>
              </a:path>
              <a:path w="2625090" h="885189">
                <a:moveTo>
                  <a:pt x="841844" y="875830"/>
                </a:moveTo>
                <a:lnTo>
                  <a:pt x="829665" y="875830"/>
                </a:lnTo>
                <a:lnTo>
                  <a:pt x="826617" y="878865"/>
                </a:lnTo>
                <a:lnTo>
                  <a:pt x="826617" y="883437"/>
                </a:lnTo>
                <a:lnTo>
                  <a:pt x="829665" y="884961"/>
                </a:lnTo>
                <a:lnTo>
                  <a:pt x="841844" y="884961"/>
                </a:lnTo>
                <a:lnTo>
                  <a:pt x="843368" y="883437"/>
                </a:lnTo>
                <a:lnTo>
                  <a:pt x="843368" y="878865"/>
                </a:lnTo>
                <a:lnTo>
                  <a:pt x="841844" y="875830"/>
                </a:lnTo>
                <a:close/>
              </a:path>
              <a:path w="2625090" h="885189">
                <a:moveTo>
                  <a:pt x="867727" y="875830"/>
                </a:moveTo>
                <a:lnTo>
                  <a:pt x="854024" y="875830"/>
                </a:lnTo>
                <a:lnTo>
                  <a:pt x="852500" y="878865"/>
                </a:lnTo>
                <a:lnTo>
                  <a:pt x="852500" y="883437"/>
                </a:lnTo>
                <a:lnTo>
                  <a:pt x="854024" y="884961"/>
                </a:lnTo>
                <a:lnTo>
                  <a:pt x="867727" y="884961"/>
                </a:lnTo>
                <a:lnTo>
                  <a:pt x="869251" y="883437"/>
                </a:lnTo>
                <a:lnTo>
                  <a:pt x="869251" y="878865"/>
                </a:lnTo>
                <a:lnTo>
                  <a:pt x="867727" y="875830"/>
                </a:lnTo>
                <a:close/>
              </a:path>
              <a:path w="2625090" h="885189">
                <a:moveTo>
                  <a:pt x="892086" y="875830"/>
                </a:moveTo>
                <a:lnTo>
                  <a:pt x="879906" y="875830"/>
                </a:lnTo>
                <a:lnTo>
                  <a:pt x="878382" y="878865"/>
                </a:lnTo>
                <a:lnTo>
                  <a:pt x="878382" y="883437"/>
                </a:lnTo>
                <a:lnTo>
                  <a:pt x="879906" y="884961"/>
                </a:lnTo>
                <a:lnTo>
                  <a:pt x="892086" y="884961"/>
                </a:lnTo>
                <a:lnTo>
                  <a:pt x="895134" y="883437"/>
                </a:lnTo>
                <a:lnTo>
                  <a:pt x="895134" y="878865"/>
                </a:lnTo>
                <a:lnTo>
                  <a:pt x="892086" y="875830"/>
                </a:lnTo>
                <a:close/>
              </a:path>
              <a:path w="2625090" h="885189">
                <a:moveTo>
                  <a:pt x="917968" y="875830"/>
                </a:moveTo>
                <a:lnTo>
                  <a:pt x="905789" y="875830"/>
                </a:lnTo>
                <a:lnTo>
                  <a:pt x="902741" y="878865"/>
                </a:lnTo>
                <a:lnTo>
                  <a:pt x="902741" y="883437"/>
                </a:lnTo>
                <a:lnTo>
                  <a:pt x="905789" y="884961"/>
                </a:lnTo>
                <a:lnTo>
                  <a:pt x="917968" y="884961"/>
                </a:lnTo>
                <a:lnTo>
                  <a:pt x="919479" y="883437"/>
                </a:lnTo>
                <a:lnTo>
                  <a:pt x="919479" y="878865"/>
                </a:lnTo>
                <a:lnTo>
                  <a:pt x="917968" y="875830"/>
                </a:lnTo>
                <a:close/>
              </a:path>
              <a:path w="2625090" h="885189">
                <a:moveTo>
                  <a:pt x="943838" y="875830"/>
                </a:moveTo>
                <a:lnTo>
                  <a:pt x="930147" y="875830"/>
                </a:lnTo>
                <a:lnTo>
                  <a:pt x="928623" y="878865"/>
                </a:lnTo>
                <a:lnTo>
                  <a:pt x="928623" y="883437"/>
                </a:lnTo>
                <a:lnTo>
                  <a:pt x="930147" y="884961"/>
                </a:lnTo>
                <a:lnTo>
                  <a:pt x="943838" y="884961"/>
                </a:lnTo>
                <a:lnTo>
                  <a:pt x="945362" y="883437"/>
                </a:lnTo>
                <a:lnTo>
                  <a:pt x="945362" y="878865"/>
                </a:lnTo>
                <a:lnTo>
                  <a:pt x="943838" y="875830"/>
                </a:lnTo>
                <a:close/>
              </a:path>
              <a:path w="2625090" h="885189">
                <a:moveTo>
                  <a:pt x="968197" y="875830"/>
                </a:moveTo>
                <a:lnTo>
                  <a:pt x="956017" y="875830"/>
                </a:lnTo>
                <a:lnTo>
                  <a:pt x="954493" y="878865"/>
                </a:lnTo>
                <a:lnTo>
                  <a:pt x="954493" y="883437"/>
                </a:lnTo>
                <a:lnTo>
                  <a:pt x="956017" y="884961"/>
                </a:lnTo>
                <a:lnTo>
                  <a:pt x="968197" y="884961"/>
                </a:lnTo>
                <a:lnTo>
                  <a:pt x="971245" y="883437"/>
                </a:lnTo>
                <a:lnTo>
                  <a:pt x="971245" y="878865"/>
                </a:lnTo>
                <a:lnTo>
                  <a:pt x="968197" y="875830"/>
                </a:lnTo>
                <a:close/>
              </a:path>
              <a:path w="2625090" h="885189">
                <a:moveTo>
                  <a:pt x="994079" y="875830"/>
                </a:moveTo>
                <a:lnTo>
                  <a:pt x="980376" y="875830"/>
                </a:lnTo>
                <a:lnTo>
                  <a:pt x="978852" y="878865"/>
                </a:lnTo>
                <a:lnTo>
                  <a:pt x="978852" y="883437"/>
                </a:lnTo>
                <a:lnTo>
                  <a:pt x="980376" y="884961"/>
                </a:lnTo>
                <a:lnTo>
                  <a:pt x="994079" y="884961"/>
                </a:lnTo>
                <a:lnTo>
                  <a:pt x="995603" y="883437"/>
                </a:lnTo>
                <a:lnTo>
                  <a:pt x="995603" y="878865"/>
                </a:lnTo>
                <a:lnTo>
                  <a:pt x="994079" y="875830"/>
                </a:lnTo>
                <a:close/>
              </a:path>
              <a:path w="2625090" h="885189">
                <a:moveTo>
                  <a:pt x="1019962" y="875830"/>
                </a:moveTo>
                <a:lnTo>
                  <a:pt x="1006259" y="875830"/>
                </a:lnTo>
                <a:lnTo>
                  <a:pt x="1004735" y="878865"/>
                </a:lnTo>
                <a:lnTo>
                  <a:pt x="1004735" y="883437"/>
                </a:lnTo>
                <a:lnTo>
                  <a:pt x="1006259" y="884961"/>
                </a:lnTo>
                <a:lnTo>
                  <a:pt x="1019962" y="884961"/>
                </a:lnTo>
                <a:lnTo>
                  <a:pt x="1021486" y="883437"/>
                </a:lnTo>
                <a:lnTo>
                  <a:pt x="1021486" y="878865"/>
                </a:lnTo>
                <a:lnTo>
                  <a:pt x="1019962" y="875830"/>
                </a:lnTo>
                <a:close/>
              </a:path>
              <a:path w="2625090" h="885189">
                <a:moveTo>
                  <a:pt x="1044320" y="875830"/>
                </a:moveTo>
                <a:lnTo>
                  <a:pt x="1032141" y="875830"/>
                </a:lnTo>
                <a:lnTo>
                  <a:pt x="1029093" y="878865"/>
                </a:lnTo>
                <a:lnTo>
                  <a:pt x="1029093" y="883437"/>
                </a:lnTo>
                <a:lnTo>
                  <a:pt x="1032141" y="884961"/>
                </a:lnTo>
                <a:lnTo>
                  <a:pt x="1044320" y="884961"/>
                </a:lnTo>
                <a:lnTo>
                  <a:pt x="1047356" y="883437"/>
                </a:lnTo>
                <a:lnTo>
                  <a:pt x="1047356" y="878865"/>
                </a:lnTo>
                <a:lnTo>
                  <a:pt x="1044320" y="875830"/>
                </a:lnTo>
                <a:close/>
              </a:path>
              <a:path w="2625090" h="885189">
                <a:moveTo>
                  <a:pt x="1070203" y="875830"/>
                </a:moveTo>
                <a:lnTo>
                  <a:pt x="1056500" y="875830"/>
                </a:lnTo>
                <a:lnTo>
                  <a:pt x="1054976" y="878865"/>
                </a:lnTo>
                <a:lnTo>
                  <a:pt x="1054976" y="883437"/>
                </a:lnTo>
                <a:lnTo>
                  <a:pt x="1056500" y="884961"/>
                </a:lnTo>
                <a:lnTo>
                  <a:pt x="1070203" y="884961"/>
                </a:lnTo>
                <a:lnTo>
                  <a:pt x="1071714" y="883437"/>
                </a:lnTo>
                <a:lnTo>
                  <a:pt x="1071714" y="878865"/>
                </a:lnTo>
                <a:lnTo>
                  <a:pt x="1070203" y="875830"/>
                </a:lnTo>
                <a:close/>
              </a:path>
              <a:path w="2625090" h="885189">
                <a:moveTo>
                  <a:pt x="1096073" y="875830"/>
                </a:moveTo>
                <a:lnTo>
                  <a:pt x="1082370" y="875830"/>
                </a:lnTo>
                <a:lnTo>
                  <a:pt x="1080858" y="878865"/>
                </a:lnTo>
                <a:lnTo>
                  <a:pt x="1080858" y="883437"/>
                </a:lnTo>
                <a:lnTo>
                  <a:pt x="1082370" y="884961"/>
                </a:lnTo>
                <a:lnTo>
                  <a:pt x="1096073" y="884961"/>
                </a:lnTo>
                <a:lnTo>
                  <a:pt x="1097597" y="883437"/>
                </a:lnTo>
                <a:lnTo>
                  <a:pt x="1097597" y="878865"/>
                </a:lnTo>
                <a:lnTo>
                  <a:pt x="1096073" y="875830"/>
                </a:lnTo>
                <a:close/>
              </a:path>
              <a:path w="2625090" h="885189">
                <a:moveTo>
                  <a:pt x="1120432" y="875830"/>
                </a:moveTo>
                <a:lnTo>
                  <a:pt x="1108252" y="875830"/>
                </a:lnTo>
                <a:lnTo>
                  <a:pt x="1105204" y="878865"/>
                </a:lnTo>
                <a:lnTo>
                  <a:pt x="1105204" y="883437"/>
                </a:lnTo>
                <a:lnTo>
                  <a:pt x="1108252" y="884961"/>
                </a:lnTo>
                <a:lnTo>
                  <a:pt x="1120432" y="884961"/>
                </a:lnTo>
                <a:lnTo>
                  <a:pt x="1121956" y="883437"/>
                </a:lnTo>
                <a:lnTo>
                  <a:pt x="1121956" y="878865"/>
                </a:lnTo>
                <a:lnTo>
                  <a:pt x="1120432" y="875830"/>
                </a:lnTo>
                <a:close/>
              </a:path>
              <a:path w="2625090" h="885189">
                <a:moveTo>
                  <a:pt x="1146314" y="875830"/>
                </a:moveTo>
                <a:lnTo>
                  <a:pt x="1132611" y="875830"/>
                </a:lnTo>
                <a:lnTo>
                  <a:pt x="1131087" y="878865"/>
                </a:lnTo>
                <a:lnTo>
                  <a:pt x="1131087" y="883437"/>
                </a:lnTo>
                <a:lnTo>
                  <a:pt x="1132611" y="884961"/>
                </a:lnTo>
                <a:lnTo>
                  <a:pt x="1146314" y="884961"/>
                </a:lnTo>
                <a:lnTo>
                  <a:pt x="1147838" y="883437"/>
                </a:lnTo>
                <a:lnTo>
                  <a:pt x="1147838" y="878865"/>
                </a:lnTo>
                <a:lnTo>
                  <a:pt x="1146314" y="875830"/>
                </a:lnTo>
                <a:close/>
              </a:path>
              <a:path w="2625090" h="885189">
                <a:moveTo>
                  <a:pt x="1170673" y="875830"/>
                </a:moveTo>
                <a:lnTo>
                  <a:pt x="1158493" y="875830"/>
                </a:lnTo>
                <a:lnTo>
                  <a:pt x="1156970" y="878865"/>
                </a:lnTo>
                <a:lnTo>
                  <a:pt x="1156970" y="883437"/>
                </a:lnTo>
                <a:lnTo>
                  <a:pt x="1158493" y="884961"/>
                </a:lnTo>
                <a:lnTo>
                  <a:pt x="1170673" y="884961"/>
                </a:lnTo>
                <a:lnTo>
                  <a:pt x="1173721" y="883437"/>
                </a:lnTo>
                <a:lnTo>
                  <a:pt x="1173721" y="878865"/>
                </a:lnTo>
                <a:lnTo>
                  <a:pt x="1170673" y="875830"/>
                </a:lnTo>
                <a:close/>
              </a:path>
              <a:path w="2625090" h="885189">
                <a:moveTo>
                  <a:pt x="1196555" y="875830"/>
                </a:moveTo>
                <a:lnTo>
                  <a:pt x="1184376" y="875830"/>
                </a:lnTo>
                <a:lnTo>
                  <a:pt x="1181328" y="878865"/>
                </a:lnTo>
                <a:lnTo>
                  <a:pt x="1181328" y="883437"/>
                </a:lnTo>
                <a:lnTo>
                  <a:pt x="1184376" y="884961"/>
                </a:lnTo>
                <a:lnTo>
                  <a:pt x="1196555" y="884961"/>
                </a:lnTo>
                <a:lnTo>
                  <a:pt x="1198067" y="883437"/>
                </a:lnTo>
                <a:lnTo>
                  <a:pt x="1198067" y="878865"/>
                </a:lnTo>
                <a:lnTo>
                  <a:pt x="1196555" y="875830"/>
                </a:lnTo>
                <a:close/>
              </a:path>
              <a:path w="2625090" h="885189">
                <a:moveTo>
                  <a:pt x="1222425" y="875830"/>
                </a:moveTo>
                <a:lnTo>
                  <a:pt x="1208735" y="875830"/>
                </a:lnTo>
                <a:lnTo>
                  <a:pt x="1207211" y="878865"/>
                </a:lnTo>
                <a:lnTo>
                  <a:pt x="1207211" y="883437"/>
                </a:lnTo>
                <a:lnTo>
                  <a:pt x="1208735" y="884961"/>
                </a:lnTo>
                <a:lnTo>
                  <a:pt x="1222425" y="884961"/>
                </a:lnTo>
                <a:lnTo>
                  <a:pt x="1223949" y="883437"/>
                </a:lnTo>
                <a:lnTo>
                  <a:pt x="1223949" y="878865"/>
                </a:lnTo>
                <a:lnTo>
                  <a:pt x="1222425" y="875830"/>
                </a:lnTo>
                <a:close/>
              </a:path>
              <a:path w="2625090" h="885189">
                <a:moveTo>
                  <a:pt x="1246784" y="875830"/>
                </a:moveTo>
                <a:lnTo>
                  <a:pt x="1234605" y="875830"/>
                </a:lnTo>
                <a:lnTo>
                  <a:pt x="1233081" y="878865"/>
                </a:lnTo>
                <a:lnTo>
                  <a:pt x="1233081" y="883437"/>
                </a:lnTo>
                <a:lnTo>
                  <a:pt x="1234605" y="884961"/>
                </a:lnTo>
                <a:lnTo>
                  <a:pt x="1246784" y="884961"/>
                </a:lnTo>
                <a:lnTo>
                  <a:pt x="1249832" y="883437"/>
                </a:lnTo>
                <a:lnTo>
                  <a:pt x="1249832" y="878865"/>
                </a:lnTo>
                <a:lnTo>
                  <a:pt x="1246784" y="875830"/>
                </a:lnTo>
                <a:close/>
              </a:path>
              <a:path w="2625090" h="885189">
                <a:moveTo>
                  <a:pt x="1272667" y="875830"/>
                </a:moveTo>
                <a:lnTo>
                  <a:pt x="1258963" y="875830"/>
                </a:lnTo>
                <a:lnTo>
                  <a:pt x="1257439" y="878865"/>
                </a:lnTo>
                <a:lnTo>
                  <a:pt x="1257439" y="883437"/>
                </a:lnTo>
                <a:lnTo>
                  <a:pt x="1258963" y="884961"/>
                </a:lnTo>
                <a:lnTo>
                  <a:pt x="1272667" y="884961"/>
                </a:lnTo>
                <a:lnTo>
                  <a:pt x="1274190" y="883437"/>
                </a:lnTo>
                <a:lnTo>
                  <a:pt x="1274190" y="878865"/>
                </a:lnTo>
                <a:lnTo>
                  <a:pt x="1272667" y="875830"/>
                </a:lnTo>
                <a:close/>
              </a:path>
              <a:path w="2625090" h="885189">
                <a:moveTo>
                  <a:pt x="1298549" y="875830"/>
                </a:moveTo>
                <a:lnTo>
                  <a:pt x="1284846" y="875830"/>
                </a:lnTo>
                <a:lnTo>
                  <a:pt x="1283322" y="878865"/>
                </a:lnTo>
                <a:lnTo>
                  <a:pt x="1283322" y="883437"/>
                </a:lnTo>
                <a:lnTo>
                  <a:pt x="1284846" y="884961"/>
                </a:lnTo>
                <a:lnTo>
                  <a:pt x="1298549" y="884961"/>
                </a:lnTo>
                <a:lnTo>
                  <a:pt x="1300073" y="883437"/>
                </a:lnTo>
                <a:lnTo>
                  <a:pt x="1300073" y="878865"/>
                </a:lnTo>
                <a:lnTo>
                  <a:pt x="1298549" y="875830"/>
                </a:lnTo>
                <a:close/>
              </a:path>
              <a:path w="2625090" h="885189">
                <a:moveTo>
                  <a:pt x="1322908" y="875830"/>
                </a:moveTo>
                <a:lnTo>
                  <a:pt x="1310728" y="875830"/>
                </a:lnTo>
                <a:lnTo>
                  <a:pt x="1307680" y="878865"/>
                </a:lnTo>
                <a:lnTo>
                  <a:pt x="1307680" y="883437"/>
                </a:lnTo>
                <a:lnTo>
                  <a:pt x="1310728" y="884961"/>
                </a:lnTo>
                <a:lnTo>
                  <a:pt x="1322908" y="884961"/>
                </a:lnTo>
                <a:lnTo>
                  <a:pt x="1325943" y="883437"/>
                </a:lnTo>
                <a:lnTo>
                  <a:pt x="1325943" y="878865"/>
                </a:lnTo>
                <a:lnTo>
                  <a:pt x="1322908" y="875830"/>
                </a:lnTo>
                <a:close/>
              </a:path>
              <a:path w="2625090" h="885189">
                <a:moveTo>
                  <a:pt x="1348778" y="875830"/>
                </a:moveTo>
                <a:lnTo>
                  <a:pt x="1335087" y="875830"/>
                </a:lnTo>
                <a:lnTo>
                  <a:pt x="1333563" y="878865"/>
                </a:lnTo>
                <a:lnTo>
                  <a:pt x="1333563" y="883437"/>
                </a:lnTo>
                <a:lnTo>
                  <a:pt x="1335087" y="884961"/>
                </a:lnTo>
                <a:lnTo>
                  <a:pt x="1348778" y="884961"/>
                </a:lnTo>
                <a:lnTo>
                  <a:pt x="1350302" y="883437"/>
                </a:lnTo>
                <a:lnTo>
                  <a:pt x="1350302" y="878865"/>
                </a:lnTo>
                <a:lnTo>
                  <a:pt x="1348778" y="875830"/>
                </a:lnTo>
                <a:close/>
              </a:path>
              <a:path w="2625090" h="885189">
                <a:moveTo>
                  <a:pt x="1374660" y="875830"/>
                </a:moveTo>
                <a:lnTo>
                  <a:pt x="1360957" y="875830"/>
                </a:lnTo>
                <a:lnTo>
                  <a:pt x="1359446" y="878865"/>
                </a:lnTo>
                <a:lnTo>
                  <a:pt x="1359446" y="883437"/>
                </a:lnTo>
                <a:lnTo>
                  <a:pt x="1360957" y="884961"/>
                </a:lnTo>
                <a:lnTo>
                  <a:pt x="1374660" y="884961"/>
                </a:lnTo>
                <a:lnTo>
                  <a:pt x="1376184" y="883437"/>
                </a:lnTo>
                <a:lnTo>
                  <a:pt x="1376184" y="878865"/>
                </a:lnTo>
                <a:lnTo>
                  <a:pt x="1374660" y="875830"/>
                </a:lnTo>
                <a:close/>
              </a:path>
              <a:path w="2625090" h="885189">
                <a:moveTo>
                  <a:pt x="1399019" y="875830"/>
                </a:moveTo>
                <a:lnTo>
                  <a:pt x="1386839" y="875830"/>
                </a:lnTo>
                <a:lnTo>
                  <a:pt x="1383792" y="878865"/>
                </a:lnTo>
                <a:lnTo>
                  <a:pt x="1383792" y="883437"/>
                </a:lnTo>
                <a:lnTo>
                  <a:pt x="1386839" y="884961"/>
                </a:lnTo>
                <a:lnTo>
                  <a:pt x="1399019" y="884961"/>
                </a:lnTo>
                <a:lnTo>
                  <a:pt x="1400543" y="883437"/>
                </a:lnTo>
                <a:lnTo>
                  <a:pt x="1400543" y="878865"/>
                </a:lnTo>
                <a:lnTo>
                  <a:pt x="1399019" y="875830"/>
                </a:lnTo>
                <a:close/>
              </a:path>
              <a:path w="2625090" h="885189">
                <a:moveTo>
                  <a:pt x="1424901" y="875830"/>
                </a:moveTo>
                <a:lnTo>
                  <a:pt x="1411198" y="875830"/>
                </a:lnTo>
                <a:lnTo>
                  <a:pt x="1409674" y="878865"/>
                </a:lnTo>
                <a:lnTo>
                  <a:pt x="1409674" y="883437"/>
                </a:lnTo>
                <a:lnTo>
                  <a:pt x="1411198" y="884961"/>
                </a:lnTo>
                <a:lnTo>
                  <a:pt x="1424901" y="884961"/>
                </a:lnTo>
                <a:lnTo>
                  <a:pt x="1426425" y="883437"/>
                </a:lnTo>
                <a:lnTo>
                  <a:pt x="1426425" y="878865"/>
                </a:lnTo>
                <a:lnTo>
                  <a:pt x="1424901" y="875830"/>
                </a:lnTo>
                <a:close/>
              </a:path>
              <a:path w="2625090" h="885189">
                <a:moveTo>
                  <a:pt x="1449260" y="875830"/>
                </a:moveTo>
                <a:lnTo>
                  <a:pt x="1437081" y="875830"/>
                </a:lnTo>
                <a:lnTo>
                  <a:pt x="1435557" y="878865"/>
                </a:lnTo>
                <a:lnTo>
                  <a:pt x="1435557" y="883437"/>
                </a:lnTo>
                <a:lnTo>
                  <a:pt x="1437081" y="884961"/>
                </a:lnTo>
                <a:lnTo>
                  <a:pt x="1449260" y="884961"/>
                </a:lnTo>
                <a:lnTo>
                  <a:pt x="1452308" y="883437"/>
                </a:lnTo>
                <a:lnTo>
                  <a:pt x="1452308" y="878865"/>
                </a:lnTo>
                <a:lnTo>
                  <a:pt x="1449260" y="875830"/>
                </a:lnTo>
                <a:close/>
              </a:path>
              <a:path w="2625090" h="885189">
                <a:moveTo>
                  <a:pt x="1475143" y="875830"/>
                </a:moveTo>
                <a:lnTo>
                  <a:pt x="1461439" y="875830"/>
                </a:lnTo>
                <a:lnTo>
                  <a:pt x="1459915" y="878865"/>
                </a:lnTo>
                <a:lnTo>
                  <a:pt x="1459915" y="883437"/>
                </a:lnTo>
                <a:lnTo>
                  <a:pt x="1461439" y="884961"/>
                </a:lnTo>
                <a:lnTo>
                  <a:pt x="1475143" y="884961"/>
                </a:lnTo>
                <a:lnTo>
                  <a:pt x="1476654" y="883437"/>
                </a:lnTo>
                <a:lnTo>
                  <a:pt x="1476654" y="878865"/>
                </a:lnTo>
                <a:lnTo>
                  <a:pt x="1475143" y="875830"/>
                </a:lnTo>
                <a:close/>
              </a:path>
              <a:path w="2625090" h="885189">
                <a:moveTo>
                  <a:pt x="1501012" y="875830"/>
                </a:moveTo>
                <a:lnTo>
                  <a:pt x="1487322" y="875830"/>
                </a:lnTo>
                <a:lnTo>
                  <a:pt x="1485798" y="878865"/>
                </a:lnTo>
                <a:lnTo>
                  <a:pt x="1485798" y="883437"/>
                </a:lnTo>
                <a:lnTo>
                  <a:pt x="1487322" y="884961"/>
                </a:lnTo>
                <a:lnTo>
                  <a:pt x="1501012" y="884961"/>
                </a:lnTo>
                <a:lnTo>
                  <a:pt x="1502536" y="883437"/>
                </a:lnTo>
                <a:lnTo>
                  <a:pt x="1502536" y="878865"/>
                </a:lnTo>
                <a:lnTo>
                  <a:pt x="1501012" y="875830"/>
                </a:lnTo>
                <a:close/>
              </a:path>
              <a:path w="2625090" h="885189">
                <a:moveTo>
                  <a:pt x="1525371" y="875830"/>
                </a:moveTo>
                <a:lnTo>
                  <a:pt x="1513192" y="875830"/>
                </a:lnTo>
                <a:lnTo>
                  <a:pt x="1511668" y="878865"/>
                </a:lnTo>
                <a:lnTo>
                  <a:pt x="1511668" y="883437"/>
                </a:lnTo>
                <a:lnTo>
                  <a:pt x="1513192" y="884961"/>
                </a:lnTo>
                <a:lnTo>
                  <a:pt x="1525371" y="884961"/>
                </a:lnTo>
                <a:lnTo>
                  <a:pt x="1528419" y="883437"/>
                </a:lnTo>
                <a:lnTo>
                  <a:pt x="1528419" y="878865"/>
                </a:lnTo>
                <a:lnTo>
                  <a:pt x="1525371" y="875830"/>
                </a:lnTo>
                <a:close/>
              </a:path>
              <a:path w="2625090" h="885189">
                <a:moveTo>
                  <a:pt x="1551254" y="875830"/>
                </a:moveTo>
                <a:lnTo>
                  <a:pt x="1537550" y="875830"/>
                </a:lnTo>
                <a:lnTo>
                  <a:pt x="1536026" y="878865"/>
                </a:lnTo>
                <a:lnTo>
                  <a:pt x="1536026" y="883437"/>
                </a:lnTo>
                <a:lnTo>
                  <a:pt x="1537550" y="884961"/>
                </a:lnTo>
                <a:lnTo>
                  <a:pt x="1551254" y="884961"/>
                </a:lnTo>
                <a:lnTo>
                  <a:pt x="1552778" y="883437"/>
                </a:lnTo>
                <a:lnTo>
                  <a:pt x="1552778" y="878865"/>
                </a:lnTo>
                <a:lnTo>
                  <a:pt x="1551254" y="875830"/>
                </a:lnTo>
                <a:close/>
              </a:path>
              <a:path w="2625090" h="885189">
                <a:moveTo>
                  <a:pt x="1577136" y="875830"/>
                </a:moveTo>
                <a:lnTo>
                  <a:pt x="1563433" y="875830"/>
                </a:lnTo>
                <a:lnTo>
                  <a:pt x="1561909" y="878865"/>
                </a:lnTo>
                <a:lnTo>
                  <a:pt x="1561909" y="883437"/>
                </a:lnTo>
                <a:lnTo>
                  <a:pt x="1563433" y="884961"/>
                </a:lnTo>
                <a:lnTo>
                  <a:pt x="1577136" y="884961"/>
                </a:lnTo>
                <a:lnTo>
                  <a:pt x="1578660" y="883437"/>
                </a:lnTo>
                <a:lnTo>
                  <a:pt x="1578660" y="878865"/>
                </a:lnTo>
                <a:lnTo>
                  <a:pt x="1577136" y="875830"/>
                </a:lnTo>
                <a:close/>
              </a:path>
              <a:path w="2625090" h="885189">
                <a:moveTo>
                  <a:pt x="1601495" y="875830"/>
                </a:moveTo>
                <a:lnTo>
                  <a:pt x="1589316" y="875830"/>
                </a:lnTo>
                <a:lnTo>
                  <a:pt x="1586268" y="878865"/>
                </a:lnTo>
                <a:lnTo>
                  <a:pt x="1586268" y="883437"/>
                </a:lnTo>
                <a:lnTo>
                  <a:pt x="1589316" y="884961"/>
                </a:lnTo>
                <a:lnTo>
                  <a:pt x="1601495" y="884961"/>
                </a:lnTo>
                <a:lnTo>
                  <a:pt x="1604530" y="883437"/>
                </a:lnTo>
                <a:lnTo>
                  <a:pt x="1604530" y="878865"/>
                </a:lnTo>
                <a:lnTo>
                  <a:pt x="1601495" y="875830"/>
                </a:lnTo>
                <a:close/>
              </a:path>
              <a:path w="2625090" h="885189">
                <a:moveTo>
                  <a:pt x="1627377" y="875830"/>
                </a:moveTo>
                <a:lnTo>
                  <a:pt x="1613674" y="875830"/>
                </a:lnTo>
                <a:lnTo>
                  <a:pt x="1612150" y="878865"/>
                </a:lnTo>
                <a:lnTo>
                  <a:pt x="1612150" y="883437"/>
                </a:lnTo>
                <a:lnTo>
                  <a:pt x="1613674" y="884961"/>
                </a:lnTo>
                <a:lnTo>
                  <a:pt x="1627377" y="884961"/>
                </a:lnTo>
                <a:lnTo>
                  <a:pt x="1628889" y="883437"/>
                </a:lnTo>
                <a:lnTo>
                  <a:pt x="1628889" y="878865"/>
                </a:lnTo>
                <a:lnTo>
                  <a:pt x="1627377" y="875830"/>
                </a:lnTo>
                <a:close/>
              </a:path>
              <a:path w="2625090" h="885189">
                <a:moveTo>
                  <a:pt x="1653247" y="875830"/>
                </a:moveTo>
                <a:lnTo>
                  <a:pt x="1639544" y="875830"/>
                </a:lnTo>
                <a:lnTo>
                  <a:pt x="1638033" y="878865"/>
                </a:lnTo>
                <a:lnTo>
                  <a:pt x="1638033" y="883437"/>
                </a:lnTo>
                <a:lnTo>
                  <a:pt x="1639544" y="884961"/>
                </a:lnTo>
                <a:lnTo>
                  <a:pt x="1653247" y="884961"/>
                </a:lnTo>
                <a:lnTo>
                  <a:pt x="1654771" y="883437"/>
                </a:lnTo>
                <a:lnTo>
                  <a:pt x="1654771" y="878865"/>
                </a:lnTo>
                <a:lnTo>
                  <a:pt x="1653247" y="875830"/>
                </a:lnTo>
                <a:close/>
              </a:path>
              <a:path w="2625090" h="885189">
                <a:moveTo>
                  <a:pt x="1677606" y="875830"/>
                </a:moveTo>
                <a:lnTo>
                  <a:pt x="1665427" y="875830"/>
                </a:lnTo>
                <a:lnTo>
                  <a:pt x="1662391" y="878865"/>
                </a:lnTo>
                <a:lnTo>
                  <a:pt x="1662391" y="883437"/>
                </a:lnTo>
                <a:lnTo>
                  <a:pt x="1665427" y="884961"/>
                </a:lnTo>
                <a:lnTo>
                  <a:pt x="1677606" y="884961"/>
                </a:lnTo>
                <a:lnTo>
                  <a:pt x="1679130" y="883437"/>
                </a:lnTo>
                <a:lnTo>
                  <a:pt x="1679130" y="878865"/>
                </a:lnTo>
                <a:lnTo>
                  <a:pt x="1677606" y="875830"/>
                </a:lnTo>
                <a:close/>
              </a:path>
              <a:path w="2625090" h="885189">
                <a:moveTo>
                  <a:pt x="1703489" y="875830"/>
                </a:moveTo>
                <a:lnTo>
                  <a:pt x="1689785" y="875830"/>
                </a:lnTo>
                <a:lnTo>
                  <a:pt x="1688261" y="878865"/>
                </a:lnTo>
                <a:lnTo>
                  <a:pt x="1688261" y="883437"/>
                </a:lnTo>
                <a:lnTo>
                  <a:pt x="1689785" y="884961"/>
                </a:lnTo>
                <a:lnTo>
                  <a:pt x="1703489" y="884961"/>
                </a:lnTo>
                <a:lnTo>
                  <a:pt x="1705013" y="883437"/>
                </a:lnTo>
                <a:lnTo>
                  <a:pt x="1705013" y="878865"/>
                </a:lnTo>
                <a:lnTo>
                  <a:pt x="1703489" y="875830"/>
                </a:lnTo>
                <a:close/>
              </a:path>
              <a:path w="2625090" h="885189">
                <a:moveTo>
                  <a:pt x="1727847" y="875830"/>
                </a:moveTo>
                <a:lnTo>
                  <a:pt x="1715668" y="875830"/>
                </a:lnTo>
                <a:lnTo>
                  <a:pt x="1714144" y="878865"/>
                </a:lnTo>
                <a:lnTo>
                  <a:pt x="1714144" y="883437"/>
                </a:lnTo>
                <a:lnTo>
                  <a:pt x="1715668" y="884961"/>
                </a:lnTo>
                <a:lnTo>
                  <a:pt x="1727847" y="884961"/>
                </a:lnTo>
                <a:lnTo>
                  <a:pt x="1730895" y="883437"/>
                </a:lnTo>
                <a:lnTo>
                  <a:pt x="1730895" y="878865"/>
                </a:lnTo>
                <a:lnTo>
                  <a:pt x="1727847" y="875830"/>
                </a:lnTo>
                <a:close/>
              </a:path>
              <a:path w="2625090" h="885189">
                <a:moveTo>
                  <a:pt x="1753730" y="875830"/>
                </a:moveTo>
                <a:lnTo>
                  <a:pt x="1740027" y="875830"/>
                </a:lnTo>
                <a:lnTo>
                  <a:pt x="1738502" y="878865"/>
                </a:lnTo>
                <a:lnTo>
                  <a:pt x="1738502" y="883437"/>
                </a:lnTo>
                <a:lnTo>
                  <a:pt x="1740027" y="884961"/>
                </a:lnTo>
                <a:lnTo>
                  <a:pt x="1753730" y="884961"/>
                </a:lnTo>
                <a:lnTo>
                  <a:pt x="1755241" y="883437"/>
                </a:lnTo>
                <a:lnTo>
                  <a:pt x="1755241" y="878865"/>
                </a:lnTo>
                <a:lnTo>
                  <a:pt x="1753730" y="875830"/>
                </a:lnTo>
                <a:close/>
              </a:path>
              <a:path w="2625090" h="885189">
                <a:moveTo>
                  <a:pt x="1779600" y="875830"/>
                </a:moveTo>
                <a:lnTo>
                  <a:pt x="1765909" y="875830"/>
                </a:lnTo>
                <a:lnTo>
                  <a:pt x="1764385" y="878865"/>
                </a:lnTo>
                <a:lnTo>
                  <a:pt x="1764385" y="883437"/>
                </a:lnTo>
                <a:lnTo>
                  <a:pt x="1765909" y="884961"/>
                </a:lnTo>
                <a:lnTo>
                  <a:pt x="1779600" y="884961"/>
                </a:lnTo>
                <a:lnTo>
                  <a:pt x="1781124" y="883437"/>
                </a:lnTo>
                <a:lnTo>
                  <a:pt x="1781124" y="878865"/>
                </a:lnTo>
                <a:lnTo>
                  <a:pt x="1779600" y="875830"/>
                </a:lnTo>
                <a:close/>
              </a:path>
              <a:path w="2625090" h="885189">
                <a:moveTo>
                  <a:pt x="1803958" y="875830"/>
                </a:moveTo>
                <a:lnTo>
                  <a:pt x="1791779" y="875830"/>
                </a:lnTo>
                <a:lnTo>
                  <a:pt x="1790255" y="878865"/>
                </a:lnTo>
                <a:lnTo>
                  <a:pt x="1790255" y="883437"/>
                </a:lnTo>
                <a:lnTo>
                  <a:pt x="1791779" y="884961"/>
                </a:lnTo>
                <a:lnTo>
                  <a:pt x="1803958" y="884961"/>
                </a:lnTo>
                <a:lnTo>
                  <a:pt x="1807006" y="883437"/>
                </a:lnTo>
                <a:lnTo>
                  <a:pt x="1807006" y="878865"/>
                </a:lnTo>
                <a:lnTo>
                  <a:pt x="1803958" y="875830"/>
                </a:lnTo>
                <a:close/>
              </a:path>
              <a:path w="2625090" h="885189">
                <a:moveTo>
                  <a:pt x="1829841" y="875830"/>
                </a:moveTo>
                <a:lnTo>
                  <a:pt x="1816138" y="875830"/>
                </a:lnTo>
                <a:lnTo>
                  <a:pt x="1814614" y="878865"/>
                </a:lnTo>
                <a:lnTo>
                  <a:pt x="1814614" y="883437"/>
                </a:lnTo>
                <a:lnTo>
                  <a:pt x="1816138" y="884961"/>
                </a:lnTo>
                <a:lnTo>
                  <a:pt x="1829841" y="884961"/>
                </a:lnTo>
                <a:lnTo>
                  <a:pt x="1831365" y="883437"/>
                </a:lnTo>
                <a:lnTo>
                  <a:pt x="1831365" y="878865"/>
                </a:lnTo>
                <a:lnTo>
                  <a:pt x="1829841" y="875830"/>
                </a:lnTo>
                <a:close/>
              </a:path>
              <a:path w="2625090" h="885189">
                <a:moveTo>
                  <a:pt x="1855723" y="875830"/>
                </a:moveTo>
                <a:lnTo>
                  <a:pt x="1842020" y="875830"/>
                </a:lnTo>
                <a:lnTo>
                  <a:pt x="1840496" y="878865"/>
                </a:lnTo>
                <a:lnTo>
                  <a:pt x="1840496" y="883437"/>
                </a:lnTo>
                <a:lnTo>
                  <a:pt x="1842020" y="884961"/>
                </a:lnTo>
                <a:lnTo>
                  <a:pt x="1855723" y="884961"/>
                </a:lnTo>
                <a:lnTo>
                  <a:pt x="1857247" y="883437"/>
                </a:lnTo>
                <a:lnTo>
                  <a:pt x="1857247" y="878865"/>
                </a:lnTo>
                <a:lnTo>
                  <a:pt x="1855723" y="875830"/>
                </a:lnTo>
                <a:close/>
              </a:path>
              <a:path w="2625090" h="885189">
                <a:moveTo>
                  <a:pt x="1880082" y="875830"/>
                </a:moveTo>
                <a:lnTo>
                  <a:pt x="1867903" y="875830"/>
                </a:lnTo>
                <a:lnTo>
                  <a:pt x="1864855" y="878865"/>
                </a:lnTo>
                <a:lnTo>
                  <a:pt x="1864855" y="883437"/>
                </a:lnTo>
                <a:lnTo>
                  <a:pt x="1867903" y="884961"/>
                </a:lnTo>
                <a:lnTo>
                  <a:pt x="1880082" y="884961"/>
                </a:lnTo>
                <a:lnTo>
                  <a:pt x="1883117" y="883437"/>
                </a:lnTo>
                <a:lnTo>
                  <a:pt x="1883117" y="878865"/>
                </a:lnTo>
                <a:lnTo>
                  <a:pt x="1880082" y="875830"/>
                </a:lnTo>
                <a:close/>
              </a:path>
              <a:path w="2625090" h="885189">
                <a:moveTo>
                  <a:pt x="1905965" y="875830"/>
                </a:moveTo>
                <a:lnTo>
                  <a:pt x="1892261" y="875830"/>
                </a:lnTo>
                <a:lnTo>
                  <a:pt x="1890737" y="878865"/>
                </a:lnTo>
                <a:lnTo>
                  <a:pt x="1890737" y="883437"/>
                </a:lnTo>
                <a:lnTo>
                  <a:pt x="1892261" y="884961"/>
                </a:lnTo>
                <a:lnTo>
                  <a:pt x="1905965" y="884961"/>
                </a:lnTo>
                <a:lnTo>
                  <a:pt x="1907476" y="883437"/>
                </a:lnTo>
                <a:lnTo>
                  <a:pt x="1907476" y="878865"/>
                </a:lnTo>
                <a:lnTo>
                  <a:pt x="1905965" y="875830"/>
                </a:lnTo>
                <a:close/>
              </a:path>
              <a:path w="2625090" h="885189">
                <a:moveTo>
                  <a:pt x="1931835" y="875830"/>
                </a:moveTo>
                <a:lnTo>
                  <a:pt x="1918131" y="875830"/>
                </a:lnTo>
                <a:lnTo>
                  <a:pt x="1916620" y="878865"/>
                </a:lnTo>
                <a:lnTo>
                  <a:pt x="1916620" y="883437"/>
                </a:lnTo>
                <a:lnTo>
                  <a:pt x="1918131" y="884961"/>
                </a:lnTo>
                <a:lnTo>
                  <a:pt x="1931835" y="884961"/>
                </a:lnTo>
                <a:lnTo>
                  <a:pt x="1933359" y="883437"/>
                </a:lnTo>
                <a:lnTo>
                  <a:pt x="1933359" y="878865"/>
                </a:lnTo>
                <a:lnTo>
                  <a:pt x="1931835" y="875830"/>
                </a:lnTo>
                <a:close/>
              </a:path>
              <a:path w="2625090" h="885189">
                <a:moveTo>
                  <a:pt x="1956193" y="875830"/>
                </a:moveTo>
                <a:lnTo>
                  <a:pt x="1944014" y="875830"/>
                </a:lnTo>
                <a:lnTo>
                  <a:pt x="1940966" y="878865"/>
                </a:lnTo>
                <a:lnTo>
                  <a:pt x="1940966" y="883437"/>
                </a:lnTo>
                <a:lnTo>
                  <a:pt x="1944014" y="884961"/>
                </a:lnTo>
                <a:lnTo>
                  <a:pt x="1956193" y="884961"/>
                </a:lnTo>
                <a:lnTo>
                  <a:pt x="1957717" y="883437"/>
                </a:lnTo>
                <a:lnTo>
                  <a:pt x="1957717" y="878865"/>
                </a:lnTo>
                <a:lnTo>
                  <a:pt x="1956193" y="875830"/>
                </a:lnTo>
                <a:close/>
              </a:path>
              <a:path w="2625090" h="885189">
                <a:moveTo>
                  <a:pt x="1982076" y="875830"/>
                </a:moveTo>
                <a:lnTo>
                  <a:pt x="1968372" y="875830"/>
                </a:lnTo>
                <a:lnTo>
                  <a:pt x="1966848" y="878865"/>
                </a:lnTo>
                <a:lnTo>
                  <a:pt x="1966848" y="883437"/>
                </a:lnTo>
                <a:lnTo>
                  <a:pt x="1968372" y="884961"/>
                </a:lnTo>
                <a:lnTo>
                  <a:pt x="1982076" y="884961"/>
                </a:lnTo>
                <a:lnTo>
                  <a:pt x="1983600" y="883437"/>
                </a:lnTo>
                <a:lnTo>
                  <a:pt x="1983600" y="878865"/>
                </a:lnTo>
                <a:lnTo>
                  <a:pt x="1982076" y="875830"/>
                </a:lnTo>
                <a:close/>
              </a:path>
              <a:path w="2625090" h="885189">
                <a:moveTo>
                  <a:pt x="2006434" y="875830"/>
                </a:moveTo>
                <a:lnTo>
                  <a:pt x="1994255" y="875830"/>
                </a:lnTo>
                <a:lnTo>
                  <a:pt x="1992731" y="878865"/>
                </a:lnTo>
                <a:lnTo>
                  <a:pt x="1992731" y="883437"/>
                </a:lnTo>
                <a:lnTo>
                  <a:pt x="1994255" y="884961"/>
                </a:lnTo>
                <a:lnTo>
                  <a:pt x="2006434" y="884961"/>
                </a:lnTo>
                <a:lnTo>
                  <a:pt x="2009482" y="883437"/>
                </a:lnTo>
                <a:lnTo>
                  <a:pt x="2009482" y="878865"/>
                </a:lnTo>
                <a:lnTo>
                  <a:pt x="2006434" y="875830"/>
                </a:lnTo>
                <a:close/>
              </a:path>
              <a:path w="2625090" h="885189">
                <a:moveTo>
                  <a:pt x="2032317" y="875830"/>
                </a:moveTo>
                <a:lnTo>
                  <a:pt x="2018614" y="875830"/>
                </a:lnTo>
                <a:lnTo>
                  <a:pt x="2017090" y="878865"/>
                </a:lnTo>
                <a:lnTo>
                  <a:pt x="2017090" y="883437"/>
                </a:lnTo>
                <a:lnTo>
                  <a:pt x="2018614" y="884961"/>
                </a:lnTo>
                <a:lnTo>
                  <a:pt x="2032317" y="884961"/>
                </a:lnTo>
                <a:lnTo>
                  <a:pt x="2033828" y="883437"/>
                </a:lnTo>
                <a:lnTo>
                  <a:pt x="2033828" y="878865"/>
                </a:lnTo>
                <a:lnTo>
                  <a:pt x="2032317" y="875830"/>
                </a:lnTo>
                <a:close/>
              </a:path>
              <a:path w="2625090" h="885189">
                <a:moveTo>
                  <a:pt x="2058187" y="875830"/>
                </a:moveTo>
                <a:lnTo>
                  <a:pt x="2044496" y="875830"/>
                </a:lnTo>
                <a:lnTo>
                  <a:pt x="2042972" y="878865"/>
                </a:lnTo>
                <a:lnTo>
                  <a:pt x="2042972" y="883437"/>
                </a:lnTo>
                <a:lnTo>
                  <a:pt x="2044496" y="884961"/>
                </a:lnTo>
                <a:lnTo>
                  <a:pt x="2058187" y="884961"/>
                </a:lnTo>
                <a:lnTo>
                  <a:pt x="2059711" y="883437"/>
                </a:lnTo>
                <a:lnTo>
                  <a:pt x="2059711" y="878865"/>
                </a:lnTo>
                <a:lnTo>
                  <a:pt x="2058187" y="875830"/>
                </a:lnTo>
                <a:close/>
              </a:path>
              <a:path w="2625090" h="885189">
                <a:moveTo>
                  <a:pt x="2082545" y="875830"/>
                </a:moveTo>
                <a:lnTo>
                  <a:pt x="2070366" y="875830"/>
                </a:lnTo>
                <a:lnTo>
                  <a:pt x="2067331" y="878865"/>
                </a:lnTo>
                <a:lnTo>
                  <a:pt x="2067331" y="883437"/>
                </a:lnTo>
                <a:lnTo>
                  <a:pt x="2070366" y="884961"/>
                </a:lnTo>
                <a:lnTo>
                  <a:pt x="2082545" y="884961"/>
                </a:lnTo>
                <a:lnTo>
                  <a:pt x="2085594" y="883437"/>
                </a:lnTo>
                <a:lnTo>
                  <a:pt x="2085594" y="878865"/>
                </a:lnTo>
                <a:lnTo>
                  <a:pt x="2082545" y="875830"/>
                </a:lnTo>
                <a:close/>
              </a:path>
              <a:path w="2625090" h="885189">
                <a:moveTo>
                  <a:pt x="2108428" y="875830"/>
                </a:moveTo>
                <a:lnTo>
                  <a:pt x="2094725" y="875830"/>
                </a:lnTo>
                <a:lnTo>
                  <a:pt x="2093201" y="878865"/>
                </a:lnTo>
                <a:lnTo>
                  <a:pt x="2093201" y="883437"/>
                </a:lnTo>
                <a:lnTo>
                  <a:pt x="2094725" y="884961"/>
                </a:lnTo>
                <a:lnTo>
                  <a:pt x="2108428" y="884961"/>
                </a:lnTo>
                <a:lnTo>
                  <a:pt x="2109952" y="883437"/>
                </a:lnTo>
                <a:lnTo>
                  <a:pt x="2109952" y="878865"/>
                </a:lnTo>
                <a:lnTo>
                  <a:pt x="2108428" y="875830"/>
                </a:lnTo>
                <a:close/>
              </a:path>
              <a:path w="2625090" h="885189">
                <a:moveTo>
                  <a:pt x="2134311" y="875830"/>
                </a:moveTo>
                <a:lnTo>
                  <a:pt x="2120607" y="875830"/>
                </a:lnTo>
                <a:lnTo>
                  <a:pt x="2119083" y="878865"/>
                </a:lnTo>
                <a:lnTo>
                  <a:pt x="2119083" y="883437"/>
                </a:lnTo>
                <a:lnTo>
                  <a:pt x="2120607" y="884961"/>
                </a:lnTo>
                <a:lnTo>
                  <a:pt x="2134311" y="884961"/>
                </a:lnTo>
                <a:lnTo>
                  <a:pt x="2135835" y="883437"/>
                </a:lnTo>
                <a:lnTo>
                  <a:pt x="2135835" y="878865"/>
                </a:lnTo>
                <a:lnTo>
                  <a:pt x="2134311" y="875830"/>
                </a:lnTo>
                <a:close/>
              </a:path>
              <a:path w="2625090" h="885189">
                <a:moveTo>
                  <a:pt x="2158669" y="875830"/>
                </a:moveTo>
                <a:lnTo>
                  <a:pt x="2146490" y="875830"/>
                </a:lnTo>
                <a:lnTo>
                  <a:pt x="2143442" y="878865"/>
                </a:lnTo>
                <a:lnTo>
                  <a:pt x="2143442" y="883437"/>
                </a:lnTo>
                <a:lnTo>
                  <a:pt x="2146490" y="884961"/>
                </a:lnTo>
                <a:lnTo>
                  <a:pt x="2158669" y="884961"/>
                </a:lnTo>
                <a:lnTo>
                  <a:pt x="2160193" y="883437"/>
                </a:lnTo>
                <a:lnTo>
                  <a:pt x="2160193" y="878865"/>
                </a:lnTo>
                <a:lnTo>
                  <a:pt x="2158669" y="875830"/>
                </a:lnTo>
                <a:close/>
              </a:path>
              <a:path w="2625090" h="885189">
                <a:moveTo>
                  <a:pt x="2184552" y="875830"/>
                </a:moveTo>
                <a:lnTo>
                  <a:pt x="2170849" y="875830"/>
                </a:lnTo>
                <a:lnTo>
                  <a:pt x="2169325" y="878865"/>
                </a:lnTo>
                <a:lnTo>
                  <a:pt x="2169325" y="883437"/>
                </a:lnTo>
                <a:lnTo>
                  <a:pt x="2170849" y="884961"/>
                </a:lnTo>
                <a:lnTo>
                  <a:pt x="2184552" y="884961"/>
                </a:lnTo>
                <a:lnTo>
                  <a:pt x="2186063" y="883437"/>
                </a:lnTo>
                <a:lnTo>
                  <a:pt x="2186063" y="878865"/>
                </a:lnTo>
                <a:lnTo>
                  <a:pt x="2184552" y="875830"/>
                </a:lnTo>
                <a:close/>
              </a:path>
              <a:path w="2625090" h="885189">
                <a:moveTo>
                  <a:pt x="2210422" y="875830"/>
                </a:moveTo>
                <a:lnTo>
                  <a:pt x="2196719" y="875830"/>
                </a:lnTo>
                <a:lnTo>
                  <a:pt x="2195207" y="878865"/>
                </a:lnTo>
                <a:lnTo>
                  <a:pt x="2195207" y="883437"/>
                </a:lnTo>
                <a:lnTo>
                  <a:pt x="2196719" y="884961"/>
                </a:lnTo>
                <a:lnTo>
                  <a:pt x="2210422" y="884961"/>
                </a:lnTo>
                <a:lnTo>
                  <a:pt x="2211946" y="883437"/>
                </a:lnTo>
                <a:lnTo>
                  <a:pt x="2211946" y="878865"/>
                </a:lnTo>
                <a:lnTo>
                  <a:pt x="2210422" y="875830"/>
                </a:lnTo>
                <a:close/>
              </a:path>
              <a:path w="2625090" h="885189">
                <a:moveTo>
                  <a:pt x="2234780" y="875830"/>
                </a:moveTo>
                <a:lnTo>
                  <a:pt x="2222601" y="875830"/>
                </a:lnTo>
                <a:lnTo>
                  <a:pt x="2219553" y="878865"/>
                </a:lnTo>
                <a:lnTo>
                  <a:pt x="2219553" y="883437"/>
                </a:lnTo>
                <a:lnTo>
                  <a:pt x="2222601" y="884961"/>
                </a:lnTo>
                <a:lnTo>
                  <a:pt x="2234780" y="884961"/>
                </a:lnTo>
                <a:lnTo>
                  <a:pt x="2236304" y="883437"/>
                </a:lnTo>
                <a:lnTo>
                  <a:pt x="2236304" y="878865"/>
                </a:lnTo>
                <a:lnTo>
                  <a:pt x="2234780" y="875830"/>
                </a:lnTo>
                <a:close/>
              </a:path>
              <a:path w="2625090" h="885189">
                <a:moveTo>
                  <a:pt x="2260663" y="875830"/>
                </a:moveTo>
                <a:lnTo>
                  <a:pt x="2246960" y="875830"/>
                </a:lnTo>
                <a:lnTo>
                  <a:pt x="2245436" y="878865"/>
                </a:lnTo>
                <a:lnTo>
                  <a:pt x="2245436" y="883437"/>
                </a:lnTo>
                <a:lnTo>
                  <a:pt x="2246960" y="884961"/>
                </a:lnTo>
                <a:lnTo>
                  <a:pt x="2260663" y="884961"/>
                </a:lnTo>
                <a:lnTo>
                  <a:pt x="2262187" y="883437"/>
                </a:lnTo>
                <a:lnTo>
                  <a:pt x="2262187" y="878865"/>
                </a:lnTo>
                <a:lnTo>
                  <a:pt x="2260663" y="875830"/>
                </a:lnTo>
                <a:close/>
              </a:path>
              <a:path w="2625090" h="885189">
                <a:moveTo>
                  <a:pt x="2285022" y="875830"/>
                </a:moveTo>
                <a:lnTo>
                  <a:pt x="2272842" y="875830"/>
                </a:lnTo>
                <a:lnTo>
                  <a:pt x="2271318" y="878865"/>
                </a:lnTo>
                <a:lnTo>
                  <a:pt x="2271318" y="883437"/>
                </a:lnTo>
                <a:lnTo>
                  <a:pt x="2272842" y="884961"/>
                </a:lnTo>
                <a:lnTo>
                  <a:pt x="2285022" y="884961"/>
                </a:lnTo>
                <a:lnTo>
                  <a:pt x="2288070" y="883437"/>
                </a:lnTo>
                <a:lnTo>
                  <a:pt x="2288070" y="878865"/>
                </a:lnTo>
                <a:lnTo>
                  <a:pt x="2285022" y="875830"/>
                </a:lnTo>
                <a:close/>
              </a:path>
              <a:path w="2625090" h="885189">
                <a:moveTo>
                  <a:pt x="2310904" y="875830"/>
                </a:moveTo>
                <a:lnTo>
                  <a:pt x="2297201" y="875830"/>
                </a:lnTo>
                <a:lnTo>
                  <a:pt x="2295677" y="878865"/>
                </a:lnTo>
                <a:lnTo>
                  <a:pt x="2295677" y="883437"/>
                </a:lnTo>
                <a:lnTo>
                  <a:pt x="2297201" y="884961"/>
                </a:lnTo>
                <a:lnTo>
                  <a:pt x="2310904" y="884961"/>
                </a:lnTo>
                <a:lnTo>
                  <a:pt x="2312416" y="883437"/>
                </a:lnTo>
                <a:lnTo>
                  <a:pt x="2312416" y="878865"/>
                </a:lnTo>
                <a:lnTo>
                  <a:pt x="2310904" y="875830"/>
                </a:lnTo>
                <a:close/>
              </a:path>
              <a:path w="2625090" h="885189">
                <a:moveTo>
                  <a:pt x="2336774" y="875830"/>
                </a:moveTo>
                <a:lnTo>
                  <a:pt x="2323084" y="875830"/>
                </a:lnTo>
                <a:lnTo>
                  <a:pt x="2321560" y="878865"/>
                </a:lnTo>
                <a:lnTo>
                  <a:pt x="2321560" y="883437"/>
                </a:lnTo>
                <a:lnTo>
                  <a:pt x="2323084" y="884961"/>
                </a:lnTo>
                <a:lnTo>
                  <a:pt x="2336774" y="884961"/>
                </a:lnTo>
                <a:lnTo>
                  <a:pt x="2338298" y="883437"/>
                </a:lnTo>
                <a:lnTo>
                  <a:pt x="2338298" y="878865"/>
                </a:lnTo>
                <a:lnTo>
                  <a:pt x="2336774" y="875830"/>
                </a:lnTo>
                <a:close/>
              </a:path>
              <a:path w="2625090" h="885189">
                <a:moveTo>
                  <a:pt x="2361133" y="875830"/>
                </a:moveTo>
                <a:lnTo>
                  <a:pt x="2348953" y="875830"/>
                </a:lnTo>
                <a:lnTo>
                  <a:pt x="2345918" y="878865"/>
                </a:lnTo>
                <a:lnTo>
                  <a:pt x="2345918" y="883437"/>
                </a:lnTo>
                <a:lnTo>
                  <a:pt x="2348953" y="884961"/>
                </a:lnTo>
                <a:lnTo>
                  <a:pt x="2361133" y="884961"/>
                </a:lnTo>
                <a:lnTo>
                  <a:pt x="2364181" y="883437"/>
                </a:lnTo>
                <a:lnTo>
                  <a:pt x="2364181" y="878865"/>
                </a:lnTo>
                <a:lnTo>
                  <a:pt x="2361133" y="875830"/>
                </a:lnTo>
                <a:close/>
              </a:path>
              <a:path w="2625090" h="885189">
                <a:moveTo>
                  <a:pt x="2387015" y="875830"/>
                </a:moveTo>
                <a:lnTo>
                  <a:pt x="2373312" y="875830"/>
                </a:lnTo>
                <a:lnTo>
                  <a:pt x="2371788" y="878865"/>
                </a:lnTo>
                <a:lnTo>
                  <a:pt x="2371788" y="883437"/>
                </a:lnTo>
                <a:lnTo>
                  <a:pt x="2373312" y="884961"/>
                </a:lnTo>
                <a:lnTo>
                  <a:pt x="2387015" y="884961"/>
                </a:lnTo>
                <a:lnTo>
                  <a:pt x="2388539" y="883437"/>
                </a:lnTo>
                <a:lnTo>
                  <a:pt x="2388539" y="878865"/>
                </a:lnTo>
                <a:lnTo>
                  <a:pt x="2387015" y="875830"/>
                </a:lnTo>
                <a:close/>
              </a:path>
              <a:path w="2625090" h="885189">
                <a:moveTo>
                  <a:pt x="2412898" y="875830"/>
                </a:moveTo>
                <a:lnTo>
                  <a:pt x="2399195" y="875830"/>
                </a:lnTo>
                <a:lnTo>
                  <a:pt x="2397671" y="878865"/>
                </a:lnTo>
                <a:lnTo>
                  <a:pt x="2397671" y="883437"/>
                </a:lnTo>
                <a:lnTo>
                  <a:pt x="2399195" y="884961"/>
                </a:lnTo>
                <a:lnTo>
                  <a:pt x="2412898" y="884961"/>
                </a:lnTo>
                <a:lnTo>
                  <a:pt x="2414422" y="883437"/>
                </a:lnTo>
                <a:lnTo>
                  <a:pt x="2414422" y="878865"/>
                </a:lnTo>
                <a:lnTo>
                  <a:pt x="2412898" y="875830"/>
                </a:lnTo>
                <a:close/>
              </a:path>
              <a:path w="2625090" h="885189">
                <a:moveTo>
                  <a:pt x="2437257" y="875830"/>
                </a:moveTo>
                <a:lnTo>
                  <a:pt x="2425077" y="875830"/>
                </a:lnTo>
                <a:lnTo>
                  <a:pt x="2422029" y="878865"/>
                </a:lnTo>
                <a:lnTo>
                  <a:pt x="2422029" y="883437"/>
                </a:lnTo>
                <a:lnTo>
                  <a:pt x="2425077" y="884961"/>
                </a:lnTo>
                <a:lnTo>
                  <a:pt x="2437257" y="884961"/>
                </a:lnTo>
                <a:lnTo>
                  <a:pt x="2438781" y="883437"/>
                </a:lnTo>
                <a:lnTo>
                  <a:pt x="2438781" y="878865"/>
                </a:lnTo>
                <a:lnTo>
                  <a:pt x="2437257" y="875830"/>
                </a:lnTo>
                <a:close/>
              </a:path>
              <a:path w="2625090" h="885189">
                <a:moveTo>
                  <a:pt x="2463139" y="875830"/>
                </a:moveTo>
                <a:lnTo>
                  <a:pt x="2449436" y="875830"/>
                </a:lnTo>
                <a:lnTo>
                  <a:pt x="2447912" y="878865"/>
                </a:lnTo>
                <a:lnTo>
                  <a:pt x="2447912" y="883437"/>
                </a:lnTo>
                <a:lnTo>
                  <a:pt x="2449436" y="884961"/>
                </a:lnTo>
                <a:lnTo>
                  <a:pt x="2463139" y="884961"/>
                </a:lnTo>
                <a:lnTo>
                  <a:pt x="2464650" y="883437"/>
                </a:lnTo>
                <a:lnTo>
                  <a:pt x="2464650" y="878865"/>
                </a:lnTo>
                <a:lnTo>
                  <a:pt x="2463139" y="875830"/>
                </a:lnTo>
                <a:close/>
              </a:path>
              <a:path w="2625090" h="885189">
                <a:moveTo>
                  <a:pt x="2489009" y="875830"/>
                </a:moveTo>
                <a:lnTo>
                  <a:pt x="2475306" y="875830"/>
                </a:lnTo>
                <a:lnTo>
                  <a:pt x="2473794" y="878865"/>
                </a:lnTo>
                <a:lnTo>
                  <a:pt x="2473794" y="883437"/>
                </a:lnTo>
                <a:lnTo>
                  <a:pt x="2475306" y="884961"/>
                </a:lnTo>
                <a:lnTo>
                  <a:pt x="2489009" y="884961"/>
                </a:lnTo>
                <a:lnTo>
                  <a:pt x="2490533" y="883437"/>
                </a:lnTo>
                <a:lnTo>
                  <a:pt x="2490533" y="878865"/>
                </a:lnTo>
                <a:lnTo>
                  <a:pt x="2489009" y="875830"/>
                </a:lnTo>
                <a:close/>
              </a:path>
              <a:path w="2625090" h="885189">
                <a:moveTo>
                  <a:pt x="2513368" y="875830"/>
                </a:moveTo>
                <a:lnTo>
                  <a:pt x="2501188" y="875830"/>
                </a:lnTo>
                <a:lnTo>
                  <a:pt x="2498140" y="878865"/>
                </a:lnTo>
                <a:lnTo>
                  <a:pt x="2498140" y="883437"/>
                </a:lnTo>
                <a:lnTo>
                  <a:pt x="2501188" y="884961"/>
                </a:lnTo>
                <a:lnTo>
                  <a:pt x="2513368" y="884961"/>
                </a:lnTo>
                <a:lnTo>
                  <a:pt x="2514892" y="883437"/>
                </a:lnTo>
                <a:lnTo>
                  <a:pt x="2514892" y="878865"/>
                </a:lnTo>
                <a:lnTo>
                  <a:pt x="2513368" y="875830"/>
                </a:lnTo>
                <a:close/>
              </a:path>
              <a:path w="2625090" h="885189">
                <a:moveTo>
                  <a:pt x="2539250" y="875830"/>
                </a:moveTo>
                <a:lnTo>
                  <a:pt x="2525547" y="875830"/>
                </a:lnTo>
                <a:lnTo>
                  <a:pt x="2524023" y="878865"/>
                </a:lnTo>
                <a:lnTo>
                  <a:pt x="2524023" y="883437"/>
                </a:lnTo>
                <a:lnTo>
                  <a:pt x="2525547" y="884961"/>
                </a:lnTo>
                <a:lnTo>
                  <a:pt x="2539250" y="884961"/>
                </a:lnTo>
                <a:lnTo>
                  <a:pt x="2540774" y="883437"/>
                </a:lnTo>
                <a:lnTo>
                  <a:pt x="2540774" y="878865"/>
                </a:lnTo>
                <a:lnTo>
                  <a:pt x="2539250" y="875830"/>
                </a:lnTo>
                <a:close/>
              </a:path>
              <a:path w="2625090" h="885189">
                <a:moveTo>
                  <a:pt x="2563609" y="875830"/>
                </a:moveTo>
                <a:lnTo>
                  <a:pt x="2551429" y="875830"/>
                </a:lnTo>
                <a:lnTo>
                  <a:pt x="2549906" y="878865"/>
                </a:lnTo>
                <a:lnTo>
                  <a:pt x="2549906" y="883437"/>
                </a:lnTo>
                <a:lnTo>
                  <a:pt x="2551429" y="884961"/>
                </a:lnTo>
                <a:lnTo>
                  <a:pt x="2563609" y="884961"/>
                </a:lnTo>
                <a:lnTo>
                  <a:pt x="2566657" y="883437"/>
                </a:lnTo>
                <a:lnTo>
                  <a:pt x="2566657" y="878865"/>
                </a:lnTo>
                <a:lnTo>
                  <a:pt x="2563609" y="875830"/>
                </a:lnTo>
                <a:close/>
              </a:path>
              <a:path w="2625090" h="885189">
                <a:moveTo>
                  <a:pt x="2589491" y="875830"/>
                </a:moveTo>
                <a:lnTo>
                  <a:pt x="2575788" y="875830"/>
                </a:lnTo>
                <a:lnTo>
                  <a:pt x="2574264" y="878865"/>
                </a:lnTo>
                <a:lnTo>
                  <a:pt x="2574264" y="883437"/>
                </a:lnTo>
                <a:lnTo>
                  <a:pt x="2575788" y="884961"/>
                </a:lnTo>
                <a:lnTo>
                  <a:pt x="2589491" y="884961"/>
                </a:lnTo>
                <a:lnTo>
                  <a:pt x="2591015" y="883437"/>
                </a:lnTo>
                <a:lnTo>
                  <a:pt x="2591015" y="878865"/>
                </a:lnTo>
                <a:lnTo>
                  <a:pt x="2589491" y="875830"/>
                </a:lnTo>
                <a:close/>
              </a:path>
              <a:path w="2625090" h="885189">
                <a:moveTo>
                  <a:pt x="2615361" y="875830"/>
                </a:moveTo>
                <a:lnTo>
                  <a:pt x="2601671" y="875830"/>
                </a:lnTo>
                <a:lnTo>
                  <a:pt x="2600147" y="878865"/>
                </a:lnTo>
                <a:lnTo>
                  <a:pt x="2600147" y="883437"/>
                </a:lnTo>
                <a:lnTo>
                  <a:pt x="2601671" y="884961"/>
                </a:lnTo>
                <a:lnTo>
                  <a:pt x="2615361" y="884961"/>
                </a:lnTo>
                <a:lnTo>
                  <a:pt x="2616885" y="883437"/>
                </a:lnTo>
                <a:lnTo>
                  <a:pt x="2616885" y="878865"/>
                </a:lnTo>
                <a:lnTo>
                  <a:pt x="2615361" y="875830"/>
                </a:lnTo>
                <a:close/>
              </a:path>
              <a:path w="2625090" h="885189">
                <a:moveTo>
                  <a:pt x="2621457" y="859066"/>
                </a:moveTo>
                <a:lnTo>
                  <a:pt x="2616885" y="859066"/>
                </a:lnTo>
                <a:lnTo>
                  <a:pt x="2615361" y="860590"/>
                </a:lnTo>
                <a:lnTo>
                  <a:pt x="2615361" y="872782"/>
                </a:lnTo>
                <a:lnTo>
                  <a:pt x="2616885" y="875830"/>
                </a:lnTo>
                <a:lnTo>
                  <a:pt x="2621457" y="875830"/>
                </a:lnTo>
                <a:lnTo>
                  <a:pt x="2624505" y="872782"/>
                </a:lnTo>
                <a:lnTo>
                  <a:pt x="2624505" y="860590"/>
                </a:lnTo>
                <a:lnTo>
                  <a:pt x="2621457" y="859066"/>
                </a:lnTo>
                <a:close/>
              </a:path>
              <a:path w="2625090" h="885189">
                <a:moveTo>
                  <a:pt x="2621457" y="833170"/>
                </a:moveTo>
                <a:lnTo>
                  <a:pt x="2616885" y="833170"/>
                </a:lnTo>
                <a:lnTo>
                  <a:pt x="2615361" y="834694"/>
                </a:lnTo>
                <a:lnTo>
                  <a:pt x="2615361" y="848410"/>
                </a:lnTo>
                <a:lnTo>
                  <a:pt x="2616885" y="849934"/>
                </a:lnTo>
                <a:lnTo>
                  <a:pt x="2621457" y="849934"/>
                </a:lnTo>
                <a:lnTo>
                  <a:pt x="2624505" y="848410"/>
                </a:lnTo>
                <a:lnTo>
                  <a:pt x="2624505" y="834694"/>
                </a:lnTo>
                <a:lnTo>
                  <a:pt x="2621457" y="833170"/>
                </a:lnTo>
                <a:close/>
              </a:path>
              <a:path w="2625090" h="885189">
                <a:moveTo>
                  <a:pt x="2621457" y="807275"/>
                </a:moveTo>
                <a:lnTo>
                  <a:pt x="2616885" y="807275"/>
                </a:lnTo>
                <a:lnTo>
                  <a:pt x="2615361" y="810323"/>
                </a:lnTo>
                <a:lnTo>
                  <a:pt x="2615361" y="822515"/>
                </a:lnTo>
                <a:lnTo>
                  <a:pt x="2616885" y="824039"/>
                </a:lnTo>
                <a:lnTo>
                  <a:pt x="2621457" y="824039"/>
                </a:lnTo>
                <a:lnTo>
                  <a:pt x="2624505" y="822515"/>
                </a:lnTo>
                <a:lnTo>
                  <a:pt x="2624505" y="810323"/>
                </a:lnTo>
                <a:lnTo>
                  <a:pt x="2621457" y="807275"/>
                </a:lnTo>
                <a:close/>
              </a:path>
              <a:path w="2625090" h="885189">
                <a:moveTo>
                  <a:pt x="2621457" y="782916"/>
                </a:moveTo>
                <a:lnTo>
                  <a:pt x="2616885" y="782916"/>
                </a:lnTo>
                <a:lnTo>
                  <a:pt x="2615361" y="784428"/>
                </a:lnTo>
                <a:lnTo>
                  <a:pt x="2615361" y="798144"/>
                </a:lnTo>
                <a:lnTo>
                  <a:pt x="2616885" y="799668"/>
                </a:lnTo>
                <a:lnTo>
                  <a:pt x="2621457" y="799668"/>
                </a:lnTo>
                <a:lnTo>
                  <a:pt x="2624505" y="798144"/>
                </a:lnTo>
                <a:lnTo>
                  <a:pt x="2624505" y="784428"/>
                </a:lnTo>
                <a:lnTo>
                  <a:pt x="2621457" y="782916"/>
                </a:lnTo>
                <a:close/>
              </a:path>
              <a:path w="2625090" h="885189">
                <a:moveTo>
                  <a:pt x="2621457" y="757021"/>
                </a:moveTo>
                <a:lnTo>
                  <a:pt x="2616885" y="757021"/>
                </a:lnTo>
                <a:lnTo>
                  <a:pt x="2615361" y="758545"/>
                </a:lnTo>
                <a:lnTo>
                  <a:pt x="2615361" y="772248"/>
                </a:lnTo>
                <a:lnTo>
                  <a:pt x="2616885" y="773772"/>
                </a:lnTo>
                <a:lnTo>
                  <a:pt x="2621457" y="773772"/>
                </a:lnTo>
                <a:lnTo>
                  <a:pt x="2624505" y="772248"/>
                </a:lnTo>
                <a:lnTo>
                  <a:pt x="2624505" y="758545"/>
                </a:lnTo>
                <a:lnTo>
                  <a:pt x="2621457" y="757021"/>
                </a:lnTo>
                <a:close/>
              </a:path>
              <a:path w="2625090" h="885189">
                <a:moveTo>
                  <a:pt x="2621457" y="732650"/>
                </a:moveTo>
                <a:lnTo>
                  <a:pt x="2616885" y="732650"/>
                </a:lnTo>
                <a:lnTo>
                  <a:pt x="2615361" y="734174"/>
                </a:lnTo>
                <a:lnTo>
                  <a:pt x="2615361" y="746353"/>
                </a:lnTo>
                <a:lnTo>
                  <a:pt x="2616885" y="749401"/>
                </a:lnTo>
                <a:lnTo>
                  <a:pt x="2621457" y="749401"/>
                </a:lnTo>
                <a:lnTo>
                  <a:pt x="2624505" y="746353"/>
                </a:lnTo>
                <a:lnTo>
                  <a:pt x="2624505" y="734174"/>
                </a:lnTo>
                <a:lnTo>
                  <a:pt x="2621457" y="732650"/>
                </a:lnTo>
                <a:close/>
              </a:path>
              <a:path w="2625090" h="885189">
                <a:moveTo>
                  <a:pt x="2621457" y="706755"/>
                </a:moveTo>
                <a:lnTo>
                  <a:pt x="2616885" y="706755"/>
                </a:lnTo>
                <a:lnTo>
                  <a:pt x="2615361" y="708279"/>
                </a:lnTo>
                <a:lnTo>
                  <a:pt x="2615361" y="721982"/>
                </a:lnTo>
                <a:lnTo>
                  <a:pt x="2616885" y="723506"/>
                </a:lnTo>
                <a:lnTo>
                  <a:pt x="2621457" y="723506"/>
                </a:lnTo>
                <a:lnTo>
                  <a:pt x="2624505" y="721982"/>
                </a:lnTo>
                <a:lnTo>
                  <a:pt x="2624505" y="708279"/>
                </a:lnTo>
                <a:lnTo>
                  <a:pt x="2621457" y="706755"/>
                </a:lnTo>
                <a:close/>
              </a:path>
              <a:path w="2625090" h="885189">
                <a:moveTo>
                  <a:pt x="2621457" y="680859"/>
                </a:moveTo>
                <a:lnTo>
                  <a:pt x="2616885" y="680859"/>
                </a:lnTo>
                <a:lnTo>
                  <a:pt x="2615361" y="683907"/>
                </a:lnTo>
                <a:lnTo>
                  <a:pt x="2615361" y="696087"/>
                </a:lnTo>
                <a:lnTo>
                  <a:pt x="2616885" y="697611"/>
                </a:lnTo>
                <a:lnTo>
                  <a:pt x="2621457" y="697611"/>
                </a:lnTo>
                <a:lnTo>
                  <a:pt x="2624505" y="696087"/>
                </a:lnTo>
                <a:lnTo>
                  <a:pt x="2624505" y="683907"/>
                </a:lnTo>
                <a:lnTo>
                  <a:pt x="2621457" y="680859"/>
                </a:lnTo>
                <a:close/>
              </a:path>
              <a:path w="2625090" h="885189">
                <a:moveTo>
                  <a:pt x="2621457" y="656488"/>
                </a:moveTo>
                <a:lnTo>
                  <a:pt x="2616885" y="656488"/>
                </a:lnTo>
                <a:lnTo>
                  <a:pt x="2615361" y="658012"/>
                </a:lnTo>
                <a:lnTo>
                  <a:pt x="2615361" y="671715"/>
                </a:lnTo>
                <a:lnTo>
                  <a:pt x="2616885" y="673239"/>
                </a:lnTo>
                <a:lnTo>
                  <a:pt x="2621457" y="673239"/>
                </a:lnTo>
                <a:lnTo>
                  <a:pt x="2624505" y="671715"/>
                </a:lnTo>
                <a:lnTo>
                  <a:pt x="2624505" y="658012"/>
                </a:lnTo>
                <a:lnTo>
                  <a:pt x="2621457" y="656488"/>
                </a:lnTo>
                <a:close/>
              </a:path>
              <a:path w="2625090" h="885189">
                <a:moveTo>
                  <a:pt x="2621457" y="630593"/>
                </a:moveTo>
                <a:lnTo>
                  <a:pt x="2616885" y="630593"/>
                </a:lnTo>
                <a:lnTo>
                  <a:pt x="2615361" y="632117"/>
                </a:lnTo>
                <a:lnTo>
                  <a:pt x="2615361" y="645820"/>
                </a:lnTo>
                <a:lnTo>
                  <a:pt x="2616885" y="647344"/>
                </a:lnTo>
                <a:lnTo>
                  <a:pt x="2621457" y="647344"/>
                </a:lnTo>
                <a:lnTo>
                  <a:pt x="2624505" y="645820"/>
                </a:lnTo>
                <a:lnTo>
                  <a:pt x="2624505" y="632117"/>
                </a:lnTo>
                <a:lnTo>
                  <a:pt x="2621457" y="630593"/>
                </a:lnTo>
                <a:close/>
              </a:path>
              <a:path w="2625090" h="885189">
                <a:moveTo>
                  <a:pt x="2621457" y="606221"/>
                </a:moveTo>
                <a:lnTo>
                  <a:pt x="2616885" y="606221"/>
                </a:lnTo>
                <a:lnTo>
                  <a:pt x="2615361" y="607745"/>
                </a:lnTo>
                <a:lnTo>
                  <a:pt x="2615361" y="619925"/>
                </a:lnTo>
                <a:lnTo>
                  <a:pt x="2616885" y="622973"/>
                </a:lnTo>
                <a:lnTo>
                  <a:pt x="2621457" y="622973"/>
                </a:lnTo>
                <a:lnTo>
                  <a:pt x="2624505" y="619925"/>
                </a:lnTo>
                <a:lnTo>
                  <a:pt x="2624505" y="607745"/>
                </a:lnTo>
                <a:lnTo>
                  <a:pt x="2621457" y="606221"/>
                </a:lnTo>
                <a:close/>
              </a:path>
              <a:path w="2625090" h="885189">
                <a:moveTo>
                  <a:pt x="2621457" y="580326"/>
                </a:moveTo>
                <a:lnTo>
                  <a:pt x="2616885" y="580326"/>
                </a:lnTo>
                <a:lnTo>
                  <a:pt x="2615361" y="581850"/>
                </a:lnTo>
                <a:lnTo>
                  <a:pt x="2615361" y="595553"/>
                </a:lnTo>
                <a:lnTo>
                  <a:pt x="2616885" y="597077"/>
                </a:lnTo>
                <a:lnTo>
                  <a:pt x="2621457" y="597077"/>
                </a:lnTo>
                <a:lnTo>
                  <a:pt x="2624505" y="595553"/>
                </a:lnTo>
                <a:lnTo>
                  <a:pt x="2624505" y="581850"/>
                </a:lnTo>
                <a:lnTo>
                  <a:pt x="2621457" y="580326"/>
                </a:lnTo>
                <a:close/>
              </a:path>
              <a:path w="2625090" h="885189">
                <a:moveTo>
                  <a:pt x="2621457" y="554431"/>
                </a:moveTo>
                <a:lnTo>
                  <a:pt x="2616885" y="554431"/>
                </a:lnTo>
                <a:lnTo>
                  <a:pt x="2615361" y="557479"/>
                </a:lnTo>
                <a:lnTo>
                  <a:pt x="2615361" y="569671"/>
                </a:lnTo>
                <a:lnTo>
                  <a:pt x="2616885" y="571195"/>
                </a:lnTo>
                <a:lnTo>
                  <a:pt x="2621457" y="571195"/>
                </a:lnTo>
                <a:lnTo>
                  <a:pt x="2624505" y="569671"/>
                </a:lnTo>
                <a:lnTo>
                  <a:pt x="2624505" y="557479"/>
                </a:lnTo>
                <a:lnTo>
                  <a:pt x="2621457" y="554431"/>
                </a:lnTo>
                <a:close/>
              </a:path>
              <a:path w="2625090" h="885189">
                <a:moveTo>
                  <a:pt x="2621457" y="530059"/>
                </a:moveTo>
                <a:lnTo>
                  <a:pt x="2616885" y="530059"/>
                </a:lnTo>
                <a:lnTo>
                  <a:pt x="2615361" y="531583"/>
                </a:lnTo>
                <a:lnTo>
                  <a:pt x="2615361" y="545299"/>
                </a:lnTo>
                <a:lnTo>
                  <a:pt x="2616885" y="546823"/>
                </a:lnTo>
                <a:lnTo>
                  <a:pt x="2621457" y="546823"/>
                </a:lnTo>
                <a:lnTo>
                  <a:pt x="2624505" y="545299"/>
                </a:lnTo>
                <a:lnTo>
                  <a:pt x="2624505" y="531583"/>
                </a:lnTo>
                <a:lnTo>
                  <a:pt x="2621457" y="530059"/>
                </a:lnTo>
                <a:close/>
              </a:path>
              <a:path w="2625090" h="885189">
                <a:moveTo>
                  <a:pt x="2621457" y="504164"/>
                </a:moveTo>
                <a:lnTo>
                  <a:pt x="2616885" y="504164"/>
                </a:lnTo>
                <a:lnTo>
                  <a:pt x="2615361" y="505688"/>
                </a:lnTo>
                <a:lnTo>
                  <a:pt x="2615361" y="519404"/>
                </a:lnTo>
                <a:lnTo>
                  <a:pt x="2616885" y="520928"/>
                </a:lnTo>
                <a:lnTo>
                  <a:pt x="2621457" y="520928"/>
                </a:lnTo>
                <a:lnTo>
                  <a:pt x="2624505" y="519404"/>
                </a:lnTo>
                <a:lnTo>
                  <a:pt x="2624505" y="505688"/>
                </a:lnTo>
                <a:lnTo>
                  <a:pt x="2621457" y="504164"/>
                </a:lnTo>
                <a:close/>
              </a:path>
              <a:path w="2625090" h="885189">
                <a:moveTo>
                  <a:pt x="2621457" y="479793"/>
                </a:moveTo>
                <a:lnTo>
                  <a:pt x="2616885" y="479793"/>
                </a:lnTo>
                <a:lnTo>
                  <a:pt x="2615361" y="481317"/>
                </a:lnTo>
                <a:lnTo>
                  <a:pt x="2615361" y="493509"/>
                </a:lnTo>
                <a:lnTo>
                  <a:pt x="2616885" y="496557"/>
                </a:lnTo>
                <a:lnTo>
                  <a:pt x="2621457" y="496557"/>
                </a:lnTo>
                <a:lnTo>
                  <a:pt x="2624505" y="493509"/>
                </a:lnTo>
                <a:lnTo>
                  <a:pt x="2624505" y="481317"/>
                </a:lnTo>
                <a:lnTo>
                  <a:pt x="2621457" y="479793"/>
                </a:lnTo>
                <a:close/>
              </a:path>
              <a:path w="2625090" h="885189">
                <a:moveTo>
                  <a:pt x="2621457" y="453898"/>
                </a:moveTo>
                <a:lnTo>
                  <a:pt x="2616885" y="453898"/>
                </a:lnTo>
                <a:lnTo>
                  <a:pt x="2615361" y="455422"/>
                </a:lnTo>
                <a:lnTo>
                  <a:pt x="2615361" y="469138"/>
                </a:lnTo>
                <a:lnTo>
                  <a:pt x="2616885" y="470662"/>
                </a:lnTo>
                <a:lnTo>
                  <a:pt x="2621457" y="470662"/>
                </a:lnTo>
                <a:lnTo>
                  <a:pt x="2624505" y="469138"/>
                </a:lnTo>
                <a:lnTo>
                  <a:pt x="2624505" y="455422"/>
                </a:lnTo>
                <a:lnTo>
                  <a:pt x="2621457" y="453898"/>
                </a:lnTo>
                <a:close/>
              </a:path>
              <a:path w="2625090" h="885189">
                <a:moveTo>
                  <a:pt x="2621457" y="428015"/>
                </a:moveTo>
                <a:lnTo>
                  <a:pt x="2616885" y="428015"/>
                </a:lnTo>
                <a:lnTo>
                  <a:pt x="2615361" y="431050"/>
                </a:lnTo>
                <a:lnTo>
                  <a:pt x="2615361" y="443242"/>
                </a:lnTo>
                <a:lnTo>
                  <a:pt x="2616885" y="444766"/>
                </a:lnTo>
                <a:lnTo>
                  <a:pt x="2621457" y="444766"/>
                </a:lnTo>
                <a:lnTo>
                  <a:pt x="2624505" y="443242"/>
                </a:lnTo>
                <a:lnTo>
                  <a:pt x="2624505" y="431050"/>
                </a:lnTo>
                <a:lnTo>
                  <a:pt x="2621457" y="428015"/>
                </a:lnTo>
                <a:close/>
              </a:path>
              <a:path w="2625090" h="885189">
                <a:moveTo>
                  <a:pt x="2621457" y="403644"/>
                </a:moveTo>
                <a:lnTo>
                  <a:pt x="2616885" y="403644"/>
                </a:lnTo>
                <a:lnTo>
                  <a:pt x="2615361" y="405168"/>
                </a:lnTo>
                <a:lnTo>
                  <a:pt x="2615361" y="418871"/>
                </a:lnTo>
                <a:lnTo>
                  <a:pt x="2616885" y="420395"/>
                </a:lnTo>
                <a:lnTo>
                  <a:pt x="2621457" y="420395"/>
                </a:lnTo>
                <a:lnTo>
                  <a:pt x="2624505" y="418871"/>
                </a:lnTo>
                <a:lnTo>
                  <a:pt x="2624505" y="405168"/>
                </a:lnTo>
                <a:lnTo>
                  <a:pt x="2621457" y="403644"/>
                </a:lnTo>
                <a:close/>
              </a:path>
              <a:path w="2625090" h="885189">
                <a:moveTo>
                  <a:pt x="2621457" y="377748"/>
                </a:moveTo>
                <a:lnTo>
                  <a:pt x="2616885" y="377748"/>
                </a:lnTo>
                <a:lnTo>
                  <a:pt x="2615361" y="379272"/>
                </a:lnTo>
                <a:lnTo>
                  <a:pt x="2615361" y="392976"/>
                </a:lnTo>
                <a:lnTo>
                  <a:pt x="2616885" y="394500"/>
                </a:lnTo>
                <a:lnTo>
                  <a:pt x="2621457" y="394500"/>
                </a:lnTo>
                <a:lnTo>
                  <a:pt x="2624505" y="392976"/>
                </a:lnTo>
                <a:lnTo>
                  <a:pt x="2624505" y="379272"/>
                </a:lnTo>
                <a:lnTo>
                  <a:pt x="2621457" y="377748"/>
                </a:lnTo>
                <a:close/>
              </a:path>
              <a:path w="2625090" h="885189">
                <a:moveTo>
                  <a:pt x="2621457" y="353377"/>
                </a:moveTo>
                <a:lnTo>
                  <a:pt x="2616885" y="353377"/>
                </a:lnTo>
                <a:lnTo>
                  <a:pt x="2615361" y="354901"/>
                </a:lnTo>
                <a:lnTo>
                  <a:pt x="2615361" y="367080"/>
                </a:lnTo>
                <a:lnTo>
                  <a:pt x="2616885" y="370128"/>
                </a:lnTo>
                <a:lnTo>
                  <a:pt x="2621457" y="370128"/>
                </a:lnTo>
                <a:lnTo>
                  <a:pt x="2624505" y="367080"/>
                </a:lnTo>
                <a:lnTo>
                  <a:pt x="2624505" y="354901"/>
                </a:lnTo>
                <a:lnTo>
                  <a:pt x="2621457" y="353377"/>
                </a:lnTo>
                <a:close/>
              </a:path>
              <a:path w="2625090" h="885189">
                <a:moveTo>
                  <a:pt x="2621457" y="327482"/>
                </a:moveTo>
                <a:lnTo>
                  <a:pt x="2616885" y="327482"/>
                </a:lnTo>
                <a:lnTo>
                  <a:pt x="2615361" y="329006"/>
                </a:lnTo>
                <a:lnTo>
                  <a:pt x="2615361" y="342709"/>
                </a:lnTo>
                <a:lnTo>
                  <a:pt x="2616885" y="344233"/>
                </a:lnTo>
                <a:lnTo>
                  <a:pt x="2621457" y="344233"/>
                </a:lnTo>
                <a:lnTo>
                  <a:pt x="2624505" y="342709"/>
                </a:lnTo>
                <a:lnTo>
                  <a:pt x="2624505" y="329006"/>
                </a:lnTo>
                <a:lnTo>
                  <a:pt x="2621457" y="327482"/>
                </a:lnTo>
                <a:close/>
              </a:path>
              <a:path w="2625090" h="885189">
                <a:moveTo>
                  <a:pt x="2621457" y="301586"/>
                </a:moveTo>
                <a:lnTo>
                  <a:pt x="2616885" y="301586"/>
                </a:lnTo>
                <a:lnTo>
                  <a:pt x="2615361" y="304634"/>
                </a:lnTo>
                <a:lnTo>
                  <a:pt x="2615361" y="316814"/>
                </a:lnTo>
                <a:lnTo>
                  <a:pt x="2616885" y="318338"/>
                </a:lnTo>
                <a:lnTo>
                  <a:pt x="2621457" y="318338"/>
                </a:lnTo>
                <a:lnTo>
                  <a:pt x="2624505" y="316814"/>
                </a:lnTo>
                <a:lnTo>
                  <a:pt x="2624505" y="304634"/>
                </a:lnTo>
                <a:lnTo>
                  <a:pt x="2621457" y="301586"/>
                </a:lnTo>
                <a:close/>
              </a:path>
              <a:path w="2625090" h="885189">
                <a:moveTo>
                  <a:pt x="2621457" y="277215"/>
                </a:moveTo>
                <a:lnTo>
                  <a:pt x="2616885" y="277215"/>
                </a:lnTo>
                <a:lnTo>
                  <a:pt x="2615361" y="278739"/>
                </a:lnTo>
                <a:lnTo>
                  <a:pt x="2615361" y="292442"/>
                </a:lnTo>
                <a:lnTo>
                  <a:pt x="2616885" y="293966"/>
                </a:lnTo>
                <a:lnTo>
                  <a:pt x="2621457" y="293966"/>
                </a:lnTo>
                <a:lnTo>
                  <a:pt x="2624505" y="292442"/>
                </a:lnTo>
                <a:lnTo>
                  <a:pt x="2624505" y="278739"/>
                </a:lnTo>
                <a:lnTo>
                  <a:pt x="2621457" y="277215"/>
                </a:lnTo>
                <a:close/>
              </a:path>
              <a:path w="2625090" h="885189">
                <a:moveTo>
                  <a:pt x="2621457" y="251320"/>
                </a:moveTo>
                <a:lnTo>
                  <a:pt x="2616885" y="251320"/>
                </a:lnTo>
                <a:lnTo>
                  <a:pt x="2615361" y="252844"/>
                </a:lnTo>
                <a:lnTo>
                  <a:pt x="2615361" y="266547"/>
                </a:lnTo>
                <a:lnTo>
                  <a:pt x="2616885" y="268071"/>
                </a:lnTo>
                <a:lnTo>
                  <a:pt x="2621457" y="268071"/>
                </a:lnTo>
                <a:lnTo>
                  <a:pt x="2624505" y="266547"/>
                </a:lnTo>
                <a:lnTo>
                  <a:pt x="2624505" y="252844"/>
                </a:lnTo>
                <a:lnTo>
                  <a:pt x="2621457" y="251320"/>
                </a:lnTo>
                <a:close/>
              </a:path>
              <a:path w="2625090" h="885189">
                <a:moveTo>
                  <a:pt x="2621457" y="226949"/>
                </a:moveTo>
                <a:lnTo>
                  <a:pt x="2616885" y="226949"/>
                </a:lnTo>
                <a:lnTo>
                  <a:pt x="2615361" y="228473"/>
                </a:lnTo>
                <a:lnTo>
                  <a:pt x="2615361" y="240665"/>
                </a:lnTo>
                <a:lnTo>
                  <a:pt x="2616885" y="243700"/>
                </a:lnTo>
                <a:lnTo>
                  <a:pt x="2621457" y="243700"/>
                </a:lnTo>
                <a:lnTo>
                  <a:pt x="2624505" y="240665"/>
                </a:lnTo>
                <a:lnTo>
                  <a:pt x="2624505" y="228473"/>
                </a:lnTo>
                <a:lnTo>
                  <a:pt x="2621457" y="226949"/>
                </a:lnTo>
                <a:close/>
              </a:path>
              <a:path w="2625090" h="885189">
                <a:moveTo>
                  <a:pt x="2621457" y="201053"/>
                </a:moveTo>
                <a:lnTo>
                  <a:pt x="2616885" y="201053"/>
                </a:lnTo>
                <a:lnTo>
                  <a:pt x="2615361" y="202577"/>
                </a:lnTo>
                <a:lnTo>
                  <a:pt x="2615361" y="216293"/>
                </a:lnTo>
                <a:lnTo>
                  <a:pt x="2616885" y="217805"/>
                </a:lnTo>
                <a:lnTo>
                  <a:pt x="2621457" y="217805"/>
                </a:lnTo>
                <a:lnTo>
                  <a:pt x="2624505" y="216293"/>
                </a:lnTo>
                <a:lnTo>
                  <a:pt x="2624505" y="202577"/>
                </a:lnTo>
                <a:lnTo>
                  <a:pt x="2621457" y="201053"/>
                </a:lnTo>
                <a:close/>
              </a:path>
              <a:path w="2625090" h="885189">
                <a:moveTo>
                  <a:pt x="2621457" y="175158"/>
                </a:moveTo>
                <a:lnTo>
                  <a:pt x="2616885" y="175158"/>
                </a:lnTo>
                <a:lnTo>
                  <a:pt x="2615361" y="178206"/>
                </a:lnTo>
                <a:lnTo>
                  <a:pt x="2615361" y="190398"/>
                </a:lnTo>
                <a:lnTo>
                  <a:pt x="2616885" y="191922"/>
                </a:lnTo>
                <a:lnTo>
                  <a:pt x="2621457" y="191922"/>
                </a:lnTo>
                <a:lnTo>
                  <a:pt x="2624505" y="190398"/>
                </a:lnTo>
                <a:lnTo>
                  <a:pt x="2624505" y="178206"/>
                </a:lnTo>
                <a:lnTo>
                  <a:pt x="2621457" y="175158"/>
                </a:lnTo>
                <a:close/>
              </a:path>
              <a:path w="2625090" h="885189">
                <a:moveTo>
                  <a:pt x="2621457" y="150787"/>
                </a:moveTo>
                <a:lnTo>
                  <a:pt x="2616885" y="150787"/>
                </a:lnTo>
                <a:lnTo>
                  <a:pt x="2615361" y="152311"/>
                </a:lnTo>
                <a:lnTo>
                  <a:pt x="2615361" y="166027"/>
                </a:lnTo>
                <a:lnTo>
                  <a:pt x="2616885" y="167551"/>
                </a:lnTo>
                <a:lnTo>
                  <a:pt x="2621457" y="167551"/>
                </a:lnTo>
                <a:lnTo>
                  <a:pt x="2624505" y="166027"/>
                </a:lnTo>
                <a:lnTo>
                  <a:pt x="2624505" y="152311"/>
                </a:lnTo>
                <a:lnTo>
                  <a:pt x="2621457" y="150787"/>
                </a:lnTo>
                <a:close/>
              </a:path>
              <a:path w="2625090" h="885189">
                <a:moveTo>
                  <a:pt x="2621457" y="124891"/>
                </a:moveTo>
                <a:lnTo>
                  <a:pt x="2616885" y="124891"/>
                </a:lnTo>
                <a:lnTo>
                  <a:pt x="2615361" y="126415"/>
                </a:lnTo>
                <a:lnTo>
                  <a:pt x="2615361" y="140131"/>
                </a:lnTo>
                <a:lnTo>
                  <a:pt x="2616885" y="141655"/>
                </a:lnTo>
                <a:lnTo>
                  <a:pt x="2621457" y="141655"/>
                </a:lnTo>
                <a:lnTo>
                  <a:pt x="2624505" y="140131"/>
                </a:lnTo>
                <a:lnTo>
                  <a:pt x="2624505" y="126415"/>
                </a:lnTo>
                <a:lnTo>
                  <a:pt x="2621457" y="124891"/>
                </a:lnTo>
                <a:close/>
              </a:path>
              <a:path w="2625090" h="885189">
                <a:moveTo>
                  <a:pt x="2621457" y="100520"/>
                </a:moveTo>
                <a:lnTo>
                  <a:pt x="2616885" y="100520"/>
                </a:lnTo>
                <a:lnTo>
                  <a:pt x="2615361" y="102044"/>
                </a:lnTo>
                <a:lnTo>
                  <a:pt x="2615361" y="114236"/>
                </a:lnTo>
                <a:lnTo>
                  <a:pt x="2616885" y="117284"/>
                </a:lnTo>
                <a:lnTo>
                  <a:pt x="2621457" y="117284"/>
                </a:lnTo>
                <a:lnTo>
                  <a:pt x="2624505" y="114236"/>
                </a:lnTo>
                <a:lnTo>
                  <a:pt x="2624505" y="102044"/>
                </a:lnTo>
                <a:lnTo>
                  <a:pt x="2621457" y="100520"/>
                </a:lnTo>
                <a:close/>
              </a:path>
              <a:path w="2625090" h="885189">
                <a:moveTo>
                  <a:pt x="2621457" y="74637"/>
                </a:moveTo>
                <a:lnTo>
                  <a:pt x="2616885" y="74637"/>
                </a:lnTo>
                <a:lnTo>
                  <a:pt x="2615361" y="76149"/>
                </a:lnTo>
                <a:lnTo>
                  <a:pt x="2615361" y="89865"/>
                </a:lnTo>
                <a:lnTo>
                  <a:pt x="2616885" y="91389"/>
                </a:lnTo>
                <a:lnTo>
                  <a:pt x="2621457" y="91389"/>
                </a:lnTo>
                <a:lnTo>
                  <a:pt x="2624505" y="89865"/>
                </a:lnTo>
                <a:lnTo>
                  <a:pt x="2624505" y="76149"/>
                </a:lnTo>
                <a:lnTo>
                  <a:pt x="2621457" y="74637"/>
                </a:lnTo>
                <a:close/>
              </a:path>
              <a:path w="2625090" h="885189">
                <a:moveTo>
                  <a:pt x="2621457" y="48742"/>
                </a:moveTo>
                <a:lnTo>
                  <a:pt x="2616885" y="48742"/>
                </a:lnTo>
                <a:lnTo>
                  <a:pt x="2615361" y="51777"/>
                </a:lnTo>
                <a:lnTo>
                  <a:pt x="2615361" y="63969"/>
                </a:lnTo>
                <a:lnTo>
                  <a:pt x="2616885" y="65493"/>
                </a:lnTo>
                <a:lnTo>
                  <a:pt x="2621457" y="65493"/>
                </a:lnTo>
                <a:lnTo>
                  <a:pt x="2624505" y="63969"/>
                </a:lnTo>
                <a:lnTo>
                  <a:pt x="2624505" y="51777"/>
                </a:lnTo>
                <a:lnTo>
                  <a:pt x="2621457" y="48742"/>
                </a:lnTo>
                <a:close/>
              </a:path>
              <a:path w="2625090" h="885189">
                <a:moveTo>
                  <a:pt x="2621457" y="24371"/>
                </a:moveTo>
                <a:lnTo>
                  <a:pt x="2616885" y="24371"/>
                </a:lnTo>
                <a:lnTo>
                  <a:pt x="2615361" y="25895"/>
                </a:lnTo>
                <a:lnTo>
                  <a:pt x="2615361" y="39598"/>
                </a:lnTo>
                <a:lnTo>
                  <a:pt x="2616885" y="41122"/>
                </a:lnTo>
                <a:lnTo>
                  <a:pt x="2621457" y="41122"/>
                </a:lnTo>
                <a:lnTo>
                  <a:pt x="2624505" y="39598"/>
                </a:lnTo>
                <a:lnTo>
                  <a:pt x="2624505" y="25895"/>
                </a:lnTo>
                <a:lnTo>
                  <a:pt x="2621457" y="24371"/>
                </a:lnTo>
                <a:close/>
              </a:path>
              <a:path w="2625090" h="885189">
                <a:moveTo>
                  <a:pt x="2615361" y="4559"/>
                </a:moveTo>
                <a:lnTo>
                  <a:pt x="2615361" y="13703"/>
                </a:lnTo>
                <a:lnTo>
                  <a:pt x="2616885" y="15227"/>
                </a:lnTo>
                <a:lnTo>
                  <a:pt x="2621457" y="15227"/>
                </a:lnTo>
                <a:lnTo>
                  <a:pt x="2624505" y="13703"/>
                </a:lnTo>
                <a:lnTo>
                  <a:pt x="2624505" y="9131"/>
                </a:lnTo>
                <a:lnTo>
                  <a:pt x="2619933" y="9131"/>
                </a:lnTo>
                <a:lnTo>
                  <a:pt x="2615361" y="4559"/>
                </a:lnTo>
                <a:close/>
              </a:path>
              <a:path w="2625090" h="885189">
                <a:moveTo>
                  <a:pt x="2621457" y="0"/>
                </a:moveTo>
                <a:lnTo>
                  <a:pt x="2615361" y="0"/>
                </a:lnTo>
                <a:lnTo>
                  <a:pt x="2613850" y="3048"/>
                </a:lnTo>
                <a:lnTo>
                  <a:pt x="2613850" y="7607"/>
                </a:lnTo>
                <a:lnTo>
                  <a:pt x="2615361" y="9131"/>
                </a:lnTo>
                <a:lnTo>
                  <a:pt x="2615361" y="4559"/>
                </a:lnTo>
                <a:lnTo>
                  <a:pt x="2624505" y="4559"/>
                </a:lnTo>
                <a:lnTo>
                  <a:pt x="2624505" y="3048"/>
                </a:lnTo>
                <a:lnTo>
                  <a:pt x="2621457" y="0"/>
                </a:lnTo>
                <a:close/>
              </a:path>
              <a:path w="2625090" h="885189">
                <a:moveTo>
                  <a:pt x="2624505" y="4559"/>
                </a:moveTo>
                <a:lnTo>
                  <a:pt x="2615361" y="4559"/>
                </a:lnTo>
                <a:lnTo>
                  <a:pt x="2619933" y="9131"/>
                </a:lnTo>
                <a:lnTo>
                  <a:pt x="2624505" y="9131"/>
                </a:lnTo>
                <a:lnTo>
                  <a:pt x="2624505" y="4559"/>
                </a:lnTo>
                <a:close/>
              </a:path>
              <a:path w="2625090" h="885189">
                <a:moveTo>
                  <a:pt x="2603182" y="0"/>
                </a:moveTo>
                <a:lnTo>
                  <a:pt x="2591015" y="0"/>
                </a:lnTo>
                <a:lnTo>
                  <a:pt x="2587967" y="3048"/>
                </a:lnTo>
                <a:lnTo>
                  <a:pt x="2587967" y="7607"/>
                </a:lnTo>
                <a:lnTo>
                  <a:pt x="2591015" y="9131"/>
                </a:lnTo>
                <a:lnTo>
                  <a:pt x="2603182" y="9131"/>
                </a:lnTo>
                <a:lnTo>
                  <a:pt x="2604706" y="7607"/>
                </a:lnTo>
                <a:lnTo>
                  <a:pt x="2604706" y="3048"/>
                </a:lnTo>
                <a:lnTo>
                  <a:pt x="2603182" y="0"/>
                </a:lnTo>
                <a:close/>
              </a:path>
              <a:path w="2625090" h="885189">
                <a:moveTo>
                  <a:pt x="2578836" y="0"/>
                </a:moveTo>
                <a:lnTo>
                  <a:pt x="2565133" y="0"/>
                </a:lnTo>
                <a:lnTo>
                  <a:pt x="2563609" y="3048"/>
                </a:lnTo>
                <a:lnTo>
                  <a:pt x="2563609" y="7607"/>
                </a:lnTo>
                <a:lnTo>
                  <a:pt x="2565133" y="9131"/>
                </a:lnTo>
                <a:lnTo>
                  <a:pt x="2578836" y="9131"/>
                </a:lnTo>
                <a:lnTo>
                  <a:pt x="2580347" y="7607"/>
                </a:lnTo>
                <a:lnTo>
                  <a:pt x="2580347" y="3048"/>
                </a:lnTo>
                <a:lnTo>
                  <a:pt x="2578836" y="0"/>
                </a:lnTo>
                <a:close/>
              </a:path>
              <a:path w="2625090" h="885189">
                <a:moveTo>
                  <a:pt x="2552954" y="0"/>
                </a:moveTo>
                <a:lnTo>
                  <a:pt x="2539250" y="0"/>
                </a:lnTo>
                <a:lnTo>
                  <a:pt x="2537726" y="3048"/>
                </a:lnTo>
                <a:lnTo>
                  <a:pt x="2537726" y="7607"/>
                </a:lnTo>
                <a:lnTo>
                  <a:pt x="2539250" y="9131"/>
                </a:lnTo>
                <a:lnTo>
                  <a:pt x="2552954" y="9131"/>
                </a:lnTo>
                <a:lnTo>
                  <a:pt x="2554478" y="7607"/>
                </a:lnTo>
                <a:lnTo>
                  <a:pt x="2554478" y="3048"/>
                </a:lnTo>
                <a:lnTo>
                  <a:pt x="2552954" y="0"/>
                </a:lnTo>
                <a:close/>
              </a:path>
              <a:path w="2625090" h="885189">
                <a:moveTo>
                  <a:pt x="2527071" y="0"/>
                </a:moveTo>
                <a:lnTo>
                  <a:pt x="2514892" y="0"/>
                </a:lnTo>
                <a:lnTo>
                  <a:pt x="2511844" y="3048"/>
                </a:lnTo>
                <a:lnTo>
                  <a:pt x="2511844" y="7607"/>
                </a:lnTo>
                <a:lnTo>
                  <a:pt x="2514892" y="9131"/>
                </a:lnTo>
                <a:lnTo>
                  <a:pt x="2527071" y="9131"/>
                </a:lnTo>
                <a:lnTo>
                  <a:pt x="2530119" y="7607"/>
                </a:lnTo>
                <a:lnTo>
                  <a:pt x="2530119" y="3048"/>
                </a:lnTo>
                <a:lnTo>
                  <a:pt x="2527071" y="0"/>
                </a:lnTo>
                <a:close/>
              </a:path>
              <a:path w="2625090" h="885189">
                <a:moveTo>
                  <a:pt x="2502712" y="0"/>
                </a:moveTo>
                <a:lnTo>
                  <a:pt x="2489009" y="0"/>
                </a:lnTo>
                <a:lnTo>
                  <a:pt x="2487485" y="3048"/>
                </a:lnTo>
                <a:lnTo>
                  <a:pt x="2487485" y="7607"/>
                </a:lnTo>
                <a:lnTo>
                  <a:pt x="2489009" y="9131"/>
                </a:lnTo>
                <a:lnTo>
                  <a:pt x="2502712" y="9131"/>
                </a:lnTo>
                <a:lnTo>
                  <a:pt x="2504236" y="7607"/>
                </a:lnTo>
                <a:lnTo>
                  <a:pt x="2504236" y="3048"/>
                </a:lnTo>
                <a:lnTo>
                  <a:pt x="2502712" y="0"/>
                </a:lnTo>
                <a:close/>
              </a:path>
              <a:path w="2625090" h="885189">
                <a:moveTo>
                  <a:pt x="2476830" y="0"/>
                </a:moveTo>
                <a:lnTo>
                  <a:pt x="2463139" y="0"/>
                </a:lnTo>
                <a:lnTo>
                  <a:pt x="2461615" y="3048"/>
                </a:lnTo>
                <a:lnTo>
                  <a:pt x="2461615" y="7607"/>
                </a:lnTo>
                <a:lnTo>
                  <a:pt x="2463139" y="9131"/>
                </a:lnTo>
                <a:lnTo>
                  <a:pt x="2476830" y="9131"/>
                </a:lnTo>
                <a:lnTo>
                  <a:pt x="2478354" y="7607"/>
                </a:lnTo>
                <a:lnTo>
                  <a:pt x="2478354" y="3048"/>
                </a:lnTo>
                <a:lnTo>
                  <a:pt x="2476830" y="0"/>
                </a:lnTo>
                <a:close/>
              </a:path>
              <a:path w="2625090" h="885189">
                <a:moveTo>
                  <a:pt x="2450960" y="0"/>
                </a:moveTo>
                <a:lnTo>
                  <a:pt x="2438781" y="0"/>
                </a:lnTo>
                <a:lnTo>
                  <a:pt x="2437257" y="3048"/>
                </a:lnTo>
                <a:lnTo>
                  <a:pt x="2437257" y="7607"/>
                </a:lnTo>
                <a:lnTo>
                  <a:pt x="2438781" y="9131"/>
                </a:lnTo>
                <a:lnTo>
                  <a:pt x="2450960" y="9131"/>
                </a:lnTo>
                <a:lnTo>
                  <a:pt x="2453995" y="7607"/>
                </a:lnTo>
                <a:lnTo>
                  <a:pt x="2453995" y="3048"/>
                </a:lnTo>
                <a:lnTo>
                  <a:pt x="2450960" y="0"/>
                </a:lnTo>
                <a:close/>
              </a:path>
              <a:path w="2625090" h="885189">
                <a:moveTo>
                  <a:pt x="2426601" y="0"/>
                </a:moveTo>
                <a:lnTo>
                  <a:pt x="2412898" y="0"/>
                </a:lnTo>
                <a:lnTo>
                  <a:pt x="2411374" y="3048"/>
                </a:lnTo>
                <a:lnTo>
                  <a:pt x="2411374" y="7607"/>
                </a:lnTo>
                <a:lnTo>
                  <a:pt x="2412898" y="9131"/>
                </a:lnTo>
                <a:lnTo>
                  <a:pt x="2426601" y="9131"/>
                </a:lnTo>
                <a:lnTo>
                  <a:pt x="2428125" y="7607"/>
                </a:lnTo>
                <a:lnTo>
                  <a:pt x="2428125" y="3048"/>
                </a:lnTo>
                <a:lnTo>
                  <a:pt x="2426601" y="0"/>
                </a:lnTo>
                <a:close/>
              </a:path>
              <a:path w="2625090" h="885189">
                <a:moveTo>
                  <a:pt x="2400719" y="0"/>
                </a:moveTo>
                <a:lnTo>
                  <a:pt x="2388539" y="0"/>
                </a:lnTo>
                <a:lnTo>
                  <a:pt x="2385491" y="3048"/>
                </a:lnTo>
                <a:lnTo>
                  <a:pt x="2385491" y="7607"/>
                </a:lnTo>
                <a:lnTo>
                  <a:pt x="2388539" y="9131"/>
                </a:lnTo>
                <a:lnTo>
                  <a:pt x="2400719" y="9131"/>
                </a:lnTo>
                <a:lnTo>
                  <a:pt x="2402243" y="7607"/>
                </a:lnTo>
                <a:lnTo>
                  <a:pt x="2402243" y="3048"/>
                </a:lnTo>
                <a:lnTo>
                  <a:pt x="2400719" y="0"/>
                </a:lnTo>
                <a:close/>
              </a:path>
              <a:path w="2625090" h="885189">
                <a:moveTo>
                  <a:pt x="2374836" y="0"/>
                </a:moveTo>
                <a:lnTo>
                  <a:pt x="2362657" y="0"/>
                </a:lnTo>
                <a:lnTo>
                  <a:pt x="2361133" y="3048"/>
                </a:lnTo>
                <a:lnTo>
                  <a:pt x="2361133" y="7607"/>
                </a:lnTo>
                <a:lnTo>
                  <a:pt x="2362657" y="9131"/>
                </a:lnTo>
                <a:lnTo>
                  <a:pt x="2374836" y="9131"/>
                </a:lnTo>
                <a:lnTo>
                  <a:pt x="2377884" y="7607"/>
                </a:lnTo>
                <a:lnTo>
                  <a:pt x="2377884" y="3048"/>
                </a:lnTo>
                <a:lnTo>
                  <a:pt x="2374836" y="0"/>
                </a:lnTo>
                <a:close/>
              </a:path>
              <a:path w="2625090" h="885189">
                <a:moveTo>
                  <a:pt x="2350477" y="0"/>
                </a:moveTo>
                <a:lnTo>
                  <a:pt x="2336774" y="0"/>
                </a:lnTo>
                <a:lnTo>
                  <a:pt x="2335263" y="3048"/>
                </a:lnTo>
                <a:lnTo>
                  <a:pt x="2335263" y="7607"/>
                </a:lnTo>
                <a:lnTo>
                  <a:pt x="2336774" y="9131"/>
                </a:lnTo>
                <a:lnTo>
                  <a:pt x="2350477" y="9131"/>
                </a:lnTo>
                <a:lnTo>
                  <a:pt x="2352001" y="7607"/>
                </a:lnTo>
                <a:lnTo>
                  <a:pt x="2352001" y="3048"/>
                </a:lnTo>
                <a:lnTo>
                  <a:pt x="2350477" y="0"/>
                </a:lnTo>
                <a:close/>
              </a:path>
              <a:path w="2625090" h="885189">
                <a:moveTo>
                  <a:pt x="2324595" y="0"/>
                </a:moveTo>
                <a:lnTo>
                  <a:pt x="2312416" y="0"/>
                </a:lnTo>
                <a:lnTo>
                  <a:pt x="2309380" y="3048"/>
                </a:lnTo>
                <a:lnTo>
                  <a:pt x="2309380" y="7607"/>
                </a:lnTo>
                <a:lnTo>
                  <a:pt x="2312416" y="9131"/>
                </a:lnTo>
                <a:lnTo>
                  <a:pt x="2324595" y="9131"/>
                </a:lnTo>
                <a:lnTo>
                  <a:pt x="2326119" y="7607"/>
                </a:lnTo>
                <a:lnTo>
                  <a:pt x="2326119" y="3048"/>
                </a:lnTo>
                <a:lnTo>
                  <a:pt x="2324595" y="0"/>
                </a:lnTo>
                <a:close/>
              </a:path>
              <a:path w="2625090" h="885189">
                <a:moveTo>
                  <a:pt x="2300249" y="0"/>
                </a:moveTo>
                <a:lnTo>
                  <a:pt x="2286546" y="0"/>
                </a:lnTo>
                <a:lnTo>
                  <a:pt x="2285022" y="3048"/>
                </a:lnTo>
                <a:lnTo>
                  <a:pt x="2285022" y="7607"/>
                </a:lnTo>
                <a:lnTo>
                  <a:pt x="2286546" y="9131"/>
                </a:lnTo>
                <a:lnTo>
                  <a:pt x="2300249" y="9131"/>
                </a:lnTo>
                <a:lnTo>
                  <a:pt x="2301760" y="7607"/>
                </a:lnTo>
                <a:lnTo>
                  <a:pt x="2301760" y="3048"/>
                </a:lnTo>
                <a:lnTo>
                  <a:pt x="2300249" y="0"/>
                </a:lnTo>
                <a:close/>
              </a:path>
              <a:path w="2625090" h="885189">
                <a:moveTo>
                  <a:pt x="2274366" y="0"/>
                </a:moveTo>
                <a:lnTo>
                  <a:pt x="2260663" y="0"/>
                </a:lnTo>
                <a:lnTo>
                  <a:pt x="2259139" y="3048"/>
                </a:lnTo>
                <a:lnTo>
                  <a:pt x="2259139" y="7607"/>
                </a:lnTo>
                <a:lnTo>
                  <a:pt x="2260663" y="9131"/>
                </a:lnTo>
                <a:lnTo>
                  <a:pt x="2274366" y="9131"/>
                </a:lnTo>
                <a:lnTo>
                  <a:pt x="2275890" y="7607"/>
                </a:lnTo>
                <a:lnTo>
                  <a:pt x="2275890" y="3048"/>
                </a:lnTo>
                <a:lnTo>
                  <a:pt x="2274366" y="0"/>
                </a:lnTo>
                <a:close/>
              </a:path>
              <a:path w="2625090" h="885189">
                <a:moveTo>
                  <a:pt x="2248484" y="0"/>
                </a:moveTo>
                <a:lnTo>
                  <a:pt x="2236304" y="0"/>
                </a:lnTo>
                <a:lnTo>
                  <a:pt x="2233256" y="3048"/>
                </a:lnTo>
                <a:lnTo>
                  <a:pt x="2233256" y="7607"/>
                </a:lnTo>
                <a:lnTo>
                  <a:pt x="2236304" y="9131"/>
                </a:lnTo>
                <a:lnTo>
                  <a:pt x="2248484" y="9131"/>
                </a:lnTo>
                <a:lnTo>
                  <a:pt x="2251532" y="7607"/>
                </a:lnTo>
                <a:lnTo>
                  <a:pt x="2251532" y="3048"/>
                </a:lnTo>
                <a:lnTo>
                  <a:pt x="2248484" y="0"/>
                </a:lnTo>
                <a:close/>
              </a:path>
              <a:path w="2625090" h="885189">
                <a:moveTo>
                  <a:pt x="2224125" y="0"/>
                </a:moveTo>
                <a:lnTo>
                  <a:pt x="2210422" y="0"/>
                </a:lnTo>
                <a:lnTo>
                  <a:pt x="2208898" y="3048"/>
                </a:lnTo>
                <a:lnTo>
                  <a:pt x="2208898" y="7607"/>
                </a:lnTo>
                <a:lnTo>
                  <a:pt x="2210422" y="9131"/>
                </a:lnTo>
                <a:lnTo>
                  <a:pt x="2224125" y="9131"/>
                </a:lnTo>
                <a:lnTo>
                  <a:pt x="2225649" y="7607"/>
                </a:lnTo>
                <a:lnTo>
                  <a:pt x="2225649" y="3048"/>
                </a:lnTo>
                <a:lnTo>
                  <a:pt x="2224125" y="0"/>
                </a:lnTo>
                <a:close/>
              </a:path>
              <a:path w="2625090" h="885189">
                <a:moveTo>
                  <a:pt x="2198243" y="0"/>
                </a:moveTo>
                <a:lnTo>
                  <a:pt x="2184552" y="0"/>
                </a:lnTo>
                <a:lnTo>
                  <a:pt x="2183028" y="3048"/>
                </a:lnTo>
                <a:lnTo>
                  <a:pt x="2183028" y="7607"/>
                </a:lnTo>
                <a:lnTo>
                  <a:pt x="2184552" y="9131"/>
                </a:lnTo>
                <a:lnTo>
                  <a:pt x="2198243" y="9131"/>
                </a:lnTo>
                <a:lnTo>
                  <a:pt x="2199766" y="7607"/>
                </a:lnTo>
                <a:lnTo>
                  <a:pt x="2199766" y="3048"/>
                </a:lnTo>
                <a:lnTo>
                  <a:pt x="2198243" y="0"/>
                </a:lnTo>
                <a:close/>
              </a:path>
              <a:path w="2625090" h="885189">
                <a:moveTo>
                  <a:pt x="2172373" y="0"/>
                </a:moveTo>
                <a:lnTo>
                  <a:pt x="2160193" y="0"/>
                </a:lnTo>
                <a:lnTo>
                  <a:pt x="2158669" y="3048"/>
                </a:lnTo>
                <a:lnTo>
                  <a:pt x="2158669" y="7607"/>
                </a:lnTo>
                <a:lnTo>
                  <a:pt x="2160193" y="9131"/>
                </a:lnTo>
                <a:lnTo>
                  <a:pt x="2172373" y="9131"/>
                </a:lnTo>
                <a:lnTo>
                  <a:pt x="2175408" y="7607"/>
                </a:lnTo>
                <a:lnTo>
                  <a:pt x="2175408" y="3048"/>
                </a:lnTo>
                <a:lnTo>
                  <a:pt x="2172373" y="0"/>
                </a:lnTo>
                <a:close/>
              </a:path>
              <a:path w="2625090" h="885189">
                <a:moveTo>
                  <a:pt x="2148014" y="0"/>
                </a:moveTo>
                <a:lnTo>
                  <a:pt x="2134311" y="0"/>
                </a:lnTo>
                <a:lnTo>
                  <a:pt x="2132787" y="3048"/>
                </a:lnTo>
                <a:lnTo>
                  <a:pt x="2132787" y="7607"/>
                </a:lnTo>
                <a:lnTo>
                  <a:pt x="2134311" y="9131"/>
                </a:lnTo>
                <a:lnTo>
                  <a:pt x="2148014" y="9131"/>
                </a:lnTo>
                <a:lnTo>
                  <a:pt x="2149538" y="7607"/>
                </a:lnTo>
                <a:lnTo>
                  <a:pt x="2149538" y="3048"/>
                </a:lnTo>
                <a:lnTo>
                  <a:pt x="2148014" y="0"/>
                </a:lnTo>
                <a:close/>
              </a:path>
              <a:path w="2625090" h="885189">
                <a:moveTo>
                  <a:pt x="2122131" y="0"/>
                </a:moveTo>
                <a:lnTo>
                  <a:pt x="2109952" y="0"/>
                </a:lnTo>
                <a:lnTo>
                  <a:pt x="2106904" y="3048"/>
                </a:lnTo>
                <a:lnTo>
                  <a:pt x="2106904" y="7607"/>
                </a:lnTo>
                <a:lnTo>
                  <a:pt x="2109952" y="9131"/>
                </a:lnTo>
                <a:lnTo>
                  <a:pt x="2122131" y="9131"/>
                </a:lnTo>
                <a:lnTo>
                  <a:pt x="2123655" y="7607"/>
                </a:lnTo>
                <a:lnTo>
                  <a:pt x="2123655" y="3048"/>
                </a:lnTo>
                <a:lnTo>
                  <a:pt x="2122131" y="0"/>
                </a:lnTo>
                <a:close/>
              </a:path>
              <a:path w="2625090" h="885189">
                <a:moveTo>
                  <a:pt x="2097773" y="0"/>
                </a:moveTo>
                <a:lnTo>
                  <a:pt x="2084070" y="0"/>
                </a:lnTo>
                <a:lnTo>
                  <a:pt x="2082545" y="3048"/>
                </a:lnTo>
                <a:lnTo>
                  <a:pt x="2082545" y="7607"/>
                </a:lnTo>
                <a:lnTo>
                  <a:pt x="2084070" y="9131"/>
                </a:lnTo>
                <a:lnTo>
                  <a:pt x="2097773" y="9131"/>
                </a:lnTo>
                <a:lnTo>
                  <a:pt x="2099297" y="7607"/>
                </a:lnTo>
                <a:lnTo>
                  <a:pt x="2099297" y="3048"/>
                </a:lnTo>
                <a:lnTo>
                  <a:pt x="2097773" y="0"/>
                </a:lnTo>
                <a:close/>
              </a:path>
              <a:path w="2625090" h="885189">
                <a:moveTo>
                  <a:pt x="2071890" y="0"/>
                </a:moveTo>
                <a:lnTo>
                  <a:pt x="2058187" y="0"/>
                </a:lnTo>
                <a:lnTo>
                  <a:pt x="2056676" y="3048"/>
                </a:lnTo>
                <a:lnTo>
                  <a:pt x="2056676" y="7607"/>
                </a:lnTo>
                <a:lnTo>
                  <a:pt x="2058187" y="9131"/>
                </a:lnTo>
                <a:lnTo>
                  <a:pt x="2071890" y="9131"/>
                </a:lnTo>
                <a:lnTo>
                  <a:pt x="2073414" y="7607"/>
                </a:lnTo>
                <a:lnTo>
                  <a:pt x="2073414" y="3048"/>
                </a:lnTo>
                <a:lnTo>
                  <a:pt x="2071890" y="0"/>
                </a:lnTo>
                <a:close/>
              </a:path>
              <a:path w="2625090" h="885189">
                <a:moveTo>
                  <a:pt x="2046008" y="0"/>
                </a:moveTo>
                <a:lnTo>
                  <a:pt x="2033828" y="0"/>
                </a:lnTo>
                <a:lnTo>
                  <a:pt x="2030793" y="3048"/>
                </a:lnTo>
                <a:lnTo>
                  <a:pt x="2030793" y="7607"/>
                </a:lnTo>
                <a:lnTo>
                  <a:pt x="2033828" y="9131"/>
                </a:lnTo>
                <a:lnTo>
                  <a:pt x="2046008" y="9131"/>
                </a:lnTo>
                <a:lnTo>
                  <a:pt x="2047532" y="7607"/>
                </a:lnTo>
                <a:lnTo>
                  <a:pt x="2047532" y="3048"/>
                </a:lnTo>
                <a:lnTo>
                  <a:pt x="2046008" y="0"/>
                </a:lnTo>
                <a:close/>
              </a:path>
              <a:path w="2625090" h="885189">
                <a:moveTo>
                  <a:pt x="2021662" y="0"/>
                </a:moveTo>
                <a:lnTo>
                  <a:pt x="2007958" y="0"/>
                </a:lnTo>
                <a:lnTo>
                  <a:pt x="2006434" y="3048"/>
                </a:lnTo>
                <a:lnTo>
                  <a:pt x="2006434" y="7607"/>
                </a:lnTo>
                <a:lnTo>
                  <a:pt x="2007958" y="9131"/>
                </a:lnTo>
                <a:lnTo>
                  <a:pt x="2021662" y="9131"/>
                </a:lnTo>
                <a:lnTo>
                  <a:pt x="2023173" y="7607"/>
                </a:lnTo>
                <a:lnTo>
                  <a:pt x="2023173" y="3048"/>
                </a:lnTo>
                <a:lnTo>
                  <a:pt x="2021662" y="0"/>
                </a:lnTo>
                <a:close/>
              </a:path>
              <a:path w="2625090" h="885189">
                <a:moveTo>
                  <a:pt x="1995779" y="0"/>
                </a:moveTo>
                <a:lnTo>
                  <a:pt x="1982076" y="0"/>
                </a:lnTo>
                <a:lnTo>
                  <a:pt x="1980552" y="3048"/>
                </a:lnTo>
                <a:lnTo>
                  <a:pt x="1980552" y="7607"/>
                </a:lnTo>
                <a:lnTo>
                  <a:pt x="1982076" y="9131"/>
                </a:lnTo>
                <a:lnTo>
                  <a:pt x="1995779" y="9131"/>
                </a:lnTo>
                <a:lnTo>
                  <a:pt x="1997303" y="7607"/>
                </a:lnTo>
                <a:lnTo>
                  <a:pt x="1997303" y="3048"/>
                </a:lnTo>
                <a:lnTo>
                  <a:pt x="1995779" y="0"/>
                </a:lnTo>
                <a:close/>
              </a:path>
              <a:path w="2625090" h="885189">
                <a:moveTo>
                  <a:pt x="1969896" y="0"/>
                </a:moveTo>
                <a:lnTo>
                  <a:pt x="1957717" y="0"/>
                </a:lnTo>
                <a:lnTo>
                  <a:pt x="1954669" y="3048"/>
                </a:lnTo>
                <a:lnTo>
                  <a:pt x="1954669" y="7607"/>
                </a:lnTo>
                <a:lnTo>
                  <a:pt x="1957717" y="9131"/>
                </a:lnTo>
                <a:lnTo>
                  <a:pt x="1969896" y="9131"/>
                </a:lnTo>
                <a:lnTo>
                  <a:pt x="1972945" y="7607"/>
                </a:lnTo>
                <a:lnTo>
                  <a:pt x="1972945" y="3048"/>
                </a:lnTo>
                <a:lnTo>
                  <a:pt x="1969896" y="0"/>
                </a:lnTo>
                <a:close/>
              </a:path>
              <a:path w="2625090" h="885189">
                <a:moveTo>
                  <a:pt x="1945538" y="0"/>
                </a:moveTo>
                <a:lnTo>
                  <a:pt x="1931835" y="0"/>
                </a:lnTo>
                <a:lnTo>
                  <a:pt x="1930311" y="3048"/>
                </a:lnTo>
                <a:lnTo>
                  <a:pt x="1930311" y="7607"/>
                </a:lnTo>
                <a:lnTo>
                  <a:pt x="1931835" y="9131"/>
                </a:lnTo>
                <a:lnTo>
                  <a:pt x="1945538" y="9131"/>
                </a:lnTo>
                <a:lnTo>
                  <a:pt x="1947062" y="7607"/>
                </a:lnTo>
                <a:lnTo>
                  <a:pt x="1947062" y="3048"/>
                </a:lnTo>
                <a:lnTo>
                  <a:pt x="1945538" y="0"/>
                </a:lnTo>
                <a:close/>
              </a:path>
              <a:path w="2625090" h="885189">
                <a:moveTo>
                  <a:pt x="1919655" y="0"/>
                </a:moveTo>
                <a:lnTo>
                  <a:pt x="1905965" y="0"/>
                </a:lnTo>
                <a:lnTo>
                  <a:pt x="1904441" y="3048"/>
                </a:lnTo>
                <a:lnTo>
                  <a:pt x="1904441" y="7607"/>
                </a:lnTo>
                <a:lnTo>
                  <a:pt x="1905965" y="9131"/>
                </a:lnTo>
                <a:lnTo>
                  <a:pt x="1919655" y="9131"/>
                </a:lnTo>
                <a:lnTo>
                  <a:pt x="1921179" y="7607"/>
                </a:lnTo>
                <a:lnTo>
                  <a:pt x="1921179" y="3048"/>
                </a:lnTo>
                <a:lnTo>
                  <a:pt x="1919655" y="0"/>
                </a:lnTo>
                <a:close/>
              </a:path>
              <a:path w="2625090" h="885189">
                <a:moveTo>
                  <a:pt x="1893785" y="0"/>
                </a:moveTo>
                <a:lnTo>
                  <a:pt x="1881606" y="0"/>
                </a:lnTo>
                <a:lnTo>
                  <a:pt x="1880082" y="3048"/>
                </a:lnTo>
                <a:lnTo>
                  <a:pt x="1880082" y="7607"/>
                </a:lnTo>
                <a:lnTo>
                  <a:pt x="1881606" y="9131"/>
                </a:lnTo>
                <a:lnTo>
                  <a:pt x="1893785" y="9131"/>
                </a:lnTo>
                <a:lnTo>
                  <a:pt x="1896821" y="7607"/>
                </a:lnTo>
                <a:lnTo>
                  <a:pt x="1896821" y="3048"/>
                </a:lnTo>
                <a:lnTo>
                  <a:pt x="1893785" y="0"/>
                </a:lnTo>
                <a:close/>
              </a:path>
              <a:path w="2625090" h="885189">
                <a:moveTo>
                  <a:pt x="1869427" y="0"/>
                </a:moveTo>
                <a:lnTo>
                  <a:pt x="1855723" y="0"/>
                </a:lnTo>
                <a:lnTo>
                  <a:pt x="1854200" y="3048"/>
                </a:lnTo>
                <a:lnTo>
                  <a:pt x="1854200" y="7607"/>
                </a:lnTo>
                <a:lnTo>
                  <a:pt x="1855723" y="9131"/>
                </a:lnTo>
                <a:lnTo>
                  <a:pt x="1869427" y="9131"/>
                </a:lnTo>
                <a:lnTo>
                  <a:pt x="1870951" y="7607"/>
                </a:lnTo>
                <a:lnTo>
                  <a:pt x="1870951" y="3048"/>
                </a:lnTo>
                <a:lnTo>
                  <a:pt x="1869427" y="0"/>
                </a:lnTo>
                <a:close/>
              </a:path>
              <a:path w="2625090" h="885189">
                <a:moveTo>
                  <a:pt x="1843544" y="0"/>
                </a:moveTo>
                <a:lnTo>
                  <a:pt x="1831365" y="0"/>
                </a:lnTo>
                <a:lnTo>
                  <a:pt x="1828317" y="3048"/>
                </a:lnTo>
                <a:lnTo>
                  <a:pt x="1828317" y="7607"/>
                </a:lnTo>
                <a:lnTo>
                  <a:pt x="1831365" y="9131"/>
                </a:lnTo>
                <a:lnTo>
                  <a:pt x="1843544" y="9131"/>
                </a:lnTo>
                <a:lnTo>
                  <a:pt x="1845068" y="7607"/>
                </a:lnTo>
                <a:lnTo>
                  <a:pt x="1845068" y="3048"/>
                </a:lnTo>
                <a:lnTo>
                  <a:pt x="1843544" y="0"/>
                </a:lnTo>
                <a:close/>
              </a:path>
              <a:path w="2625090" h="885189">
                <a:moveTo>
                  <a:pt x="1819186" y="0"/>
                </a:moveTo>
                <a:lnTo>
                  <a:pt x="1805482" y="0"/>
                </a:lnTo>
                <a:lnTo>
                  <a:pt x="1803958" y="3048"/>
                </a:lnTo>
                <a:lnTo>
                  <a:pt x="1803958" y="7607"/>
                </a:lnTo>
                <a:lnTo>
                  <a:pt x="1805482" y="9131"/>
                </a:lnTo>
                <a:lnTo>
                  <a:pt x="1819186" y="9131"/>
                </a:lnTo>
                <a:lnTo>
                  <a:pt x="1820710" y="7607"/>
                </a:lnTo>
                <a:lnTo>
                  <a:pt x="1820710" y="3048"/>
                </a:lnTo>
                <a:lnTo>
                  <a:pt x="1819186" y="0"/>
                </a:lnTo>
                <a:close/>
              </a:path>
              <a:path w="2625090" h="885189">
                <a:moveTo>
                  <a:pt x="1793303" y="0"/>
                </a:moveTo>
                <a:lnTo>
                  <a:pt x="1779600" y="0"/>
                </a:lnTo>
                <a:lnTo>
                  <a:pt x="1778088" y="3048"/>
                </a:lnTo>
                <a:lnTo>
                  <a:pt x="1778088" y="7607"/>
                </a:lnTo>
                <a:lnTo>
                  <a:pt x="1779600" y="9131"/>
                </a:lnTo>
                <a:lnTo>
                  <a:pt x="1793303" y="9131"/>
                </a:lnTo>
                <a:lnTo>
                  <a:pt x="1794827" y="7607"/>
                </a:lnTo>
                <a:lnTo>
                  <a:pt x="1794827" y="3048"/>
                </a:lnTo>
                <a:lnTo>
                  <a:pt x="1793303" y="0"/>
                </a:lnTo>
                <a:close/>
              </a:path>
              <a:path w="2625090" h="885189">
                <a:moveTo>
                  <a:pt x="1767420" y="0"/>
                </a:moveTo>
                <a:lnTo>
                  <a:pt x="1755241" y="0"/>
                </a:lnTo>
                <a:lnTo>
                  <a:pt x="1752206" y="3048"/>
                </a:lnTo>
                <a:lnTo>
                  <a:pt x="1752206" y="7607"/>
                </a:lnTo>
                <a:lnTo>
                  <a:pt x="1755241" y="9131"/>
                </a:lnTo>
                <a:lnTo>
                  <a:pt x="1767420" y="9131"/>
                </a:lnTo>
                <a:lnTo>
                  <a:pt x="1768944" y="7607"/>
                </a:lnTo>
                <a:lnTo>
                  <a:pt x="1768944" y="3048"/>
                </a:lnTo>
                <a:lnTo>
                  <a:pt x="1767420" y="0"/>
                </a:lnTo>
                <a:close/>
              </a:path>
              <a:path w="2625090" h="885189">
                <a:moveTo>
                  <a:pt x="1743075" y="0"/>
                </a:moveTo>
                <a:lnTo>
                  <a:pt x="1729371" y="0"/>
                </a:lnTo>
                <a:lnTo>
                  <a:pt x="1727847" y="3048"/>
                </a:lnTo>
                <a:lnTo>
                  <a:pt x="1727847" y="7607"/>
                </a:lnTo>
                <a:lnTo>
                  <a:pt x="1729371" y="9131"/>
                </a:lnTo>
                <a:lnTo>
                  <a:pt x="1743075" y="9131"/>
                </a:lnTo>
                <a:lnTo>
                  <a:pt x="1744586" y="7607"/>
                </a:lnTo>
                <a:lnTo>
                  <a:pt x="1744586" y="3048"/>
                </a:lnTo>
                <a:lnTo>
                  <a:pt x="1743075" y="0"/>
                </a:lnTo>
                <a:close/>
              </a:path>
              <a:path w="2625090" h="885189">
                <a:moveTo>
                  <a:pt x="1717192" y="0"/>
                </a:moveTo>
                <a:lnTo>
                  <a:pt x="1703489" y="0"/>
                </a:lnTo>
                <a:lnTo>
                  <a:pt x="1701965" y="3048"/>
                </a:lnTo>
                <a:lnTo>
                  <a:pt x="1701965" y="7607"/>
                </a:lnTo>
                <a:lnTo>
                  <a:pt x="1703489" y="9131"/>
                </a:lnTo>
                <a:lnTo>
                  <a:pt x="1717192" y="9131"/>
                </a:lnTo>
                <a:lnTo>
                  <a:pt x="1718716" y="7607"/>
                </a:lnTo>
                <a:lnTo>
                  <a:pt x="1718716" y="3048"/>
                </a:lnTo>
                <a:lnTo>
                  <a:pt x="1717192" y="0"/>
                </a:lnTo>
                <a:close/>
              </a:path>
              <a:path w="2625090" h="885189">
                <a:moveTo>
                  <a:pt x="1691309" y="0"/>
                </a:moveTo>
                <a:lnTo>
                  <a:pt x="1679130" y="0"/>
                </a:lnTo>
                <a:lnTo>
                  <a:pt x="1676082" y="3048"/>
                </a:lnTo>
                <a:lnTo>
                  <a:pt x="1676082" y="7607"/>
                </a:lnTo>
                <a:lnTo>
                  <a:pt x="1679130" y="9131"/>
                </a:lnTo>
                <a:lnTo>
                  <a:pt x="1691309" y="9131"/>
                </a:lnTo>
                <a:lnTo>
                  <a:pt x="1694357" y="7607"/>
                </a:lnTo>
                <a:lnTo>
                  <a:pt x="1694357" y="3048"/>
                </a:lnTo>
                <a:lnTo>
                  <a:pt x="1691309" y="0"/>
                </a:lnTo>
                <a:close/>
              </a:path>
              <a:path w="2625090" h="885189">
                <a:moveTo>
                  <a:pt x="1666951" y="0"/>
                </a:moveTo>
                <a:lnTo>
                  <a:pt x="1653247" y="0"/>
                </a:lnTo>
                <a:lnTo>
                  <a:pt x="1651723" y="3048"/>
                </a:lnTo>
                <a:lnTo>
                  <a:pt x="1651723" y="7607"/>
                </a:lnTo>
                <a:lnTo>
                  <a:pt x="1653247" y="9131"/>
                </a:lnTo>
                <a:lnTo>
                  <a:pt x="1666951" y="9131"/>
                </a:lnTo>
                <a:lnTo>
                  <a:pt x="1668475" y="7607"/>
                </a:lnTo>
                <a:lnTo>
                  <a:pt x="1668475" y="3048"/>
                </a:lnTo>
                <a:lnTo>
                  <a:pt x="1666951" y="0"/>
                </a:lnTo>
                <a:close/>
              </a:path>
              <a:path w="2625090" h="885189">
                <a:moveTo>
                  <a:pt x="1641068" y="0"/>
                </a:moveTo>
                <a:lnTo>
                  <a:pt x="1627377" y="0"/>
                </a:lnTo>
                <a:lnTo>
                  <a:pt x="1625853" y="3048"/>
                </a:lnTo>
                <a:lnTo>
                  <a:pt x="1625853" y="7607"/>
                </a:lnTo>
                <a:lnTo>
                  <a:pt x="1627377" y="9131"/>
                </a:lnTo>
                <a:lnTo>
                  <a:pt x="1641068" y="9131"/>
                </a:lnTo>
                <a:lnTo>
                  <a:pt x="1642592" y="7607"/>
                </a:lnTo>
                <a:lnTo>
                  <a:pt x="1642592" y="3048"/>
                </a:lnTo>
                <a:lnTo>
                  <a:pt x="1641068" y="0"/>
                </a:lnTo>
                <a:close/>
              </a:path>
              <a:path w="2625090" h="885189">
                <a:moveTo>
                  <a:pt x="1615198" y="0"/>
                </a:moveTo>
                <a:lnTo>
                  <a:pt x="1603019" y="0"/>
                </a:lnTo>
                <a:lnTo>
                  <a:pt x="1601495" y="3048"/>
                </a:lnTo>
                <a:lnTo>
                  <a:pt x="1601495" y="7607"/>
                </a:lnTo>
                <a:lnTo>
                  <a:pt x="1603019" y="9131"/>
                </a:lnTo>
                <a:lnTo>
                  <a:pt x="1615198" y="9131"/>
                </a:lnTo>
                <a:lnTo>
                  <a:pt x="1618233" y="7607"/>
                </a:lnTo>
                <a:lnTo>
                  <a:pt x="1618233" y="3048"/>
                </a:lnTo>
                <a:lnTo>
                  <a:pt x="1615198" y="0"/>
                </a:lnTo>
                <a:close/>
              </a:path>
              <a:path w="2625090" h="885189">
                <a:moveTo>
                  <a:pt x="1590840" y="0"/>
                </a:moveTo>
                <a:lnTo>
                  <a:pt x="1577136" y="0"/>
                </a:lnTo>
                <a:lnTo>
                  <a:pt x="1575612" y="3048"/>
                </a:lnTo>
                <a:lnTo>
                  <a:pt x="1575612" y="7607"/>
                </a:lnTo>
                <a:lnTo>
                  <a:pt x="1577136" y="9131"/>
                </a:lnTo>
                <a:lnTo>
                  <a:pt x="1590840" y="9131"/>
                </a:lnTo>
                <a:lnTo>
                  <a:pt x="1592364" y="7607"/>
                </a:lnTo>
                <a:lnTo>
                  <a:pt x="1592364" y="3048"/>
                </a:lnTo>
                <a:lnTo>
                  <a:pt x="1590840" y="0"/>
                </a:lnTo>
                <a:close/>
              </a:path>
              <a:path w="2625090" h="885189">
                <a:moveTo>
                  <a:pt x="1564957" y="0"/>
                </a:moveTo>
                <a:lnTo>
                  <a:pt x="1552778" y="0"/>
                </a:lnTo>
                <a:lnTo>
                  <a:pt x="1549730" y="3048"/>
                </a:lnTo>
                <a:lnTo>
                  <a:pt x="1549730" y="7607"/>
                </a:lnTo>
                <a:lnTo>
                  <a:pt x="1552778" y="9131"/>
                </a:lnTo>
                <a:lnTo>
                  <a:pt x="1564957" y="9131"/>
                </a:lnTo>
                <a:lnTo>
                  <a:pt x="1566481" y="7607"/>
                </a:lnTo>
                <a:lnTo>
                  <a:pt x="1566481" y="3048"/>
                </a:lnTo>
                <a:lnTo>
                  <a:pt x="1564957" y="0"/>
                </a:lnTo>
                <a:close/>
              </a:path>
              <a:path w="2625090" h="885189">
                <a:moveTo>
                  <a:pt x="1540598" y="0"/>
                </a:moveTo>
                <a:lnTo>
                  <a:pt x="1526895" y="0"/>
                </a:lnTo>
                <a:lnTo>
                  <a:pt x="1525371" y="3048"/>
                </a:lnTo>
                <a:lnTo>
                  <a:pt x="1525371" y="7607"/>
                </a:lnTo>
                <a:lnTo>
                  <a:pt x="1526895" y="9131"/>
                </a:lnTo>
                <a:lnTo>
                  <a:pt x="1540598" y="9131"/>
                </a:lnTo>
                <a:lnTo>
                  <a:pt x="1542122" y="7607"/>
                </a:lnTo>
                <a:lnTo>
                  <a:pt x="1542122" y="3048"/>
                </a:lnTo>
                <a:lnTo>
                  <a:pt x="1540598" y="0"/>
                </a:lnTo>
                <a:close/>
              </a:path>
              <a:path w="2625090" h="885189">
                <a:moveTo>
                  <a:pt x="1514716" y="0"/>
                </a:moveTo>
                <a:lnTo>
                  <a:pt x="1501012" y="0"/>
                </a:lnTo>
                <a:lnTo>
                  <a:pt x="1499501" y="3048"/>
                </a:lnTo>
                <a:lnTo>
                  <a:pt x="1499501" y="7607"/>
                </a:lnTo>
                <a:lnTo>
                  <a:pt x="1501012" y="9131"/>
                </a:lnTo>
                <a:lnTo>
                  <a:pt x="1514716" y="9131"/>
                </a:lnTo>
                <a:lnTo>
                  <a:pt x="1516240" y="7607"/>
                </a:lnTo>
                <a:lnTo>
                  <a:pt x="1516240" y="3048"/>
                </a:lnTo>
                <a:lnTo>
                  <a:pt x="1514716" y="0"/>
                </a:lnTo>
                <a:close/>
              </a:path>
              <a:path w="2625090" h="885189">
                <a:moveTo>
                  <a:pt x="1488833" y="0"/>
                </a:moveTo>
                <a:lnTo>
                  <a:pt x="1476654" y="0"/>
                </a:lnTo>
                <a:lnTo>
                  <a:pt x="1473619" y="3048"/>
                </a:lnTo>
                <a:lnTo>
                  <a:pt x="1473619" y="7607"/>
                </a:lnTo>
                <a:lnTo>
                  <a:pt x="1476654" y="9131"/>
                </a:lnTo>
                <a:lnTo>
                  <a:pt x="1488833" y="9131"/>
                </a:lnTo>
                <a:lnTo>
                  <a:pt x="1491881" y="7607"/>
                </a:lnTo>
                <a:lnTo>
                  <a:pt x="1491881" y="3048"/>
                </a:lnTo>
                <a:lnTo>
                  <a:pt x="1488833" y="0"/>
                </a:lnTo>
                <a:close/>
              </a:path>
              <a:path w="2625090" h="885189">
                <a:moveTo>
                  <a:pt x="1464487" y="0"/>
                </a:moveTo>
                <a:lnTo>
                  <a:pt x="1450784" y="0"/>
                </a:lnTo>
                <a:lnTo>
                  <a:pt x="1449260" y="3048"/>
                </a:lnTo>
                <a:lnTo>
                  <a:pt x="1449260" y="7607"/>
                </a:lnTo>
                <a:lnTo>
                  <a:pt x="1450784" y="9131"/>
                </a:lnTo>
                <a:lnTo>
                  <a:pt x="1464487" y="9131"/>
                </a:lnTo>
                <a:lnTo>
                  <a:pt x="1465999" y="7607"/>
                </a:lnTo>
                <a:lnTo>
                  <a:pt x="1465999" y="3048"/>
                </a:lnTo>
                <a:lnTo>
                  <a:pt x="1464487" y="0"/>
                </a:lnTo>
                <a:close/>
              </a:path>
              <a:path w="2625090" h="885189">
                <a:moveTo>
                  <a:pt x="1438605" y="0"/>
                </a:moveTo>
                <a:lnTo>
                  <a:pt x="1424901" y="0"/>
                </a:lnTo>
                <a:lnTo>
                  <a:pt x="1423377" y="3048"/>
                </a:lnTo>
                <a:lnTo>
                  <a:pt x="1423377" y="7607"/>
                </a:lnTo>
                <a:lnTo>
                  <a:pt x="1424901" y="9131"/>
                </a:lnTo>
                <a:lnTo>
                  <a:pt x="1438605" y="9131"/>
                </a:lnTo>
                <a:lnTo>
                  <a:pt x="1440129" y="7607"/>
                </a:lnTo>
                <a:lnTo>
                  <a:pt x="1440129" y="3048"/>
                </a:lnTo>
                <a:lnTo>
                  <a:pt x="1438605" y="0"/>
                </a:lnTo>
                <a:close/>
              </a:path>
              <a:path w="2625090" h="885189">
                <a:moveTo>
                  <a:pt x="1412722" y="0"/>
                </a:moveTo>
                <a:lnTo>
                  <a:pt x="1400543" y="0"/>
                </a:lnTo>
                <a:lnTo>
                  <a:pt x="1399019" y="3048"/>
                </a:lnTo>
                <a:lnTo>
                  <a:pt x="1399019" y="7607"/>
                </a:lnTo>
                <a:lnTo>
                  <a:pt x="1400543" y="9131"/>
                </a:lnTo>
                <a:lnTo>
                  <a:pt x="1412722" y="9131"/>
                </a:lnTo>
                <a:lnTo>
                  <a:pt x="1415770" y="7607"/>
                </a:lnTo>
                <a:lnTo>
                  <a:pt x="1415770" y="3048"/>
                </a:lnTo>
                <a:lnTo>
                  <a:pt x="1412722" y="0"/>
                </a:lnTo>
                <a:close/>
              </a:path>
              <a:path w="2625090" h="885189">
                <a:moveTo>
                  <a:pt x="1388364" y="0"/>
                </a:moveTo>
                <a:lnTo>
                  <a:pt x="1374660" y="0"/>
                </a:lnTo>
                <a:lnTo>
                  <a:pt x="1373136" y="3048"/>
                </a:lnTo>
                <a:lnTo>
                  <a:pt x="1373136" y="7607"/>
                </a:lnTo>
                <a:lnTo>
                  <a:pt x="1374660" y="9131"/>
                </a:lnTo>
                <a:lnTo>
                  <a:pt x="1388364" y="9131"/>
                </a:lnTo>
                <a:lnTo>
                  <a:pt x="1389887" y="7607"/>
                </a:lnTo>
                <a:lnTo>
                  <a:pt x="1389887" y="3048"/>
                </a:lnTo>
                <a:lnTo>
                  <a:pt x="1388364" y="0"/>
                </a:lnTo>
                <a:close/>
              </a:path>
              <a:path w="2625090" h="885189">
                <a:moveTo>
                  <a:pt x="1362481" y="0"/>
                </a:moveTo>
                <a:lnTo>
                  <a:pt x="1348778" y="0"/>
                </a:lnTo>
                <a:lnTo>
                  <a:pt x="1347266" y="3048"/>
                </a:lnTo>
                <a:lnTo>
                  <a:pt x="1347266" y="7607"/>
                </a:lnTo>
                <a:lnTo>
                  <a:pt x="1348778" y="9131"/>
                </a:lnTo>
                <a:lnTo>
                  <a:pt x="1362481" y="9131"/>
                </a:lnTo>
                <a:lnTo>
                  <a:pt x="1364005" y="7607"/>
                </a:lnTo>
                <a:lnTo>
                  <a:pt x="1364005" y="3048"/>
                </a:lnTo>
                <a:lnTo>
                  <a:pt x="1362481" y="0"/>
                </a:lnTo>
                <a:close/>
              </a:path>
              <a:path w="2625090" h="885189">
                <a:moveTo>
                  <a:pt x="1336611" y="0"/>
                </a:moveTo>
                <a:lnTo>
                  <a:pt x="1324432" y="0"/>
                </a:lnTo>
                <a:lnTo>
                  <a:pt x="1322908" y="3048"/>
                </a:lnTo>
                <a:lnTo>
                  <a:pt x="1322908" y="7607"/>
                </a:lnTo>
                <a:lnTo>
                  <a:pt x="1324432" y="9131"/>
                </a:lnTo>
                <a:lnTo>
                  <a:pt x="1336611" y="9131"/>
                </a:lnTo>
                <a:lnTo>
                  <a:pt x="1339646" y="7607"/>
                </a:lnTo>
                <a:lnTo>
                  <a:pt x="1339646" y="3048"/>
                </a:lnTo>
                <a:lnTo>
                  <a:pt x="1336611" y="0"/>
                </a:lnTo>
                <a:close/>
              </a:path>
              <a:path w="2625090" h="885189">
                <a:moveTo>
                  <a:pt x="1312252" y="0"/>
                </a:moveTo>
                <a:lnTo>
                  <a:pt x="1298549" y="0"/>
                </a:lnTo>
                <a:lnTo>
                  <a:pt x="1297025" y="3048"/>
                </a:lnTo>
                <a:lnTo>
                  <a:pt x="1297025" y="7607"/>
                </a:lnTo>
                <a:lnTo>
                  <a:pt x="1298549" y="9131"/>
                </a:lnTo>
                <a:lnTo>
                  <a:pt x="1312252" y="9131"/>
                </a:lnTo>
                <a:lnTo>
                  <a:pt x="1313776" y="7607"/>
                </a:lnTo>
                <a:lnTo>
                  <a:pt x="1313776" y="3048"/>
                </a:lnTo>
                <a:lnTo>
                  <a:pt x="1312252" y="0"/>
                </a:lnTo>
                <a:close/>
              </a:path>
              <a:path w="2625090" h="885189">
                <a:moveTo>
                  <a:pt x="1286370" y="0"/>
                </a:moveTo>
                <a:lnTo>
                  <a:pt x="1274190" y="0"/>
                </a:lnTo>
                <a:lnTo>
                  <a:pt x="1271142" y="3048"/>
                </a:lnTo>
                <a:lnTo>
                  <a:pt x="1271142" y="7607"/>
                </a:lnTo>
                <a:lnTo>
                  <a:pt x="1274190" y="9131"/>
                </a:lnTo>
                <a:lnTo>
                  <a:pt x="1286370" y="9131"/>
                </a:lnTo>
                <a:lnTo>
                  <a:pt x="1287894" y="7607"/>
                </a:lnTo>
                <a:lnTo>
                  <a:pt x="1287894" y="3048"/>
                </a:lnTo>
                <a:lnTo>
                  <a:pt x="1286370" y="0"/>
                </a:lnTo>
                <a:close/>
              </a:path>
              <a:path w="2625090" h="885189">
                <a:moveTo>
                  <a:pt x="1262011" y="0"/>
                </a:moveTo>
                <a:lnTo>
                  <a:pt x="1248308" y="0"/>
                </a:lnTo>
                <a:lnTo>
                  <a:pt x="1246784" y="3048"/>
                </a:lnTo>
                <a:lnTo>
                  <a:pt x="1246784" y="7607"/>
                </a:lnTo>
                <a:lnTo>
                  <a:pt x="1248308" y="9131"/>
                </a:lnTo>
                <a:lnTo>
                  <a:pt x="1262011" y="9131"/>
                </a:lnTo>
                <a:lnTo>
                  <a:pt x="1263535" y="7607"/>
                </a:lnTo>
                <a:lnTo>
                  <a:pt x="1263535" y="3048"/>
                </a:lnTo>
                <a:lnTo>
                  <a:pt x="1262011" y="0"/>
                </a:lnTo>
                <a:close/>
              </a:path>
              <a:path w="2625090" h="885189">
                <a:moveTo>
                  <a:pt x="1236129" y="0"/>
                </a:moveTo>
                <a:lnTo>
                  <a:pt x="1222425" y="0"/>
                </a:lnTo>
                <a:lnTo>
                  <a:pt x="1220914" y="3048"/>
                </a:lnTo>
                <a:lnTo>
                  <a:pt x="1220914" y="7607"/>
                </a:lnTo>
                <a:lnTo>
                  <a:pt x="1222425" y="9131"/>
                </a:lnTo>
                <a:lnTo>
                  <a:pt x="1236129" y="9131"/>
                </a:lnTo>
                <a:lnTo>
                  <a:pt x="1237653" y="7607"/>
                </a:lnTo>
                <a:lnTo>
                  <a:pt x="1237653" y="3048"/>
                </a:lnTo>
                <a:lnTo>
                  <a:pt x="1236129" y="0"/>
                </a:lnTo>
                <a:close/>
              </a:path>
              <a:path w="2625090" h="885189">
                <a:moveTo>
                  <a:pt x="1210246" y="0"/>
                </a:moveTo>
                <a:lnTo>
                  <a:pt x="1198067" y="0"/>
                </a:lnTo>
                <a:lnTo>
                  <a:pt x="1195031" y="3048"/>
                </a:lnTo>
                <a:lnTo>
                  <a:pt x="1195031" y="7607"/>
                </a:lnTo>
                <a:lnTo>
                  <a:pt x="1198067" y="9131"/>
                </a:lnTo>
                <a:lnTo>
                  <a:pt x="1210246" y="9131"/>
                </a:lnTo>
                <a:lnTo>
                  <a:pt x="1213294" y="7607"/>
                </a:lnTo>
                <a:lnTo>
                  <a:pt x="1213294" y="3048"/>
                </a:lnTo>
                <a:lnTo>
                  <a:pt x="1210246" y="0"/>
                </a:lnTo>
                <a:close/>
              </a:path>
              <a:path w="2625090" h="885189">
                <a:moveTo>
                  <a:pt x="1185900" y="0"/>
                </a:moveTo>
                <a:lnTo>
                  <a:pt x="1172197" y="0"/>
                </a:lnTo>
                <a:lnTo>
                  <a:pt x="1170673" y="3048"/>
                </a:lnTo>
                <a:lnTo>
                  <a:pt x="1170673" y="7607"/>
                </a:lnTo>
                <a:lnTo>
                  <a:pt x="1172197" y="9131"/>
                </a:lnTo>
                <a:lnTo>
                  <a:pt x="1185900" y="9131"/>
                </a:lnTo>
                <a:lnTo>
                  <a:pt x="1187411" y="7607"/>
                </a:lnTo>
                <a:lnTo>
                  <a:pt x="1187411" y="3048"/>
                </a:lnTo>
                <a:lnTo>
                  <a:pt x="1185900" y="0"/>
                </a:lnTo>
                <a:close/>
              </a:path>
              <a:path w="2625090" h="885189">
                <a:moveTo>
                  <a:pt x="1160017" y="0"/>
                </a:moveTo>
                <a:lnTo>
                  <a:pt x="1146314" y="0"/>
                </a:lnTo>
                <a:lnTo>
                  <a:pt x="1144790" y="3048"/>
                </a:lnTo>
                <a:lnTo>
                  <a:pt x="1144790" y="7607"/>
                </a:lnTo>
                <a:lnTo>
                  <a:pt x="1146314" y="9131"/>
                </a:lnTo>
                <a:lnTo>
                  <a:pt x="1160017" y="9131"/>
                </a:lnTo>
                <a:lnTo>
                  <a:pt x="1161542" y="7607"/>
                </a:lnTo>
                <a:lnTo>
                  <a:pt x="1161542" y="3048"/>
                </a:lnTo>
                <a:lnTo>
                  <a:pt x="1160017" y="0"/>
                </a:lnTo>
                <a:close/>
              </a:path>
              <a:path w="2625090" h="885189">
                <a:moveTo>
                  <a:pt x="1134135" y="0"/>
                </a:moveTo>
                <a:lnTo>
                  <a:pt x="1121956" y="0"/>
                </a:lnTo>
                <a:lnTo>
                  <a:pt x="1120432" y="3048"/>
                </a:lnTo>
                <a:lnTo>
                  <a:pt x="1120432" y="7607"/>
                </a:lnTo>
                <a:lnTo>
                  <a:pt x="1121956" y="9131"/>
                </a:lnTo>
                <a:lnTo>
                  <a:pt x="1134135" y="9131"/>
                </a:lnTo>
                <a:lnTo>
                  <a:pt x="1137183" y="7607"/>
                </a:lnTo>
                <a:lnTo>
                  <a:pt x="1137183" y="3048"/>
                </a:lnTo>
                <a:lnTo>
                  <a:pt x="1134135" y="0"/>
                </a:lnTo>
                <a:close/>
              </a:path>
              <a:path w="2625090" h="885189">
                <a:moveTo>
                  <a:pt x="1109776" y="0"/>
                </a:moveTo>
                <a:lnTo>
                  <a:pt x="1096073" y="0"/>
                </a:lnTo>
                <a:lnTo>
                  <a:pt x="1094549" y="3048"/>
                </a:lnTo>
                <a:lnTo>
                  <a:pt x="1094549" y="7607"/>
                </a:lnTo>
                <a:lnTo>
                  <a:pt x="1096073" y="9131"/>
                </a:lnTo>
                <a:lnTo>
                  <a:pt x="1109776" y="9131"/>
                </a:lnTo>
                <a:lnTo>
                  <a:pt x="1111300" y="7607"/>
                </a:lnTo>
                <a:lnTo>
                  <a:pt x="1111300" y="3048"/>
                </a:lnTo>
                <a:lnTo>
                  <a:pt x="1109776" y="0"/>
                </a:lnTo>
                <a:close/>
              </a:path>
              <a:path w="2625090" h="885189">
                <a:moveTo>
                  <a:pt x="1083894" y="0"/>
                </a:moveTo>
                <a:lnTo>
                  <a:pt x="1070203" y="0"/>
                </a:lnTo>
                <a:lnTo>
                  <a:pt x="1068679" y="3048"/>
                </a:lnTo>
                <a:lnTo>
                  <a:pt x="1068679" y="7607"/>
                </a:lnTo>
                <a:lnTo>
                  <a:pt x="1070203" y="9131"/>
                </a:lnTo>
                <a:lnTo>
                  <a:pt x="1083894" y="9131"/>
                </a:lnTo>
                <a:lnTo>
                  <a:pt x="1085418" y="7607"/>
                </a:lnTo>
                <a:lnTo>
                  <a:pt x="1085418" y="3048"/>
                </a:lnTo>
                <a:lnTo>
                  <a:pt x="1083894" y="0"/>
                </a:lnTo>
                <a:close/>
              </a:path>
              <a:path w="2625090" h="885189">
                <a:moveTo>
                  <a:pt x="1058024" y="0"/>
                </a:moveTo>
                <a:lnTo>
                  <a:pt x="1045844" y="0"/>
                </a:lnTo>
                <a:lnTo>
                  <a:pt x="1044320" y="3048"/>
                </a:lnTo>
                <a:lnTo>
                  <a:pt x="1044320" y="7607"/>
                </a:lnTo>
                <a:lnTo>
                  <a:pt x="1045844" y="9131"/>
                </a:lnTo>
                <a:lnTo>
                  <a:pt x="1058024" y="9131"/>
                </a:lnTo>
                <a:lnTo>
                  <a:pt x="1061059" y="7607"/>
                </a:lnTo>
                <a:lnTo>
                  <a:pt x="1061059" y="3048"/>
                </a:lnTo>
                <a:lnTo>
                  <a:pt x="1058024" y="0"/>
                </a:lnTo>
                <a:close/>
              </a:path>
              <a:path w="2625090" h="885189">
                <a:moveTo>
                  <a:pt x="1033665" y="0"/>
                </a:moveTo>
                <a:lnTo>
                  <a:pt x="1019962" y="0"/>
                </a:lnTo>
                <a:lnTo>
                  <a:pt x="1018438" y="3048"/>
                </a:lnTo>
                <a:lnTo>
                  <a:pt x="1018438" y="7607"/>
                </a:lnTo>
                <a:lnTo>
                  <a:pt x="1019962" y="9131"/>
                </a:lnTo>
                <a:lnTo>
                  <a:pt x="1033665" y="9131"/>
                </a:lnTo>
                <a:lnTo>
                  <a:pt x="1035189" y="7607"/>
                </a:lnTo>
                <a:lnTo>
                  <a:pt x="1035189" y="3048"/>
                </a:lnTo>
                <a:lnTo>
                  <a:pt x="1033665" y="0"/>
                </a:lnTo>
                <a:close/>
              </a:path>
              <a:path w="2625090" h="885189">
                <a:moveTo>
                  <a:pt x="1007783" y="0"/>
                </a:moveTo>
                <a:lnTo>
                  <a:pt x="995603" y="0"/>
                </a:lnTo>
                <a:lnTo>
                  <a:pt x="992555" y="3048"/>
                </a:lnTo>
                <a:lnTo>
                  <a:pt x="992555" y="7607"/>
                </a:lnTo>
                <a:lnTo>
                  <a:pt x="995603" y="9131"/>
                </a:lnTo>
                <a:lnTo>
                  <a:pt x="1007783" y="9131"/>
                </a:lnTo>
                <a:lnTo>
                  <a:pt x="1009307" y="7607"/>
                </a:lnTo>
                <a:lnTo>
                  <a:pt x="1009307" y="3048"/>
                </a:lnTo>
                <a:lnTo>
                  <a:pt x="1007783" y="0"/>
                </a:lnTo>
                <a:close/>
              </a:path>
              <a:path w="2625090" h="885189">
                <a:moveTo>
                  <a:pt x="983424" y="0"/>
                </a:moveTo>
                <a:lnTo>
                  <a:pt x="969721" y="0"/>
                </a:lnTo>
                <a:lnTo>
                  <a:pt x="968197" y="3048"/>
                </a:lnTo>
                <a:lnTo>
                  <a:pt x="968197" y="7607"/>
                </a:lnTo>
                <a:lnTo>
                  <a:pt x="969721" y="9131"/>
                </a:lnTo>
                <a:lnTo>
                  <a:pt x="983424" y="9131"/>
                </a:lnTo>
                <a:lnTo>
                  <a:pt x="984948" y="7607"/>
                </a:lnTo>
                <a:lnTo>
                  <a:pt x="984948" y="3048"/>
                </a:lnTo>
                <a:lnTo>
                  <a:pt x="983424" y="0"/>
                </a:lnTo>
                <a:close/>
              </a:path>
              <a:path w="2625090" h="885189">
                <a:moveTo>
                  <a:pt x="957541" y="0"/>
                </a:moveTo>
                <a:lnTo>
                  <a:pt x="943838" y="0"/>
                </a:lnTo>
                <a:lnTo>
                  <a:pt x="942327" y="3048"/>
                </a:lnTo>
                <a:lnTo>
                  <a:pt x="942327" y="7607"/>
                </a:lnTo>
                <a:lnTo>
                  <a:pt x="943838" y="9131"/>
                </a:lnTo>
                <a:lnTo>
                  <a:pt x="957541" y="9131"/>
                </a:lnTo>
                <a:lnTo>
                  <a:pt x="959065" y="7607"/>
                </a:lnTo>
                <a:lnTo>
                  <a:pt x="959065" y="3048"/>
                </a:lnTo>
                <a:lnTo>
                  <a:pt x="957541" y="0"/>
                </a:lnTo>
                <a:close/>
              </a:path>
              <a:path w="2625090" h="885189">
                <a:moveTo>
                  <a:pt x="931659" y="0"/>
                </a:moveTo>
                <a:lnTo>
                  <a:pt x="919479" y="0"/>
                </a:lnTo>
                <a:lnTo>
                  <a:pt x="916444" y="3048"/>
                </a:lnTo>
                <a:lnTo>
                  <a:pt x="916444" y="7607"/>
                </a:lnTo>
                <a:lnTo>
                  <a:pt x="919479" y="9131"/>
                </a:lnTo>
                <a:lnTo>
                  <a:pt x="931659" y="9131"/>
                </a:lnTo>
                <a:lnTo>
                  <a:pt x="934707" y="7607"/>
                </a:lnTo>
                <a:lnTo>
                  <a:pt x="934707" y="3048"/>
                </a:lnTo>
                <a:lnTo>
                  <a:pt x="931659" y="0"/>
                </a:lnTo>
                <a:close/>
              </a:path>
              <a:path w="2625090" h="885189">
                <a:moveTo>
                  <a:pt x="907313" y="0"/>
                </a:moveTo>
                <a:lnTo>
                  <a:pt x="893610" y="0"/>
                </a:lnTo>
                <a:lnTo>
                  <a:pt x="892086" y="3048"/>
                </a:lnTo>
                <a:lnTo>
                  <a:pt x="892086" y="7607"/>
                </a:lnTo>
                <a:lnTo>
                  <a:pt x="893610" y="9131"/>
                </a:lnTo>
                <a:lnTo>
                  <a:pt x="907313" y="9131"/>
                </a:lnTo>
                <a:lnTo>
                  <a:pt x="908824" y="7607"/>
                </a:lnTo>
                <a:lnTo>
                  <a:pt x="908824" y="3048"/>
                </a:lnTo>
                <a:lnTo>
                  <a:pt x="907313" y="0"/>
                </a:lnTo>
                <a:close/>
              </a:path>
              <a:path w="2625090" h="885189">
                <a:moveTo>
                  <a:pt x="881430" y="0"/>
                </a:moveTo>
                <a:lnTo>
                  <a:pt x="867727" y="0"/>
                </a:lnTo>
                <a:lnTo>
                  <a:pt x="866203" y="3048"/>
                </a:lnTo>
                <a:lnTo>
                  <a:pt x="866203" y="7607"/>
                </a:lnTo>
                <a:lnTo>
                  <a:pt x="867727" y="9131"/>
                </a:lnTo>
                <a:lnTo>
                  <a:pt x="881430" y="9131"/>
                </a:lnTo>
                <a:lnTo>
                  <a:pt x="882954" y="7607"/>
                </a:lnTo>
                <a:lnTo>
                  <a:pt x="882954" y="3048"/>
                </a:lnTo>
                <a:lnTo>
                  <a:pt x="881430" y="0"/>
                </a:lnTo>
                <a:close/>
              </a:path>
              <a:path w="2625090" h="885189">
                <a:moveTo>
                  <a:pt x="855548" y="0"/>
                </a:moveTo>
                <a:lnTo>
                  <a:pt x="843368" y="0"/>
                </a:lnTo>
                <a:lnTo>
                  <a:pt x="841844" y="3048"/>
                </a:lnTo>
                <a:lnTo>
                  <a:pt x="841844" y="7607"/>
                </a:lnTo>
                <a:lnTo>
                  <a:pt x="843368" y="9131"/>
                </a:lnTo>
                <a:lnTo>
                  <a:pt x="855548" y="9131"/>
                </a:lnTo>
                <a:lnTo>
                  <a:pt x="858596" y="7607"/>
                </a:lnTo>
                <a:lnTo>
                  <a:pt x="858596" y="3048"/>
                </a:lnTo>
                <a:lnTo>
                  <a:pt x="855548" y="0"/>
                </a:lnTo>
                <a:close/>
              </a:path>
              <a:path w="2625090" h="885189">
                <a:moveTo>
                  <a:pt x="831189" y="0"/>
                </a:moveTo>
                <a:lnTo>
                  <a:pt x="817486" y="0"/>
                </a:lnTo>
                <a:lnTo>
                  <a:pt x="815962" y="3048"/>
                </a:lnTo>
                <a:lnTo>
                  <a:pt x="815962" y="7607"/>
                </a:lnTo>
                <a:lnTo>
                  <a:pt x="817486" y="9131"/>
                </a:lnTo>
                <a:lnTo>
                  <a:pt x="831189" y="9131"/>
                </a:lnTo>
                <a:lnTo>
                  <a:pt x="832713" y="7607"/>
                </a:lnTo>
                <a:lnTo>
                  <a:pt x="832713" y="3048"/>
                </a:lnTo>
                <a:lnTo>
                  <a:pt x="831189" y="0"/>
                </a:lnTo>
                <a:close/>
              </a:path>
              <a:path w="2625090" h="885189">
                <a:moveTo>
                  <a:pt x="805306" y="0"/>
                </a:moveTo>
                <a:lnTo>
                  <a:pt x="793127" y="0"/>
                </a:lnTo>
                <a:lnTo>
                  <a:pt x="790092" y="3048"/>
                </a:lnTo>
                <a:lnTo>
                  <a:pt x="790092" y="7607"/>
                </a:lnTo>
                <a:lnTo>
                  <a:pt x="793127" y="9131"/>
                </a:lnTo>
                <a:lnTo>
                  <a:pt x="805306" y="9131"/>
                </a:lnTo>
                <a:lnTo>
                  <a:pt x="806830" y="7607"/>
                </a:lnTo>
                <a:lnTo>
                  <a:pt x="806830" y="3048"/>
                </a:lnTo>
                <a:lnTo>
                  <a:pt x="805306" y="0"/>
                </a:lnTo>
                <a:close/>
              </a:path>
              <a:path w="2625090" h="885189">
                <a:moveTo>
                  <a:pt x="779437" y="0"/>
                </a:moveTo>
                <a:lnTo>
                  <a:pt x="767257" y="0"/>
                </a:lnTo>
                <a:lnTo>
                  <a:pt x="765733" y="3048"/>
                </a:lnTo>
                <a:lnTo>
                  <a:pt x="765733" y="7607"/>
                </a:lnTo>
                <a:lnTo>
                  <a:pt x="767257" y="9131"/>
                </a:lnTo>
                <a:lnTo>
                  <a:pt x="779437" y="9131"/>
                </a:lnTo>
                <a:lnTo>
                  <a:pt x="782472" y="7607"/>
                </a:lnTo>
                <a:lnTo>
                  <a:pt x="782472" y="3048"/>
                </a:lnTo>
                <a:lnTo>
                  <a:pt x="779437" y="0"/>
                </a:lnTo>
                <a:close/>
              </a:path>
              <a:path w="2625090" h="885189">
                <a:moveTo>
                  <a:pt x="755078" y="0"/>
                </a:moveTo>
                <a:lnTo>
                  <a:pt x="741375" y="0"/>
                </a:lnTo>
                <a:lnTo>
                  <a:pt x="739851" y="3048"/>
                </a:lnTo>
                <a:lnTo>
                  <a:pt x="739851" y="7607"/>
                </a:lnTo>
                <a:lnTo>
                  <a:pt x="741375" y="9131"/>
                </a:lnTo>
                <a:lnTo>
                  <a:pt x="755078" y="9131"/>
                </a:lnTo>
                <a:lnTo>
                  <a:pt x="756602" y="7607"/>
                </a:lnTo>
                <a:lnTo>
                  <a:pt x="756602" y="3048"/>
                </a:lnTo>
                <a:lnTo>
                  <a:pt x="755078" y="0"/>
                </a:lnTo>
                <a:close/>
              </a:path>
              <a:path w="2625090" h="885189">
                <a:moveTo>
                  <a:pt x="729195" y="0"/>
                </a:moveTo>
                <a:lnTo>
                  <a:pt x="717016" y="0"/>
                </a:lnTo>
                <a:lnTo>
                  <a:pt x="713968" y="3048"/>
                </a:lnTo>
                <a:lnTo>
                  <a:pt x="713968" y="7607"/>
                </a:lnTo>
                <a:lnTo>
                  <a:pt x="717016" y="9131"/>
                </a:lnTo>
                <a:lnTo>
                  <a:pt x="729195" y="9131"/>
                </a:lnTo>
                <a:lnTo>
                  <a:pt x="730719" y="7607"/>
                </a:lnTo>
                <a:lnTo>
                  <a:pt x="730719" y="3048"/>
                </a:lnTo>
                <a:lnTo>
                  <a:pt x="729195" y="0"/>
                </a:lnTo>
                <a:close/>
              </a:path>
              <a:path w="2625090" h="885189">
                <a:moveTo>
                  <a:pt x="704837" y="0"/>
                </a:moveTo>
                <a:lnTo>
                  <a:pt x="691133" y="0"/>
                </a:lnTo>
                <a:lnTo>
                  <a:pt x="689609" y="3048"/>
                </a:lnTo>
                <a:lnTo>
                  <a:pt x="689609" y="7607"/>
                </a:lnTo>
                <a:lnTo>
                  <a:pt x="691133" y="9131"/>
                </a:lnTo>
                <a:lnTo>
                  <a:pt x="704837" y="9131"/>
                </a:lnTo>
                <a:lnTo>
                  <a:pt x="706361" y="7607"/>
                </a:lnTo>
                <a:lnTo>
                  <a:pt x="706361" y="3048"/>
                </a:lnTo>
                <a:lnTo>
                  <a:pt x="704837" y="0"/>
                </a:lnTo>
                <a:close/>
              </a:path>
              <a:path w="2625090" h="885189">
                <a:moveTo>
                  <a:pt x="678954" y="0"/>
                </a:moveTo>
                <a:lnTo>
                  <a:pt x="665251" y="0"/>
                </a:lnTo>
                <a:lnTo>
                  <a:pt x="663740" y="3048"/>
                </a:lnTo>
                <a:lnTo>
                  <a:pt x="663740" y="7607"/>
                </a:lnTo>
                <a:lnTo>
                  <a:pt x="665251" y="9131"/>
                </a:lnTo>
                <a:lnTo>
                  <a:pt x="678954" y="9131"/>
                </a:lnTo>
                <a:lnTo>
                  <a:pt x="680478" y="7607"/>
                </a:lnTo>
                <a:lnTo>
                  <a:pt x="680478" y="3048"/>
                </a:lnTo>
                <a:lnTo>
                  <a:pt x="678954" y="0"/>
                </a:lnTo>
                <a:close/>
              </a:path>
              <a:path w="2625090" h="885189">
                <a:moveTo>
                  <a:pt x="653072" y="0"/>
                </a:moveTo>
                <a:lnTo>
                  <a:pt x="640892" y="0"/>
                </a:lnTo>
                <a:lnTo>
                  <a:pt x="637857" y="3048"/>
                </a:lnTo>
                <a:lnTo>
                  <a:pt x="637857" y="7607"/>
                </a:lnTo>
                <a:lnTo>
                  <a:pt x="640892" y="9131"/>
                </a:lnTo>
                <a:lnTo>
                  <a:pt x="653072" y="9131"/>
                </a:lnTo>
                <a:lnTo>
                  <a:pt x="656120" y="7607"/>
                </a:lnTo>
                <a:lnTo>
                  <a:pt x="656120" y="3048"/>
                </a:lnTo>
                <a:lnTo>
                  <a:pt x="653072" y="0"/>
                </a:lnTo>
                <a:close/>
              </a:path>
              <a:path w="2625090" h="885189">
                <a:moveTo>
                  <a:pt x="628726" y="0"/>
                </a:moveTo>
                <a:lnTo>
                  <a:pt x="615022" y="0"/>
                </a:lnTo>
                <a:lnTo>
                  <a:pt x="613498" y="3048"/>
                </a:lnTo>
                <a:lnTo>
                  <a:pt x="613498" y="7607"/>
                </a:lnTo>
                <a:lnTo>
                  <a:pt x="615022" y="9131"/>
                </a:lnTo>
                <a:lnTo>
                  <a:pt x="628726" y="9131"/>
                </a:lnTo>
                <a:lnTo>
                  <a:pt x="630237" y="7607"/>
                </a:lnTo>
                <a:lnTo>
                  <a:pt x="630237" y="3048"/>
                </a:lnTo>
                <a:lnTo>
                  <a:pt x="628726" y="0"/>
                </a:lnTo>
                <a:close/>
              </a:path>
              <a:path w="2625090" h="885189">
                <a:moveTo>
                  <a:pt x="602843" y="0"/>
                </a:moveTo>
                <a:lnTo>
                  <a:pt x="589140" y="0"/>
                </a:lnTo>
                <a:lnTo>
                  <a:pt x="587616" y="3048"/>
                </a:lnTo>
                <a:lnTo>
                  <a:pt x="587616" y="7607"/>
                </a:lnTo>
                <a:lnTo>
                  <a:pt x="589140" y="9131"/>
                </a:lnTo>
                <a:lnTo>
                  <a:pt x="602843" y="9131"/>
                </a:lnTo>
                <a:lnTo>
                  <a:pt x="604367" y="7607"/>
                </a:lnTo>
                <a:lnTo>
                  <a:pt x="604367" y="3048"/>
                </a:lnTo>
                <a:lnTo>
                  <a:pt x="602843" y="0"/>
                </a:lnTo>
                <a:close/>
              </a:path>
              <a:path w="2625090" h="885189">
                <a:moveTo>
                  <a:pt x="576960" y="0"/>
                </a:moveTo>
                <a:lnTo>
                  <a:pt x="564781" y="0"/>
                </a:lnTo>
                <a:lnTo>
                  <a:pt x="563257" y="3048"/>
                </a:lnTo>
                <a:lnTo>
                  <a:pt x="563257" y="7607"/>
                </a:lnTo>
                <a:lnTo>
                  <a:pt x="564781" y="9131"/>
                </a:lnTo>
                <a:lnTo>
                  <a:pt x="576960" y="9131"/>
                </a:lnTo>
                <a:lnTo>
                  <a:pt x="580008" y="7607"/>
                </a:lnTo>
                <a:lnTo>
                  <a:pt x="580008" y="3048"/>
                </a:lnTo>
                <a:lnTo>
                  <a:pt x="576960" y="0"/>
                </a:lnTo>
                <a:close/>
              </a:path>
              <a:path w="2625090" h="885189">
                <a:moveTo>
                  <a:pt x="552602" y="0"/>
                </a:moveTo>
                <a:lnTo>
                  <a:pt x="538899" y="0"/>
                </a:lnTo>
                <a:lnTo>
                  <a:pt x="537375" y="3048"/>
                </a:lnTo>
                <a:lnTo>
                  <a:pt x="537375" y="7607"/>
                </a:lnTo>
                <a:lnTo>
                  <a:pt x="538899" y="9131"/>
                </a:lnTo>
                <a:lnTo>
                  <a:pt x="552602" y="9131"/>
                </a:lnTo>
                <a:lnTo>
                  <a:pt x="554126" y="7607"/>
                </a:lnTo>
                <a:lnTo>
                  <a:pt x="554126" y="3048"/>
                </a:lnTo>
                <a:lnTo>
                  <a:pt x="552602" y="0"/>
                </a:lnTo>
                <a:close/>
              </a:path>
              <a:path w="2625090" h="885189">
                <a:moveTo>
                  <a:pt x="526719" y="0"/>
                </a:moveTo>
                <a:lnTo>
                  <a:pt x="514540" y="0"/>
                </a:lnTo>
                <a:lnTo>
                  <a:pt x="511505" y="3048"/>
                </a:lnTo>
                <a:lnTo>
                  <a:pt x="511505" y="7607"/>
                </a:lnTo>
                <a:lnTo>
                  <a:pt x="514540" y="9131"/>
                </a:lnTo>
                <a:lnTo>
                  <a:pt x="526719" y="9131"/>
                </a:lnTo>
                <a:lnTo>
                  <a:pt x="528243" y="7607"/>
                </a:lnTo>
                <a:lnTo>
                  <a:pt x="528243" y="3048"/>
                </a:lnTo>
                <a:lnTo>
                  <a:pt x="526719" y="0"/>
                </a:lnTo>
                <a:close/>
              </a:path>
              <a:path w="2625090" h="885189">
                <a:moveTo>
                  <a:pt x="500849" y="0"/>
                </a:moveTo>
                <a:lnTo>
                  <a:pt x="488670" y="0"/>
                </a:lnTo>
                <a:lnTo>
                  <a:pt x="487146" y="3048"/>
                </a:lnTo>
                <a:lnTo>
                  <a:pt x="487146" y="7607"/>
                </a:lnTo>
                <a:lnTo>
                  <a:pt x="488670" y="9131"/>
                </a:lnTo>
                <a:lnTo>
                  <a:pt x="500849" y="9131"/>
                </a:lnTo>
                <a:lnTo>
                  <a:pt x="503885" y="7607"/>
                </a:lnTo>
                <a:lnTo>
                  <a:pt x="503885" y="3048"/>
                </a:lnTo>
                <a:lnTo>
                  <a:pt x="500849" y="0"/>
                </a:lnTo>
                <a:close/>
              </a:path>
              <a:path w="2625090" h="885189">
                <a:moveTo>
                  <a:pt x="476491" y="0"/>
                </a:moveTo>
                <a:lnTo>
                  <a:pt x="462787" y="0"/>
                </a:lnTo>
                <a:lnTo>
                  <a:pt x="461263" y="3048"/>
                </a:lnTo>
                <a:lnTo>
                  <a:pt x="461263" y="7607"/>
                </a:lnTo>
                <a:lnTo>
                  <a:pt x="462787" y="9131"/>
                </a:lnTo>
                <a:lnTo>
                  <a:pt x="476491" y="9131"/>
                </a:lnTo>
                <a:lnTo>
                  <a:pt x="478015" y="7607"/>
                </a:lnTo>
                <a:lnTo>
                  <a:pt x="478015" y="3048"/>
                </a:lnTo>
                <a:lnTo>
                  <a:pt x="476491" y="0"/>
                </a:lnTo>
                <a:close/>
              </a:path>
              <a:path w="2625090" h="885189">
                <a:moveTo>
                  <a:pt x="450608" y="0"/>
                </a:moveTo>
                <a:lnTo>
                  <a:pt x="438429" y="0"/>
                </a:lnTo>
                <a:lnTo>
                  <a:pt x="435381" y="3048"/>
                </a:lnTo>
                <a:lnTo>
                  <a:pt x="435381" y="7607"/>
                </a:lnTo>
                <a:lnTo>
                  <a:pt x="438429" y="9131"/>
                </a:lnTo>
                <a:lnTo>
                  <a:pt x="450608" y="9131"/>
                </a:lnTo>
                <a:lnTo>
                  <a:pt x="452132" y="7607"/>
                </a:lnTo>
                <a:lnTo>
                  <a:pt x="452132" y="3048"/>
                </a:lnTo>
                <a:lnTo>
                  <a:pt x="450608" y="0"/>
                </a:lnTo>
                <a:close/>
              </a:path>
              <a:path w="2625090" h="885189">
                <a:moveTo>
                  <a:pt x="426250" y="0"/>
                </a:moveTo>
                <a:lnTo>
                  <a:pt x="412546" y="0"/>
                </a:lnTo>
                <a:lnTo>
                  <a:pt x="411022" y="3048"/>
                </a:lnTo>
                <a:lnTo>
                  <a:pt x="411022" y="7607"/>
                </a:lnTo>
                <a:lnTo>
                  <a:pt x="412546" y="9131"/>
                </a:lnTo>
                <a:lnTo>
                  <a:pt x="426250" y="9131"/>
                </a:lnTo>
                <a:lnTo>
                  <a:pt x="427774" y="7607"/>
                </a:lnTo>
                <a:lnTo>
                  <a:pt x="427774" y="3048"/>
                </a:lnTo>
                <a:lnTo>
                  <a:pt x="426250" y="0"/>
                </a:lnTo>
                <a:close/>
              </a:path>
              <a:path w="2625090" h="885189">
                <a:moveTo>
                  <a:pt x="400367" y="0"/>
                </a:moveTo>
                <a:lnTo>
                  <a:pt x="386664" y="0"/>
                </a:lnTo>
                <a:lnTo>
                  <a:pt x="385152" y="3048"/>
                </a:lnTo>
                <a:lnTo>
                  <a:pt x="385152" y="7607"/>
                </a:lnTo>
                <a:lnTo>
                  <a:pt x="386664" y="9131"/>
                </a:lnTo>
                <a:lnTo>
                  <a:pt x="400367" y="9131"/>
                </a:lnTo>
                <a:lnTo>
                  <a:pt x="401891" y="7607"/>
                </a:lnTo>
                <a:lnTo>
                  <a:pt x="401891" y="3048"/>
                </a:lnTo>
                <a:lnTo>
                  <a:pt x="400367" y="0"/>
                </a:lnTo>
                <a:close/>
              </a:path>
              <a:path w="2625090" h="885189">
                <a:moveTo>
                  <a:pt x="374484" y="0"/>
                </a:moveTo>
                <a:lnTo>
                  <a:pt x="362305" y="0"/>
                </a:lnTo>
                <a:lnTo>
                  <a:pt x="359270" y="3048"/>
                </a:lnTo>
                <a:lnTo>
                  <a:pt x="359270" y="7607"/>
                </a:lnTo>
                <a:lnTo>
                  <a:pt x="362305" y="9131"/>
                </a:lnTo>
                <a:lnTo>
                  <a:pt x="374484" y="9131"/>
                </a:lnTo>
                <a:lnTo>
                  <a:pt x="377532" y="7607"/>
                </a:lnTo>
                <a:lnTo>
                  <a:pt x="377532" y="3048"/>
                </a:lnTo>
                <a:lnTo>
                  <a:pt x="374484" y="0"/>
                </a:lnTo>
                <a:close/>
              </a:path>
              <a:path w="2625090" h="885189">
                <a:moveTo>
                  <a:pt x="350138" y="0"/>
                </a:moveTo>
                <a:lnTo>
                  <a:pt x="336435" y="0"/>
                </a:lnTo>
                <a:lnTo>
                  <a:pt x="334911" y="3048"/>
                </a:lnTo>
                <a:lnTo>
                  <a:pt x="334911" y="7607"/>
                </a:lnTo>
                <a:lnTo>
                  <a:pt x="336435" y="9131"/>
                </a:lnTo>
                <a:lnTo>
                  <a:pt x="350138" y="9131"/>
                </a:lnTo>
                <a:lnTo>
                  <a:pt x="351650" y="7607"/>
                </a:lnTo>
                <a:lnTo>
                  <a:pt x="351650" y="3048"/>
                </a:lnTo>
                <a:lnTo>
                  <a:pt x="350138" y="0"/>
                </a:lnTo>
                <a:close/>
              </a:path>
              <a:path w="2625090" h="885189">
                <a:moveTo>
                  <a:pt x="324256" y="0"/>
                </a:moveTo>
                <a:lnTo>
                  <a:pt x="310553" y="0"/>
                </a:lnTo>
                <a:lnTo>
                  <a:pt x="309029" y="3048"/>
                </a:lnTo>
                <a:lnTo>
                  <a:pt x="309029" y="7607"/>
                </a:lnTo>
                <a:lnTo>
                  <a:pt x="310553" y="9131"/>
                </a:lnTo>
                <a:lnTo>
                  <a:pt x="324256" y="9131"/>
                </a:lnTo>
                <a:lnTo>
                  <a:pt x="325780" y="7607"/>
                </a:lnTo>
                <a:lnTo>
                  <a:pt x="325780" y="3048"/>
                </a:lnTo>
                <a:lnTo>
                  <a:pt x="324256" y="0"/>
                </a:lnTo>
                <a:close/>
              </a:path>
              <a:path w="2625090" h="885189">
                <a:moveTo>
                  <a:pt x="298373" y="0"/>
                </a:moveTo>
                <a:lnTo>
                  <a:pt x="286194" y="0"/>
                </a:lnTo>
                <a:lnTo>
                  <a:pt x="284670" y="3048"/>
                </a:lnTo>
                <a:lnTo>
                  <a:pt x="284670" y="7607"/>
                </a:lnTo>
                <a:lnTo>
                  <a:pt x="286194" y="9131"/>
                </a:lnTo>
                <a:lnTo>
                  <a:pt x="298373" y="9131"/>
                </a:lnTo>
                <a:lnTo>
                  <a:pt x="301421" y="7607"/>
                </a:lnTo>
                <a:lnTo>
                  <a:pt x="301421" y="3048"/>
                </a:lnTo>
                <a:lnTo>
                  <a:pt x="298373" y="0"/>
                </a:lnTo>
                <a:close/>
              </a:path>
              <a:path w="2625090" h="885189">
                <a:moveTo>
                  <a:pt x="274015" y="0"/>
                </a:moveTo>
                <a:lnTo>
                  <a:pt x="260311" y="0"/>
                </a:lnTo>
                <a:lnTo>
                  <a:pt x="258787" y="3048"/>
                </a:lnTo>
                <a:lnTo>
                  <a:pt x="258787" y="7607"/>
                </a:lnTo>
                <a:lnTo>
                  <a:pt x="260311" y="9131"/>
                </a:lnTo>
                <a:lnTo>
                  <a:pt x="274015" y="9131"/>
                </a:lnTo>
                <a:lnTo>
                  <a:pt x="275539" y="7607"/>
                </a:lnTo>
                <a:lnTo>
                  <a:pt x="275539" y="3048"/>
                </a:lnTo>
                <a:lnTo>
                  <a:pt x="274015" y="0"/>
                </a:lnTo>
                <a:close/>
              </a:path>
              <a:path w="2625090" h="885189">
                <a:moveTo>
                  <a:pt x="248132" y="0"/>
                </a:moveTo>
                <a:lnTo>
                  <a:pt x="235953" y="0"/>
                </a:lnTo>
                <a:lnTo>
                  <a:pt x="232917" y="3048"/>
                </a:lnTo>
                <a:lnTo>
                  <a:pt x="232917" y="7607"/>
                </a:lnTo>
                <a:lnTo>
                  <a:pt x="235953" y="9131"/>
                </a:lnTo>
                <a:lnTo>
                  <a:pt x="248132" y="9131"/>
                </a:lnTo>
                <a:lnTo>
                  <a:pt x="249656" y="7607"/>
                </a:lnTo>
                <a:lnTo>
                  <a:pt x="249656" y="3048"/>
                </a:lnTo>
                <a:lnTo>
                  <a:pt x="248132" y="0"/>
                </a:lnTo>
                <a:close/>
              </a:path>
              <a:path w="2625090" h="885189">
                <a:moveTo>
                  <a:pt x="223773" y="0"/>
                </a:moveTo>
                <a:lnTo>
                  <a:pt x="210083" y="0"/>
                </a:lnTo>
                <a:lnTo>
                  <a:pt x="208559" y="3048"/>
                </a:lnTo>
                <a:lnTo>
                  <a:pt x="208559" y="7607"/>
                </a:lnTo>
                <a:lnTo>
                  <a:pt x="210083" y="9131"/>
                </a:lnTo>
                <a:lnTo>
                  <a:pt x="223773" y="9131"/>
                </a:lnTo>
                <a:lnTo>
                  <a:pt x="225297" y="7607"/>
                </a:lnTo>
                <a:lnTo>
                  <a:pt x="225297" y="3048"/>
                </a:lnTo>
                <a:lnTo>
                  <a:pt x="223773" y="0"/>
                </a:lnTo>
                <a:close/>
              </a:path>
              <a:path w="2625090" h="885189">
                <a:moveTo>
                  <a:pt x="197904" y="0"/>
                </a:moveTo>
                <a:lnTo>
                  <a:pt x="184200" y="0"/>
                </a:lnTo>
                <a:lnTo>
                  <a:pt x="182676" y="3048"/>
                </a:lnTo>
                <a:lnTo>
                  <a:pt x="182676" y="7607"/>
                </a:lnTo>
                <a:lnTo>
                  <a:pt x="184200" y="9131"/>
                </a:lnTo>
                <a:lnTo>
                  <a:pt x="197904" y="9131"/>
                </a:lnTo>
                <a:lnTo>
                  <a:pt x="199428" y="7607"/>
                </a:lnTo>
                <a:lnTo>
                  <a:pt x="199428" y="3048"/>
                </a:lnTo>
                <a:lnTo>
                  <a:pt x="197904" y="0"/>
                </a:lnTo>
                <a:close/>
              </a:path>
              <a:path w="2625090" h="885189">
                <a:moveTo>
                  <a:pt x="172021" y="0"/>
                </a:moveTo>
                <a:lnTo>
                  <a:pt x="159842" y="0"/>
                </a:lnTo>
                <a:lnTo>
                  <a:pt x="156794" y="3048"/>
                </a:lnTo>
                <a:lnTo>
                  <a:pt x="156794" y="7607"/>
                </a:lnTo>
                <a:lnTo>
                  <a:pt x="159842" y="9131"/>
                </a:lnTo>
                <a:lnTo>
                  <a:pt x="172021" y="9131"/>
                </a:lnTo>
                <a:lnTo>
                  <a:pt x="173545" y="7607"/>
                </a:lnTo>
                <a:lnTo>
                  <a:pt x="173545" y="3048"/>
                </a:lnTo>
                <a:lnTo>
                  <a:pt x="172021" y="0"/>
                </a:lnTo>
                <a:close/>
              </a:path>
              <a:path w="2625090" h="885189">
                <a:moveTo>
                  <a:pt x="147662" y="0"/>
                </a:moveTo>
                <a:lnTo>
                  <a:pt x="133959" y="0"/>
                </a:lnTo>
                <a:lnTo>
                  <a:pt x="132435" y="3048"/>
                </a:lnTo>
                <a:lnTo>
                  <a:pt x="132435" y="7607"/>
                </a:lnTo>
                <a:lnTo>
                  <a:pt x="133959" y="9131"/>
                </a:lnTo>
                <a:lnTo>
                  <a:pt x="147662" y="9131"/>
                </a:lnTo>
                <a:lnTo>
                  <a:pt x="149186" y="7607"/>
                </a:lnTo>
                <a:lnTo>
                  <a:pt x="149186" y="3048"/>
                </a:lnTo>
                <a:lnTo>
                  <a:pt x="147662" y="0"/>
                </a:lnTo>
                <a:close/>
              </a:path>
              <a:path w="2625090" h="885189">
                <a:moveTo>
                  <a:pt x="121780" y="0"/>
                </a:moveTo>
                <a:lnTo>
                  <a:pt x="108076" y="0"/>
                </a:lnTo>
                <a:lnTo>
                  <a:pt x="106565" y="3048"/>
                </a:lnTo>
                <a:lnTo>
                  <a:pt x="106565" y="7607"/>
                </a:lnTo>
                <a:lnTo>
                  <a:pt x="108076" y="9131"/>
                </a:lnTo>
                <a:lnTo>
                  <a:pt x="121780" y="9131"/>
                </a:lnTo>
                <a:lnTo>
                  <a:pt x="123304" y="7607"/>
                </a:lnTo>
                <a:lnTo>
                  <a:pt x="123304" y="3048"/>
                </a:lnTo>
                <a:lnTo>
                  <a:pt x="121780" y="0"/>
                </a:lnTo>
                <a:close/>
              </a:path>
              <a:path w="2625090" h="885189">
                <a:moveTo>
                  <a:pt x="95897" y="0"/>
                </a:moveTo>
                <a:lnTo>
                  <a:pt x="83718" y="0"/>
                </a:lnTo>
                <a:lnTo>
                  <a:pt x="80683" y="3048"/>
                </a:lnTo>
                <a:lnTo>
                  <a:pt x="80683" y="7607"/>
                </a:lnTo>
                <a:lnTo>
                  <a:pt x="83718" y="9131"/>
                </a:lnTo>
                <a:lnTo>
                  <a:pt x="95897" y="9131"/>
                </a:lnTo>
                <a:lnTo>
                  <a:pt x="98945" y="7607"/>
                </a:lnTo>
                <a:lnTo>
                  <a:pt x="98945" y="3048"/>
                </a:lnTo>
                <a:lnTo>
                  <a:pt x="95897" y="0"/>
                </a:lnTo>
                <a:close/>
              </a:path>
              <a:path w="2625090" h="885189">
                <a:moveTo>
                  <a:pt x="71551" y="0"/>
                </a:moveTo>
                <a:lnTo>
                  <a:pt x="57848" y="0"/>
                </a:lnTo>
                <a:lnTo>
                  <a:pt x="56324" y="3048"/>
                </a:lnTo>
                <a:lnTo>
                  <a:pt x="56324" y="7607"/>
                </a:lnTo>
                <a:lnTo>
                  <a:pt x="57848" y="9131"/>
                </a:lnTo>
                <a:lnTo>
                  <a:pt x="71551" y="9131"/>
                </a:lnTo>
                <a:lnTo>
                  <a:pt x="73063" y="7607"/>
                </a:lnTo>
                <a:lnTo>
                  <a:pt x="73063" y="3048"/>
                </a:lnTo>
                <a:lnTo>
                  <a:pt x="71551" y="0"/>
                </a:lnTo>
                <a:close/>
              </a:path>
              <a:path w="2625090" h="885189">
                <a:moveTo>
                  <a:pt x="45669" y="0"/>
                </a:moveTo>
                <a:lnTo>
                  <a:pt x="31965" y="0"/>
                </a:lnTo>
                <a:lnTo>
                  <a:pt x="30441" y="3048"/>
                </a:lnTo>
                <a:lnTo>
                  <a:pt x="30441" y="7607"/>
                </a:lnTo>
                <a:lnTo>
                  <a:pt x="31965" y="9131"/>
                </a:lnTo>
                <a:lnTo>
                  <a:pt x="45669" y="9131"/>
                </a:lnTo>
                <a:lnTo>
                  <a:pt x="47193" y="7607"/>
                </a:lnTo>
                <a:lnTo>
                  <a:pt x="47193" y="3048"/>
                </a:lnTo>
                <a:lnTo>
                  <a:pt x="4566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3084178" y="4579830"/>
            <a:ext cx="222453" cy="0"/>
          </a:xfrm>
          <a:custGeom>
            <a:avLst/>
            <a:gdLst/>
            <a:ahLst/>
            <a:cxnLst/>
            <a:rect l="l" t="t" r="r" b="b"/>
            <a:pathLst>
              <a:path w="245110">
                <a:moveTo>
                  <a:pt x="0" y="0"/>
                </a:moveTo>
                <a:lnTo>
                  <a:pt x="245097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3287278" y="4539742"/>
            <a:ext cx="81835" cy="81835"/>
          </a:xfrm>
          <a:custGeom>
            <a:avLst/>
            <a:gdLst/>
            <a:ahLst/>
            <a:cxnLst/>
            <a:rect l="l" t="t" r="r" b="b"/>
            <a:pathLst>
              <a:path w="90169" h="90170">
                <a:moveTo>
                  <a:pt x="0" y="0"/>
                </a:moveTo>
                <a:lnTo>
                  <a:pt x="2091" y="4473"/>
                </a:lnTo>
                <a:lnTo>
                  <a:pt x="6299" y="16122"/>
                </a:lnTo>
                <a:lnTo>
                  <a:pt x="9005" y="28218"/>
                </a:lnTo>
                <a:lnTo>
                  <a:pt x="10209" y="40603"/>
                </a:lnTo>
                <a:lnTo>
                  <a:pt x="9910" y="53119"/>
                </a:lnTo>
                <a:lnTo>
                  <a:pt x="8109" y="65606"/>
                </a:lnTo>
                <a:lnTo>
                  <a:pt x="4805" y="77908"/>
                </a:lnTo>
                <a:lnTo>
                  <a:pt x="0" y="89865"/>
                </a:lnTo>
                <a:lnTo>
                  <a:pt x="89814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2447249" y="4465099"/>
            <a:ext cx="636929" cy="23085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2443110" y="4460950"/>
            <a:ext cx="645459" cy="239166"/>
          </a:xfrm>
          <a:custGeom>
            <a:avLst/>
            <a:gdLst/>
            <a:ahLst/>
            <a:cxnLst/>
            <a:rect l="l" t="t" r="r" b="b"/>
            <a:pathLst>
              <a:path w="711200" h="263525">
                <a:moveTo>
                  <a:pt x="7607" y="7619"/>
                </a:moveTo>
                <a:lnTo>
                  <a:pt x="3047" y="7619"/>
                </a:lnTo>
                <a:lnTo>
                  <a:pt x="0" y="10655"/>
                </a:lnTo>
                <a:lnTo>
                  <a:pt x="0" y="74637"/>
                </a:lnTo>
                <a:lnTo>
                  <a:pt x="3047" y="76161"/>
                </a:lnTo>
                <a:lnTo>
                  <a:pt x="7607" y="76161"/>
                </a:lnTo>
                <a:lnTo>
                  <a:pt x="9131" y="74637"/>
                </a:lnTo>
                <a:lnTo>
                  <a:pt x="9131" y="10655"/>
                </a:lnTo>
                <a:lnTo>
                  <a:pt x="7607" y="7619"/>
                </a:lnTo>
                <a:close/>
              </a:path>
              <a:path w="711200" h="263525">
                <a:moveTo>
                  <a:pt x="7607" y="109664"/>
                </a:moveTo>
                <a:lnTo>
                  <a:pt x="3047" y="109664"/>
                </a:lnTo>
                <a:lnTo>
                  <a:pt x="0" y="111188"/>
                </a:lnTo>
                <a:lnTo>
                  <a:pt x="0" y="175158"/>
                </a:lnTo>
                <a:lnTo>
                  <a:pt x="3047" y="176682"/>
                </a:lnTo>
                <a:lnTo>
                  <a:pt x="7607" y="176682"/>
                </a:lnTo>
                <a:lnTo>
                  <a:pt x="9131" y="175158"/>
                </a:lnTo>
                <a:lnTo>
                  <a:pt x="9131" y="111188"/>
                </a:lnTo>
                <a:lnTo>
                  <a:pt x="7607" y="109664"/>
                </a:lnTo>
                <a:close/>
              </a:path>
              <a:path w="711200" h="263525">
                <a:moveTo>
                  <a:pt x="7607" y="210197"/>
                </a:moveTo>
                <a:lnTo>
                  <a:pt x="3047" y="210197"/>
                </a:lnTo>
                <a:lnTo>
                  <a:pt x="0" y="213245"/>
                </a:lnTo>
                <a:lnTo>
                  <a:pt x="0" y="261988"/>
                </a:lnTo>
                <a:lnTo>
                  <a:pt x="3047" y="263512"/>
                </a:lnTo>
                <a:lnTo>
                  <a:pt x="22834" y="263512"/>
                </a:lnTo>
                <a:lnTo>
                  <a:pt x="24358" y="261988"/>
                </a:lnTo>
                <a:lnTo>
                  <a:pt x="24358" y="258940"/>
                </a:lnTo>
                <a:lnTo>
                  <a:pt x="9131" y="258940"/>
                </a:lnTo>
                <a:lnTo>
                  <a:pt x="4559" y="254368"/>
                </a:lnTo>
                <a:lnTo>
                  <a:pt x="9131" y="254368"/>
                </a:lnTo>
                <a:lnTo>
                  <a:pt x="9131" y="213245"/>
                </a:lnTo>
                <a:lnTo>
                  <a:pt x="7607" y="210197"/>
                </a:lnTo>
                <a:close/>
              </a:path>
              <a:path w="711200" h="263525">
                <a:moveTo>
                  <a:pt x="9131" y="254368"/>
                </a:moveTo>
                <a:lnTo>
                  <a:pt x="4559" y="254368"/>
                </a:lnTo>
                <a:lnTo>
                  <a:pt x="9131" y="258940"/>
                </a:lnTo>
                <a:lnTo>
                  <a:pt x="9131" y="254368"/>
                </a:lnTo>
                <a:close/>
              </a:path>
              <a:path w="711200" h="263525">
                <a:moveTo>
                  <a:pt x="22834" y="254368"/>
                </a:moveTo>
                <a:lnTo>
                  <a:pt x="9131" y="254368"/>
                </a:lnTo>
                <a:lnTo>
                  <a:pt x="9131" y="258940"/>
                </a:lnTo>
                <a:lnTo>
                  <a:pt x="24358" y="258940"/>
                </a:lnTo>
                <a:lnTo>
                  <a:pt x="24358" y="255892"/>
                </a:lnTo>
                <a:lnTo>
                  <a:pt x="22834" y="254368"/>
                </a:lnTo>
                <a:close/>
              </a:path>
              <a:path w="711200" h="263525">
                <a:moveTo>
                  <a:pt x="123304" y="254368"/>
                </a:moveTo>
                <a:lnTo>
                  <a:pt x="59372" y="254368"/>
                </a:lnTo>
                <a:lnTo>
                  <a:pt x="57848" y="255892"/>
                </a:lnTo>
                <a:lnTo>
                  <a:pt x="57848" y="261988"/>
                </a:lnTo>
                <a:lnTo>
                  <a:pt x="59372" y="263512"/>
                </a:lnTo>
                <a:lnTo>
                  <a:pt x="123304" y="263512"/>
                </a:lnTo>
                <a:lnTo>
                  <a:pt x="124828" y="261988"/>
                </a:lnTo>
                <a:lnTo>
                  <a:pt x="124828" y="255892"/>
                </a:lnTo>
                <a:lnTo>
                  <a:pt x="123304" y="254368"/>
                </a:lnTo>
                <a:close/>
              </a:path>
              <a:path w="711200" h="263525">
                <a:moveTo>
                  <a:pt x="225297" y="254368"/>
                </a:moveTo>
                <a:lnTo>
                  <a:pt x="161366" y="254368"/>
                </a:lnTo>
                <a:lnTo>
                  <a:pt x="158318" y="255892"/>
                </a:lnTo>
                <a:lnTo>
                  <a:pt x="158318" y="261988"/>
                </a:lnTo>
                <a:lnTo>
                  <a:pt x="161366" y="263512"/>
                </a:lnTo>
                <a:lnTo>
                  <a:pt x="225297" y="263512"/>
                </a:lnTo>
                <a:lnTo>
                  <a:pt x="226821" y="261988"/>
                </a:lnTo>
                <a:lnTo>
                  <a:pt x="226821" y="255892"/>
                </a:lnTo>
                <a:lnTo>
                  <a:pt x="225297" y="254368"/>
                </a:lnTo>
                <a:close/>
              </a:path>
              <a:path w="711200" h="263525">
                <a:moveTo>
                  <a:pt x="325780" y="254368"/>
                </a:moveTo>
                <a:lnTo>
                  <a:pt x="261835" y="254368"/>
                </a:lnTo>
                <a:lnTo>
                  <a:pt x="260311" y="255892"/>
                </a:lnTo>
                <a:lnTo>
                  <a:pt x="260311" y="261988"/>
                </a:lnTo>
                <a:lnTo>
                  <a:pt x="261835" y="263512"/>
                </a:lnTo>
                <a:lnTo>
                  <a:pt x="325780" y="263512"/>
                </a:lnTo>
                <a:lnTo>
                  <a:pt x="327304" y="261988"/>
                </a:lnTo>
                <a:lnTo>
                  <a:pt x="327304" y="255892"/>
                </a:lnTo>
                <a:lnTo>
                  <a:pt x="325780" y="254368"/>
                </a:lnTo>
                <a:close/>
              </a:path>
              <a:path w="711200" h="263525">
                <a:moveTo>
                  <a:pt x="427774" y="254368"/>
                </a:moveTo>
                <a:lnTo>
                  <a:pt x="363829" y="254368"/>
                </a:lnTo>
                <a:lnTo>
                  <a:pt x="362318" y="255892"/>
                </a:lnTo>
                <a:lnTo>
                  <a:pt x="362318" y="261988"/>
                </a:lnTo>
                <a:lnTo>
                  <a:pt x="363829" y="263512"/>
                </a:lnTo>
                <a:lnTo>
                  <a:pt x="427774" y="263512"/>
                </a:lnTo>
                <a:lnTo>
                  <a:pt x="429298" y="261988"/>
                </a:lnTo>
                <a:lnTo>
                  <a:pt x="429298" y="255892"/>
                </a:lnTo>
                <a:lnTo>
                  <a:pt x="427774" y="254368"/>
                </a:lnTo>
                <a:close/>
              </a:path>
              <a:path w="711200" h="263525">
                <a:moveTo>
                  <a:pt x="528243" y="254368"/>
                </a:moveTo>
                <a:lnTo>
                  <a:pt x="464311" y="254368"/>
                </a:lnTo>
                <a:lnTo>
                  <a:pt x="462787" y="255892"/>
                </a:lnTo>
                <a:lnTo>
                  <a:pt x="462787" y="261988"/>
                </a:lnTo>
                <a:lnTo>
                  <a:pt x="464311" y="263512"/>
                </a:lnTo>
                <a:lnTo>
                  <a:pt x="528243" y="263512"/>
                </a:lnTo>
                <a:lnTo>
                  <a:pt x="529767" y="261988"/>
                </a:lnTo>
                <a:lnTo>
                  <a:pt x="529767" y="255892"/>
                </a:lnTo>
                <a:lnTo>
                  <a:pt x="528243" y="254368"/>
                </a:lnTo>
                <a:close/>
              </a:path>
              <a:path w="711200" h="263525">
                <a:moveTo>
                  <a:pt x="630250" y="254368"/>
                </a:moveTo>
                <a:lnTo>
                  <a:pt x="566305" y="254368"/>
                </a:lnTo>
                <a:lnTo>
                  <a:pt x="564781" y="255892"/>
                </a:lnTo>
                <a:lnTo>
                  <a:pt x="564781" y="261988"/>
                </a:lnTo>
                <a:lnTo>
                  <a:pt x="566305" y="263512"/>
                </a:lnTo>
                <a:lnTo>
                  <a:pt x="630250" y="263512"/>
                </a:lnTo>
                <a:lnTo>
                  <a:pt x="631761" y="261988"/>
                </a:lnTo>
                <a:lnTo>
                  <a:pt x="631761" y="255892"/>
                </a:lnTo>
                <a:lnTo>
                  <a:pt x="630250" y="254368"/>
                </a:lnTo>
                <a:close/>
              </a:path>
              <a:path w="711200" h="263525">
                <a:moveTo>
                  <a:pt x="703313" y="254368"/>
                </a:moveTo>
                <a:lnTo>
                  <a:pt x="666775" y="254368"/>
                </a:lnTo>
                <a:lnTo>
                  <a:pt x="665264" y="255892"/>
                </a:lnTo>
                <a:lnTo>
                  <a:pt x="665264" y="261988"/>
                </a:lnTo>
                <a:lnTo>
                  <a:pt x="666775" y="263512"/>
                </a:lnTo>
                <a:lnTo>
                  <a:pt x="709409" y="263512"/>
                </a:lnTo>
                <a:lnTo>
                  <a:pt x="710933" y="261988"/>
                </a:lnTo>
                <a:lnTo>
                  <a:pt x="710933" y="258940"/>
                </a:lnTo>
                <a:lnTo>
                  <a:pt x="703313" y="258940"/>
                </a:lnTo>
                <a:lnTo>
                  <a:pt x="703313" y="254368"/>
                </a:lnTo>
                <a:close/>
              </a:path>
              <a:path w="711200" h="263525">
                <a:moveTo>
                  <a:pt x="709409" y="233044"/>
                </a:moveTo>
                <a:lnTo>
                  <a:pt x="704837" y="233044"/>
                </a:lnTo>
                <a:lnTo>
                  <a:pt x="703313" y="234568"/>
                </a:lnTo>
                <a:lnTo>
                  <a:pt x="703313" y="258940"/>
                </a:lnTo>
                <a:lnTo>
                  <a:pt x="706361" y="254368"/>
                </a:lnTo>
                <a:lnTo>
                  <a:pt x="710933" y="254368"/>
                </a:lnTo>
                <a:lnTo>
                  <a:pt x="710933" y="234568"/>
                </a:lnTo>
                <a:lnTo>
                  <a:pt x="709409" y="233044"/>
                </a:lnTo>
                <a:close/>
              </a:path>
              <a:path w="711200" h="263525">
                <a:moveTo>
                  <a:pt x="710933" y="254368"/>
                </a:moveTo>
                <a:lnTo>
                  <a:pt x="706361" y="254368"/>
                </a:lnTo>
                <a:lnTo>
                  <a:pt x="703313" y="258940"/>
                </a:lnTo>
                <a:lnTo>
                  <a:pt x="710933" y="258940"/>
                </a:lnTo>
                <a:lnTo>
                  <a:pt x="710933" y="254368"/>
                </a:lnTo>
                <a:close/>
              </a:path>
              <a:path w="711200" h="263525">
                <a:moveTo>
                  <a:pt x="709409" y="130987"/>
                </a:moveTo>
                <a:lnTo>
                  <a:pt x="704837" y="130987"/>
                </a:lnTo>
                <a:lnTo>
                  <a:pt x="703313" y="134035"/>
                </a:lnTo>
                <a:lnTo>
                  <a:pt x="703313" y="196494"/>
                </a:lnTo>
                <a:lnTo>
                  <a:pt x="704837" y="199529"/>
                </a:lnTo>
                <a:lnTo>
                  <a:pt x="709409" y="199529"/>
                </a:lnTo>
                <a:lnTo>
                  <a:pt x="710933" y="196494"/>
                </a:lnTo>
                <a:lnTo>
                  <a:pt x="710933" y="134035"/>
                </a:lnTo>
                <a:lnTo>
                  <a:pt x="709409" y="130987"/>
                </a:lnTo>
                <a:close/>
              </a:path>
              <a:path w="711200" h="263525">
                <a:moveTo>
                  <a:pt x="709409" y="30467"/>
                </a:moveTo>
                <a:lnTo>
                  <a:pt x="704837" y="30467"/>
                </a:lnTo>
                <a:lnTo>
                  <a:pt x="703313" y="31978"/>
                </a:lnTo>
                <a:lnTo>
                  <a:pt x="703313" y="95961"/>
                </a:lnTo>
                <a:lnTo>
                  <a:pt x="704837" y="97485"/>
                </a:lnTo>
                <a:lnTo>
                  <a:pt x="709409" y="97485"/>
                </a:lnTo>
                <a:lnTo>
                  <a:pt x="710933" y="95961"/>
                </a:lnTo>
                <a:lnTo>
                  <a:pt x="710933" y="31978"/>
                </a:lnTo>
                <a:lnTo>
                  <a:pt x="709409" y="30467"/>
                </a:lnTo>
                <a:close/>
              </a:path>
              <a:path w="711200" h="263525">
                <a:moveTo>
                  <a:pt x="697229" y="0"/>
                </a:moveTo>
                <a:lnTo>
                  <a:pt x="633285" y="0"/>
                </a:lnTo>
                <a:lnTo>
                  <a:pt x="631761" y="1523"/>
                </a:lnTo>
                <a:lnTo>
                  <a:pt x="631761" y="6095"/>
                </a:lnTo>
                <a:lnTo>
                  <a:pt x="633285" y="7619"/>
                </a:lnTo>
                <a:lnTo>
                  <a:pt x="697229" y="7619"/>
                </a:lnTo>
                <a:lnTo>
                  <a:pt x="698754" y="6095"/>
                </a:lnTo>
                <a:lnTo>
                  <a:pt x="698754" y="1523"/>
                </a:lnTo>
                <a:lnTo>
                  <a:pt x="697229" y="0"/>
                </a:lnTo>
                <a:close/>
              </a:path>
              <a:path w="711200" h="263525">
                <a:moveTo>
                  <a:pt x="596747" y="0"/>
                </a:moveTo>
                <a:lnTo>
                  <a:pt x="532815" y="0"/>
                </a:lnTo>
                <a:lnTo>
                  <a:pt x="531291" y="1523"/>
                </a:lnTo>
                <a:lnTo>
                  <a:pt x="531291" y="6095"/>
                </a:lnTo>
                <a:lnTo>
                  <a:pt x="532815" y="7619"/>
                </a:lnTo>
                <a:lnTo>
                  <a:pt x="596747" y="7619"/>
                </a:lnTo>
                <a:lnTo>
                  <a:pt x="598271" y="6095"/>
                </a:lnTo>
                <a:lnTo>
                  <a:pt x="598271" y="1523"/>
                </a:lnTo>
                <a:lnTo>
                  <a:pt x="596747" y="0"/>
                </a:lnTo>
                <a:close/>
              </a:path>
              <a:path w="711200" h="263525">
                <a:moveTo>
                  <a:pt x="494753" y="0"/>
                </a:moveTo>
                <a:lnTo>
                  <a:pt x="430822" y="0"/>
                </a:lnTo>
                <a:lnTo>
                  <a:pt x="429298" y="1523"/>
                </a:lnTo>
                <a:lnTo>
                  <a:pt x="429298" y="6095"/>
                </a:lnTo>
                <a:lnTo>
                  <a:pt x="430822" y="7619"/>
                </a:lnTo>
                <a:lnTo>
                  <a:pt x="494753" y="7619"/>
                </a:lnTo>
                <a:lnTo>
                  <a:pt x="496277" y="6095"/>
                </a:lnTo>
                <a:lnTo>
                  <a:pt x="496277" y="1523"/>
                </a:lnTo>
                <a:lnTo>
                  <a:pt x="494753" y="0"/>
                </a:lnTo>
                <a:close/>
              </a:path>
              <a:path w="711200" h="263525">
                <a:moveTo>
                  <a:pt x="394284" y="0"/>
                </a:moveTo>
                <a:lnTo>
                  <a:pt x="330339" y="0"/>
                </a:lnTo>
                <a:lnTo>
                  <a:pt x="327304" y="1523"/>
                </a:lnTo>
                <a:lnTo>
                  <a:pt x="327304" y="6095"/>
                </a:lnTo>
                <a:lnTo>
                  <a:pt x="330339" y="7619"/>
                </a:lnTo>
                <a:lnTo>
                  <a:pt x="394284" y="7619"/>
                </a:lnTo>
                <a:lnTo>
                  <a:pt x="395808" y="6095"/>
                </a:lnTo>
                <a:lnTo>
                  <a:pt x="395808" y="1523"/>
                </a:lnTo>
                <a:lnTo>
                  <a:pt x="394284" y="0"/>
                </a:lnTo>
                <a:close/>
              </a:path>
              <a:path w="711200" h="263525">
                <a:moveTo>
                  <a:pt x="292290" y="0"/>
                </a:moveTo>
                <a:lnTo>
                  <a:pt x="228345" y="0"/>
                </a:lnTo>
                <a:lnTo>
                  <a:pt x="226821" y="1523"/>
                </a:lnTo>
                <a:lnTo>
                  <a:pt x="226821" y="6095"/>
                </a:lnTo>
                <a:lnTo>
                  <a:pt x="228345" y="7619"/>
                </a:lnTo>
                <a:lnTo>
                  <a:pt x="292290" y="7619"/>
                </a:lnTo>
                <a:lnTo>
                  <a:pt x="293814" y="6095"/>
                </a:lnTo>
                <a:lnTo>
                  <a:pt x="293814" y="1523"/>
                </a:lnTo>
                <a:lnTo>
                  <a:pt x="292290" y="0"/>
                </a:lnTo>
                <a:close/>
              </a:path>
              <a:path w="711200" h="263525">
                <a:moveTo>
                  <a:pt x="190284" y="0"/>
                </a:moveTo>
                <a:lnTo>
                  <a:pt x="127876" y="0"/>
                </a:lnTo>
                <a:lnTo>
                  <a:pt x="124828" y="1523"/>
                </a:lnTo>
                <a:lnTo>
                  <a:pt x="124828" y="6095"/>
                </a:lnTo>
                <a:lnTo>
                  <a:pt x="127876" y="7619"/>
                </a:lnTo>
                <a:lnTo>
                  <a:pt x="190284" y="7619"/>
                </a:lnTo>
                <a:lnTo>
                  <a:pt x="193332" y="6095"/>
                </a:lnTo>
                <a:lnTo>
                  <a:pt x="193332" y="1523"/>
                </a:lnTo>
                <a:lnTo>
                  <a:pt x="190284" y="0"/>
                </a:lnTo>
                <a:close/>
              </a:path>
              <a:path w="711200" h="263525">
                <a:moveTo>
                  <a:pt x="89814" y="0"/>
                </a:moveTo>
                <a:lnTo>
                  <a:pt x="25882" y="0"/>
                </a:lnTo>
                <a:lnTo>
                  <a:pt x="24358" y="1523"/>
                </a:lnTo>
                <a:lnTo>
                  <a:pt x="24358" y="6095"/>
                </a:lnTo>
                <a:lnTo>
                  <a:pt x="25882" y="7619"/>
                </a:lnTo>
                <a:lnTo>
                  <a:pt x="89814" y="7619"/>
                </a:lnTo>
                <a:lnTo>
                  <a:pt x="91338" y="6095"/>
                </a:lnTo>
                <a:lnTo>
                  <a:pt x="91338" y="1523"/>
                </a:lnTo>
                <a:lnTo>
                  <a:pt x="89814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2615805" y="4531455"/>
            <a:ext cx="211388" cy="10782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2864503" y="4536988"/>
            <a:ext cx="49734" cy="7879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5298910" y="2759232"/>
            <a:ext cx="2895920" cy="795297"/>
          </a:xfrm>
          <a:custGeom>
            <a:avLst/>
            <a:gdLst/>
            <a:ahLst/>
            <a:cxnLst/>
            <a:rect l="l" t="t" r="r" b="b"/>
            <a:pathLst>
              <a:path w="3190875" h="876300">
                <a:moveTo>
                  <a:pt x="0" y="875830"/>
                </a:moveTo>
                <a:lnTo>
                  <a:pt x="3190811" y="875830"/>
                </a:lnTo>
                <a:lnTo>
                  <a:pt x="3190811" y="0"/>
                </a:lnTo>
                <a:lnTo>
                  <a:pt x="0" y="0"/>
                </a:lnTo>
                <a:lnTo>
                  <a:pt x="0" y="875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5296142" y="2755083"/>
            <a:ext cx="2902836" cy="803366"/>
          </a:xfrm>
          <a:custGeom>
            <a:avLst/>
            <a:gdLst/>
            <a:ahLst/>
            <a:cxnLst/>
            <a:rect l="l" t="t" r="r" b="b"/>
            <a:pathLst>
              <a:path w="3198495" h="885189">
                <a:moveTo>
                  <a:pt x="6083" y="9143"/>
                </a:moveTo>
                <a:lnTo>
                  <a:pt x="1523" y="9143"/>
                </a:lnTo>
                <a:lnTo>
                  <a:pt x="0" y="10667"/>
                </a:lnTo>
                <a:lnTo>
                  <a:pt x="0" y="22847"/>
                </a:lnTo>
                <a:lnTo>
                  <a:pt x="1523" y="25895"/>
                </a:lnTo>
                <a:lnTo>
                  <a:pt x="6083" y="25895"/>
                </a:lnTo>
                <a:lnTo>
                  <a:pt x="7607" y="22847"/>
                </a:lnTo>
                <a:lnTo>
                  <a:pt x="7607" y="10667"/>
                </a:lnTo>
                <a:lnTo>
                  <a:pt x="6083" y="9143"/>
                </a:lnTo>
                <a:close/>
              </a:path>
              <a:path w="3198495" h="885189">
                <a:moveTo>
                  <a:pt x="6083" y="33515"/>
                </a:moveTo>
                <a:lnTo>
                  <a:pt x="1523" y="33515"/>
                </a:lnTo>
                <a:lnTo>
                  <a:pt x="0" y="35039"/>
                </a:lnTo>
                <a:lnTo>
                  <a:pt x="0" y="48742"/>
                </a:lnTo>
                <a:lnTo>
                  <a:pt x="1523" y="50266"/>
                </a:lnTo>
                <a:lnTo>
                  <a:pt x="6083" y="50266"/>
                </a:lnTo>
                <a:lnTo>
                  <a:pt x="7607" y="48742"/>
                </a:lnTo>
                <a:lnTo>
                  <a:pt x="7607" y="35039"/>
                </a:lnTo>
                <a:lnTo>
                  <a:pt x="6083" y="33515"/>
                </a:lnTo>
                <a:close/>
              </a:path>
              <a:path w="3198495" h="885189">
                <a:moveTo>
                  <a:pt x="6083" y="59410"/>
                </a:moveTo>
                <a:lnTo>
                  <a:pt x="1523" y="59410"/>
                </a:lnTo>
                <a:lnTo>
                  <a:pt x="0" y="60934"/>
                </a:lnTo>
                <a:lnTo>
                  <a:pt x="0" y="74637"/>
                </a:lnTo>
                <a:lnTo>
                  <a:pt x="1523" y="76161"/>
                </a:lnTo>
                <a:lnTo>
                  <a:pt x="6083" y="76161"/>
                </a:lnTo>
                <a:lnTo>
                  <a:pt x="7607" y="74637"/>
                </a:lnTo>
                <a:lnTo>
                  <a:pt x="7607" y="60934"/>
                </a:lnTo>
                <a:lnTo>
                  <a:pt x="6083" y="59410"/>
                </a:lnTo>
                <a:close/>
              </a:path>
              <a:path w="3198495" h="885189">
                <a:moveTo>
                  <a:pt x="6083" y="83781"/>
                </a:moveTo>
                <a:lnTo>
                  <a:pt x="1523" y="83781"/>
                </a:lnTo>
                <a:lnTo>
                  <a:pt x="0" y="86829"/>
                </a:lnTo>
                <a:lnTo>
                  <a:pt x="0" y="99009"/>
                </a:lnTo>
                <a:lnTo>
                  <a:pt x="1523" y="100533"/>
                </a:lnTo>
                <a:lnTo>
                  <a:pt x="6083" y="100533"/>
                </a:lnTo>
                <a:lnTo>
                  <a:pt x="7607" y="99009"/>
                </a:lnTo>
                <a:lnTo>
                  <a:pt x="7607" y="86829"/>
                </a:lnTo>
                <a:lnTo>
                  <a:pt x="6083" y="83781"/>
                </a:lnTo>
                <a:close/>
              </a:path>
              <a:path w="3198495" h="885189">
                <a:moveTo>
                  <a:pt x="6083" y="109677"/>
                </a:moveTo>
                <a:lnTo>
                  <a:pt x="1523" y="109677"/>
                </a:lnTo>
                <a:lnTo>
                  <a:pt x="0" y="111201"/>
                </a:lnTo>
                <a:lnTo>
                  <a:pt x="0" y="124904"/>
                </a:lnTo>
                <a:lnTo>
                  <a:pt x="1523" y="126428"/>
                </a:lnTo>
                <a:lnTo>
                  <a:pt x="6083" y="126428"/>
                </a:lnTo>
                <a:lnTo>
                  <a:pt x="7607" y="124904"/>
                </a:lnTo>
                <a:lnTo>
                  <a:pt x="7607" y="111201"/>
                </a:lnTo>
                <a:lnTo>
                  <a:pt x="6083" y="109677"/>
                </a:lnTo>
                <a:close/>
              </a:path>
              <a:path w="3198495" h="885189">
                <a:moveTo>
                  <a:pt x="6083" y="135572"/>
                </a:moveTo>
                <a:lnTo>
                  <a:pt x="1523" y="135572"/>
                </a:lnTo>
                <a:lnTo>
                  <a:pt x="0" y="137096"/>
                </a:lnTo>
                <a:lnTo>
                  <a:pt x="0" y="149275"/>
                </a:lnTo>
                <a:lnTo>
                  <a:pt x="1523" y="152323"/>
                </a:lnTo>
                <a:lnTo>
                  <a:pt x="6083" y="152323"/>
                </a:lnTo>
                <a:lnTo>
                  <a:pt x="7607" y="149275"/>
                </a:lnTo>
                <a:lnTo>
                  <a:pt x="7607" y="137096"/>
                </a:lnTo>
                <a:lnTo>
                  <a:pt x="6083" y="135572"/>
                </a:lnTo>
                <a:close/>
              </a:path>
              <a:path w="3198495" h="885189">
                <a:moveTo>
                  <a:pt x="6083" y="159943"/>
                </a:moveTo>
                <a:lnTo>
                  <a:pt x="1523" y="159943"/>
                </a:lnTo>
                <a:lnTo>
                  <a:pt x="0" y="161467"/>
                </a:lnTo>
                <a:lnTo>
                  <a:pt x="0" y="175171"/>
                </a:lnTo>
                <a:lnTo>
                  <a:pt x="1523" y="176695"/>
                </a:lnTo>
                <a:lnTo>
                  <a:pt x="6083" y="176695"/>
                </a:lnTo>
                <a:lnTo>
                  <a:pt x="7607" y="175171"/>
                </a:lnTo>
                <a:lnTo>
                  <a:pt x="7607" y="161467"/>
                </a:lnTo>
                <a:lnTo>
                  <a:pt x="6083" y="159943"/>
                </a:lnTo>
                <a:close/>
              </a:path>
              <a:path w="3198495" h="885189">
                <a:moveTo>
                  <a:pt x="6083" y="185839"/>
                </a:moveTo>
                <a:lnTo>
                  <a:pt x="1523" y="185839"/>
                </a:lnTo>
                <a:lnTo>
                  <a:pt x="0" y="187363"/>
                </a:lnTo>
                <a:lnTo>
                  <a:pt x="0" y="201066"/>
                </a:lnTo>
                <a:lnTo>
                  <a:pt x="1523" y="202590"/>
                </a:lnTo>
                <a:lnTo>
                  <a:pt x="6083" y="202590"/>
                </a:lnTo>
                <a:lnTo>
                  <a:pt x="7607" y="201066"/>
                </a:lnTo>
                <a:lnTo>
                  <a:pt x="7607" y="187363"/>
                </a:lnTo>
                <a:lnTo>
                  <a:pt x="6083" y="185839"/>
                </a:lnTo>
                <a:close/>
              </a:path>
              <a:path w="3198495" h="885189">
                <a:moveTo>
                  <a:pt x="6083" y="210210"/>
                </a:moveTo>
                <a:lnTo>
                  <a:pt x="1523" y="210210"/>
                </a:lnTo>
                <a:lnTo>
                  <a:pt x="0" y="213245"/>
                </a:lnTo>
                <a:lnTo>
                  <a:pt x="0" y="225437"/>
                </a:lnTo>
                <a:lnTo>
                  <a:pt x="1523" y="226961"/>
                </a:lnTo>
                <a:lnTo>
                  <a:pt x="6083" y="226961"/>
                </a:lnTo>
                <a:lnTo>
                  <a:pt x="7607" y="225437"/>
                </a:lnTo>
                <a:lnTo>
                  <a:pt x="7607" y="213245"/>
                </a:lnTo>
                <a:lnTo>
                  <a:pt x="6083" y="210210"/>
                </a:lnTo>
                <a:close/>
              </a:path>
              <a:path w="3198495" h="885189">
                <a:moveTo>
                  <a:pt x="6083" y="236092"/>
                </a:moveTo>
                <a:lnTo>
                  <a:pt x="1523" y="236092"/>
                </a:lnTo>
                <a:lnTo>
                  <a:pt x="0" y="237616"/>
                </a:lnTo>
                <a:lnTo>
                  <a:pt x="0" y="251332"/>
                </a:lnTo>
                <a:lnTo>
                  <a:pt x="1523" y="252856"/>
                </a:lnTo>
                <a:lnTo>
                  <a:pt x="6083" y="252856"/>
                </a:lnTo>
                <a:lnTo>
                  <a:pt x="7607" y="251332"/>
                </a:lnTo>
                <a:lnTo>
                  <a:pt x="7607" y="237616"/>
                </a:lnTo>
                <a:lnTo>
                  <a:pt x="6083" y="236092"/>
                </a:lnTo>
                <a:close/>
              </a:path>
              <a:path w="3198495" h="885189">
                <a:moveTo>
                  <a:pt x="6083" y="261988"/>
                </a:moveTo>
                <a:lnTo>
                  <a:pt x="1523" y="261988"/>
                </a:lnTo>
                <a:lnTo>
                  <a:pt x="0" y="263512"/>
                </a:lnTo>
                <a:lnTo>
                  <a:pt x="0" y="275704"/>
                </a:lnTo>
                <a:lnTo>
                  <a:pt x="1523" y="278752"/>
                </a:lnTo>
                <a:lnTo>
                  <a:pt x="6083" y="278752"/>
                </a:lnTo>
                <a:lnTo>
                  <a:pt x="7607" y="275704"/>
                </a:lnTo>
                <a:lnTo>
                  <a:pt x="7607" y="263512"/>
                </a:lnTo>
                <a:lnTo>
                  <a:pt x="6083" y="261988"/>
                </a:lnTo>
                <a:close/>
              </a:path>
              <a:path w="3198495" h="885189">
                <a:moveTo>
                  <a:pt x="6083" y="286359"/>
                </a:moveTo>
                <a:lnTo>
                  <a:pt x="1523" y="286359"/>
                </a:lnTo>
                <a:lnTo>
                  <a:pt x="0" y="287883"/>
                </a:lnTo>
                <a:lnTo>
                  <a:pt x="0" y="301599"/>
                </a:lnTo>
                <a:lnTo>
                  <a:pt x="1523" y="303123"/>
                </a:lnTo>
                <a:lnTo>
                  <a:pt x="6083" y="303123"/>
                </a:lnTo>
                <a:lnTo>
                  <a:pt x="7607" y="301599"/>
                </a:lnTo>
                <a:lnTo>
                  <a:pt x="7607" y="287883"/>
                </a:lnTo>
                <a:lnTo>
                  <a:pt x="6083" y="286359"/>
                </a:lnTo>
                <a:close/>
              </a:path>
              <a:path w="3198495" h="885189">
                <a:moveTo>
                  <a:pt x="6083" y="312254"/>
                </a:moveTo>
                <a:lnTo>
                  <a:pt x="1523" y="312254"/>
                </a:lnTo>
                <a:lnTo>
                  <a:pt x="0" y="313778"/>
                </a:lnTo>
                <a:lnTo>
                  <a:pt x="0" y="327494"/>
                </a:lnTo>
                <a:lnTo>
                  <a:pt x="1523" y="329006"/>
                </a:lnTo>
                <a:lnTo>
                  <a:pt x="6083" y="329006"/>
                </a:lnTo>
                <a:lnTo>
                  <a:pt x="7607" y="327494"/>
                </a:lnTo>
                <a:lnTo>
                  <a:pt x="7607" y="313778"/>
                </a:lnTo>
                <a:lnTo>
                  <a:pt x="6083" y="312254"/>
                </a:lnTo>
                <a:close/>
              </a:path>
              <a:path w="3198495" h="885189">
                <a:moveTo>
                  <a:pt x="6083" y="336626"/>
                </a:moveTo>
                <a:lnTo>
                  <a:pt x="1523" y="336626"/>
                </a:lnTo>
                <a:lnTo>
                  <a:pt x="0" y="339674"/>
                </a:lnTo>
                <a:lnTo>
                  <a:pt x="0" y="351866"/>
                </a:lnTo>
                <a:lnTo>
                  <a:pt x="1523" y="353377"/>
                </a:lnTo>
                <a:lnTo>
                  <a:pt x="6083" y="353377"/>
                </a:lnTo>
                <a:lnTo>
                  <a:pt x="7607" y="351866"/>
                </a:lnTo>
                <a:lnTo>
                  <a:pt x="7607" y="339674"/>
                </a:lnTo>
                <a:lnTo>
                  <a:pt x="6083" y="336626"/>
                </a:lnTo>
                <a:close/>
              </a:path>
              <a:path w="3198495" h="885189">
                <a:moveTo>
                  <a:pt x="6083" y="362521"/>
                </a:moveTo>
                <a:lnTo>
                  <a:pt x="1523" y="362521"/>
                </a:lnTo>
                <a:lnTo>
                  <a:pt x="0" y="364045"/>
                </a:lnTo>
                <a:lnTo>
                  <a:pt x="0" y="377748"/>
                </a:lnTo>
                <a:lnTo>
                  <a:pt x="1523" y="379272"/>
                </a:lnTo>
                <a:lnTo>
                  <a:pt x="6083" y="379272"/>
                </a:lnTo>
                <a:lnTo>
                  <a:pt x="7607" y="377748"/>
                </a:lnTo>
                <a:lnTo>
                  <a:pt x="7607" y="364045"/>
                </a:lnTo>
                <a:lnTo>
                  <a:pt x="6083" y="362521"/>
                </a:lnTo>
                <a:close/>
              </a:path>
              <a:path w="3198495" h="885189">
                <a:moveTo>
                  <a:pt x="6083" y="388416"/>
                </a:moveTo>
                <a:lnTo>
                  <a:pt x="1523" y="388416"/>
                </a:lnTo>
                <a:lnTo>
                  <a:pt x="0" y="389940"/>
                </a:lnTo>
                <a:lnTo>
                  <a:pt x="0" y="402120"/>
                </a:lnTo>
                <a:lnTo>
                  <a:pt x="1523" y="405168"/>
                </a:lnTo>
                <a:lnTo>
                  <a:pt x="6083" y="405168"/>
                </a:lnTo>
                <a:lnTo>
                  <a:pt x="7607" y="402120"/>
                </a:lnTo>
                <a:lnTo>
                  <a:pt x="7607" y="389940"/>
                </a:lnTo>
                <a:lnTo>
                  <a:pt x="6083" y="388416"/>
                </a:lnTo>
                <a:close/>
              </a:path>
              <a:path w="3198495" h="885189">
                <a:moveTo>
                  <a:pt x="6083" y="412788"/>
                </a:moveTo>
                <a:lnTo>
                  <a:pt x="1523" y="412788"/>
                </a:lnTo>
                <a:lnTo>
                  <a:pt x="0" y="414312"/>
                </a:lnTo>
                <a:lnTo>
                  <a:pt x="0" y="428015"/>
                </a:lnTo>
                <a:lnTo>
                  <a:pt x="1523" y="429539"/>
                </a:lnTo>
                <a:lnTo>
                  <a:pt x="6083" y="429539"/>
                </a:lnTo>
                <a:lnTo>
                  <a:pt x="7607" y="428015"/>
                </a:lnTo>
                <a:lnTo>
                  <a:pt x="7607" y="414312"/>
                </a:lnTo>
                <a:lnTo>
                  <a:pt x="6083" y="412788"/>
                </a:lnTo>
                <a:close/>
              </a:path>
              <a:path w="3198495" h="885189">
                <a:moveTo>
                  <a:pt x="6083" y="438683"/>
                </a:moveTo>
                <a:lnTo>
                  <a:pt x="1523" y="438683"/>
                </a:lnTo>
                <a:lnTo>
                  <a:pt x="0" y="440207"/>
                </a:lnTo>
                <a:lnTo>
                  <a:pt x="0" y="453910"/>
                </a:lnTo>
                <a:lnTo>
                  <a:pt x="1523" y="455434"/>
                </a:lnTo>
                <a:lnTo>
                  <a:pt x="6083" y="455434"/>
                </a:lnTo>
                <a:lnTo>
                  <a:pt x="7607" y="453910"/>
                </a:lnTo>
                <a:lnTo>
                  <a:pt x="7607" y="440207"/>
                </a:lnTo>
                <a:lnTo>
                  <a:pt x="6083" y="438683"/>
                </a:lnTo>
                <a:close/>
              </a:path>
              <a:path w="3198495" h="885189">
                <a:moveTo>
                  <a:pt x="6083" y="463054"/>
                </a:moveTo>
                <a:lnTo>
                  <a:pt x="1523" y="463054"/>
                </a:lnTo>
                <a:lnTo>
                  <a:pt x="0" y="466102"/>
                </a:lnTo>
                <a:lnTo>
                  <a:pt x="0" y="478281"/>
                </a:lnTo>
                <a:lnTo>
                  <a:pt x="1523" y="479805"/>
                </a:lnTo>
                <a:lnTo>
                  <a:pt x="6083" y="479805"/>
                </a:lnTo>
                <a:lnTo>
                  <a:pt x="7607" y="478281"/>
                </a:lnTo>
                <a:lnTo>
                  <a:pt x="7607" y="466102"/>
                </a:lnTo>
                <a:lnTo>
                  <a:pt x="6083" y="463054"/>
                </a:lnTo>
                <a:close/>
              </a:path>
              <a:path w="3198495" h="885189">
                <a:moveTo>
                  <a:pt x="6083" y="488949"/>
                </a:moveTo>
                <a:lnTo>
                  <a:pt x="1523" y="488949"/>
                </a:lnTo>
                <a:lnTo>
                  <a:pt x="0" y="490473"/>
                </a:lnTo>
                <a:lnTo>
                  <a:pt x="0" y="504177"/>
                </a:lnTo>
                <a:lnTo>
                  <a:pt x="1523" y="505701"/>
                </a:lnTo>
                <a:lnTo>
                  <a:pt x="6083" y="505701"/>
                </a:lnTo>
                <a:lnTo>
                  <a:pt x="7607" y="504177"/>
                </a:lnTo>
                <a:lnTo>
                  <a:pt x="7607" y="490473"/>
                </a:lnTo>
                <a:lnTo>
                  <a:pt x="6083" y="488949"/>
                </a:lnTo>
                <a:close/>
              </a:path>
              <a:path w="3198495" h="885189">
                <a:moveTo>
                  <a:pt x="6083" y="514845"/>
                </a:moveTo>
                <a:lnTo>
                  <a:pt x="1523" y="514845"/>
                </a:lnTo>
                <a:lnTo>
                  <a:pt x="0" y="516369"/>
                </a:lnTo>
                <a:lnTo>
                  <a:pt x="0" y="528548"/>
                </a:lnTo>
                <a:lnTo>
                  <a:pt x="1523" y="531596"/>
                </a:lnTo>
                <a:lnTo>
                  <a:pt x="6083" y="531596"/>
                </a:lnTo>
                <a:lnTo>
                  <a:pt x="7607" y="528548"/>
                </a:lnTo>
                <a:lnTo>
                  <a:pt x="7607" y="516369"/>
                </a:lnTo>
                <a:lnTo>
                  <a:pt x="6083" y="514845"/>
                </a:lnTo>
                <a:close/>
              </a:path>
              <a:path w="3198495" h="885189">
                <a:moveTo>
                  <a:pt x="6083" y="539216"/>
                </a:moveTo>
                <a:lnTo>
                  <a:pt x="1523" y="539216"/>
                </a:lnTo>
                <a:lnTo>
                  <a:pt x="0" y="540740"/>
                </a:lnTo>
                <a:lnTo>
                  <a:pt x="0" y="554443"/>
                </a:lnTo>
                <a:lnTo>
                  <a:pt x="1523" y="555967"/>
                </a:lnTo>
                <a:lnTo>
                  <a:pt x="6083" y="555967"/>
                </a:lnTo>
                <a:lnTo>
                  <a:pt x="7607" y="554443"/>
                </a:lnTo>
                <a:lnTo>
                  <a:pt x="7607" y="540740"/>
                </a:lnTo>
                <a:lnTo>
                  <a:pt x="6083" y="539216"/>
                </a:lnTo>
                <a:close/>
              </a:path>
              <a:path w="3198495" h="885189">
                <a:moveTo>
                  <a:pt x="6083" y="565111"/>
                </a:moveTo>
                <a:lnTo>
                  <a:pt x="1523" y="565111"/>
                </a:lnTo>
                <a:lnTo>
                  <a:pt x="0" y="566623"/>
                </a:lnTo>
                <a:lnTo>
                  <a:pt x="0" y="580339"/>
                </a:lnTo>
                <a:lnTo>
                  <a:pt x="1523" y="581863"/>
                </a:lnTo>
                <a:lnTo>
                  <a:pt x="6083" y="581863"/>
                </a:lnTo>
                <a:lnTo>
                  <a:pt x="7607" y="580339"/>
                </a:lnTo>
                <a:lnTo>
                  <a:pt x="7607" y="566623"/>
                </a:lnTo>
                <a:lnTo>
                  <a:pt x="6083" y="565111"/>
                </a:lnTo>
                <a:close/>
              </a:path>
              <a:path w="3198495" h="885189">
                <a:moveTo>
                  <a:pt x="6083" y="589470"/>
                </a:moveTo>
                <a:lnTo>
                  <a:pt x="1523" y="589470"/>
                </a:lnTo>
                <a:lnTo>
                  <a:pt x="0" y="592518"/>
                </a:lnTo>
                <a:lnTo>
                  <a:pt x="0" y="604710"/>
                </a:lnTo>
                <a:lnTo>
                  <a:pt x="1523" y="606234"/>
                </a:lnTo>
                <a:lnTo>
                  <a:pt x="6083" y="606234"/>
                </a:lnTo>
                <a:lnTo>
                  <a:pt x="7607" y="604710"/>
                </a:lnTo>
                <a:lnTo>
                  <a:pt x="7607" y="592518"/>
                </a:lnTo>
                <a:lnTo>
                  <a:pt x="6083" y="589470"/>
                </a:lnTo>
                <a:close/>
              </a:path>
              <a:path w="3198495" h="885189">
                <a:moveTo>
                  <a:pt x="6083" y="615365"/>
                </a:moveTo>
                <a:lnTo>
                  <a:pt x="1523" y="615365"/>
                </a:lnTo>
                <a:lnTo>
                  <a:pt x="0" y="616889"/>
                </a:lnTo>
                <a:lnTo>
                  <a:pt x="0" y="630605"/>
                </a:lnTo>
                <a:lnTo>
                  <a:pt x="1523" y="632129"/>
                </a:lnTo>
                <a:lnTo>
                  <a:pt x="6083" y="632129"/>
                </a:lnTo>
                <a:lnTo>
                  <a:pt x="7607" y="630605"/>
                </a:lnTo>
                <a:lnTo>
                  <a:pt x="7607" y="616889"/>
                </a:lnTo>
                <a:lnTo>
                  <a:pt x="6083" y="615365"/>
                </a:lnTo>
                <a:close/>
              </a:path>
              <a:path w="3198495" h="885189">
                <a:moveTo>
                  <a:pt x="6083" y="641261"/>
                </a:moveTo>
                <a:lnTo>
                  <a:pt x="1523" y="641261"/>
                </a:lnTo>
                <a:lnTo>
                  <a:pt x="0" y="642785"/>
                </a:lnTo>
                <a:lnTo>
                  <a:pt x="0" y="654977"/>
                </a:lnTo>
                <a:lnTo>
                  <a:pt x="1523" y="658025"/>
                </a:lnTo>
                <a:lnTo>
                  <a:pt x="6083" y="658025"/>
                </a:lnTo>
                <a:lnTo>
                  <a:pt x="7607" y="654977"/>
                </a:lnTo>
                <a:lnTo>
                  <a:pt x="7607" y="642785"/>
                </a:lnTo>
                <a:lnTo>
                  <a:pt x="6083" y="641261"/>
                </a:lnTo>
                <a:close/>
              </a:path>
              <a:path w="3198495" h="885189">
                <a:moveTo>
                  <a:pt x="6083" y="665632"/>
                </a:moveTo>
                <a:lnTo>
                  <a:pt x="1523" y="665632"/>
                </a:lnTo>
                <a:lnTo>
                  <a:pt x="0" y="667156"/>
                </a:lnTo>
                <a:lnTo>
                  <a:pt x="0" y="680872"/>
                </a:lnTo>
                <a:lnTo>
                  <a:pt x="1523" y="682396"/>
                </a:lnTo>
                <a:lnTo>
                  <a:pt x="6083" y="682396"/>
                </a:lnTo>
                <a:lnTo>
                  <a:pt x="7607" y="680872"/>
                </a:lnTo>
                <a:lnTo>
                  <a:pt x="7607" y="667156"/>
                </a:lnTo>
                <a:lnTo>
                  <a:pt x="6083" y="665632"/>
                </a:lnTo>
                <a:close/>
              </a:path>
              <a:path w="3198495" h="885189">
                <a:moveTo>
                  <a:pt x="6083" y="691527"/>
                </a:moveTo>
                <a:lnTo>
                  <a:pt x="1523" y="691527"/>
                </a:lnTo>
                <a:lnTo>
                  <a:pt x="0" y="693051"/>
                </a:lnTo>
                <a:lnTo>
                  <a:pt x="0" y="706767"/>
                </a:lnTo>
                <a:lnTo>
                  <a:pt x="1523" y="708278"/>
                </a:lnTo>
                <a:lnTo>
                  <a:pt x="6083" y="708278"/>
                </a:lnTo>
                <a:lnTo>
                  <a:pt x="7607" y="706767"/>
                </a:lnTo>
                <a:lnTo>
                  <a:pt x="7607" y="693051"/>
                </a:lnTo>
                <a:lnTo>
                  <a:pt x="6083" y="691527"/>
                </a:lnTo>
                <a:close/>
              </a:path>
              <a:path w="3198495" h="885189">
                <a:moveTo>
                  <a:pt x="6083" y="715898"/>
                </a:moveTo>
                <a:lnTo>
                  <a:pt x="1523" y="715898"/>
                </a:lnTo>
                <a:lnTo>
                  <a:pt x="0" y="718946"/>
                </a:lnTo>
                <a:lnTo>
                  <a:pt x="0" y="731126"/>
                </a:lnTo>
                <a:lnTo>
                  <a:pt x="1523" y="732650"/>
                </a:lnTo>
                <a:lnTo>
                  <a:pt x="6083" y="732650"/>
                </a:lnTo>
                <a:lnTo>
                  <a:pt x="7607" y="731126"/>
                </a:lnTo>
                <a:lnTo>
                  <a:pt x="7607" y="718946"/>
                </a:lnTo>
                <a:lnTo>
                  <a:pt x="6083" y="715898"/>
                </a:lnTo>
                <a:close/>
              </a:path>
              <a:path w="3198495" h="885189">
                <a:moveTo>
                  <a:pt x="6083" y="741794"/>
                </a:moveTo>
                <a:lnTo>
                  <a:pt x="1523" y="741794"/>
                </a:lnTo>
                <a:lnTo>
                  <a:pt x="0" y="743318"/>
                </a:lnTo>
                <a:lnTo>
                  <a:pt x="0" y="757021"/>
                </a:lnTo>
                <a:lnTo>
                  <a:pt x="1523" y="758545"/>
                </a:lnTo>
                <a:lnTo>
                  <a:pt x="6083" y="758545"/>
                </a:lnTo>
                <a:lnTo>
                  <a:pt x="7607" y="757021"/>
                </a:lnTo>
                <a:lnTo>
                  <a:pt x="7607" y="743318"/>
                </a:lnTo>
                <a:lnTo>
                  <a:pt x="6083" y="741794"/>
                </a:lnTo>
                <a:close/>
              </a:path>
              <a:path w="3198495" h="885189">
                <a:moveTo>
                  <a:pt x="6083" y="767689"/>
                </a:moveTo>
                <a:lnTo>
                  <a:pt x="1523" y="767689"/>
                </a:lnTo>
                <a:lnTo>
                  <a:pt x="0" y="769213"/>
                </a:lnTo>
                <a:lnTo>
                  <a:pt x="0" y="781392"/>
                </a:lnTo>
                <a:lnTo>
                  <a:pt x="1523" y="784440"/>
                </a:lnTo>
                <a:lnTo>
                  <a:pt x="6083" y="784440"/>
                </a:lnTo>
                <a:lnTo>
                  <a:pt x="7607" y="781392"/>
                </a:lnTo>
                <a:lnTo>
                  <a:pt x="7607" y="769213"/>
                </a:lnTo>
                <a:lnTo>
                  <a:pt x="6083" y="767689"/>
                </a:lnTo>
                <a:close/>
              </a:path>
              <a:path w="3198495" h="885189">
                <a:moveTo>
                  <a:pt x="6083" y="792060"/>
                </a:moveTo>
                <a:lnTo>
                  <a:pt x="1523" y="792060"/>
                </a:lnTo>
                <a:lnTo>
                  <a:pt x="0" y="793584"/>
                </a:lnTo>
                <a:lnTo>
                  <a:pt x="0" y="807288"/>
                </a:lnTo>
                <a:lnTo>
                  <a:pt x="1523" y="808812"/>
                </a:lnTo>
                <a:lnTo>
                  <a:pt x="6083" y="808812"/>
                </a:lnTo>
                <a:lnTo>
                  <a:pt x="7607" y="807288"/>
                </a:lnTo>
                <a:lnTo>
                  <a:pt x="7607" y="793584"/>
                </a:lnTo>
                <a:lnTo>
                  <a:pt x="6083" y="792060"/>
                </a:lnTo>
                <a:close/>
              </a:path>
              <a:path w="3198495" h="885189">
                <a:moveTo>
                  <a:pt x="6083" y="817956"/>
                </a:moveTo>
                <a:lnTo>
                  <a:pt x="1523" y="817956"/>
                </a:lnTo>
                <a:lnTo>
                  <a:pt x="0" y="819480"/>
                </a:lnTo>
                <a:lnTo>
                  <a:pt x="0" y="833183"/>
                </a:lnTo>
                <a:lnTo>
                  <a:pt x="1523" y="834707"/>
                </a:lnTo>
                <a:lnTo>
                  <a:pt x="6083" y="834707"/>
                </a:lnTo>
                <a:lnTo>
                  <a:pt x="7607" y="833183"/>
                </a:lnTo>
                <a:lnTo>
                  <a:pt x="7607" y="819480"/>
                </a:lnTo>
                <a:lnTo>
                  <a:pt x="6083" y="817956"/>
                </a:lnTo>
                <a:close/>
              </a:path>
              <a:path w="3198495" h="885189">
                <a:moveTo>
                  <a:pt x="6083" y="842327"/>
                </a:moveTo>
                <a:lnTo>
                  <a:pt x="1523" y="842327"/>
                </a:lnTo>
                <a:lnTo>
                  <a:pt x="0" y="845375"/>
                </a:lnTo>
                <a:lnTo>
                  <a:pt x="0" y="857554"/>
                </a:lnTo>
                <a:lnTo>
                  <a:pt x="1523" y="859078"/>
                </a:lnTo>
                <a:lnTo>
                  <a:pt x="6083" y="859078"/>
                </a:lnTo>
                <a:lnTo>
                  <a:pt x="7607" y="857554"/>
                </a:lnTo>
                <a:lnTo>
                  <a:pt x="7607" y="845375"/>
                </a:lnTo>
                <a:lnTo>
                  <a:pt x="6083" y="842327"/>
                </a:lnTo>
                <a:close/>
              </a:path>
              <a:path w="3198495" h="885189">
                <a:moveTo>
                  <a:pt x="6083" y="868222"/>
                </a:moveTo>
                <a:lnTo>
                  <a:pt x="1523" y="868222"/>
                </a:lnTo>
                <a:lnTo>
                  <a:pt x="0" y="869746"/>
                </a:lnTo>
                <a:lnTo>
                  <a:pt x="0" y="881926"/>
                </a:lnTo>
                <a:lnTo>
                  <a:pt x="1523" y="884974"/>
                </a:lnTo>
                <a:lnTo>
                  <a:pt x="6083" y="884974"/>
                </a:lnTo>
                <a:lnTo>
                  <a:pt x="7607" y="881926"/>
                </a:lnTo>
                <a:lnTo>
                  <a:pt x="7607" y="880402"/>
                </a:lnTo>
                <a:lnTo>
                  <a:pt x="3047" y="875830"/>
                </a:lnTo>
                <a:lnTo>
                  <a:pt x="7607" y="875830"/>
                </a:lnTo>
                <a:lnTo>
                  <a:pt x="7607" y="869746"/>
                </a:lnTo>
                <a:lnTo>
                  <a:pt x="6083" y="868222"/>
                </a:lnTo>
                <a:close/>
              </a:path>
              <a:path w="3198495" h="885189">
                <a:moveTo>
                  <a:pt x="6083" y="875830"/>
                </a:moveTo>
                <a:lnTo>
                  <a:pt x="3047" y="875830"/>
                </a:lnTo>
                <a:lnTo>
                  <a:pt x="7607" y="880402"/>
                </a:lnTo>
                <a:lnTo>
                  <a:pt x="7607" y="877354"/>
                </a:lnTo>
                <a:lnTo>
                  <a:pt x="6083" y="875830"/>
                </a:lnTo>
                <a:close/>
              </a:path>
              <a:path w="3198495" h="885189">
                <a:moveTo>
                  <a:pt x="7607" y="875830"/>
                </a:moveTo>
                <a:lnTo>
                  <a:pt x="6083" y="875830"/>
                </a:lnTo>
                <a:lnTo>
                  <a:pt x="7607" y="877354"/>
                </a:lnTo>
                <a:lnTo>
                  <a:pt x="7607" y="875830"/>
                </a:lnTo>
                <a:close/>
              </a:path>
              <a:path w="3198495" h="885189">
                <a:moveTo>
                  <a:pt x="31965" y="875830"/>
                </a:moveTo>
                <a:lnTo>
                  <a:pt x="18262" y="875830"/>
                </a:lnTo>
                <a:lnTo>
                  <a:pt x="16751" y="877354"/>
                </a:lnTo>
                <a:lnTo>
                  <a:pt x="16751" y="881926"/>
                </a:lnTo>
                <a:lnTo>
                  <a:pt x="18262" y="884974"/>
                </a:lnTo>
                <a:lnTo>
                  <a:pt x="31965" y="884974"/>
                </a:lnTo>
                <a:lnTo>
                  <a:pt x="33489" y="881926"/>
                </a:lnTo>
                <a:lnTo>
                  <a:pt x="33489" y="877354"/>
                </a:lnTo>
                <a:lnTo>
                  <a:pt x="31965" y="875830"/>
                </a:lnTo>
                <a:close/>
              </a:path>
              <a:path w="3198495" h="885189">
                <a:moveTo>
                  <a:pt x="56324" y="875830"/>
                </a:moveTo>
                <a:lnTo>
                  <a:pt x="44145" y="875830"/>
                </a:lnTo>
                <a:lnTo>
                  <a:pt x="42621" y="877354"/>
                </a:lnTo>
                <a:lnTo>
                  <a:pt x="42621" y="881926"/>
                </a:lnTo>
                <a:lnTo>
                  <a:pt x="44145" y="884974"/>
                </a:lnTo>
                <a:lnTo>
                  <a:pt x="56324" y="884974"/>
                </a:lnTo>
                <a:lnTo>
                  <a:pt x="59372" y="881926"/>
                </a:lnTo>
                <a:lnTo>
                  <a:pt x="59372" y="877354"/>
                </a:lnTo>
                <a:lnTo>
                  <a:pt x="56324" y="875830"/>
                </a:lnTo>
                <a:close/>
              </a:path>
              <a:path w="3198495" h="885189">
                <a:moveTo>
                  <a:pt x="82207" y="875830"/>
                </a:moveTo>
                <a:lnTo>
                  <a:pt x="68503" y="875830"/>
                </a:lnTo>
                <a:lnTo>
                  <a:pt x="66979" y="877354"/>
                </a:lnTo>
                <a:lnTo>
                  <a:pt x="66979" y="881926"/>
                </a:lnTo>
                <a:lnTo>
                  <a:pt x="68503" y="884974"/>
                </a:lnTo>
                <a:lnTo>
                  <a:pt x="82207" y="884974"/>
                </a:lnTo>
                <a:lnTo>
                  <a:pt x="83731" y="881926"/>
                </a:lnTo>
                <a:lnTo>
                  <a:pt x="83731" y="877354"/>
                </a:lnTo>
                <a:lnTo>
                  <a:pt x="82207" y="875830"/>
                </a:lnTo>
                <a:close/>
              </a:path>
              <a:path w="3198495" h="885189">
                <a:moveTo>
                  <a:pt x="108089" y="875830"/>
                </a:moveTo>
                <a:lnTo>
                  <a:pt x="94386" y="875830"/>
                </a:lnTo>
                <a:lnTo>
                  <a:pt x="92862" y="877354"/>
                </a:lnTo>
                <a:lnTo>
                  <a:pt x="92862" y="881926"/>
                </a:lnTo>
                <a:lnTo>
                  <a:pt x="94386" y="884974"/>
                </a:lnTo>
                <a:lnTo>
                  <a:pt x="108089" y="884974"/>
                </a:lnTo>
                <a:lnTo>
                  <a:pt x="109613" y="881926"/>
                </a:lnTo>
                <a:lnTo>
                  <a:pt x="109613" y="877354"/>
                </a:lnTo>
                <a:lnTo>
                  <a:pt x="108089" y="875830"/>
                </a:lnTo>
                <a:close/>
              </a:path>
              <a:path w="3198495" h="885189">
                <a:moveTo>
                  <a:pt x="132448" y="875830"/>
                </a:moveTo>
                <a:lnTo>
                  <a:pt x="120268" y="875830"/>
                </a:lnTo>
                <a:lnTo>
                  <a:pt x="117220" y="877354"/>
                </a:lnTo>
                <a:lnTo>
                  <a:pt x="117220" y="881926"/>
                </a:lnTo>
                <a:lnTo>
                  <a:pt x="120268" y="884974"/>
                </a:lnTo>
                <a:lnTo>
                  <a:pt x="132448" y="884974"/>
                </a:lnTo>
                <a:lnTo>
                  <a:pt x="135483" y="881926"/>
                </a:lnTo>
                <a:lnTo>
                  <a:pt x="135483" y="877354"/>
                </a:lnTo>
                <a:lnTo>
                  <a:pt x="132448" y="875830"/>
                </a:lnTo>
                <a:close/>
              </a:path>
              <a:path w="3198495" h="885189">
                <a:moveTo>
                  <a:pt x="158318" y="875830"/>
                </a:moveTo>
                <a:lnTo>
                  <a:pt x="144627" y="875830"/>
                </a:lnTo>
                <a:lnTo>
                  <a:pt x="143103" y="877354"/>
                </a:lnTo>
                <a:lnTo>
                  <a:pt x="143103" y="881926"/>
                </a:lnTo>
                <a:lnTo>
                  <a:pt x="144627" y="884974"/>
                </a:lnTo>
                <a:lnTo>
                  <a:pt x="158318" y="884974"/>
                </a:lnTo>
                <a:lnTo>
                  <a:pt x="159842" y="881926"/>
                </a:lnTo>
                <a:lnTo>
                  <a:pt x="159842" y="877354"/>
                </a:lnTo>
                <a:lnTo>
                  <a:pt x="158318" y="875830"/>
                </a:lnTo>
                <a:close/>
              </a:path>
              <a:path w="3198495" h="885189">
                <a:moveTo>
                  <a:pt x="184200" y="875830"/>
                </a:moveTo>
                <a:lnTo>
                  <a:pt x="170497" y="875830"/>
                </a:lnTo>
                <a:lnTo>
                  <a:pt x="168973" y="877354"/>
                </a:lnTo>
                <a:lnTo>
                  <a:pt x="168973" y="881926"/>
                </a:lnTo>
                <a:lnTo>
                  <a:pt x="170497" y="884974"/>
                </a:lnTo>
                <a:lnTo>
                  <a:pt x="184200" y="884974"/>
                </a:lnTo>
                <a:lnTo>
                  <a:pt x="185724" y="881926"/>
                </a:lnTo>
                <a:lnTo>
                  <a:pt x="185724" y="877354"/>
                </a:lnTo>
                <a:lnTo>
                  <a:pt x="184200" y="875830"/>
                </a:lnTo>
                <a:close/>
              </a:path>
              <a:path w="3198495" h="885189">
                <a:moveTo>
                  <a:pt x="208559" y="875830"/>
                </a:moveTo>
                <a:lnTo>
                  <a:pt x="196380" y="875830"/>
                </a:lnTo>
                <a:lnTo>
                  <a:pt x="193332" y="877354"/>
                </a:lnTo>
                <a:lnTo>
                  <a:pt x="193332" y="881926"/>
                </a:lnTo>
                <a:lnTo>
                  <a:pt x="196380" y="884974"/>
                </a:lnTo>
                <a:lnTo>
                  <a:pt x="208559" y="884974"/>
                </a:lnTo>
                <a:lnTo>
                  <a:pt x="210083" y="881926"/>
                </a:lnTo>
                <a:lnTo>
                  <a:pt x="210083" y="877354"/>
                </a:lnTo>
                <a:lnTo>
                  <a:pt x="208559" y="875830"/>
                </a:lnTo>
                <a:close/>
              </a:path>
              <a:path w="3198495" h="885189">
                <a:moveTo>
                  <a:pt x="234441" y="875830"/>
                </a:moveTo>
                <a:lnTo>
                  <a:pt x="220738" y="875830"/>
                </a:lnTo>
                <a:lnTo>
                  <a:pt x="219214" y="877354"/>
                </a:lnTo>
                <a:lnTo>
                  <a:pt x="219214" y="881926"/>
                </a:lnTo>
                <a:lnTo>
                  <a:pt x="220738" y="884974"/>
                </a:lnTo>
                <a:lnTo>
                  <a:pt x="234441" y="884974"/>
                </a:lnTo>
                <a:lnTo>
                  <a:pt x="235965" y="881926"/>
                </a:lnTo>
                <a:lnTo>
                  <a:pt x="235965" y="877354"/>
                </a:lnTo>
                <a:lnTo>
                  <a:pt x="234441" y="875830"/>
                </a:lnTo>
                <a:close/>
              </a:path>
              <a:path w="3198495" h="885189">
                <a:moveTo>
                  <a:pt x="260324" y="875830"/>
                </a:moveTo>
                <a:lnTo>
                  <a:pt x="246621" y="875830"/>
                </a:lnTo>
                <a:lnTo>
                  <a:pt x="245097" y="877354"/>
                </a:lnTo>
                <a:lnTo>
                  <a:pt x="245097" y="881926"/>
                </a:lnTo>
                <a:lnTo>
                  <a:pt x="246621" y="884974"/>
                </a:lnTo>
                <a:lnTo>
                  <a:pt x="260324" y="884974"/>
                </a:lnTo>
                <a:lnTo>
                  <a:pt x="261835" y="881926"/>
                </a:lnTo>
                <a:lnTo>
                  <a:pt x="261835" y="877354"/>
                </a:lnTo>
                <a:lnTo>
                  <a:pt x="260324" y="875830"/>
                </a:lnTo>
                <a:close/>
              </a:path>
              <a:path w="3198495" h="885189">
                <a:moveTo>
                  <a:pt x="284670" y="875830"/>
                </a:moveTo>
                <a:lnTo>
                  <a:pt x="272503" y="875830"/>
                </a:lnTo>
                <a:lnTo>
                  <a:pt x="269455" y="877354"/>
                </a:lnTo>
                <a:lnTo>
                  <a:pt x="269455" y="881926"/>
                </a:lnTo>
                <a:lnTo>
                  <a:pt x="272503" y="884974"/>
                </a:lnTo>
                <a:lnTo>
                  <a:pt x="284670" y="884974"/>
                </a:lnTo>
                <a:lnTo>
                  <a:pt x="286194" y="881926"/>
                </a:lnTo>
                <a:lnTo>
                  <a:pt x="286194" y="877354"/>
                </a:lnTo>
                <a:lnTo>
                  <a:pt x="284670" y="875830"/>
                </a:lnTo>
                <a:close/>
              </a:path>
              <a:path w="3198495" h="885189">
                <a:moveTo>
                  <a:pt x="310553" y="875830"/>
                </a:moveTo>
                <a:lnTo>
                  <a:pt x="296849" y="875830"/>
                </a:lnTo>
                <a:lnTo>
                  <a:pt x="295338" y="877354"/>
                </a:lnTo>
                <a:lnTo>
                  <a:pt x="295338" y="881926"/>
                </a:lnTo>
                <a:lnTo>
                  <a:pt x="296849" y="884974"/>
                </a:lnTo>
                <a:lnTo>
                  <a:pt x="310553" y="884974"/>
                </a:lnTo>
                <a:lnTo>
                  <a:pt x="312077" y="881926"/>
                </a:lnTo>
                <a:lnTo>
                  <a:pt x="312077" y="877354"/>
                </a:lnTo>
                <a:lnTo>
                  <a:pt x="310553" y="875830"/>
                </a:lnTo>
                <a:close/>
              </a:path>
              <a:path w="3198495" h="885189">
                <a:moveTo>
                  <a:pt x="334911" y="875830"/>
                </a:moveTo>
                <a:lnTo>
                  <a:pt x="322732" y="875830"/>
                </a:lnTo>
                <a:lnTo>
                  <a:pt x="321208" y="877354"/>
                </a:lnTo>
                <a:lnTo>
                  <a:pt x="321208" y="881926"/>
                </a:lnTo>
                <a:lnTo>
                  <a:pt x="322732" y="884974"/>
                </a:lnTo>
                <a:lnTo>
                  <a:pt x="334911" y="884974"/>
                </a:lnTo>
                <a:lnTo>
                  <a:pt x="337959" y="881926"/>
                </a:lnTo>
                <a:lnTo>
                  <a:pt x="337959" y="877354"/>
                </a:lnTo>
                <a:lnTo>
                  <a:pt x="334911" y="875830"/>
                </a:lnTo>
                <a:close/>
              </a:path>
              <a:path w="3198495" h="885189">
                <a:moveTo>
                  <a:pt x="360794" y="875830"/>
                </a:moveTo>
                <a:lnTo>
                  <a:pt x="347090" y="875830"/>
                </a:lnTo>
                <a:lnTo>
                  <a:pt x="345566" y="877354"/>
                </a:lnTo>
                <a:lnTo>
                  <a:pt x="345566" y="881926"/>
                </a:lnTo>
                <a:lnTo>
                  <a:pt x="347090" y="884974"/>
                </a:lnTo>
                <a:lnTo>
                  <a:pt x="360794" y="884974"/>
                </a:lnTo>
                <a:lnTo>
                  <a:pt x="362318" y="881926"/>
                </a:lnTo>
                <a:lnTo>
                  <a:pt x="362318" y="877354"/>
                </a:lnTo>
                <a:lnTo>
                  <a:pt x="360794" y="875830"/>
                </a:lnTo>
                <a:close/>
              </a:path>
              <a:path w="3198495" h="885189">
                <a:moveTo>
                  <a:pt x="386676" y="875830"/>
                </a:moveTo>
                <a:lnTo>
                  <a:pt x="372973" y="875830"/>
                </a:lnTo>
                <a:lnTo>
                  <a:pt x="371449" y="877354"/>
                </a:lnTo>
                <a:lnTo>
                  <a:pt x="371449" y="881926"/>
                </a:lnTo>
                <a:lnTo>
                  <a:pt x="372973" y="884974"/>
                </a:lnTo>
                <a:lnTo>
                  <a:pt x="386676" y="884974"/>
                </a:lnTo>
                <a:lnTo>
                  <a:pt x="388200" y="881926"/>
                </a:lnTo>
                <a:lnTo>
                  <a:pt x="388200" y="877354"/>
                </a:lnTo>
                <a:lnTo>
                  <a:pt x="386676" y="875830"/>
                </a:lnTo>
                <a:close/>
              </a:path>
              <a:path w="3198495" h="885189">
                <a:moveTo>
                  <a:pt x="411035" y="875830"/>
                </a:moveTo>
                <a:lnTo>
                  <a:pt x="398856" y="875830"/>
                </a:lnTo>
                <a:lnTo>
                  <a:pt x="395808" y="877354"/>
                </a:lnTo>
                <a:lnTo>
                  <a:pt x="395808" y="881926"/>
                </a:lnTo>
                <a:lnTo>
                  <a:pt x="398856" y="884974"/>
                </a:lnTo>
                <a:lnTo>
                  <a:pt x="411035" y="884974"/>
                </a:lnTo>
                <a:lnTo>
                  <a:pt x="414070" y="881926"/>
                </a:lnTo>
                <a:lnTo>
                  <a:pt x="414070" y="877354"/>
                </a:lnTo>
                <a:lnTo>
                  <a:pt x="411035" y="875830"/>
                </a:lnTo>
                <a:close/>
              </a:path>
              <a:path w="3198495" h="885189">
                <a:moveTo>
                  <a:pt x="436905" y="875830"/>
                </a:moveTo>
                <a:lnTo>
                  <a:pt x="423214" y="875830"/>
                </a:lnTo>
                <a:lnTo>
                  <a:pt x="421690" y="877354"/>
                </a:lnTo>
                <a:lnTo>
                  <a:pt x="421690" y="881926"/>
                </a:lnTo>
                <a:lnTo>
                  <a:pt x="423214" y="884974"/>
                </a:lnTo>
                <a:lnTo>
                  <a:pt x="436905" y="884974"/>
                </a:lnTo>
                <a:lnTo>
                  <a:pt x="438429" y="881926"/>
                </a:lnTo>
                <a:lnTo>
                  <a:pt x="438429" y="877354"/>
                </a:lnTo>
                <a:lnTo>
                  <a:pt x="436905" y="875830"/>
                </a:lnTo>
                <a:close/>
              </a:path>
              <a:path w="3198495" h="885189">
                <a:moveTo>
                  <a:pt x="462787" y="875830"/>
                </a:moveTo>
                <a:lnTo>
                  <a:pt x="449084" y="875830"/>
                </a:lnTo>
                <a:lnTo>
                  <a:pt x="447560" y="877354"/>
                </a:lnTo>
                <a:lnTo>
                  <a:pt x="447560" y="881926"/>
                </a:lnTo>
                <a:lnTo>
                  <a:pt x="449084" y="884974"/>
                </a:lnTo>
                <a:lnTo>
                  <a:pt x="462787" y="884974"/>
                </a:lnTo>
                <a:lnTo>
                  <a:pt x="464311" y="881926"/>
                </a:lnTo>
                <a:lnTo>
                  <a:pt x="464311" y="877354"/>
                </a:lnTo>
                <a:lnTo>
                  <a:pt x="462787" y="875830"/>
                </a:lnTo>
                <a:close/>
              </a:path>
              <a:path w="3198495" h="885189">
                <a:moveTo>
                  <a:pt x="487146" y="875830"/>
                </a:moveTo>
                <a:lnTo>
                  <a:pt x="474967" y="875830"/>
                </a:lnTo>
                <a:lnTo>
                  <a:pt x="471919" y="877354"/>
                </a:lnTo>
                <a:lnTo>
                  <a:pt x="471919" y="881926"/>
                </a:lnTo>
                <a:lnTo>
                  <a:pt x="474967" y="884974"/>
                </a:lnTo>
                <a:lnTo>
                  <a:pt x="487146" y="884974"/>
                </a:lnTo>
                <a:lnTo>
                  <a:pt x="488670" y="881926"/>
                </a:lnTo>
                <a:lnTo>
                  <a:pt x="488670" y="877354"/>
                </a:lnTo>
                <a:lnTo>
                  <a:pt x="487146" y="875830"/>
                </a:lnTo>
                <a:close/>
              </a:path>
              <a:path w="3198495" h="885189">
                <a:moveTo>
                  <a:pt x="513029" y="875830"/>
                </a:moveTo>
                <a:lnTo>
                  <a:pt x="499325" y="875830"/>
                </a:lnTo>
                <a:lnTo>
                  <a:pt x="497801" y="877354"/>
                </a:lnTo>
                <a:lnTo>
                  <a:pt x="497801" y="881926"/>
                </a:lnTo>
                <a:lnTo>
                  <a:pt x="499325" y="884974"/>
                </a:lnTo>
                <a:lnTo>
                  <a:pt x="513029" y="884974"/>
                </a:lnTo>
                <a:lnTo>
                  <a:pt x="514553" y="881926"/>
                </a:lnTo>
                <a:lnTo>
                  <a:pt x="514553" y="877354"/>
                </a:lnTo>
                <a:lnTo>
                  <a:pt x="513029" y="875830"/>
                </a:lnTo>
                <a:close/>
              </a:path>
              <a:path w="3198495" h="885189">
                <a:moveTo>
                  <a:pt x="538911" y="875830"/>
                </a:moveTo>
                <a:lnTo>
                  <a:pt x="525208" y="875830"/>
                </a:lnTo>
                <a:lnTo>
                  <a:pt x="523684" y="877354"/>
                </a:lnTo>
                <a:lnTo>
                  <a:pt x="523684" y="881926"/>
                </a:lnTo>
                <a:lnTo>
                  <a:pt x="525208" y="884974"/>
                </a:lnTo>
                <a:lnTo>
                  <a:pt x="538911" y="884974"/>
                </a:lnTo>
                <a:lnTo>
                  <a:pt x="540423" y="881926"/>
                </a:lnTo>
                <a:lnTo>
                  <a:pt x="540423" y="877354"/>
                </a:lnTo>
                <a:lnTo>
                  <a:pt x="538911" y="875830"/>
                </a:lnTo>
                <a:close/>
              </a:path>
              <a:path w="3198495" h="885189">
                <a:moveTo>
                  <a:pt x="563257" y="875830"/>
                </a:moveTo>
                <a:lnTo>
                  <a:pt x="551091" y="875830"/>
                </a:lnTo>
                <a:lnTo>
                  <a:pt x="548043" y="877354"/>
                </a:lnTo>
                <a:lnTo>
                  <a:pt x="548043" y="881926"/>
                </a:lnTo>
                <a:lnTo>
                  <a:pt x="551091" y="884974"/>
                </a:lnTo>
                <a:lnTo>
                  <a:pt x="563257" y="884974"/>
                </a:lnTo>
                <a:lnTo>
                  <a:pt x="564781" y="881926"/>
                </a:lnTo>
                <a:lnTo>
                  <a:pt x="564781" y="877354"/>
                </a:lnTo>
                <a:lnTo>
                  <a:pt x="563257" y="875830"/>
                </a:lnTo>
                <a:close/>
              </a:path>
              <a:path w="3198495" h="885189">
                <a:moveTo>
                  <a:pt x="589140" y="875830"/>
                </a:moveTo>
                <a:lnTo>
                  <a:pt x="575436" y="875830"/>
                </a:lnTo>
                <a:lnTo>
                  <a:pt x="573925" y="877354"/>
                </a:lnTo>
                <a:lnTo>
                  <a:pt x="573925" y="881926"/>
                </a:lnTo>
                <a:lnTo>
                  <a:pt x="575436" y="884974"/>
                </a:lnTo>
                <a:lnTo>
                  <a:pt x="589140" y="884974"/>
                </a:lnTo>
                <a:lnTo>
                  <a:pt x="590664" y="881926"/>
                </a:lnTo>
                <a:lnTo>
                  <a:pt x="590664" y="877354"/>
                </a:lnTo>
                <a:lnTo>
                  <a:pt x="589140" y="875830"/>
                </a:lnTo>
                <a:close/>
              </a:path>
              <a:path w="3198495" h="885189">
                <a:moveTo>
                  <a:pt x="613498" y="875830"/>
                </a:moveTo>
                <a:lnTo>
                  <a:pt x="601319" y="875830"/>
                </a:lnTo>
                <a:lnTo>
                  <a:pt x="599795" y="877354"/>
                </a:lnTo>
                <a:lnTo>
                  <a:pt x="599795" y="881926"/>
                </a:lnTo>
                <a:lnTo>
                  <a:pt x="601319" y="884974"/>
                </a:lnTo>
                <a:lnTo>
                  <a:pt x="613498" y="884974"/>
                </a:lnTo>
                <a:lnTo>
                  <a:pt x="616546" y="881926"/>
                </a:lnTo>
                <a:lnTo>
                  <a:pt x="616546" y="877354"/>
                </a:lnTo>
                <a:lnTo>
                  <a:pt x="613498" y="875830"/>
                </a:lnTo>
                <a:close/>
              </a:path>
              <a:path w="3198495" h="885189">
                <a:moveTo>
                  <a:pt x="639381" y="875830"/>
                </a:moveTo>
                <a:lnTo>
                  <a:pt x="625678" y="875830"/>
                </a:lnTo>
                <a:lnTo>
                  <a:pt x="624154" y="877354"/>
                </a:lnTo>
                <a:lnTo>
                  <a:pt x="624154" y="881926"/>
                </a:lnTo>
                <a:lnTo>
                  <a:pt x="625678" y="884974"/>
                </a:lnTo>
                <a:lnTo>
                  <a:pt x="639381" y="884974"/>
                </a:lnTo>
                <a:lnTo>
                  <a:pt x="640905" y="881926"/>
                </a:lnTo>
                <a:lnTo>
                  <a:pt x="640905" y="877354"/>
                </a:lnTo>
                <a:lnTo>
                  <a:pt x="639381" y="875830"/>
                </a:lnTo>
                <a:close/>
              </a:path>
              <a:path w="3198495" h="885189">
                <a:moveTo>
                  <a:pt x="665264" y="875830"/>
                </a:moveTo>
                <a:lnTo>
                  <a:pt x="651560" y="875830"/>
                </a:lnTo>
                <a:lnTo>
                  <a:pt x="650036" y="877354"/>
                </a:lnTo>
                <a:lnTo>
                  <a:pt x="650036" y="881926"/>
                </a:lnTo>
                <a:lnTo>
                  <a:pt x="651560" y="884974"/>
                </a:lnTo>
                <a:lnTo>
                  <a:pt x="665264" y="884974"/>
                </a:lnTo>
                <a:lnTo>
                  <a:pt x="666788" y="881926"/>
                </a:lnTo>
                <a:lnTo>
                  <a:pt x="666788" y="877354"/>
                </a:lnTo>
                <a:lnTo>
                  <a:pt x="665264" y="875830"/>
                </a:lnTo>
                <a:close/>
              </a:path>
              <a:path w="3198495" h="885189">
                <a:moveTo>
                  <a:pt x="689622" y="875830"/>
                </a:moveTo>
                <a:lnTo>
                  <a:pt x="677443" y="875830"/>
                </a:lnTo>
                <a:lnTo>
                  <a:pt x="674395" y="877354"/>
                </a:lnTo>
                <a:lnTo>
                  <a:pt x="674395" y="881926"/>
                </a:lnTo>
                <a:lnTo>
                  <a:pt x="677443" y="884974"/>
                </a:lnTo>
                <a:lnTo>
                  <a:pt x="689622" y="884974"/>
                </a:lnTo>
                <a:lnTo>
                  <a:pt x="692657" y="881926"/>
                </a:lnTo>
                <a:lnTo>
                  <a:pt x="692657" y="877354"/>
                </a:lnTo>
                <a:lnTo>
                  <a:pt x="689622" y="875830"/>
                </a:lnTo>
                <a:close/>
              </a:path>
              <a:path w="3198495" h="885189">
                <a:moveTo>
                  <a:pt x="715492" y="875830"/>
                </a:moveTo>
                <a:lnTo>
                  <a:pt x="701801" y="875830"/>
                </a:lnTo>
                <a:lnTo>
                  <a:pt x="700277" y="877354"/>
                </a:lnTo>
                <a:lnTo>
                  <a:pt x="700277" y="881926"/>
                </a:lnTo>
                <a:lnTo>
                  <a:pt x="701801" y="884974"/>
                </a:lnTo>
                <a:lnTo>
                  <a:pt x="715492" y="884974"/>
                </a:lnTo>
                <a:lnTo>
                  <a:pt x="717016" y="881926"/>
                </a:lnTo>
                <a:lnTo>
                  <a:pt x="717016" y="877354"/>
                </a:lnTo>
                <a:lnTo>
                  <a:pt x="715492" y="875830"/>
                </a:lnTo>
                <a:close/>
              </a:path>
              <a:path w="3198495" h="885189">
                <a:moveTo>
                  <a:pt x="741375" y="875830"/>
                </a:moveTo>
                <a:lnTo>
                  <a:pt x="727671" y="875830"/>
                </a:lnTo>
                <a:lnTo>
                  <a:pt x="726147" y="877354"/>
                </a:lnTo>
                <a:lnTo>
                  <a:pt x="726147" y="881926"/>
                </a:lnTo>
                <a:lnTo>
                  <a:pt x="727671" y="884974"/>
                </a:lnTo>
                <a:lnTo>
                  <a:pt x="741375" y="884974"/>
                </a:lnTo>
                <a:lnTo>
                  <a:pt x="742899" y="881926"/>
                </a:lnTo>
                <a:lnTo>
                  <a:pt x="742899" y="877354"/>
                </a:lnTo>
                <a:lnTo>
                  <a:pt x="741375" y="875830"/>
                </a:lnTo>
                <a:close/>
              </a:path>
              <a:path w="3198495" h="885189">
                <a:moveTo>
                  <a:pt x="765733" y="875830"/>
                </a:moveTo>
                <a:lnTo>
                  <a:pt x="753554" y="875830"/>
                </a:lnTo>
                <a:lnTo>
                  <a:pt x="750506" y="877354"/>
                </a:lnTo>
                <a:lnTo>
                  <a:pt x="750506" y="881926"/>
                </a:lnTo>
                <a:lnTo>
                  <a:pt x="753554" y="884974"/>
                </a:lnTo>
                <a:lnTo>
                  <a:pt x="765733" y="884974"/>
                </a:lnTo>
                <a:lnTo>
                  <a:pt x="767257" y="881926"/>
                </a:lnTo>
                <a:lnTo>
                  <a:pt x="767257" y="877354"/>
                </a:lnTo>
                <a:lnTo>
                  <a:pt x="765733" y="875830"/>
                </a:lnTo>
                <a:close/>
              </a:path>
              <a:path w="3198495" h="885189">
                <a:moveTo>
                  <a:pt x="791616" y="875830"/>
                </a:moveTo>
                <a:lnTo>
                  <a:pt x="777913" y="875830"/>
                </a:lnTo>
                <a:lnTo>
                  <a:pt x="776389" y="877354"/>
                </a:lnTo>
                <a:lnTo>
                  <a:pt x="776389" y="881926"/>
                </a:lnTo>
                <a:lnTo>
                  <a:pt x="777913" y="884974"/>
                </a:lnTo>
                <a:lnTo>
                  <a:pt x="791616" y="884974"/>
                </a:lnTo>
                <a:lnTo>
                  <a:pt x="793140" y="881926"/>
                </a:lnTo>
                <a:lnTo>
                  <a:pt x="793140" y="877354"/>
                </a:lnTo>
                <a:lnTo>
                  <a:pt x="791616" y="875830"/>
                </a:lnTo>
                <a:close/>
              </a:path>
              <a:path w="3198495" h="885189">
                <a:moveTo>
                  <a:pt x="815975" y="875830"/>
                </a:moveTo>
                <a:lnTo>
                  <a:pt x="803795" y="875830"/>
                </a:lnTo>
                <a:lnTo>
                  <a:pt x="802271" y="877354"/>
                </a:lnTo>
                <a:lnTo>
                  <a:pt x="802271" y="881926"/>
                </a:lnTo>
                <a:lnTo>
                  <a:pt x="803795" y="884974"/>
                </a:lnTo>
                <a:lnTo>
                  <a:pt x="815975" y="884974"/>
                </a:lnTo>
                <a:lnTo>
                  <a:pt x="819010" y="881926"/>
                </a:lnTo>
                <a:lnTo>
                  <a:pt x="819010" y="877354"/>
                </a:lnTo>
                <a:lnTo>
                  <a:pt x="815975" y="875830"/>
                </a:lnTo>
                <a:close/>
              </a:path>
              <a:path w="3198495" h="885189">
                <a:moveTo>
                  <a:pt x="841844" y="875830"/>
                </a:moveTo>
                <a:lnTo>
                  <a:pt x="829678" y="875830"/>
                </a:lnTo>
                <a:lnTo>
                  <a:pt x="826630" y="877354"/>
                </a:lnTo>
                <a:lnTo>
                  <a:pt x="826630" y="881926"/>
                </a:lnTo>
                <a:lnTo>
                  <a:pt x="829678" y="884974"/>
                </a:lnTo>
                <a:lnTo>
                  <a:pt x="841844" y="884974"/>
                </a:lnTo>
                <a:lnTo>
                  <a:pt x="843368" y="881926"/>
                </a:lnTo>
                <a:lnTo>
                  <a:pt x="843368" y="877354"/>
                </a:lnTo>
                <a:lnTo>
                  <a:pt x="841844" y="875830"/>
                </a:lnTo>
                <a:close/>
              </a:path>
              <a:path w="3198495" h="885189">
                <a:moveTo>
                  <a:pt x="867727" y="875830"/>
                </a:moveTo>
                <a:lnTo>
                  <a:pt x="854024" y="875830"/>
                </a:lnTo>
                <a:lnTo>
                  <a:pt x="852512" y="877354"/>
                </a:lnTo>
                <a:lnTo>
                  <a:pt x="852512" y="881926"/>
                </a:lnTo>
                <a:lnTo>
                  <a:pt x="854024" y="884974"/>
                </a:lnTo>
                <a:lnTo>
                  <a:pt x="867727" y="884974"/>
                </a:lnTo>
                <a:lnTo>
                  <a:pt x="869251" y="881926"/>
                </a:lnTo>
                <a:lnTo>
                  <a:pt x="869251" y="877354"/>
                </a:lnTo>
                <a:lnTo>
                  <a:pt x="867727" y="875830"/>
                </a:lnTo>
                <a:close/>
              </a:path>
              <a:path w="3198495" h="885189">
                <a:moveTo>
                  <a:pt x="892086" y="875830"/>
                </a:moveTo>
                <a:lnTo>
                  <a:pt x="879906" y="875830"/>
                </a:lnTo>
                <a:lnTo>
                  <a:pt x="878382" y="877354"/>
                </a:lnTo>
                <a:lnTo>
                  <a:pt x="878382" y="881926"/>
                </a:lnTo>
                <a:lnTo>
                  <a:pt x="879906" y="884974"/>
                </a:lnTo>
                <a:lnTo>
                  <a:pt x="892086" y="884974"/>
                </a:lnTo>
                <a:lnTo>
                  <a:pt x="895134" y="881926"/>
                </a:lnTo>
                <a:lnTo>
                  <a:pt x="895134" y="877354"/>
                </a:lnTo>
                <a:lnTo>
                  <a:pt x="892086" y="875830"/>
                </a:lnTo>
                <a:close/>
              </a:path>
              <a:path w="3198495" h="885189">
                <a:moveTo>
                  <a:pt x="917968" y="875830"/>
                </a:moveTo>
                <a:lnTo>
                  <a:pt x="904265" y="875830"/>
                </a:lnTo>
                <a:lnTo>
                  <a:pt x="902741" y="877354"/>
                </a:lnTo>
                <a:lnTo>
                  <a:pt x="902741" y="881926"/>
                </a:lnTo>
                <a:lnTo>
                  <a:pt x="904265" y="884974"/>
                </a:lnTo>
                <a:lnTo>
                  <a:pt x="917968" y="884974"/>
                </a:lnTo>
                <a:lnTo>
                  <a:pt x="919492" y="881926"/>
                </a:lnTo>
                <a:lnTo>
                  <a:pt x="919492" y="877354"/>
                </a:lnTo>
                <a:lnTo>
                  <a:pt x="917968" y="875830"/>
                </a:lnTo>
                <a:close/>
              </a:path>
              <a:path w="3198495" h="885189">
                <a:moveTo>
                  <a:pt x="943851" y="875830"/>
                </a:moveTo>
                <a:lnTo>
                  <a:pt x="930147" y="875830"/>
                </a:lnTo>
                <a:lnTo>
                  <a:pt x="928623" y="877354"/>
                </a:lnTo>
                <a:lnTo>
                  <a:pt x="928623" y="881926"/>
                </a:lnTo>
                <a:lnTo>
                  <a:pt x="930147" y="884974"/>
                </a:lnTo>
                <a:lnTo>
                  <a:pt x="943851" y="884974"/>
                </a:lnTo>
                <a:lnTo>
                  <a:pt x="945375" y="881926"/>
                </a:lnTo>
                <a:lnTo>
                  <a:pt x="945375" y="877354"/>
                </a:lnTo>
                <a:lnTo>
                  <a:pt x="943851" y="875830"/>
                </a:lnTo>
                <a:close/>
              </a:path>
              <a:path w="3198495" h="885189">
                <a:moveTo>
                  <a:pt x="968209" y="875830"/>
                </a:moveTo>
                <a:lnTo>
                  <a:pt x="956030" y="875830"/>
                </a:lnTo>
                <a:lnTo>
                  <a:pt x="952982" y="877354"/>
                </a:lnTo>
                <a:lnTo>
                  <a:pt x="952982" y="881926"/>
                </a:lnTo>
                <a:lnTo>
                  <a:pt x="956030" y="884974"/>
                </a:lnTo>
                <a:lnTo>
                  <a:pt x="968209" y="884974"/>
                </a:lnTo>
                <a:lnTo>
                  <a:pt x="971245" y="881926"/>
                </a:lnTo>
                <a:lnTo>
                  <a:pt x="971245" y="877354"/>
                </a:lnTo>
                <a:lnTo>
                  <a:pt x="968209" y="875830"/>
                </a:lnTo>
                <a:close/>
              </a:path>
              <a:path w="3198495" h="885189">
                <a:moveTo>
                  <a:pt x="994079" y="875830"/>
                </a:moveTo>
                <a:lnTo>
                  <a:pt x="980389" y="875830"/>
                </a:lnTo>
                <a:lnTo>
                  <a:pt x="978865" y="877354"/>
                </a:lnTo>
                <a:lnTo>
                  <a:pt x="978865" y="881926"/>
                </a:lnTo>
                <a:lnTo>
                  <a:pt x="980389" y="884974"/>
                </a:lnTo>
                <a:lnTo>
                  <a:pt x="994079" y="884974"/>
                </a:lnTo>
                <a:lnTo>
                  <a:pt x="995603" y="881926"/>
                </a:lnTo>
                <a:lnTo>
                  <a:pt x="995603" y="877354"/>
                </a:lnTo>
                <a:lnTo>
                  <a:pt x="994079" y="875830"/>
                </a:lnTo>
                <a:close/>
              </a:path>
              <a:path w="3198495" h="885189">
                <a:moveTo>
                  <a:pt x="1019962" y="875830"/>
                </a:moveTo>
                <a:lnTo>
                  <a:pt x="1006259" y="875830"/>
                </a:lnTo>
                <a:lnTo>
                  <a:pt x="1004735" y="877354"/>
                </a:lnTo>
                <a:lnTo>
                  <a:pt x="1004735" y="881926"/>
                </a:lnTo>
                <a:lnTo>
                  <a:pt x="1006259" y="884974"/>
                </a:lnTo>
                <a:lnTo>
                  <a:pt x="1019962" y="884974"/>
                </a:lnTo>
                <a:lnTo>
                  <a:pt x="1021486" y="881926"/>
                </a:lnTo>
                <a:lnTo>
                  <a:pt x="1021486" y="877354"/>
                </a:lnTo>
                <a:lnTo>
                  <a:pt x="1019962" y="875830"/>
                </a:lnTo>
                <a:close/>
              </a:path>
              <a:path w="3198495" h="885189">
                <a:moveTo>
                  <a:pt x="1044320" y="875830"/>
                </a:moveTo>
                <a:lnTo>
                  <a:pt x="1032141" y="875830"/>
                </a:lnTo>
                <a:lnTo>
                  <a:pt x="1029093" y="877354"/>
                </a:lnTo>
                <a:lnTo>
                  <a:pt x="1029093" y="881926"/>
                </a:lnTo>
                <a:lnTo>
                  <a:pt x="1032141" y="884974"/>
                </a:lnTo>
                <a:lnTo>
                  <a:pt x="1044320" y="884974"/>
                </a:lnTo>
                <a:lnTo>
                  <a:pt x="1045844" y="881926"/>
                </a:lnTo>
                <a:lnTo>
                  <a:pt x="1045844" y="877354"/>
                </a:lnTo>
                <a:lnTo>
                  <a:pt x="1044320" y="875830"/>
                </a:lnTo>
                <a:close/>
              </a:path>
              <a:path w="3198495" h="885189">
                <a:moveTo>
                  <a:pt x="1070203" y="875830"/>
                </a:moveTo>
                <a:lnTo>
                  <a:pt x="1056500" y="875830"/>
                </a:lnTo>
                <a:lnTo>
                  <a:pt x="1054976" y="877354"/>
                </a:lnTo>
                <a:lnTo>
                  <a:pt x="1054976" y="881926"/>
                </a:lnTo>
                <a:lnTo>
                  <a:pt x="1056500" y="884974"/>
                </a:lnTo>
                <a:lnTo>
                  <a:pt x="1070203" y="884974"/>
                </a:lnTo>
                <a:lnTo>
                  <a:pt x="1071727" y="881926"/>
                </a:lnTo>
                <a:lnTo>
                  <a:pt x="1071727" y="877354"/>
                </a:lnTo>
                <a:lnTo>
                  <a:pt x="1070203" y="875830"/>
                </a:lnTo>
                <a:close/>
              </a:path>
              <a:path w="3198495" h="885189">
                <a:moveTo>
                  <a:pt x="1094562" y="875830"/>
                </a:moveTo>
                <a:lnTo>
                  <a:pt x="1082382" y="875830"/>
                </a:lnTo>
                <a:lnTo>
                  <a:pt x="1080858" y="877354"/>
                </a:lnTo>
                <a:lnTo>
                  <a:pt x="1080858" y="881926"/>
                </a:lnTo>
                <a:lnTo>
                  <a:pt x="1082382" y="884974"/>
                </a:lnTo>
                <a:lnTo>
                  <a:pt x="1094562" y="884974"/>
                </a:lnTo>
                <a:lnTo>
                  <a:pt x="1097597" y="881926"/>
                </a:lnTo>
                <a:lnTo>
                  <a:pt x="1097597" y="877354"/>
                </a:lnTo>
                <a:lnTo>
                  <a:pt x="1094562" y="875830"/>
                </a:lnTo>
                <a:close/>
              </a:path>
              <a:path w="3198495" h="885189">
                <a:moveTo>
                  <a:pt x="1120432" y="875830"/>
                </a:moveTo>
                <a:lnTo>
                  <a:pt x="1108265" y="875830"/>
                </a:lnTo>
                <a:lnTo>
                  <a:pt x="1105217" y="877354"/>
                </a:lnTo>
                <a:lnTo>
                  <a:pt x="1105217" y="881926"/>
                </a:lnTo>
                <a:lnTo>
                  <a:pt x="1108265" y="884974"/>
                </a:lnTo>
                <a:lnTo>
                  <a:pt x="1120432" y="884974"/>
                </a:lnTo>
                <a:lnTo>
                  <a:pt x="1121956" y="881926"/>
                </a:lnTo>
                <a:lnTo>
                  <a:pt x="1121956" y="877354"/>
                </a:lnTo>
                <a:lnTo>
                  <a:pt x="1120432" y="875830"/>
                </a:lnTo>
                <a:close/>
              </a:path>
              <a:path w="3198495" h="885189">
                <a:moveTo>
                  <a:pt x="1146314" y="875830"/>
                </a:moveTo>
                <a:lnTo>
                  <a:pt x="1132611" y="875830"/>
                </a:lnTo>
                <a:lnTo>
                  <a:pt x="1131100" y="877354"/>
                </a:lnTo>
                <a:lnTo>
                  <a:pt x="1131100" y="881926"/>
                </a:lnTo>
                <a:lnTo>
                  <a:pt x="1132611" y="884974"/>
                </a:lnTo>
                <a:lnTo>
                  <a:pt x="1146314" y="884974"/>
                </a:lnTo>
                <a:lnTo>
                  <a:pt x="1147838" y="881926"/>
                </a:lnTo>
                <a:lnTo>
                  <a:pt x="1147838" y="877354"/>
                </a:lnTo>
                <a:lnTo>
                  <a:pt x="1146314" y="875830"/>
                </a:lnTo>
                <a:close/>
              </a:path>
              <a:path w="3198495" h="885189">
                <a:moveTo>
                  <a:pt x="1170673" y="875830"/>
                </a:moveTo>
                <a:lnTo>
                  <a:pt x="1158493" y="875830"/>
                </a:lnTo>
                <a:lnTo>
                  <a:pt x="1156970" y="877354"/>
                </a:lnTo>
                <a:lnTo>
                  <a:pt x="1156970" y="881926"/>
                </a:lnTo>
                <a:lnTo>
                  <a:pt x="1158493" y="884974"/>
                </a:lnTo>
                <a:lnTo>
                  <a:pt x="1170673" y="884974"/>
                </a:lnTo>
                <a:lnTo>
                  <a:pt x="1173721" y="881926"/>
                </a:lnTo>
                <a:lnTo>
                  <a:pt x="1173721" y="877354"/>
                </a:lnTo>
                <a:lnTo>
                  <a:pt x="1170673" y="875830"/>
                </a:lnTo>
                <a:close/>
              </a:path>
              <a:path w="3198495" h="885189">
                <a:moveTo>
                  <a:pt x="1196555" y="875830"/>
                </a:moveTo>
                <a:lnTo>
                  <a:pt x="1182852" y="875830"/>
                </a:lnTo>
                <a:lnTo>
                  <a:pt x="1181328" y="877354"/>
                </a:lnTo>
                <a:lnTo>
                  <a:pt x="1181328" y="881926"/>
                </a:lnTo>
                <a:lnTo>
                  <a:pt x="1182852" y="884974"/>
                </a:lnTo>
                <a:lnTo>
                  <a:pt x="1196555" y="884974"/>
                </a:lnTo>
                <a:lnTo>
                  <a:pt x="1198079" y="881926"/>
                </a:lnTo>
                <a:lnTo>
                  <a:pt x="1198079" y="877354"/>
                </a:lnTo>
                <a:lnTo>
                  <a:pt x="1196555" y="875830"/>
                </a:lnTo>
                <a:close/>
              </a:path>
              <a:path w="3198495" h="885189">
                <a:moveTo>
                  <a:pt x="1222438" y="875830"/>
                </a:moveTo>
                <a:lnTo>
                  <a:pt x="1208735" y="875830"/>
                </a:lnTo>
                <a:lnTo>
                  <a:pt x="1207211" y="877354"/>
                </a:lnTo>
                <a:lnTo>
                  <a:pt x="1207211" y="881926"/>
                </a:lnTo>
                <a:lnTo>
                  <a:pt x="1208735" y="884974"/>
                </a:lnTo>
                <a:lnTo>
                  <a:pt x="1222438" y="884974"/>
                </a:lnTo>
                <a:lnTo>
                  <a:pt x="1223962" y="881926"/>
                </a:lnTo>
                <a:lnTo>
                  <a:pt x="1223962" y="877354"/>
                </a:lnTo>
                <a:lnTo>
                  <a:pt x="1222438" y="875830"/>
                </a:lnTo>
                <a:close/>
              </a:path>
              <a:path w="3198495" h="885189">
                <a:moveTo>
                  <a:pt x="1246797" y="875830"/>
                </a:moveTo>
                <a:lnTo>
                  <a:pt x="1234617" y="875830"/>
                </a:lnTo>
                <a:lnTo>
                  <a:pt x="1231569" y="877354"/>
                </a:lnTo>
                <a:lnTo>
                  <a:pt x="1231569" y="881926"/>
                </a:lnTo>
                <a:lnTo>
                  <a:pt x="1234617" y="884974"/>
                </a:lnTo>
                <a:lnTo>
                  <a:pt x="1246797" y="884974"/>
                </a:lnTo>
                <a:lnTo>
                  <a:pt x="1249832" y="881926"/>
                </a:lnTo>
                <a:lnTo>
                  <a:pt x="1249832" y="877354"/>
                </a:lnTo>
                <a:lnTo>
                  <a:pt x="1246797" y="875830"/>
                </a:lnTo>
                <a:close/>
              </a:path>
              <a:path w="3198495" h="885189">
                <a:moveTo>
                  <a:pt x="1272667" y="875830"/>
                </a:moveTo>
                <a:lnTo>
                  <a:pt x="1258976" y="875830"/>
                </a:lnTo>
                <a:lnTo>
                  <a:pt x="1257452" y="877354"/>
                </a:lnTo>
                <a:lnTo>
                  <a:pt x="1257452" y="881926"/>
                </a:lnTo>
                <a:lnTo>
                  <a:pt x="1258976" y="884974"/>
                </a:lnTo>
                <a:lnTo>
                  <a:pt x="1272667" y="884974"/>
                </a:lnTo>
                <a:lnTo>
                  <a:pt x="1274190" y="881926"/>
                </a:lnTo>
                <a:lnTo>
                  <a:pt x="1274190" y="877354"/>
                </a:lnTo>
                <a:lnTo>
                  <a:pt x="1272667" y="875830"/>
                </a:lnTo>
                <a:close/>
              </a:path>
              <a:path w="3198495" h="885189">
                <a:moveTo>
                  <a:pt x="1298549" y="875830"/>
                </a:moveTo>
                <a:lnTo>
                  <a:pt x="1284846" y="875830"/>
                </a:lnTo>
                <a:lnTo>
                  <a:pt x="1283322" y="877354"/>
                </a:lnTo>
                <a:lnTo>
                  <a:pt x="1283322" y="881926"/>
                </a:lnTo>
                <a:lnTo>
                  <a:pt x="1284846" y="884974"/>
                </a:lnTo>
                <a:lnTo>
                  <a:pt x="1298549" y="884974"/>
                </a:lnTo>
                <a:lnTo>
                  <a:pt x="1300073" y="881926"/>
                </a:lnTo>
                <a:lnTo>
                  <a:pt x="1300073" y="877354"/>
                </a:lnTo>
                <a:lnTo>
                  <a:pt x="1298549" y="875830"/>
                </a:lnTo>
                <a:close/>
              </a:path>
              <a:path w="3198495" h="885189">
                <a:moveTo>
                  <a:pt x="1322908" y="875830"/>
                </a:moveTo>
                <a:lnTo>
                  <a:pt x="1310728" y="875830"/>
                </a:lnTo>
                <a:lnTo>
                  <a:pt x="1307680" y="877354"/>
                </a:lnTo>
                <a:lnTo>
                  <a:pt x="1307680" y="881926"/>
                </a:lnTo>
                <a:lnTo>
                  <a:pt x="1310728" y="884974"/>
                </a:lnTo>
                <a:lnTo>
                  <a:pt x="1322908" y="884974"/>
                </a:lnTo>
                <a:lnTo>
                  <a:pt x="1324432" y="881926"/>
                </a:lnTo>
                <a:lnTo>
                  <a:pt x="1324432" y="877354"/>
                </a:lnTo>
                <a:lnTo>
                  <a:pt x="1322908" y="875830"/>
                </a:lnTo>
                <a:close/>
              </a:path>
              <a:path w="3198495" h="885189">
                <a:moveTo>
                  <a:pt x="1348790" y="875830"/>
                </a:moveTo>
                <a:lnTo>
                  <a:pt x="1335087" y="875830"/>
                </a:lnTo>
                <a:lnTo>
                  <a:pt x="1333563" y="877354"/>
                </a:lnTo>
                <a:lnTo>
                  <a:pt x="1333563" y="881926"/>
                </a:lnTo>
                <a:lnTo>
                  <a:pt x="1335087" y="884974"/>
                </a:lnTo>
                <a:lnTo>
                  <a:pt x="1348790" y="884974"/>
                </a:lnTo>
                <a:lnTo>
                  <a:pt x="1350314" y="881926"/>
                </a:lnTo>
                <a:lnTo>
                  <a:pt x="1350314" y="877354"/>
                </a:lnTo>
                <a:lnTo>
                  <a:pt x="1348790" y="875830"/>
                </a:lnTo>
                <a:close/>
              </a:path>
              <a:path w="3198495" h="885189">
                <a:moveTo>
                  <a:pt x="1373149" y="875830"/>
                </a:moveTo>
                <a:lnTo>
                  <a:pt x="1360970" y="875830"/>
                </a:lnTo>
                <a:lnTo>
                  <a:pt x="1359446" y="877354"/>
                </a:lnTo>
                <a:lnTo>
                  <a:pt x="1359446" y="881926"/>
                </a:lnTo>
                <a:lnTo>
                  <a:pt x="1360970" y="884974"/>
                </a:lnTo>
                <a:lnTo>
                  <a:pt x="1373149" y="884974"/>
                </a:lnTo>
                <a:lnTo>
                  <a:pt x="1376184" y="881926"/>
                </a:lnTo>
                <a:lnTo>
                  <a:pt x="1376184" y="877354"/>
                </a:lnTo>
                <a:lnTo>
                  <a:pt x="1373149" y="875830"/>
                </a:lnTo>
                <a:close/>
              </a:path>
              <a:path w="3198495" h="885189">
                <a:moveTo>
                  <a:pt x="1399032" y="875830"/>
                </a:moveTo>
                <a:lnTo>
                  <a:pt x="1386852" y="875830"/>
                </a:lnTo>
                <a:lnTo>
                  <a:pt x="1383804" y="877354"/>
                </a:lnTo>
                <a:lnTo>
                  <a:pt x="1383804" y="881926"/>
                </a:lnTo>
                <a:lnTo>
                  <a:pt x="1386852" y="884974"/>
                </a:lnTo>
                <a:lnTo>
                  <a:pt x="1399032" y="884974"/>
                </a:lnTo>
                <a:lnTo>
                  <a:pt x="1400543" y="881926"/>
                </a:lnTo>
                <a:lnTo>
                  <a:pt x="1400543" y="877354"/>
                </a:lnTo>
                <a:lnTo>
                  <a:pt x="1399032" y="875830"/>
                </a:lnTo>
                <a:close/>
              </a:path>
              <a:path w="3198495" h="885189">
                <a:moveTo>
                  <a:pt x="1424901" y="875830"/>
                </a:moveTo>
                <a:lnTo>
                  <a:pt x="1411198" y="875830"/>
                </a:lnTo>
                <a:lnTo>
                  <a:pt x="1409687" y="877354"/>
                </a:lnTo>
                <a:lnTo>
                  <a:pt x="1409687" y="881926"/>
                </a:lnTo>
                <a:lnTo>
                  <a:pt x="1411198" y="884974"/>
                </a:lnTo>
                <a:lnTo>
                  <a:pt x="1424901" y="884974"/>
                </a:lnTo>
                <a:lnTo>
                  <a:pt x="1426425" y="881926"/>
                </a:lnTo>
                <a:lnTo>
                  <a:pt x="1426425" y="877354"/>
                </a:lnTo>
                <a:lnTo>
                  <a:pt x="1424901" y="875830"/>
                </a:lnTo>
                <a:close/>
              </a:path>
              <a:path w="3198495" h="885189">
                <a:moveTo>
                  <a:pt x="1449260" y="875830"/>
                </a:moveTo>
                <a:lnTo>
                  <a:pt x="1437081" y="875830"/>
                </a:lnTo>
                <a:lnTo>
                  <a:pt x="1435557" y="877354"/>
                </a:lnTo>
                <a:lnTo>
                  <a:pt x="1435557" y="881926"/>
                </a:lnTo>
                <a:lnTo>
                  <a:pt x="1437081" y="884974"/>
                </a:lnTo>
                <a:lnTo>
                  <a:pt x="1449260" y="884974"/>
                </a:lnTo>
                <a:lnTo>
                  <a:pt x="1452308" y="881926"/>
                </a:lnTo>
                <a:lnTo>
                  <a:pt x="1452308" y="877354"/>
                </a:lnTo>
                <a:lnTo>
                  <a:pt x="1449260" y="875830"/>
                </a:lnTo>
                <a:close/>
              </a:path>
              <a:path w="3198495" h="885189">
                <a:moveTo>
                  <a:pt x="1475143" y="875830"/>
                </a:moveTo>
                <a:lnTo>
                  <a:pt x="1461439" y="875830"/>
                </a:lnTo>
                <a:lnTo>
                  <a:pt x="1459915" y="877354"/>
                </a:lnTo>
                <a:lnTo>
                  <a:pt x="1459915" y="881926"/>
                </a:lnTo>
                <a:lnTo>
                  <a:pt x="1461439" y="884974"/>
                </a:lnTo>
                <a:lnTo>
                  <a:pt x="1475143" y="884974"/>
                </a:lnTo>
                <a:lnTo>
                  <a:pt x="1476667" y="881926"/>
                </a:lnTo>
                <a:lnTo>
                  <a:pt x="1476667" y="877354"/>
                </a:lnTo>
                <a:lnTo>
                  <a:pt x="1475143" y="875830"/>
                </a:lnTo>
                <a:close/>
              </a:path>
              <a:path w="3198495" h="885189">
                <a:moveTo>
                  <a:pt x="1501025" y="875830"/>
                </a:moveTo>
                <a:lnTo>
                  <a:pt x="1487322" y="875830"/>
                </a:lnTo>
                <a:lnTo>
                  <a:pt x="1485798" y="877354"/>
                </a:lnTo>
                <a:lnTo>
                  <a:pt x="1485798" y="881926"/>
                </a:lnTo>
                <a:lnTo>
                  <a:pt x="1487322" y="884974"/>
                </a:lnTo>
                <a:lnTo>
                  <a:pt x="1501025" y="884974"/>
                </a:lnTo>
                <a:lnTo>
                  <a:pt x="1502549" y="881926"/>
                </a:lnTo>
                <a:lnTo>
                  <a:pt x="1502549" y="877354"/>
                </a:lnTo>
                <a:lnTo>
                  <a:pt x="1501025" y="875830"/>
                </a:lnTo>
                <a:close/>
              </a:path>
              <a:path w="3198495" h="885189">
                <a:moveTo>
                  <a:pt x="1525384" y="875830"/>
                </a:moveTo>
                <a:lnTo>
                  <a:pt x="1513205" y="875830"/>
                </a:lnTo>
                <a:lnTo>
                  <a:pt x="1510157" y="877354"/>
                </a:lnTo>
                <a:lnTo>
                  <a:pt x="1510157" y="881926"/>
                </a:lnTo>
                <a:lnTo>
                  <a:pt x="1513205" y="884974"/>
                </a:lnTo>
                <a:lnTo>
                  <a:pt x="1525384" y="884974"/>
                </a:lnTo>
                <a:lnTo>
                  <a:pt x="1528419" y="881926"/>
                </a:lnTo>
                <a:lnTo>
                  <a:pt x="1528419" y="877354"/>
                </a:lnTo>
                <a:lnTo>
                  <a:pt x="1525384" y="875830"/>
                </a:lnTo>
                <a:close/>
              </a:path>
              <a:path w="3198495" h="885189">
                <a:moveTo>
                  <a:pt x="1551254" y="875830"/>
                </a:moveTo>
                <a:lnTo>
                  <a:pt x="1537563" y="875830"/>
                </a:lnTo>
                <a:lnTo>
                  <a:pt x="1536039" y="877354"/>
                </a:lnTo>
                <a:lnTo>
                  <a:pt x="1536039" y="881926"/>
                </a:lnTo>
                <a:lnTo>
                  <a:pt x="1537563" y="884974"/>
                </a:lnTo>
                <a:lnTo>
                  <a:pt x="1551254" y="884974"/>
                </a:lnTo>
                <a:lnTo>
                  <a:pt x="1552778" y="881926"/>
                </a:lnTo>
                <a:lnTo>
                  <a:pt x="1552778" y="877354"/>
                </a:lnTo>
                <a:lnTo>
                  <a:pt x="1551254" y="875830"/>
                </a:lnTo>
                <a:close/>
              </a:path>
              <a:path w="3198495" h="885189">
                <a:moveTo>
                  <a:pt x="1577136" y="875830"/>
                </a:moveTo>
                <a:lnTo>
                  <a:pt x="1563433" y="875830"/>
                </a:lnTo>
                <a:lnTo>
                  <a:pt x="1561909" y="877354"/>
                </a:lnTo>
                <a:lnTo>
                  <a:pt x="1561909" y="881926"/>
                </a:lnTo>
                <a:lnTo>
                  <a:pt x="1563433" y="884974"/>
                </a:lnTo>
                <a:lnTo>
                  <a:pt x="1577136" y="884974"/>
                </a:lnTo>
                <a:lnTo>
                  <a:pt x="1578660" y="881926"/>
                </a:lnTo>
                <a:lnTo>
                  <a:pt x="1578660" y="877354"/>
                </a:lnTo>
                <a:lnTo>
                  <a:pt x="1577136" y="875830"/>
                </a:lnTo>
                <a:close/>
              </a:path>
              <a:path w="3198495" h="885189">
                <a:moveTo>
                  <a:pt x="1601495" y="875830"/>
                </a:moveTo>
                <a:lnTo>
                  <a:pt x="1589316" y="875830"/>
                </a:lnTo>
                <a:lnTo>
                  <a:pt x="1586268" y="877354"/>
                </a:lnTo>
                <a:lnTo>
                  <a:pt x="1586268" y="881926"/>
                </a:lnTo>
                <a:lnTo>
                  <a:pt x="1589316" y="884974"/>
                </a:lnTo>
                <a:lnTo>
                  <a:pt x="1601495" y="884974"/>
                </a:lnTo>
                <a:lnTo>
                  <a:pt x="1603019" y="881926"/>
                </a:lnTo>
                <a:lnTo>
                  <a:pt x="1603019" y="877354"/>
                </a:lnTo>
                <a:lnTo>
                  <a:pt x="1601495" y="875830"/>
                </a:lnTo>
                <a:close/>
              </a:path>
              <a:path w="3198495" h="885189">
                <a:moveTo>
                  <a:pt x="1627377" y="875830"/>
                </a:moveTo>
                <a:lnTo>
                  <a:pt x="1613674" y="875830"/>
                </a:lnTo>
                <a:lnTo>
                  <a:pt x="1612150" y="877354"/>
                </a:lnTo>
                <a:lnTo>
                  <a:pt x="1612150" y="881926"/>
                </a:lnTo>
                <a:lnTo>
                  <a:pt x="1613674" y="884974"/>
                </a:lnTo>
                <a:lnTo>
                  <a:pt x="1627377" y="884974"/>
                </a:lnTo>
                <a:lnTo>
                  <a:pt x="1628902" y="881926"/>
                </a:lnTo>
                <a:lnTo>
                  <a:pt x="1628902" y="877354"/>
                </a:lnTo>
                <a:lnTo>
                  <a:pt x="1627377" y="875830"/>
                </a:lnTo>
                <a:close/>
              </a:path>
              <a:path w="3198495" h="885189">
                <a:moveTo>
                  <a:pt x="1651736" y="875830"/>
                </a:moveTo>
                <a:lnTo>
                  <a:pt x="1639557" y="875830"/>
                </a:lnTo>
                <a:lnTo>
                  <a:pt x="1638033" y="877354"/>
                </a:lnTo>
                <a:lnTo>
                  <a:pt x="1638033" y="881926"/>
                </a:lnTo>
                <a:lnTo>
                  <a:pt x="1639557" y="884974"/>
                </a:lnTo>
                <a:lnTo>
                  <a:pt x="1651736" y="884974"/>
                </a:lnTo>
                <a:lnTo>
                  <a:pt x="1654771" y="881926"/>
                </a:lnTo>
                <a:lnTo>
                  <a:pt x="1654771" y="877354"/>
                </a:lnTo>
                <a:lnTo>
                  <a:pt x="1651736" y="875830"/>
                </a:lnTo>
                <a:close/>
              </a:path>
              <a:path w="3198495" h="885189">
                <a:moveTo>
                  <a:pt x="1677619" y="875830"/>
                </a:moveTo>
                <a:lnTo>
                  <a:pt x="1663915" y="875830"/>
                </a:lnTo>
                <a:lnTo>
                  <a:pt x="1662391" y="877354"/>
                </a:lnTo>
                <a:lnTo>
                  <a:pt x="1662391" y="881926"/>
                </a:lnTo>
                <a:lnTo>
                  <a:pt x="1663915" y="884974"/>
                </a:lnTo>
                <a:lnTo>
                  <a:pt x="1677619" y="884974"/>
                </a:lnTo>
                <a:lnTo>
                  <a:pt x="1679130" y="881926"/>
                </a:lnTo>
                <a:lnTo>
                  <a:pt x="1679130" y="877354"/>
                </a:lnTo>
                <a:lnTo>
                  <a:pt x="1677619" y="875830"/>
                </a:lnTo>
                <a:close/>
              </a:path>
              <a:path w="3198495" h="885189">
                <a:moveTo>
                  <a:pt x="1703489" y="875830"/>
                </a:moveTo>
                <a:lnTo>
                  <a:pt x="1689785" y="875830"/>
                </a:lnTo>
                <a:lnTo>
                  <a:pt x="1688274" y="877354"/>
                </a:lnTo>
                <a:lnTo>
                  <a:pt x="1688274" y="881926"/>
                </a:lnTo>
                <a:lnTo>
                  <a:pt x="1689785" y="884974"/>
                </a:lnTo>
                <a:lnTo>
                  <a:pt x="1703489" y="884974"/>
                </a:lnTo>
                <a:lnTo>
                  <a:pt x="1705013" y="881926"/>
                </a:lnTo>
                <a:lnTo>
                  <a:pt x="1705013" y="877354"/>
                </a:lnTo>
                <a:lnTo>
                  <a:pt x="1703489" y="875830"/>
                </a:lnTo>
                <a:close/>
              </a:path>
              <a:path w="3198495" h="885189">
                <a:moveTo>
                  <a:pt x="1727847" y="875830"/>
                </a:moveTo>
                <a:lnTo>
                  <a:pt x="1715668" y="875830"/>
                </a:lnTo>
                <a:lnTo>
                  <a:pt x="1714144" y="877354"/>
                </a:lnTo>
                <a:lnTo>
                  <a:pt x="1714144" y="881926"/>
                </a:lnTo>
                <a:lnTo>
                  <a:pt x="1715668" y="884974"/>
                </a:lnTo>
                <a:lnTo>
                  <a:pt x="1727847" y="884974"/>
                </a:lnTo>
                <a:lnTo>
                  <a:pt x="1730895" y="881926"/>
                </a:lnTo>
                <a:lnTo>
                  <a:pt x="1730895" y="877354"/>
                </a:lnTo>
                <a:lnTo>
                  <a:pt x="1727847" y="875830"/>
                </a:lnTo>
                <a:close/>
              </a:path>
              <a:path w="3198495" h="885189">
                <a:moveTo>
                  <a:pt x="1753730" y="875830"/>
                </a:moveTo>
                <a:lnTo>
                  <a:pt x="1740027" y="875830"/>
                </a:lnTo>
                <a:lnTo>
                  <a:pt x="1738502" y="877354"/>
                </a:lnTo>
                <a:lnTo>
                  <a:pt x="1738502" y="881926"/>
                </a:lnTo>
                <a:lnTo>
                  <a:pt x="1740027" y="884974"/>
                </a:lnTo>
                <a:lnTo>
                  <a:pt x="1753730" y="884974"/>
                </a:lnTo>
                <a:lnTo>
                  <a:pt x="1755254" y="881926"/>
                </a:lnTo>
                <a:lnTo>
                  <a:pt x="1755254" y="877354"/>
                </a:lnTo>
                <a:lnTo>
                  <a:pt x="1753730" y="875830"/>
                </a:lnTo>
                <a:close/>
              </a:path>
              <a:path w="3198495" h="885189">
                <a:moveTo>
                  <a:pt x="1779612" y="875830"/>
                </a:moveTo>
                <a:lnTo>
                  <a:pt x="1765909" y="875830"/>
                </a:lnTo>
                <a:lnTo>
                  <a:pt x="1764385" y="877354"/>
                </a:lnTo>
                <a:lnTo>
                  <a:pt x="1764385" y="881926"/>
                </a:lnTo>
                <a:lnTo>
                  <a:pt x="1765909" y="884974"/>
                </a:lnTo>
                <a:lnTo>
                  <a:pt x="1779612" y="884974"/>
                </a:lnTo>
                <a:lnTo>
                  <a:pt x="1781136" y="881926"/>
                </a:lnTo>
                <a:lnTo>
                  <a:pt x="1781136" y="877354"/>
                </a:lnTo>
                <a:lnTo>
                  <a:pt x="1779612" y="875830"/>
                </a:lnTo>
                <a:close/>
              </a:path>
              <a:path w="3198495" h="885189">
                <a:moveTo>
                  <a:pt x="1803971" y="875830"/>
                </a:moveTo>
                <a:lnTo>
                  <a:pt x="1791792" y="875830"/>
                </a:lnTo>
                <a:lnTo>
                  <a:pt x="1788744" y="877354"/>
                </a:lnTo>
                <a:lnTo>
                  <a:pt x="1788744" y="881926"/>
                </a:lnTo>
                <a:lnTo>
                  <a:pt x="1791792" y="884974"/>
                </a:lnTo>
                <a:lnTo>
                  <a:pt x="1803971" y="884974"/>
                </a:lnTo>
                <a:lnTo>
                  <a:pt x="1807006" y="881926"/>
                </a:lnTo>
                <a:lnTo>
                  <a:pt x="1807006" y="877354"/>
                </a:lnTo>
                <a:lnTo>
                  <a:pt x="1803971" y="875830"/>
                </a:lnTo>
                <a:close/>
              </a:path>
              <a:path w="3198495" h="885189">
                <a:moveTo>
                  <a:pt x="1829841" y="875830"/>
                </a:moveTo>
                <a:lnTo>
                  <a:pt x="1816150" y="875830"/>
                </a:lnTo>
                <a:lnTo>
                  <a:pt x="1814626" y="877354"/>
                </a:lnTo>
                <a:lnTo>
                  <a:pt x="1814626" y="881926"/>
                </a:lnTo>
                <a:lnTo>
                  <a:pt x="1816150" y="884974"/>
                </a:lnTo>
                <a:lnTo>
                  <a:pt x="1829841" y="884974"/>
                </a:lnTo>
                <a:lnTo>
                  <a:pt x="1831365" y="881926"/>
                </a:lnTo>
                <a:lnTo>
                  <a:pt x="1831365" y="877354"/>
                </a:lnTo>
                <a:lnTo>
                  <a:pt x="1829841" y="875830"/>
                </a:lnTo>
                <a:close/>
              </a:path>
              <a:path w="3198495" h="885189">
                <a:moveTo>
                  <a:pt x="1855723" y="875830"/>
                </a:moveTo>
                <a:lnTo>
                  <a:pt x="1842020" y="875830"/>
                </a:lnTo>
                <a:lnTo>
                  <a:pt x="1840496" y="877354"/>
                </a:lnTo>
                <a:lnTo>
                  <a:pt x="1840496" y="881926"/>
                </a:lnTo>
                <a:lnTo>
                  <a:pt x="1842020" y="884974"/>
                </a:lnTo>
                <a:lnTo>
                  <a:pt x="1855723" y="884974"/>
                </a:lnTo>
                <a:lnTo>
                  <a:pt x="1857247" y="881926"/>
                </a:lnTo>
                <a:lnTo>
                  <a:pt x="1857247" y="877354"/>
                </a:lnTo>
                <a:lnTo>
                  <a:pt x="1855723" y="875830"/>
                </a:lnTo>
                <a:close/>
              </a:path>
              <a:path w="3198495" h="885189">
                <a:moveTo>
                  <a:pt x="1880082" y="875830"/>
                </a:moveTo>
                <a:lnTo>
                  <a:pt x="1867903" y="875830"/>
                </a:lnTo>
                <a:lnTo>
                  <a:pt x="1864855" y="877354"/>
                </a:lnTo>
                <a:lnTo>
                  <a:pt x="1864855" y="881926"/>
                </a:lnTo>
                <a:lnTo>
                  <a:pt x="1867903" y="884974"/>
                </a:lnTo>
                <a:lnTo>
                  <a:pt x="1880082" y="884974"/>
                </a:lnTo>
                <a:lnTo>
                  <a:pt x="1881606" y="881926"/>
                </a:lnTo>
                <a:lnTo>
                  <a:pt x="1881606" y="877354"/>
                </a:lnTo>
                <a:lnTo>
                  <a:pt x="1880082" y="875830"/>
                </a:lnTo>
                <a:close/>
              </a:path>
              <a:path w="3198495" h="885189">
                <a:moveTo>
                  <a:pt x="1905965" y="875830"/>
                </a:moveTo>
                <a:lnTo>
                  <a:pt x="1892261" y="875830"/>
                </a:lnTo>
                <a:lnTo>
                  <a:pt x="1890737" y="877354"/>
                </a:lnTo>
                <a:lnTo>
                  <a:pt x="1890737" y="881926"/>
                </a:lnTo>
                <a:lnTo>
                  <a:pt x="1892261" y="884974"/>
                </a:lnTo>
                <a:lnTo>
                  <a:pt x="1905965" y="884974"/>
                </a:lnTo>
                <a:lnTo>
                  <a:pt x="1907489" y="881926"/>
                </a:lnTo>
                <a:lnTo>
                  <a:pt x="1907489" y="877354"/>
                </a:lnTo>
                <a:lnTo>
                  <a:pt x="1905965" y="875830"/>
                </a:lnTo>
                <a:close/>
              </a:path>
              <a:path w="3198495" h="885189">
                <a:moveTo>
                  <a:pt x="1930323" y="875830"/>
                </a:moveTo>
                <a:lnTo>
                  <a:pt x="1918144" y="875830"/>
                </a:lnTo>
                <a:lnTo>
                  <a:pt x="1916620" y="877354"/>
                </a:lnTo>
                <a:lnTo>
                  <a:pt x="1916620" y="881926"/>
                </a:lnTo>
                <a:lnTo>
                  <a:pt x="1918144" y="884974"/>
                </a:lnTo>
                <a:lnTo>
                  <a:pt x="1930323" y="884974"/>
                </a:lnTo>
                <a:lnTo>
                  <a:pt x="1933359" y="881926"/>
                </a:lnTo>
                <a:lnTo>
                  <a:pt x="1933359" y="877354"/>
                </a:lnTo>
                <a:lnTo>
                  <a:pt x="1930323" y="875830"/>
                </a:lnTo>
                <a:close/>
              </a:path>
              <a:path w="3198495" h="885189">
                <a:moveTo>
                  <a:pt x="1956193" y="875830"/>
                </a:moveTo>
                <a:lnTo>
                  <a:pt x="1942503" y="875830"/>
                </a:lnTo>
                <a:lnTo>
                  <a:pt x="1940979" y="877354"/>
                </a:lnTo>
                <a:lnTo>
                  <a:pt x="1940979" y="881926"/>
                </a:lnTo>
                <a:lnTo>
                  <a:pt x="1942503" y="884974"/>
                </a:lnTo>
                <a:lnTo>
                  <a:pt x="1956193" y="884974"/>
                </a:lnTo>
                <a:lnTo>
                  <a:pt x="1957717" y="881926"/>
                </a:lnTo>
                <a:lnTo>
                  <a:pt x="1957717" y="877354"/>
                </a:lnTo>
                <a:lnTo>
                  <a:pt x="1956193" y="875830"/>
                </a:lnTo>
                <a:close/>
              </a:path>
              <a:path w="3198495" h="885189">
                <a:moveTo>
                  <a:pt x="1982076" y="875830"/>
                </a:moveTo>
                <a:lnTo>
                  <a:pt x="1968372" y="875830"/>
                </a:lnTo>
                <a:lnTo>
                  <a:pt x="1966861" y="877354"/>
                </a:lnTo>
                <a:lnTo>
                  <a:pt x="1966861" y="881926"/>
                </a:lnTo>
                <a:lnTo>
                  <a:pt x="1968372" y="884974"/>
                </a:lnTo>
                <a:lnTo>
                  <a:pt x="1982076" y="884974"/>
                </a:lnTo>
                <a:lnTo>
                  <a:pt x="1983600" y="881926"/>
                </a:lnTo>
                <a:lnTo>
                  <a:pt x="1983600" y="877354"/>
                </a:lnTo>
                <a:lnTo>
                  <a:pt x="1982076" y="875830"/>
                </a:lnTo>
                <a:close/>
              </a:path>
              <a:path w="3198495" h="885189">
                <a:moveTo>
                  <a:pt x="2006434" y="875830"/>
                </a:moveTo>
                <a:lnTo>
                  <a:pt x="1994255" y="875830"/>
                </a:lnTo>
                <a:lnTo>
                  <a:pt x="1992731" y="877354"/>
                </a:lnTo>
                <a:lnTo>
                  <a:pt x="1992731" y="881926"/>
                </a:lnTo>
                <a:lnTo>
                  <a:pt x="1994255" y="884974"/>
                </a:lnTo>
                <a:lnTo>
                  <a:pt x="2006434" y="884974"/>
                </a:lnTo>
                <a:lnTo>
                  <a:pt x="2009482" y="881926"/>
                </a:lnTo>
                <a:lnTo>
                  <a:pt x="2009482" y="877354"/>
                </a:lnTo>
                <a:lnTo>
                  <a:pt x="2006434" y="875830"/>
                </a:lnTo>
                <a:close/>
              </a:path>
              <a:path w="3198495" h="885189">
                <a:moveTo>
                  <a:pt x="2032317" y="875830"/>
                </a:moveTo>
                <a:lnTo>
                  <a:pt x="2018614" y="875830"/>
                </a:lnTo>
                <a:lnTo>
                  <a:pt x="2017090" y="877354"/>
                </a:lnTo>
                <a:lnTo>
                  <a:pt x="2017090" y="881926"/>
                </a:lnTo>
                <a:lnTo>
                  <a:pt x="2018614" y="884974"/>
                </a:lnTo>
                <a:lnTo>
                  <a:pt x="2032317" y="884974"/>
                </a:lnTo>
                <a:lnTo>
                  <a:pt x="2033841" y="881926"/>
                </a:lnTo>
                <a:lnTo>
                  <a:pt x="2033841" y="877354"/>
                </a:lnTo>
                <a:lnTo>
                  <a:pt x="2032317" y="875830"/>
                </a:lnTo>
                <a:close/>
              </a:path>
              <a:path w="3198495" h="885189">
                <a:moveTo>
                  <a:pt x="2058200" y="875830"/>
                </a:moveTo>
                <a:lnTo>
                  <a:pt x="2044496" y="875830"/>
                </a:lnTo>
                <a:lnTo>
                  <a:pt x="2042972" y="877354"/>
                </a:lnTo>
                <a:lnTo>
                  <a:pt x="2042972" y="881926"/>
                </a:lnTo>
                <a:lnTo>
                  <a:pt x="2044496" y="884974"/>
                </a:lnTo>
                <a:lnTo>
                  <a:pt x="2058200" y="884974"/>
                </a:lnTo>
                <a:lnTo>
                  <a:pt x="2059724" y="881926"/>
                </a:lnTo>
                <a:lnTo>
                  <a:pt x="2059724" y="877354"/>
                </a:lnTo>
                <a:lnTo>
                  <a:pt x="2058200" y="875830"/>
                </a:lnTo>
                <a:close/>
              </a:path>
              <a:path w="3198495" h="885189">
                <a:moveTo>
                  <a:pt x="2082558" y="875830"/>
                </a:moveTo>
                <a:lnTo>
                  <a:pt x="2070379" y="875830"/>
                </a:lnTo>
                <a:lnTo>
                  <a:pt x="2067331" y="877354"/>
                </a:lnTo>
                <a:lnTo>
                  <a:pt x="2067331" y="881926"/>
                </a:lnTo>
                <a:lnTo>
                  <a:pt x="2070379" y="884974"/>
                </a:lnTo>
                <a:lnTo>
                  <a:pt x="2082558" y="884974"/>
                </a:lnTo>
                <a:lnTo>
                  <a:pt x="2085594" y="881926"/>
                </a:lnTo>
                <a:lnTo>
                  <a:pt x="2085594" y="877354"/>
                </a:lnTo>
                <a:lnTo>
                  <a:pt x="2082558" y="875830"/>
                </a:lnTo>
                <a:close/>
              </a:path>
              <a:path w="3198495" h="885189">
                <a:moveTo>
                  <a:pt x="2108428" y="875830"/>
                </a:moveTo>
                <a:lnTo>
                  <a:pt x="2094738" y="875830"/>
                </a:lnTo>
                <a:lnTo>
                  <a:pt x="2093214" y="877354"/>
                </a:lnTo>
                <a:lnTo>
                  <a:pt x="2093214" y="881926"/>
                </a:lnTo>
                <a:lnTo>
                  <a:pt x="2094738" y="884974"/>
                </a:lnTo>
                <a:lnTo>
                  <a:pt x="2108428" y="884974"/>
                </a:lnTo>
                <a:lnTo>
                  <a:pt x="2109952" y="881926"/>
                </a:lnTo>
                <a:lnTo>
                  <a:pt x="2109952" y="877354"/>
                </a:lnTo>
                <a:lnTo>
                  <a:pt x="2108428" y="875830"/>
                </a:lnTo>
                <a:close/>
              </a:path>
              <a:path w="3198495" h="885189">
                <a:moveTo>
                  <a:pt x="2134311" y="875830"/>
                </a:moveTo>
                <a:lnTo>
                  <a:pt x="2120607" y="875830"/>
                </a:lnTo>
                <a:lnTo>
                  <a:pt x="2119083" y="877354"/>
                </a:lnTo>
                <a:lnTo>
                  <a:pt x="2119083" y="881926"/>
                </a:lnTo>
                <a:lnTo>
                  <a:pt x="2120607" y="884974"/>
                </a:lnTo>
                <a:lnTo>
                  <a:pt x="2134311" y="884974"/>
                </a:lnTo>
                <a:lnTo>
                  <a:pt x="2135835" y="881926"/>
                </a:lnTo>
                <a:lnTo>
                  <a:pt x="2135835" y="877354"/>
                </a:lnTo>
                <a:lnTo>
                  <a:pt x="2134311" y="875830"/>
                </a:lnTo>
                <a:close/>
              </a:path>
              <a:path w="3198495" h="885189">
                <a:moveTo>
                  <a:pt x="2158669" y="875830"/>
                </a:moveTo>
                <a:lnTo>
                  <a:pt x="2146490" y="875830"/>
                </a:lnTo>
                <a:lnTo>
                  <a:pt x="2143442" y="877354"/>
                </a:lnTo>
                <a:lnTo>
                  <a:pt x="2143442" y="881926"/>
                </a:lnTo>
                <a:lnTo>
                  <a:pt x="2146490" y="884974"/>
                </a:lnTo>
                <a:lnTo>
                  <a:pt x="2158669" y="884974"/>
                </a:lnTo>
                <a:lnTo>
                  <a:pt x="2160193" y="881926"/>
                </a:lnTo>
                <a:lnTo>
                  <a:pt x="2160193" y="877354"/>
                </a:lnTo>
                <a:lnTo>
                  <a:pt x="2158669" y="875830"/>
                </a:lnTo>
                <a:close/>
              </a:path>
              <a:path w="3198495" h="885189">
                <a:moveTo>
                  <a:pt x="2184552" y="875830"/>
                </a:moveTo>
                <a:lnTo>
                  <a:pt x="2170849" y="875830"/>
                </a:lnTo>
                <a:lnTo>
                  <a:pt x="2169325" y="877354"/>
                </a:lnTo>
                <a:lnTo>
                  <a:pt x="2169325" y="881926"/>
                </a:lnTo>
                <a:lnTo>
                  <a:pt x="2170849" y="884974"/>
                </a:lnTo>
                <a:lnTo>
                  <a:pt x="2184552" y="884974"/>
                </a:lnTo>
                <a:lnTo>
                  <a:pt x="2186076" y="881926"/>
                </a:lnTo>
                <a:lnTo>
                  <a:pt x="2186076" y="877354"/>
                </a:lnTo>
                <a:lnTo>
                  <a:pt x="2184552" y="875830"/>
                </a:lnTo>
                <a:close/>
              </a:path>
              <a:path w="3198495" h="885189">
                <a:moveTo>
                  <a:pt x="2208910" y="875830"/>
                </a:moveTo>
                <a:lnTo>
                  <a:pt x="2196731" y="875830"/>
                </a:lnTo>
                <a:lnTo>
                  <a:pt x="2195207" y="877354"/>
                </a:lnTo>
                <a:lnTo>
                  <a:pt x="2195207" y="881926"/>
                </a:lnTo>
                <a:lnTo>
                  <a:pt x="2196731" y="884974"/>
                </a:lnTo>
                <a:lnTo>
                  <a:pt x="2208910" y="884974"/>
                </a:lnTo>
                <a:lnTo>
                  <a:pt x="2211946" y="881926"/>
                </a:lnTo>
                <a:lnTo>
                  <a:pt x="2211946" y="877354"/>
                </a:lnTo>
                <a:lnTo>
                  <a:pt x="2208910" y="875830"/>
                </a:lnTo>
                <a:close/>
              </a:path>
              <a:path w="3198495" h="885189">
                <a:moveTo>
                  <a:pt x="2234793" y="875830"/>
                </a:moveTo>
                <a:lnTo>
                  <a:pt x="2221090" y="875830"/>
                </a:lnTo>
                <a:lnTo>
                  <a:pt x="2219566" y="877354"/>
                </a:lnTo>
                <a:lnTo>
                  <a:pt x="2219566" y="881926"/>
                </a:lnTo>
                <a:lnTo>
                  <a:pt x="2221090" y="884974"/>
                </a:lnTo>
                <a:lnTo>
                  <a:pt x="2234793" y="884974"/>
                </a:lnTo>
                <a:lnTo>
                  <a:pt x="2236304" y="881926"/>
                </a:lnTo>
                <a:lnTo>
                  <a:pt x="2236304" y="877354"/>
                </a:lnTo>
                <a:lnTo>
                  <a:pt x="2234793" y="875830"/>
                </a:lnTo>
                <a:close/>
              </a:path>
              <a:path w="3198495" h="885189">
                <a:moveTo>
                  <a:pt x="2260663" y="875830"/>
                </a:moveTo>
                <a:lnTo>
                  <a:pt x="2246960" y="875830"/>
                </a:lnTo>
                <a:lnTo>
                  <a:pt x="2245448" y="877354"/>
                </a:lnTo>
                <a:lnTo>
                  <a:pt x="2245448" y="881926"/>
                </a:lnTo>
                <a:lnTo>
                  <a:pt x="2246960" y="884974"/>
                </a:lnTo>
                <a:lnTo>
                  <a:pt x="2260663" y="884974"/>
                </a:lnTo>
                <a:lnTo>
                  <a:pt x="2262187" y="881926"/>
                </a:lnTo>
                <a:lnTo>
                  <a:pt x="2262187" y="877354"/>
                </a:lnTo>
                <a:lnTo>
                  <a:pt x="2260663" y="875830"/>
                </a:lnTo>
                <a:close/>
              </a:path>
              <a:path w="3198495" h="885189">
                <a:moveTo>
                  <a:pt x="2285022" y="875830"/>
                </a:moveTo>
                <a:lnTo>
                  <a:pt x="2272842" y="875830"/>
                </a:lnTo>
                <a:lnTo>
                  <a:pt x="2269794" y="877354"/>
                </a:lnTo>
                <a:lnTo>
                  <a:pt x="2269794" y="881926"/>
                </a:lnTo>
                <a:lnTo>
                  <a:pt x="2272842" y="884974"/>
                </a:lnTo>
                <a:lnTo>
                  <a:pt x="2285022" y="884974"/>
                </a:lnTo>
                <a:lnTo>
                  <a:pt x="2288070" y="881926"/>
                </a:lnTo>
                <a:lnTo>
                  <a:pt x="2288070" y="877354"/>
                </a:lnTo>
                <a:lnTo>
                  <a:pt x="2285022" y="875830"/>
                </a:lnTo>
                <a:close/>
              </a:path>
              <a:path w="3198495" h="885189">
                <a:moveTo>
                  <a:pt x="2310904" y="875830"/>
                </a:moveTo>
                <a:lnTo>
                  <a:pt x="2297201" y="875830"/>
                </a:lnTo>
                <a:lnTo>
                  <a:pt x="2295677" y="877354"/>
                </a:lnTo>
                <a:lnTo>
                  <a:pt x="2295677" y="881926"/>
                </a:lnTo>
                <a:lnTo>
                  <a:pt x="2297201" y="884974"/>
                </a:lnTo>
                <a:lnTo>
                  <a:pt x="2310904" y="884974"/>
                </a:lnTo>
                <a:lnTo>
                  <a:pt x="2312428" y="881926"/>
                </a:lnTo>
                <a:lnTo>
                  <a:pt x="2312428" y="877354"/>
                </a:lnTo>
                <a:lnTo>
                  <a:pt x="2310904" y="875830"/>
                </a:lnTo>
                <a:close/>
              </a:path>
              <a:path w="3198495" h="885189">
                <a:moveTo>
                  <a:pt x="2336787" y="875830"/>
                </a:moveTo>
                <a:lnTo>
                  <a:pt x="2323084" y="875830"/>
                </a:lnTo>
                <a:lnTo>
                  <a:pt x="2321560" y="877354"/>
                </a:lnTo>
                <a:lnTo>
                  <a:pt x="2321560" y="881926"/>
                </a:lnTo>
                <a:lnTo>
                  <a:pt x="2323084" y="884974"/>
                </a:lnTo>
                <a:lnTo>
                  <a:pt x="2336787" y="884974"/>
                </a:lnTo>
                <a:lnTo>
                  <a:pt x="2338311" y="881926"/>
                </a:lnTo>
                <a:lnTo>
                  <a:pt x="2338311" y="877354"/>
                </a:lnTo>
                <a:lnTo>
                  <a:pt x="2336787" y="875830"/>
                </a:lnTo>
                <a:close/>
              </a:path>
              <a:path w="3198495" h="885189">
                <a:moveTo>
                  <a:pt x="2361145" y="875830"/>
                </a:moveTo>
                <a:lnTo>
                  <a:pt x="2348966" y="875830"/>
                </a:lnTo>
                <a:lnTo>
                  <a:pt x="2345918" y="877354"/>
                </a:lnTo>
                <a:lnTo>
                  <a:pt x="2345918" y="881926"/>
                </a:lnTo>
                <a:lnTo>
                  <a:pt x="2348966" y="884974"/>
                </a:lnTo>
                <a:lnTo>
                  <a:pt x="2361145" y="884974"/>
                </a:lnTo>
                <a:lnTo>
                  <a:pt x="2362657" y="881926"/>
                </a:lnTo>
                <a:lnTo>
                  <a:pt x="2362657" y="877354"/>
                </a:lnTo>
                <a:lnTo>
                  <a:pt x="2361145" y="875830"/>
                </a:lnTo>
                <a:close/>
              </a:path>
              <a:path w="3198495" h="885189">
                <a:moveTo>
                  <a:pt x="2387015" y="875830"/>
                </a:moveTo>
                <a:lnTo>
                  <a:pt x="2373325" y="875830"/>
                </a:lnTo>
                <a:lnTo>
                  <a:pt x="2371801" y="877354"/>
                </a:lnTo>
                <a:lnTo>
                  <a:pt x="2371801" y="881926"/>
                </a:lnTo>
                <a:lnTo>
                  <a:pt x="2373325" y="884974"/>
                </a:lnTo>
                <a:lnTo>
                  <a:pt x="2387015" y="884974"/>
                </a:lnTo>
                <a:lnTo>
                  <a:pt x="2388539" y="881926"/>
                </a:lnTo>
                <a:lnTo>
                  <a:pt x="2388539" y="877354"/>
                </a:lnTo>
                <a:lnTo>
                  <a:pt x="2387015" y="875830"/>
                </a:lnTo>
                <a:close/>
              </a:path>
              <a:path w="3198495" h="885189">
                <a:moveTo>
                  <a:pt x="2412898" y="875830"/>
                </a:moveTo>
                <a:lnTo>
                  <a:pt x="2399195" y="875830"/>
                </a:lnTo>
                <a:lnTo>
                  <a:pt x="2397683" y="877354"/>
                </a:lnTo>
                <a:lnTo>
                  <a:pt x="2397683" y="881926"/>
                </a:lnTo>
                <a:lnTo>
                  <a:pt x="2399195" y="884974"/>
                </a:lnTo>
                <a:lnTo>
                  <a:pt x="2412898" y="884974"/>
                </a:lnTo>
                <a:lnTo>
                  <a:pt x="2414422" y="881926"/>
                </a:lnTo>
                <a:lnTo>
                  <a:pt x="2414422" y="877354"/>
                </a:lnTo>
                <a:lnTo>
                  <a:pt x="2412898" y="875830"/>
                </a:lnTo>
                <a:close/>
              </a:path>
              <a:path w="3198495" h="885189">
                <a:moveTo>
                  <a:pt x="2437257" y="875830"/>
                </a:moveTo>
                <a:lnTo>
                  <a:pt x="2425077" y="875830"/>
                </a:lnTo>
                <a:lnTo>
                  <a:pt x="2422029" y="877354"/>
                </a:lnTo>
                <a:lnTo>
                  <a:pt x="2422029" y="881926"/>
                </a:lnTo>
                <a:lnTo>
                  <a:pt x="2425077" y="884974"/>
                </a:lnTo>
                <a:lnTo>
                  <a:pt x="2437257" y="884974"/>
                </a:lnTo>
                <a:lnTo>
                  <a:pt x="2438781" y="881926"/>
                </a:lnTo>
                <a:lnTo>
                  <a:pt x="2438781" y="877354"/>
                </a:lnTo>
                <a:lnTo>
                  <a:pt x="2437257" y="875830"/>
                </a:lnTo>
                <a:close/>
              </a:path>
              <a:path w="3198495" h="885189">
                <a:moveTo>
                  <a:pt x="2463139" y="875830"/>
                </a:moveTo>
                <a:lnTo>
                  <a:pt x="2449436" y="875830"/>
                </a:lnTo>
                <a:lnTo>
                  <a:pt x="2447912" y="877354"/>
                </a:lnTo>
                <a:lnTo>
                  <a:pt x="2447912" y="881926"/>
                </a:lnTo>
                <a:lnTo>
                  <a:pt x="2449436" y="884974"/>
                </a:lnTo>
                <a:lnTo>
                  <a:pt x="2463139" y="884974"/>
                </a:lnTo>
                <a:lnTo>
                  <a:pt x="2464663" y="881926"/>
                </a:lnTo>
                <a:lnTo>
                  <a:pt x="2464663" y="877354"/>
                </a:lnTo>
                <a:lnTo>
                  <a:pt x="2463139" y="875830"/>
                </a:lnTo>
                <a:close/>
              </a:path>
              <a:path w="3198495" h="885189">
                <a:moveTo>
                  <a:pt x="2487498" y="875830"/>
                </a:moveTo>
                <a:lnTo>
                  <a:pt x="2475318" y="875830"/>
                </a:lnTo>
                <a:lnTo>
                  <a:pt x="2473794" y="877354"/>
                </a:lnTo>
                <a:lnTo>
                  <a:pt x="2473794" y="881926"/>
                </a:lnTo>
                <a:lnTo>
                  <a:pt x="2475318" y="884974"/>
                </a:lnTo>
                <a:lnTo>
                  <a:pt x="2487498" y="884974"/>
                </a:lnTo>
                <a:lnTo>
                  <a:pt x="2490533" y="881926"/>
                </a:lnTo>
                <a:lnTo>
                  <a:pt x="2490533" y="877354"/>
                </a:lnTo>
                <a:lnTo>
                  <a:pt x="2487498" y="875830"/>
                </a:lnTo>
                <a:close/>
              </a:path>
              <a:path w="3198495" h="885189">
                <a:moveTo>
                  <a:pt x="2513368" y="875830"/>
                </a:moveTo>
                <a:lnTo>
                  <a:pt x="2499677" y="875830"/>
                </a:lnTo>
                <a:lnTo>
                  <a:pt x="2498153" y="877354"/>
                </a:lnTo>
                <a:lnTo>
                  <a:pt x="2498153" y="881926"/>
                </a:lnTo>
                <a:lnTo>
                  <a:pt x="2499677" y="884974"/>
                </a:lnTo>
                <a:lnTo>
                  <a:pt x="2513368" y="884974"/>
                </a:lnTo>
                <a:lnTo>
                  <a:pt x="2514892" y="881926"/>
                </a:lnTo>
                <a:lnTo>
                  <a:pt x="2514892" y="877354"/>
                </a:lnTo>
                <a:lnTo>
                  <a:pt x="2513368" y="875830"/>
                </a:lnTo>
                <a:close/>
              </a:path>
              <a:path w="3198495" h="885189">
                <a:moveTo>
                  <a:pt x="2539250" y="875830"/>
                </a:moveTo>
                <a:lnTo>
                  <a:pt x="2525547" y="875830"/>
                </a:lnTo>
                <a:lnTo>
                  <a:pt x="2524036" y="877354"/>
                </a:lnTo>
                <a:lnTo>
                  <a:pt x="2524036" y="881926"/>
                </a:lnTo>
                <a:lnTo>
                  <a:pt x="2525547" y="884974"/>
                </a:lnTo>
                <a:lnTo>
                  <a:pt x="2539250" y="884974"/>
                </a:lnTo>
                <a:lnTo>
                  <a:pt x="2540774" y="881926"/>
                </a:lnTo>
                <a:lnTo>
                  <a:pt x="2540774" y="877354"/>
                </a:lnTo>
                <a:lnTo>
                  <a:pt x="2539250" y="875830"/>
                </a:lnTo>
                <a:close/>
              </a:path>
              <a:path w="3198495" h="885189">
                <a:moveTo>
                  <a:pt x="2563609" y="875830"/>
                </a:moveTo>
                <a:lnTo>
                  <a:pt x="2551429" y="875830"/>
                </a:lnTo>
                <a:lnTo>
                  <a:pt x="2548394" y="877354"/>
                </a:lnTo>
                <a:lnTo>
                  <a:pt x="2548394" y="881926"/>
                </a:lnTo>
                <a:lnTo>
                  <a:pt x="2551429" y="884974"/>
                </a:lnTo>
                <a:lnTo>
                  <a:pt x="2563609" y="884974"/>
                </a:lnTo>
                <a:lnTo>
                  <a:pt x="2566657" y="881926"/>
                </a:lnTo>
                <a:lnTo>
                  <a:pt x="2566657" y="877354"/>
                </a:lnTo>
                <a:lnTo>
                  <a:pt x="2563609" y="875830"/>
                </a:lnTo>
                <a:close/>
              </a:path>
              <a:path w="3198495" h="885189">
                <a:moveTo>
                  <a:pt x="2589491" y="875830"/>
                </a:moveTo>
                <a:lnTo>
                  <a:pt x="2575788" y="875830"/>
                </a:lnTo>
                <a:lnTo>
                  <a:pt x="2574264" y="877354"/>
                </a:lnTo>
                <a:lnTo>
                  <a:pt x="2574264" y="881926"/>
                </a:lnTo>
                <a:lnTo>
                  <a:pt x="2575788" y="884974"/>
                </a:lnTo>
                <a:lnTo>
                  <a:pt x="2589491" y="884974"/>
                </a:lnTo>
                <a:lnTo>
                  <a:pt x="2591015" y="881926"/>
                </a:lnTo>
                <a:lnTo>
                  <a:pt x="2591015" y="877354"/>
                </a:lnTo>
                <a:lnTo>
                  <a:pt x="2589491" y="875830"/>
                </a:lnTo>
                <a:close/>
              </a:path>
              <a:path w="3198495" h="885189">
                <a:moveTo>
                  <a:pt x="2615374" y="875830"/>
                </a:moveTo>
                <a:lnTo>
                  <a:pt x="2601671" y="875830"/>
                </a:lnTo>
                <a:lnTo>
                  <a:pt x="2600147" y="877354"/>
                </a:lnTo>
                <a:lnTo>
                  <a:pt x="2600147" y="881926"/>
                </a:lnTo>
                <a:lnTo>
                  <a:pt x="2601671" y="884974"/>
                </a:lnTo>
                <a:lnTo>
                  <a:pt x="2615374" y="884974"/>
                </a:lnTo>
                <a:lnTo>
                  <a:pt x="2616898" y="881926"/>
                </a:lnTo>
                <a:lnTo>
                  <a:pt x="2616898" y="877354"/>
                </a:lnTo>
                <a:lnTo>
                  <a:pt x="2615374" y="875830"/>
                </a:lnTo>
                <a:close/>
              </a:path>
              <a:path w="3198495" h="885189">
                <a:moveTo>
                  <a:pt x="2639733" y="875830"/>
                </a:moveTo>
                <a:lnTo>
                  <a:pt x="2627553" y="875830"/>
                </a:lnTo>
                <a:lnTo>
                  <a:pt x="2624505" y="877354"/>
                </a:lnTo>
                <a:lnTo>
                  <a:pt x="2624505" y="881926"/>
                </a:lnTo>
                <a:lnTo>
                  <a:pt x="2627553" y="884974"/>
                </a:lnTo>
                <a:lnTo>
                  <a:pt x="2639733" y="884974"/>
                </a:lnTo>
                <a:lnTo>
                  <a:pt x="2641257" y="881926"/>
                </a:lnTo>
                <a:lnTo>
                  <a:pt x="2641257" y="877354"/>
                </a:lnTo>
                <a:lnTo>
                  <a:pt x="2639733" y="875830"/>
                </a:lnTo>
                <a:close/>
              </a:path>
              <a:path w="3198495" h="885189">
                <a:moveTo>
                  <a:pt x="2665603" y="875830"/>
                </a:moveTo>
                <a:lnTo>
                  <a:pt x="2651912" y="875830"/>
                </a:lnTo>
                <a:lnTo>
                  <a:pt x="2650388" y="877354"/>
                </a:lnTo>
                <a:lnTo>
                  <a:pt x="2650388" y="881926"/>
                </a:lnTo>
                <a:lnTo>
                  <a:pt x="2651912" y="884974"/>
                </a:lnTo>
                <a:lnTo>
                  <a:pt x="2665603" y="884974"/>
                </a:lnTo>
                <a:lnTo>
                  <a:pt x="2667127" y="881926"/>
                </a:lnTo>
                <a:lnTo>
                  <a:pt x="2667127" y="877354"/>
                </a:lnTo>
                <a:lnTo>
                  <a:pt x="2665603" y="875830"/>
                </a:lnTo>
                <a:close/>
              </a:path>
              <a:path w="3198495" h="885189">
                <a:moveTo>
                  <a:pt x="2691485" y="875830"/>
                </a:moveTo>
                <a:lnTo>
                  <a:pt x="2677782" y="875830"/>
                </a:lnTo>
                <a:lnTo>
                  <a:pt x="2676258" y="877354"/>
                </a:lnTo>
                <a:lnTo>
                  <a:pt x="2676258" y="881926"/>
                </a:lnTo>
                <a:lnTo>
                  <a:pt x="2677782" y="884974"/>
                </a:lnTo>
                <a:lnTo>
                  <a:pt x="2691485" y="884974"/>
                </a:lnTo>
                <a:lnTo>
                  <a:pt x="2693009" y="881926"/>
                </a:lnTo>
                <a:lnTo>
                  <a:pt x="2693009" y="877354"/>
                </a:lnTo>
                <a:lnTo>
                  <a:pt x="2691485" y="875830"/>
                </a:lnTo>
                <a:close/>
              </a:path>
              <a:path w="3198495" h="885189">
                <a:moveTo>
                  <a:pt x="2715844" y="875830"/>
                </a:moveTo>
                <a:lnTo>
                  <a:pt x="2703664" y="875830"/>
                </a:lnTo>
                <a:lnTo>
                  <a:pt x="2700616" y="877354"/>
                </a:lnTo>
                <a:lnTo>
                  <a:pt x="2700616" y="881926"/>
                </a:lnTo>
                <a:lnTo>
                  <a:pt x="2703664" y="884974"/>
                </a:lnTo>
                <a:lnTo>
                  <a:pt x="2715844" y="884974"/>
                </a:lnTo>
                <a:lnTo>
                  <a:pt x="2717368" y="881926"/>
                </a:lnTo>
                <a:lnTo>
                  <a:pt x="2717368" y="877354"/>
                </a:lnTo>
                <a:lnTo>
                  <a:pt x="2715844" y="875830"/>
                </a:lnTo>
                <a:close/>
              </a:path>
              <a:path w="3198495" h="885189">
                <a:moveTo>
                  <a:pt x="2741726" y="875830"/>
                </a:moveTo>
                <a:lnTo>
                  <a:pt x="2728023" y="875830"/>
                </a:lnTo>
                <a:lnTo>
                  <a:pt x="2726499" y="877354"/>
                </a:lnTo>
                <a:lnTo>
                  <a:pt x="2726499" y="881926"/>
                </a:lnTo>
                <a:lnTo>
                  <a:pt x="2728023" y="884974"/>
                </a:lnTo>
                <a:lnTo>
                  <a:pt x="2741726" y="884974"/>
                </a:lnTo>
                <a:lnTo>
                  <a:pt x="2743250" y="881926"/>
                </a:lnTo>
                <a:lnTo>
                  <a:pt x="2743250" y="877354"/>
                </a:lnTo>
                <a:lnTo>
                  <a:pt x="2741726" y="875830"/>
                </a:lnTo>
                <a:close/>
              </a:path>
              <a:path w="3198495" h="885189">
                <a:moveTo>
                  <a:pt x="2766085" y="875830"/>
                </a:moveTo>
                <a:lnTo>
                  <a:pt x="2753906" y="875830"/>
                </a:lnTo>
                <a:lnTo>
                  <a:pt x="2752382" y="877354"/>
                </a:lnTo>
                <a:lnTo>
                  <a:pt x="2752382" y="881926"/>
                </a:lnTo>
                <a:lnTo>
                  <a:pt x="2753906" y="884974"/>
                </a:lnTo>
                <a:lnTo>
                  <a:pt x="2766085" y="884974"/>
                </a:lnTo>
                <a:lnTo>
                  <a:pt x="2769120" y="881926"/>
                </a:lnTo>
                <a:lnTo>
                  <a:pt x="2769120" y="877354"/>
                </a:lnTo>
                <a:lnTo>
                  <a:pt x="2766085" y="875830"/>
                </a:lnTo>
                <a:close/>
              </a:path>
              <a:path w="3198495" h="885189">
                <a:moveTo>
                  <a:pt x="2791968" y="875830"/>
                </a:moveTo>
                <a:lnTo>
                  <a:pt x="2778264" y="875830"/>
                </a:lnTo>
                <a:lnTo>
                  <a:pt x="2776740" y="877354"/>
                </a:lnTo>
                <a:lnTo>
                  <a:pt x="2776740" y="881926"/>
                </a:lnTo>
                <a:lnTo>
                  <a:pt x="2778264" y="884974"/>
                </a:lnTo>
                <a:lnTo>
                  <a:pt x="2791968" y="884974"/>
                </a:lnTo>
                <a:lnTo>
                  <a:pt x="2793479" y="881926"/>
                </a:lnTo>
                <a:lnTo>
                  <a:pt x="2793479" y="877354"/>
                </a:lnTo>
                <a:lnTo>
                  <a:pt x="2791968" y="875830"/>
                </a:lnTo>
                <a:close/>
              </a:path>
              <a:path w="3198495" h="885189">
                <a:moveTo>
                  <a:pt x="2817837" y="875830"/>
                </a:moveTo>
                <a:lnTo>
                  <a:pt x="2804134" y="875830"/>
                </a:lnTo>
                <a:lnTo>
                  <a:pt x="2802623" y="877354"/>
                </a:lnTo>
                <a:lnTo>
                  <a:pt x="2802623" y="881926"/>
                </a:lnTo>
                <a:lnTo>
                  <a:pt x="2804134" y="884974"/>
                </a:lnTo>
                <a:lnTo>
                  <a:pt x="2817837" y="884974"/>
                </a:lnTo>
                <a:lnTo>
                  <a:pt x="2819361" y="881926"/>
                </a:lnTo>
                <a:lnTo>
                  <a:pt x="2819361" y="877354"/>
                </a:lnTo>
                <a:lnTo>
                  <a:pt x="2817837" y="875830"/>
                </a:lnTo>
                <a:close/>
              </a:path>
              <a:path w="3198495" h="885189">
                <a:moveTo>
                  <a:pt x="2842196" y="875830"/>
                </a:moveTo>
                <a:lnTo>
                  <a:pt x="2830017" y="875830"/>
                </a:lnTo>
                <a:lnTo>
                  <a:pt x="2826969" y="877354"/>
                </a:lnTo>
                <a:lnTo>
                  <a:pt x="2826969" y="881926"/>
                </a:lnTo>
                <a:lnTo>
                  <a:pt x="2830017" y="884974"/>
                </a:lnTo>
                <a:lnTo>
                  <a:pt x="2842196" y="884974"/>
                </a:lnTo>
                <a:lnTo>
                  <a:pt x="2845244" y="881926"/>
                </a:lnTo>
                <a:lnTo>
                  <a:pt x="2845244" y="877354"/>
                </a:lnTo>
                <a:lnTo>
                  <a:pt x="2842196" y="875830"/>
                </a:lnTo>
                <a:close/>
              </a:path>
              <a:path w="3198495" h="885189">
                <a:moveTo>
                  <a:pt x="2868079" y="875830"/>
                </a:moveTo>
                <a:lnTo>
                  <a:pt x="2854375" y="875830"/>
                </a:lnTo>
                <a:lnTo>
                  <a:pt x="2852851" y="877354"/>
                </a:lnTo>
                <a:lnTo>
                  <a:pt x="2852851" y="881926"/>
                </a:lnTo>
                <a:lnTo>
                  <a:pt x="2854375" y="884974"/>
                </a:lnTo>
                <a:lnTo>
                  <a:pt x="2868079" y="884974"/>
                </a:lnTo>
                <a:lnTo>
                  <a:pt x="2869603" y="881926"/>
                </a:lnTo>
                <a:lnTo>
                  <a:pt x="2869603" y="877354"/>
                </a:lnTo>
                <a:lnTo>
                  <a:pt x="2868079" y="875830"/>
                </a:lnTo>
                <a:close/>
              </a:path>
              <a:path w="3198495" h="885189">
                <a:moveTo>
                  <a:pt x="2893961" y="875830"/>
                </a:moveTo>
                <a:lnTo>
                  <a:pt x="2880258" y="875830"/>
                </a:lnTo>
                <a:lnTo>
                  <a:pt x="2878734" y="877354"/>
                </a:lnTo>
                <a:lnTo>
                  <a:pt x="2878734" y="881926"/>
                </a:lnTo>
                <a:lnTo>
                  <a:pt x="2880258" y="884974"/>
                </a:lnTo>
                <a:lnTo>
                  <a:pt x="2893961" y="884974"/>
                </a:lnTo>
                <a:lnTo>
                  <a:pt x="2895485" y="881926"/>
                </a:lnTo>
                <a:lnTo>
                  <a:pt x="2895485" y="877354"/>
                </a:lnTo>
                <a:lnTo>
                  <a:pt x="2893961" y="875830"/>
                </a:lnTo>
                <a:close/>
              </a:path>
              <a:path w="3198495" h="885189">
                <a:moveTo>
                  <a:pt x="2918320" y="875830"/>
                </a:moveTo>
                <a:lnTo>
                  <a:pt x="2906141" y="875830"/>
                </a:lnTo>
                <a:lnTo>
                  <a:pt x="2903093" y="877354"/>
                </a:lnTo>
                <a:lnTo>
                  <a:pt x="2903093" y="881926"/>
                </a:lnTo>
                <a:lnTo>
                  <a:pt x="2906141" y="884974"/>
                </a:lnTo>
                <a:lnTo>
                  <a:pt x="2918320" y="884974"/>
                </a:lnTo>
                <a:lnTo>
                  <a:pt x="2919831" y="881926"/>
                </a:lnTo>
                <a:lnTo>
                  <a:pt x="2919831" y="877354"/>
                </a:lnTo>
                <a:lnTo>
                  <a:pt x="2918320" y="875830"/>
                </a:lnTo>
                <a:close/>
              </a:path>
              <a:path w="3198495" h="885189">
                <a:moveTo>
                  <a:pt x="2944190" y="875830"/>
                </a:moveTo>
                <a:lnTo>
                  <a:pt x="2930499" y="875830"/>
                </a:lnTo>
                <a:lnTo>
                  <a:pt x="2928975" y="877354"/>
                </a:lnTo>
                <a:lnTo>
                  <a:pt x="2928975" y="881926"/>
                </a:lnTo>
                <a:lnTo>
                  <a:pt x="2930499" y="884974"/>
                </a:lnTo>
                <a:lnTo>
                  <a:pt x="2944190" y="884974"/>
                </a:lnTo>
                <a:lnTo>
                  <a:pt x="2945714" y="881926"/>
                </a:lnTo>
                <a:lnTo>
                  <a:pt x="2945714" y="877354"/>
                </a:lnTo>
                <a:lnTo>
                  <a:pt x="2944190" y="875830"/>
                </a:lnTo>
                <a:close/>
              </a:path>
              <a:path w="3198495" h="885189">
                <a:moveTo>
                  <a:pt x="2968548" y="875830"/>
                </a:moveTo>
                <a:lnTo>
                  <a:pt x="2956369" y="875830"/>
                </a:lnTo>
                <a:lnTo>
                  <a:pt x="2954858" y="877354"/>
                </a:lnTo>
                <a:lnTo>
                  <a:pt x="2954858" y="881926"/>
                </a:lnTo>
                <a:lnTo>
                  <a:pt x="2956369" y="884974"/>
                </a:lnTo>
                <a:lnTo>
                  <a:pt x="2968548" y="884974"/>
                </a:lnTo>
                <a:lnTo>
                  <a:pt x="2971596" y="881926"/>
                </a:lnTo>
                <a:lnTo>
                  <a:pt x="2971596" y="877354"/>
                </a:lnTo>
                <a:lnTo>
                  <a:pt x="2968548" y="875830"/>
                </a:lnTo>
                <a:close/>
              </a:path>
              <a:path w="3198495" h="885189">
                <a:moveTo>
                  <a:pt x="2994431" y="875830"/>
                </a:moveTo>
                <a:lnTo>
                  <a:pt x="2982252" y="875830"/>
                </a:lnTo>
                <a:lnTo>
                  <a:pt x="2979204" y="877354"/>
                </a:lnTo>
                <a:lnTo>
                  <a:pt x="2979204" y="881926"/>
                </a:lnTo>
                <a:lnTo>
                  <a:pt x="2982252" y="884974"/>
                </a:lnTo>
                <a:lnTo>
                  <a:pt x="2994431" y="884974"/>
                </a:lnTo>
                <a:lnTo>
                  <a:pt x="2995955" y="881926"/>
                </a:lnTo>
                <a:lnTo>
                  <a:pt x="2995955" y="877354"/>
                </a:lnTo>
                <a:lnTo>
                  <a:pt x="2994431" y="875830"/>
                </a:lnTo>
                <a:close/>
              </a:path>
              <a:path w="3198495" h="885189">
                <a:moveTo>
                  <a:pt x="3020314" y="875830"/>
                </a:moveTo>
                <a:lnTo>
                  <a:pt x="3006610" y="875830"/>
                </a:lnTo>
                <a:lnTo>
                  <a:pt x="3005086" y="877354"/>
                </a:lnTo>
                <a:lnTo>
                  <a:pt x="3005086" y="881926"/>
                </a:lnTo>
                <a:lnTo>
                  <a:pt x="3006610" y="884974"/>
                </a:lnTo>
                <a:lnTo>
                  <a:pt x="3020314" y="884974"/>
                </a:lnTo>
                <a:lnTo>
                  <a:pt x="3021838" y="881926"/>
                </a:lnTo>
                <a:lnTo>
                  <a:pt x="3021838" y="877354"/>
                </a:lnTo>
                <a:lnTo>
                  <a:pt x="3020314" y="875830"/>
                </a:lnTo>
                <a:close/>
              </a:path>
              <a:path w="3198495" h="885189">
                <a:moveTo>
                  <a:pt x="3044672" y="875830"/>
                </a:moveTo>
                <a:lnTo>
                  <a:pt x="3032493" y="875830"/>
                </a:lnTo>
                <a:lnTo>
                  <a:pt x="3030969" y="877354"/>
                </a:lnTo>
                <a:lnTo>
                  <a:pt x="3030969" y="881926"/>
                </a:lnTo>
                <a:lnTo>
                  <a:pt x="3032493" y="884974"/>
                </a:lnTo>
                <a:lnTo>
                  <a:pt x="3044672" y="884974"/>
                </a:lnTo>
                <a:lnTo>
                  <a:pt x="3047707" y="881926"/>
                </a:lnTo>
                <a:lnTo>
                  <a:pt x="3047707" y="877354"/>
                </a:lnTo>
                <a:lnTo>
                  <a:pt x="3044672" y="875830"/>
                </a:lnTo>
                <a:close/>
              </a:path>
              <a:path w="3198495" h="885189">
                <a:moveTo>
                  <a:pt x="3070555" y="875830"/>
                </a:moveTo>
                <a:lnTo>
                  <a:pt x="3056851" y="875830"/>
                </a:lnTo>
                <a:lnTo>
                  <a:pt x="3055327" y="877354"/>
                </a:lnTo>
                <a:lnTo>
                  <a:pt x="3055327" y="881926"/>
                </a:lnTo>
                <a:lnTo>
                  <a:pt x="3056851" y="884974"/>
                </a:lnTo>
                <a:lnTo>
                  <a:pt x="3070555" y="884974"/>
                </a:lnTo>
                <a:lnTo>
                  <a:pt x="3072066" y="881926"/>
                </a:lnTo>
                <a:lnTo>
                  <a:pt x="3072066" y="877354"/>
                </a:lnTo>
                <a:lnTo>
                  <a:pt x="3070555" y="875830"/>
                </a:lnTo>
                <a:close/>
              </a:path>
              <a:path w="3198495" h="885189">
                <a:moveTo>
                  <a:pt x="3096425" y="875830"/>
                </a:moveTo>
                <a:lnTo>
                  <a:pt x="3082721" y="875830"/>
                </a:lnTo>
                <a:lnTo>
                  <a:pt x="3081210" y="877354"/>
                </a:lnTo>
                <a:lnTo>
                  <a:pt x="3081210" y="881926"/>
                </a:lnTo>
                <a:lnTo>
                  <a:pt x="3082721" y="884974"/>
                </a:lnTo>
                <a:lnTo>
                  <a:pt x="3096425" y="884974"/>
                </a:lnTo>
                <a:lnTo>
                  <a:pt x="3097949" y="881926"/>
                </a:lnTo>
                <a:lnTo>
                  <a:pt x="3097949" y="877354"/>
                </a:lnTo>
                <a:lnTo>
                  <a:pt x="3096425" y="875830"/>
                </a:lnTo>
                <a:close/>
              </a:path>
              <a:path w="3198495" h="885189">
                <a:moveTo>
                  <a:pt x="3120783" y="875830"/>
                </a:moveTo>
                <a:lnTo>
                  <a:pt x="3108604" y="875830"/>
                </a:lnTo>
                <a:lnTo>
                  <a:pt x="3105569" y="877354"/>
                </a:lnTo>
                <a:lnTo>
                  <a:pt x="3105569" y="881926"/>
                </a:lnTo>
                <a:lnTo>
                  <a:pt x="3108604" y="884974"/>
                </a:lnTo>
                <a:lnTo>
                  <a:pt x="3120783" y="884974"/>
                </a:lnTo>
                <a:lnTo>
                  <a:pt x="3123831" y="881926"/>
                </a:lnTo>
                <a:lnTo>
                  <a:pt x="3123831" y="877354"/>
                </a:lnTo>
                <a:lnTo>
                  <a:pt x="3120783" y="875830"/>
                </a:lnTo>
                <a:close/>
              </a:path>
              <a:path w="3198495" h="885189">
                <a:moveTo>
                  <a:pt x="3146666" y="875830"/>
                </a:moveTo>
                <a:lnTo>
                  <a:pt x="3132963" y="875830"/>
                </a:lnTo>
                <a:lnTo>
                  <a:pt x="3131439" y="877354"/>
                </a:lnTo>
                <a:lnTo>
                  <a:pt x="3131439" y="881926"/>
                </a:lnTo>
                <a:lnTo>
                  <a:pt x="3132963" y="884974"/>
                </a:lnTo>
                <a:lnTo>
                  <a:pt x="3146666" y="884974"/>
                </a:lnTo>
                <a:lnTo>
                  <a:pt x="3148190" y="881926"/>
                </a:lnTo>
                <a:lnTo>
                  <a:pt x="3148190" y="877354"/>
                </a:lnTo>
                <a:lnTo>
                  <a:pt x="3146666" y="875830"/>
                </a:lnTo>
                <a:close/>
              </a:path>
              <a:path w="3198495" h="885189">
                <a:moveTo>
                  <a:pt x="3172548" y="875830"/>
                </a:moveTo>
                <a:lnTo>
                  <a:pt x="3158845" y="875830"/>
                </a:lnTo>
                <a:lnTo>
                  <a:pt x="3157321" y="877354"/>
                </a:lnTo>
                <a:lnTo>
                  <a:pt x="3157321" y="881926"/>
                </a:lnTo>
                <a:lnTo>
                  <a:pt x="3158845" y="884974"/>
                </a:lnTo>
                <a:lnTo>
                  <a:pt x="3172548" y="884974"/>
                </a:lnTo>
                <a:lnTo>
                  <a:pt x="3174072" y="881926"/>
                </a:lnTo>
                <a:lnTo>
                  <a:pt x="3174072" y="877354"/>
                </a:lnTo>
                <a:lnTo>
                  <a:pt x="3172548" y="875830"/>
                </a:lnTo>
                <a:close/>
              </a:path>
              <a:path w="3198495" h="885189">
                <a:moveTo>
                  <a:pt x="3192335" y="875830"/>
                </a:moveTo>
                <a:lnTo>
                  <a:pt x="3184728" y="875830"/>
                </a:lnTo>
                <a:lnTo>
                  <a:pt x="3181680" y="877354"/>
                </a:lnTo>
                <a:lnTo>
                  <a:pt x="3181680" y="881926"/>
                </a:lnTo>
                <a:lnTo>
                  <a:pt x="3184728" y="884974"/>
                </a:lnTo>
                <a:lnTo>
                  <a:pt x="3196907" y="884974"/>
                </a:lnTo>
                <a:lnTo>
                  <a:pt x="3198431" y="881926"/>
                </a:lnTo>
                <a:lnTo>
                  <a:pt x="3198431" y="880402"/>
                </a:lnTo>
                <a:lnTo>
                  <a:pt x="3189287" y="880402"/>
                </a:lnTo>
                <a:lnTo>
                  <a:pt x="3189287" y="877354"/>
                </a:lnTo>
                <a:lnTo>
                  <a:pt x="3192335" y="875830"/>
                </a:lnTo>
                <a:close/>
              </a:path>
              <a:path w="3198495" h="885189">
                <a:moveTo>
                  <a:pt x="3193859" y="875830"/>
                </a:moveTo>
                <a:lnTo>
                  <a:pt x="3192335" y="875830"/>
                </a:lnTo>
                <a:lnTo>
                  <a:pt x="3189287" y="877354"/>
                </a:lnTo>
                <a:lnTo>
                  <a:pt x="3189287" y="880402"/>
                </a:lnTo>
                <a:lnTo>
                  <a:pt x="3193859" y="875830"/>
                </a:lnTo>
                <a:close/>
              </a:path>
              <a:path w="3198495" h="885189">
                <a:moveTo>
                  <a:pt x="3196907" y="875830"/>
                </a:moveTo>
                <a:lnTo>
                  <a:pt x="3193859" y="875830"/>
                </a:lnTo>
                <a:lnTo>
                  <a:pt x="3189287" y="880402"/>
                </a:lnTo>
                <a:lnTo>
                  <a:pt x="3198431" y="880402"/>
                </a:lnTo>
                <a:lnTo>
                  <a:pt x="3198431" y="877354"/>
                </a:lnTo>
                <a:lnTo>
                  <a:pt x="3196907" y="875830"/>
                </a:lnTo>
                <a:close/>
              </a:path>
              <a:path w="3198495" h="885189">
                <a:moveTo>
                  <a:pt x="3196907" y="849934"/>
                </a:moveTo>
                <a:lnTo>
                  <a:pt x="3192335" y="849934"/>
                </a:lnTo>
                <a:lnTo>
                  <a:pt x="3189287" y="851458"/>
                </a:lnTo>
                <a:lnTo>
                  <a:pt x="3189287" y="865174"/>
                </a:lnTo>
                <a:lnTo>
                  <a:pt x="3192335" y="866698"/>
                </a:lnTo>
                <a:lnTo>
                  <a:pt x="3196907" y="866698"/>
                </a:lnTo>
                <a:lnTo>
                  <a:pt x="3198431" y="865174"/>
                </a:lnTo>
                <a:lnTo>
                  <a:pt x="3198431" y="851458"/>
                </a:lnTo>
                <a:lnTo>
                  <a:pt x="3196907" y="849934"/>
                </a:lnTo>
                <a:close/>
              </a:path>
              <a:path w="3198495" h="885189">
                <a:moveTo>
                  <a:pt x="3196907" y="824052"/>
                </a:moveTo>
                <a:lnTo>
                  <a:pt x="3192335" y="824052"/>
                </a:lnTo>
                <a:lnTo>
                  <a:pt x="3189287" y="827087"/>
                </a:lnTo>
                <a:lnTo>
                  <a:pt x="3189287" y="839279"/>
                </a:lnTo>
                <a:lnTo>
                  <a:pt x="3192335" y="840803"/>
                </a:lnTo>
                <a:lnTo>
                  <a:pt x="3196907" y="840803"/>
                </a:lnTo>
                <a:lnTo>
                  <a:pt x="3198431" y="839279"/>
                </a:lnTo>
                <a:lnTo>
                  <a:pt x="3198431" y="827087"/>
                </a:lnTo>
                <a:lnTo>
                  <a:pt x="3196907" y="824052"/>
                </a:lnTo>
                <a:close/>
              </a:path>
              <a:path w="3198495" h="885189">
                <a:moveTo>
                  <a:pt x="3196907" y="799680"/>
                </a:moveTo>
                <a:lnTo>
                  <a:pt x="3192335" y="799680"/>
                </a:lnTo>
                <a:lnTo>
                  <a:pt x="3189287" y="801204"/>
                </a:lnTo>
                <a:lnTo>
                  <a:pt x="3189287" y="814908"/>
                </a:lnTo>
                <a:lnTo>
                  <a:pt x="3192335" y="816432"/>
                </a:lnTo>
                <a:lnTo>
                  <a:pt x="3196907" y="816432"/>
                </a:lnTo>
                <a:lnTo>
                  <a:pt x="3198431" y="814908"/>
                </a:lnTo>
                <a:lnTo>
                  <a:pt x="3198431" y="801204"/>
                </a:lnTo>
                <a:lnTo>
                  <a:pt x="3196907" y="799680"/>
                </a:lnTo>
                <a:close/>
              </a:path>
              <a:path w="3198495" h="885189">
                <a:moveTo>
                  <a:pt x="3196907" y="773785"/>
                </a:moveTo>
                <a:lnTo>
                  <a:pt x="3192335" y="773785"/>
                </a:lnTo>
                <a:lnTo>
                  <a:pt x="3189287" y="775309"/>
                </a:lnTo>
                <a:lnTo>
                  <a:pt x="3189287" y="789012"/>
                </a:lnTo>
                <a:lnTo>
                  <a:pt x="3192335" y="790536"/>
                </a:lnTo>
                <a:lnTo>
                  <a:pt x="3196907" y="790536"/>
                </a:lnTo>
                <a:lnTo>
                  <a:pt x="3198431" y="789012"/>
                </a:lnTo>
                <a:lnTo>
                  <a:pt x="3198431" y="775309"/>
                </a:lnTo>
                <a:lnTo>
                  <a:pt x="3196907" y="773785"/>
                </a:lnTo>
                <a:close/>
              </a:path>
              <a:path w="3198495" h="885189">
                <a:moveTo>
                  <a:pt x="3196907" y="749414"/>
                </a:moveTo>
                <a:lnTo>
                  <a:pt x="3192335" y="749414"/>
                </a:lnTo>
                <a:lnTo>
                  <a:pt x="3189287" y="750938"/>
                </a:lnTo>
                <a:lnTo>
                  <a:pt x="3189287" y="763117"/>
                </a:lnTo>
                <a:lnTo>
                  <a:pt x="3192335" y="766165"/>
                </a:lnTo>
                <a:lnTo>
                  <a:pt x="3196907" y="766165"/>
                </a:lnTo>
                <a:lnTo>
                  <a:pt x="3198431" y="763117"/>
                </a:lnTo>
                <a:lnTo>
                  <a:pt x="3198431" y="750938"/>
                </a:lnTo>
                <a:lnTo>
                  <a:pt x="3196907" y="749414"/>
                </a:lnTo>
                <a:close/>
              </a:path>
              <a:path w="3198495" h="885189">
                <a:moveTo>
                  <a:pt x="3196907" y="723518"/>
                </a:moveTo>
                <a:lnTo>
                  <a:pt x="3192335" y="723518"/>
                </a:lnTo>
                <a:lnTo>
                  <a:pt x="3189287" y="725042"/>
                </a:lnTo>
                <a:lnTo>
                  <a:pt x="3189287" y="738746"/>
                </a:lnTo>
                <a:lnTo>
                  <a:pt x="3192335" y="740270"/>
                </a:lnTo>
                <a:lnTo>
                  <a:pt x="3196907" y="740270"/>
                </a:lnTo>
                <a:lnTo>
                  <a:pt x="3198431" y="738746"/>
                </a:lnTo>
                <a:lnTo>
                  <a:pt x="3198431" y="725042"/>
                </a:lnTo>
                <a:lnTo>
                  <a:pt x="3196907" y="723518"/>
                </a:lnTo>
                <a:close/>
              </a:path>
              <a:path w="3198495" h="885189">
                <a:moveTo>
                  <a:pt x="3196907" y="697623"/>
                </a:moveTo>
                <a:lnTo>
                  <a:pt x="3192335" y="697623"/>
                </a:lnTo>
                <a:lnTo>
                  <a:pt x="3189287" y="700671"/>
                </a:lnTo>
                <a:lnTo>
                  <a:pt x="3189287" y="712850"/>
                </a:lnTo>
                <a:lnTo>
                  <a:pt x="3192335" y="714374"/>
                </a:lnTo>
                <a:lnTo>
                  <a:pt x="3196907" y="714374"/>
                </a:lnTo>
                <a:lnTo>
                  <a:pt x="3198431" y="712850"/>
                </a:lnTo>
                <a:lnTo>
                  <a:pt x="3198431" y="700671"/>
                </a:lnTo>
                <a:lnTo>
                  <a:pt x="3196907" y="697623"/>
                </a:lnTo>
                <a:close/>
              </a:path>
              <a:path w="3198495" h="885189">
                <a:moveTo>
                  <a:pt x="3196907" y="673252"/>
                </a:moveTo>
                <a:lnTo>
                  <a:pt x="3192335" y="673252"/>
                </a:lnTo>
                <a:lnTo>
                  <a:pt x="3189287" y="674776"/>
                </a:lnTo>
                <a:lnTo>
                  <a:pt x="3189287" y="688479"/>
                </a:lnTo>
                <a:lnTo>
                  <a:pt x="3192335" y="690003"/>
                </a:lnTo>
                <a:lnTo>
                  <a:pt x="3196907" y="690003"/>
                </a:lnTo>
                <a:lnTo>
                  <a:pt x="3198431" y="688479"/>
                </a:lnTo>
                <a:lnTo>
                  <a:pt x="3198431" y="674776"/>
                </a:lnTo>
                <a:lnTo>
                  <a:pt x="3196907" y="673252"/>
                </a:lnTo>
                <a:close/>
              </a:path>
              <a:path w="3198495" h="885189">
                <a:moveTo>
                  <a:pt x="3196907" y="647357"/>
                </a:moveTo>
                <a:lnTo>
                  <a:pt x="3192335" y="647357"/>
                </a:lnTo>
                <a:lnTo>
                  <a:pt x="3189287" y="648881"/>
                </a:lnTo>
                <a:lnTo>
                  <a:pt x="3189287" y="662584"/>
                </a:lnTo>
                <a:lnTo>
                  <a:pt x="3192335" y="664108"/>
                </a:lnTo>
                <a:lnTo>
                  <a:pt x="3196907" y="664108"/>
                </a:lnTo>
                <a:lnTo>
                  <a:pt x="3198431" y="662584"/>
                </a:lnTo>
                <a:lnTo>
                  <a:pt x="3198431" y="648881"/>
                </a:lnTo>
                <a:lnTo>
                  <a:pt x="3196907" y="647357"/>
                </a:lnTo>
                <a:close/>
              </a:path>
              <a:path w="3198495" h="885189">
                <a:moveTo>
                  <a:pt x="3196907" y="622985"/>
                </a:moveTo>
                <a:lnTo>
                  <a:pt x="3192335" y="622985"/>
                </a:lnTo>
                <a:lnTo>
                  <a:pt x="3189287" y="624509"/>
                </a:lnTo>
                <a:lnTo>
                  <a:pt x="3189287" y="636689"/>
                </a:lnTo>
                <a:lnTo>
                  <a:pt x="3192335" y="639737"/>
                </a:lnTo>
                <a:lnTo>
                  <a:pt x="3196907" y="639737"/>
                </a:lnTo>
                <a:lnTo>
                  <a:pt x="3198431" y="636689"/>
                </a:lnTo>
                <a:lnTo>
                  <a:pt x="3198431" y="624509"/>
                </a:lnTo>
                <a:lnTo>
                  <a:pt x="3196907" y="622985"/>
                </a:lnTo>
                <a:close/>
              </a:path>
              <a:path w="3198495" h="885189">
                <a:moveTo>
                  <a:pt x="3196907" y="597090"/>
                </a:moveTo>
                <a:lnTo>
                  <a:pt x="3192335" y="597090"/>
                </a:lnTo>
                <a:lnTo>
                  <a:pt x="3189287" y="598614"/>
                </a:lnTo>
                <a:lnTo>
                  <a:pt x="3189287" y="612330"/>
                </a:lnTo>
                <a:lnTo>
                  <a:pt x="3192335" y="613841"/>
                </a:lnTo>
                <a:lnTo>
                  <a:pt x="3196907" y="613841"/>
                </a:lnTo>
                <a:lnTo>
                  <a:pt x="3198431" y="612330"/>
                </a:lnTo>
                <a:lnTo>
                  <a:pt x="3198431" y="598614"/>
                </a:lnTo>
                <a:lnTo>
                  <a:pt x="3196907" y="597090"/>
                </a:lnTo>
                <a:close/>
              </a:path>
              <a:path w="3198495" h="885189">
                <a:moveTo>
                  <a:pt x="3196907" y="571195"/>
                </a:moveTo>
                <a:lnTo>
                  <a:pt x="3192335" y="571195"/>
                </a:lnTo>
                <a:lnTo>
                  <a:pt x="3189287" y="574243"/>
                </a:lnTo>
                <a:lnTo>
                  <a:pt x="3189287" y="586435"/>
                </a:lnTo>
                <a:lnTo>
                  <a:pt x="3192335" y="587959"/>
                </a:lnTo>
                <a:lnTo>
                  <a:pt x="3196907" y="587959"/>
                </a:lnTo>
                <a:lnTo>
                  <a:pt x="3198431" y="586435"/>
                </a:lnTo>
                <a:lnTo>
                  <a:pt x="3198431" y="574243"/>
                </a:lnTo>
                <a:lnTo>
                  <a:pt x="3196907" y="571195"/>
                </a:lnTo>
                <a:close/>
              </a:path>
              <a:path w="3198495" h="885189">
                <a:moveTo>
                  <a:pt x="3196907" y="546823"/>
                </a:moveTo>
                <a:lnTo>
                  <a:pt x="3192335" y="546823"/>
                </a:lnTo>
                <a:lnTo>
                  <a:pt x="3189287" y="548347"/>
                </a:lnTo>
                <a:lnTo>
                  <a:pt x="3189287" y="562063"/>
                </a:lnTo>
                <a:lnTo>
                  <a:pt x="3192335" y="563587"/>
                </a:lnTo>
                <a:lnTo>
                  <a:pt x="3196907" y="563587"/>
                </a:lnTo>
                <a:lnTo>
                  <a:pt x="3198431" y="562063"/>
                </a:lnTo>
                <a:lnTo>
                  <a:pt x="3198431" y="548347"/>
                </a:lnTo>
                <a:lnTo>
                  <a:pt x="3196907" y="546823"/>
                </a:lnTo>
                <a:close/>
              </a:path>
              <a:path w="3198495" h="885189">
                <a:moveTo>
                  <a:pt x="3196907" y="520928"/>
                </a:moveTo>
                <a:lnTo>
                  <a:pt x="3192335" y="520928"/>
                </a:lnTo>
                <a:lnTo>
                  <a:pt x="3189287" y="522452"/>
                </a:lnTo>
                <a:lnTo>
                  <a:pt x="3189287" y="536168"/>
                </a:lnTo>
                <a:lnTo>
                  <a:pt x="3192335" y="537692"/>
                </a:lnTo>
                <a:lnTo>
                  <a:pt x="3196907" y="537692"/>
                </a:lnTo>
                <a:lnTo>
                  <a:pt x="3198431" y="536168"/>
                </a:lnTo>
                <a:lnTo>
                  <a:pt x="3198431" y="522452"/>
                </a:lnTo>
                <a:lnTo>
                  <a:pt x="3196907" y="520928"/>
                </a:lnTo>
                <a:close/>
              </a:path>
              <a:path w="3198495" h="885189">
                <a:moveTo>
                  <a:pt x="3196907" y="496557"/>
                </a:moveTo>
                <a:lnTo>
                  <a:pt x="3192335" y="496557"/>
                </a:lnTo>
                <a:lnTo>
                  <a:pt x="3189287" y="498081"/>
                </a:lnTo>
                <a:lnTo>
                  <a:pt x="3189287" y="510273"/>
                </a:lnTo>
                <a:lnTo>
                  <a:pt x="3192335" y="513321"/>
                </a:lnTo>
                <a:lnTo>
                  <a:pt x="3196907" y="513321"/>
                </a:lnTo>
                <a:lnTo>
                  <a:pt x="3198431" y="510273"/>
                </a:lnTo>
                <a:lnTo>
                  <a:pt x="3198431" y="498081"/>
                </a:lnTo>
                <a:lnTo>
                  <a:pt x="3196907" y="496557"/>
                </a:lnTo>
                <a:close/>
              </a:path>
              <a:path w="3198495" h="885189">
                <a:moveTo>
                  <a:pt x="3196907" y="470674"/>
                </a:moveTo>
                <a:lnTo>
                  <a:pt x="3192335" y="470674"/>
                </a:lnTo>
                <a:lnTo>
                  <a:pt x="3189287" y="472185"/>
                </a:lnTo>
                <a:lnTo>
                  <a:pt x="3189287" y="485901"/>
                </a:lnTo>
                <a:lnTo>
                  <a:pt x="3192335" y="487425"/>
                </a:lnTo>
                <a:lnTo>
                  <a:pt x="3196907" y="487425"/>
                </a:lnTo>
                <a:lnTo>
                  <a:pt x="3198431" y="485901"/>
                </a:lnTo>
                <a:lnTo>
                  <a:pt x="3198431" y="472185"/>
                </a:lnTo>
                <a:lnTo>
                  <a:pt x="3196907" y="470674"/>
                </a:lnTo>
                <a:close/>
              </a:path>
              <a:path w="3198495" h="885189">
                <a:moveTo>
                  <a:pt x="3196907" y="444779"/>
                </a:moveTo>
                <a:lnTo>
                  <a:pt x="3192335" y="444779"/>
                </a:lnTo>
                <a:lnTo>
                  <a:pt x="3189287" y="447814"/>
                </a:lnTo>
                <a:lnTo>
                  <a:pt x="3189287" y="460006"/>
                </a:lnTo>
                <a:lnTo>
                  <a:pt x="3192335" y="461530"/>
                </a:lnTo>
                <a:lnTo>
                  <a:pt x="3196907" y="461530"/>
                </a:lnTo>
                <a:lnTo>
                  <a:pt x="3198431" y="460006"/>
                </a:lnTo>
                <a:lnTo>
                  <a:pt x="3198431" y="447814"/>
                </a:lnTo>
                <a:lnTo>
                  <a:pt x="3196907" y="444779"/>
                </a:lnTo>
                <a:close/>
              </a:path>
              <a:path w="3198495" h="885189">
                <a:moveTo>
                  <a:pt x="3196907" y="420408"/>
                </a:moveTo>
                <a:lnTo>
                  <a:pt x="3192335" y="420408"/>
                </a:lnTo>
                <a:lnTo>
                  <a:pt x="3189287" y="421932"/>
                </a:lnTo>
                <a:lnTo>
                  <a:pt x="3189287" y="435635"/>
                </a:lnTo>
                <a:lnTo>
                  <a:pt x="3192335" y="437159"/>
                </a:lnTo>
                <a:lnTo>
                  <a:pt x="3196907" y="437159"/>
                </a:lnTo>
                <a:lnTo>
                  <a:pt x="3198431" y="435635"/>
                </a:lnTo>
                <a:lnTo>
                  <a:pt x="3198431" y="421932"/>
                </a:lnTo>
                <a:lnTo>
                  <a:pt x="3196907" y="420408"/>
                </a:lnTo>
                <a:close/>
              </a:path>
              <a:path w="3198495" h="885189">
                <a:moveTo>
                  <a:pt x="3196907" y="394512"/>
                </a:moveTo>
                <a:lnTo>
                  <a:pt x="3192335" y="394512"/>
                </a:lnTo>
                <a:lnTo>
                  <a:pt x="3189287" y="396036"/>
                </a:lnTo>
                <a:lnTo>
                  <a:pt x="3189287" y="409740"/>
                </a:lnTo>
                <a:lnTo>
                  <a:pt x="3192335" y="411264"/>
                </a:lnTo>
                <a:lnTo>
                  <a:pt x="3196907" y="411264"/>
                </a:lnTo>
                <a:lnTo>
                  <a:pt x="3198431" y="409740"/>
                </a:lnTo>
                <a:lnTo>
                  <a:pt x="3198431" y="396036"/>
                </a:lnTo>
                <a:lnTo>
                  <a:pt x="3196907" y="394512"/>
                </a:lnTo>
                <a:close/>
              </a:path>
              <a:path w="3198495" h="885189">
                <a:moveTo>
                  <a:pt x="3196907" y="370141"/>
                </a:moveTo>
                <a:lnTo>
                  <a:pt x="3192335" y="370141"/>
                </a:lnTo>
                <a:lnTo>
                  <a:pt x="3189287" y="371665"/>
                </a:lnTo>
                <a:lnTo>
                  <a:pt x="3189287" y="383844"/>
                </a:lnTo>
                <a:lnTo>
                  <a:pt x="3192335" y="386892"/>
                </a:lnTo>
                <a:lnTo>
                  <a:pt x="3196907" y="386892"/>
                </a:lnTo>
                <a:lnTo>
                  <a:pt x="3198431" y="383844"/>
                </a:lnTo>
                <a:lnTo>
                  <a:pt x="3198431" y="371665"/>
                </a:lnTo>
                <a:lnTo>
                  <a:pt x="3196907" y="370141"/>
                </a:lnTo>
                <a:close/>
              </a:path>
              <a:path w="3198495" h="885189">
                <a:moveTo>
                  <a:pt x="3196907" y="344246"/>
                </a:moveTo>
                <a:lnTo>
                  <a:pt x="3192335" y="344246"/>
                </a:lnTo>
                <a:lnTo>
                  <a:pt x="3189287" y="345770"/>
                </a:lnTo>
                <a:lnTo>
                  <a:pt x="3189287" y="359473"/>
                </a:lnTo>
                <a:lnTo>
                  <a:pt x="3192335" y="360997"/>
                </a:lnTo>
                <a:lnTo>
                  <a:pt x="3196907" y="360997"/>
                </a:lnTo>
                <a:lnTo>
                  <a:pt x="3198431" y="359473"/>
                </a:lnTo>
                <a:lnTo>
                  <a:pt x="3198431" y="345770"/>
                </a:lnTo>
                <a:lnTo>
                  <a:pt x="3196907" y="344246"/>
                </a:lnTo>
                <a:close/>
              </a:path>
              <a:path w="3198495" h="885189">
                <a:moveTo>
                  <a:pt x="3196907" y="318350"/>
                </a:moveTo>
                <a:lnTo>
                  <a:pt x="3192335" y="318350"/>
                </a:lnTo>
                <a:lnTo>
                  <a:pt x="3189287" y="321398"/>
                </a:lnTo>
                <a:lnTo>
                  <a:pt x="3189287" y="333578"/>
                </a:lnTo>
                <a:lnTo>
                  <a:pt x="3192335" y="335102"/>
                </a:lnTo>
                <a:lnTo>
                  <a:pt x="3196907" y="335102"/>
                </a:lnTo>
                <a:lnTo>
                  <a:pt x="3198431" y="333578"/>
                </a:lnTo>
                <a:lnTo>
                  <a:pt x="3198431" y="321398"/>
                </a:lnTo>
                <a:lnTo>
                  <a:pt x="3196907" y="318350"/>
                </a:lnTo>
                <a:close/>
              </a:path>
              <a:path w="3198495" h="885189">
                <a:moveTo>
                  <a:pt x="3196907" y="293979"/>
                </a:moveTo>
                <a:lnTo>
                  <a:pt x="3192335" y="293979"/>
                </a:lnTo>
                <a:lnTo>
                  <a:pt x="3189287" y="295503"/>
                </a:lnTo>
                <a:lnTo>
                  <a:pt x="3189287" y="309206"/>
                </a:lnTo>
                <a:lnTo>
                  <a:pt x="3192335" y="310730"/>
                </a:lnTo>
                <a:lnTo>
                  <a:pt x="3196907" y="310730"/>
                </a:lnTo>
                <a:lnTo>
                  <a:pt x="3198431" y="309206"/>
                </a:lnTo>
                <a:lnTo>
                  <a:pt x="3198431" y="295503"/>
                </a:lnTo>
                <a:lnTo>
                  <a:pt x="3196907" y="293979"/>
                </a:lnTo>
                <a:close/>
              </a:path>
              <a:path w="3198495" h="885189">
                <a:moveTo>
                  <a:pt x="3196907" y="268084"/>
                </a:moveTo>
                <a:lnTo>
                  <a:pt x="3192335" y="268084"/>
                </a:lnTo>
                <a:lnTo>
                  <a:pt x="3189287" y="269608"/>
                </a:lnTo>
                <a:lnTo>
                  <a:pt x="3189287" y="283311"/>
                </a:lnTo>
                <a:lnTo>
                  <a:pt x="3192335" y="284835"/>
                </a:lnTo>
                <a:lnTo>
                  <a:pt x="3196907" y="284835"/>
                </a:lnTo>
                <a:lnTo>
                  <a:pt x="3198431" y="283311"/>
                </a:lnTo>
                <a:lnTo>
                  <a:pt x="3198431" y="269608"/>
                </a:lnTo>
                <a:lnTo>
                  <a:pt x="3196907" y="268084"/>
                </a:lnTo>
                <a:close/>
              </a:path>
              <a:path w="3198495" h="885189">
                <a:moveTo>
                  <a:pt x="3196907" y="243712"/>
                </a:moveTo>
                <a:lnTo>
                  <a:pt x="3192335" y="243712"/>
                </a:lnTo>
                <a:lnTo>
                  <a:pt x="3189287" y="245236"/>
                </a:lnTo>
                <a:lnTo>
                  <a:pt x="3189287" y="257428"/>
                </a:lnTo>
                <a:lnTo>
                  <a:pt x="3192335" y="260464"/>
                </a:lnTo>
                <a:lnTo>
                  <a:pt x="3196907" y="260464"/>
                </a:lnTo>
                <a:lnTo>
                  <a:pt x="3198431" y="257428"/>
                </a:lnTo>
                <a:lnTo>
                  <a:pt x="3198431" y="245236"/>
                </a:lnTo>
                <a:lnTo>
                  <a:pt x="3196907" y="243712"/>
                </a:lnTo>
                <a:close/>
              </a:path>
              <a:path w="3198495" h="885189">
                <a:moveTo>
                  <a:pt x="3196907" y="217817"/>
                </a:moveTo>
                <a:lnTo>
                  <a:pt x="3192335" y="217817"/>
                </a:lnTo>
                <a:lnTo>
                  <a:pt x="3189287" y="219341"/>
                </a:lnTo>
                <a:lnTo>
                  <a:pt x="3189287" y="233057"/>
                </a:lnTo>
                <a:lnTo>
                  <a:pt x="3192335" y="234581"/>
                </a:lnTo>
                <a:lnTo>
                  <a:pt x="3196907" y="234581"/>
                </a:lnTo>
                <a:lnTo>
                  <a:pt x="3198431" y="233057"/>
                </a:lnTo>
                <a:lnTo>
                  <a:pt x="3198431" y="219341"/>
                </a:lnTo>
                <a:lnTo>
                  <a:pt x="3196907" y="217817"/>
                </a:lnTo>
                <a:close/>
              </a:path>
              <a:path w="3198495" h="885189">
                <a:moveTo>
                  <a:pt x="3196907" y="191922"/>
                </a:moveTo>
                <a:lnTo>
                  <a:pt x="3192335" y="191922"/>
                </a:lnTo>
                <a:lnTo>
                  <a:pt x="3189287" y="194970"/>
                </a:lnTo>
                <a:lnTo>
                  <a:pt x="3189287" y="207162"/>
                </a:lnTo>
                <a:lnTo>
                  <a:pt x="3192335" y="208686"/>
                </a:lnTo>
                <a:lnTo>
                  <a:pt x="3196907" y="208686"/>
                </a:lnTo>
                <a:lnTo>
                  <a:pt x="3198431" y="207162"/>
                </a:lnTo>
                <a:lnTo>
                  <a:pt x="3198431" y="194970"/>
                </a:lnTo>
                <a:lnTo>
                  <a:pt x="3196907" y="191922"/>
                </a:lnTo>
                <a:close/>
              </a:path>
              <a:path w="3198495" h="885189">
                <a:moveTo>
                  <a:pt x="3196907" y="167551"/>
                </a:moveTo>
                <a:lnTo>
                  <a:pt x="3192335" y="167551"/>
                </a:lnTo>
                <a:lnTo>
                  <a:pt x="3189287" y="169075"/>
                </a:lnTo>
                <a:lnTo>
                  <a:pt x="3189287" y="182791"/>
                </a:lnTo>
                <a:lnTo>
                  <a:pt x="3192335" y="184315"/>
                </a:lnTo>
                <a:lnTo>
                  <a:pt x="3196907" y="184315"/>
                </a:lnTo>
                <a:lnTo>
                  <a:pt x="3198431" y="182791"/>
                </a:lnTo>
                <a:lnTo>
                  <a:pt x="3198431" y="169075"/>
                </a:lnTo>
                <a:lnTo>
                  <a:pt x="3196907" y="167551"/>
                </a:lnTo>
                <a:close/>
              </a:path>
              <a:path w="3198495" h="885189">
                <a:moveTo>
                  <a:pt x="3196907" y="141655"/>
                </a:moveTo>
                <a:lnTo>
                  <a:pt x="3192335" y="141655"/>
                </a:lnTo>
                <a:lnTo>
                  <a:pt x="3189287" y="143179"/>
                </a:lnTo>
                <a:lnTo>
                  <a:pt x="3189287" y="156895"/>
                </a:lnTo>
                <a:lnTo>
                  <a:pt x="3192335" y="158419"/>
                </a:lnTo>
                <a:lnTo>
                  <a:pt x="3196907" y="158419"/>
                </a:lnTo>
                <a:lnTo>
                  <a:pt x="3198431" y="156895"/>
                </a:lnTo>
                <a:lnTo>
                  <a:pt x="3198431" y="143179"/>
                </a:lnTo>
                <a:lnTo>
                  <a:pt x="3196907" y="141655"/>
                </a:lnTo>
                <a:close/>
              </a:path>
              <a:path w="3198495" h="885189">
                <a:moveTo>
                  <a:pt x="3196907" y="117284"/>
                </a:moveTo>
                <a:lnTo>
                  <a:pt x="3192335" y="117284"/>
                </a:lnTo>
                <a:lnTo>
                  <a:pt x="3189287" y="118808"/>
                </a:lnTo>
                <a:lnTo>
                  <a:pt x="3189287" y="131000"/>
                </a:lnTo>
                <a:lnTo>
                  <a:pt x="3192335" y="134048"/>
                </a:lnTo>
                <a:lnTo>
                  <a:pt x="3196907" y="134048"/>
                </a:lnTo>
                <a:lnTo>
                  <a:pt x="3198431" y="131000"/>
                </a:lnTo>
                <a:lnTo>
                  <a:pt x="3198431" y="118808"/>
                </a:lnTo>
                <a:lnTo>
                  <a:pt x="3196907" y="117284"/>
                </a:lnTo>
                <a:close/>
              </a:path>
              <a:path w="3198495" h="885189">
                <a:moveTo>
                  <a:pt x="3196907" y="91401"/>
                </a:moveTo>
                <a:lnTo>
                  <a:pt x="3192335" y="91401"/>
                </a:lnTo>
                <a:lnTo>
                  <a:pt x="3189287" y="92925"/>
                </a:lnTo>
                <a:lnTo>
                  <a:pt x="3189287" y="106629"/>
                </a:lnTo>
                <a:lnTo>
                  <a:pt x="3192335" y="108153"/>
                </a:lnTo>
                <a:lnTo>
                  <a:pt x="3196907" y="108153"/>
                </a:lnTo>
                <a:lnTo>
                  <a:pt x="3198431" y="106629"/>
                </a:lnTo>
                <a:lnTo>
                  <a:pt x="3198431" y="92925"/>
                </a:lnTo>
                <a:lnTo>
                  <a:pt x="3196907" y="91401"/>
                </a:lnTo>
                <a:close/>
              </a:path>
              <a:path w="3198495" h="885189">
                <a:moveTo>
                  <a:pt x="3196907" y="65506"/>
                </a:moveTo>
                <a:lnTo>
                  <a:pt x="3192335" y="65506"/>
                </a:lnTo>
                <a:lnTo>
                  <a:pt x="3189287" y="68554"/>
                </a:lnTo>
                <a:lnTo>
                  <a:pt x="3189287" y="80733"/>
                </a:lnTo>
                <a:lnTo>
                  <a:pt x="3192335" y="82257"/>
                </a:lnTo>
                <a:lnTo>
                  <a:pt x="3196907" y="82257"/>
                </a:lnTo>
                <a:lnTo>
                  <a:pt x="3198431" y="80733"/>
                </a:lnTo>
                <a:lnTo>
                  <a:pt x="3198431" y="68554"/>
                </a:lnTo>
                <a:lnTo>
                  <a:pt x="3196907" y="65506"/>
                </a:lnTo>
                <a:close/>
              </a:path>
              <a:path w="3198495" h="885189">
                <a:moveTo>
                  <a:pt x="3196907" y="41135"/>
                </a:moveTo>
                <a:lnTo>
                  <a:pt x="3192335" y="41135"/>
                </a:lnTo>
                <a:lnTo>
                  <a:pt x="3189287" y="42659"/>
                </a:lnTo>
                <a:lnTo>
                  <a:pt x="3189287" y="56362"/>
                </a:lnTo>
                <a:lnTo>
                  <a:pt x="3192335" y="57886"/>
                </a:lnTo>
                <a:lnTo>
                  <a:pt x="3196907" y="57886"/>
                </a:lnTo>
                <a:lnTo>
                  <a:pt x="3198431" y="56362"/>
                </a:lnTo>
                <a:lnTo>
                  <a:pt x="3198431" y="42659"/>
                </a:lnTo>
                <a:lnTo>
                  <a:pt x="3196907" y="41135"/>
                </a:lnTo>
                <a:close/>
              </a:path>
              <a:path w="3198495" h="885189">
                <a:moveTo>
                  <a:pt x="3196907" y="15239"/>
                </a:moveTo>
                <a:lnTo>
                  <a:pt x="3192335" y="15239"/>
                </a:lnTo>
                <a:lnTo>
                  <a:pt x="3189287" y="16763"/>
                </a:lnTo>
                <a:lnTo>
                  <a:pt x="3189287" y="30467"/>
                </a:lnTo>
                <a:lnTo>
                  <a:pt x="3192335" y="31991"/>
                </a:lnTo>
                <a:lnTo>
                  <a:pt x="3196907" y="31991"/>
                </a:lnTo>
                <a:lnTo>
                  <a:pt x="3198431" y="30467"/>
                </a:lnTo>
                <a:lnTo>
                  <a:pt x="3198431" y="16763"/>
                </a:lnTo>
                <a:lnTo>
                  <a:pt x="3196907" y="15239"/>
                </a:lnTo>
                <a:close/>
              </a:path>
              <a:path w="3198495" h="885189">
                <a:moveTo>
                  <a:pt x="3195383" y="0"/>
                </a:moveTo>
                <a:lnTo>
                  <a:pt x="3181680" y="0"/>
                </a:lnTo>
                <a:lnTo>
                  <a:pt x="3180156" y="1523"/>
                </a:lnTo>
                <a:lnTo>
                  <a:pt x="3180156" y="6095"/>
                </a:lnTo>
                <a:lnTo>
                  <a:pt x="3181680" y="9143"/>
                </a:lnTo>
                <a:lnTo>
                  <a:pt x="3195383" y="9143"/>
                </a:lnTo>
                <a:lnTo>
                  <a:pt x="3196907" y="6095"/>
                </a:lnTo>
                <a:lnTo>
                  <a:pt x="3196907" y="1523"/>
                </a:lnTo>
                <a:lnTo>
                  <a:pt x="3195383" y="0"/>
                </a:lnTo>
                <a:close/>
              </a:path>
              <a:path w="3198495" h="885189">
                <a:moveTo>
                  <a:pt x="3169500" y="0"/>
                </a:moveTo>
                <a:lnTo>
                  <a:pt x="3155797" y="0"/>
                </a:lnTo>
                <a:lnTo>
                  <a:pt x="3154273" y="1523"/>
                </a:lnTo>
                <a:lnTo>
                  <a:pt x="3154273" y="6095"/>
                </a:lnTo>
                <a:lnTo>
                  <a:pt x="3155797" y="9143"/>
                </a:lnTo>
                <a:lnTo>
                  <a:pt x="3169500" y="9143"/>
                </a:lnTo>
                <a:lnTo>
                  <a:pt x="3171024" y="6095"/>
                </a:lnTo>
                <a:lnTo>
                  <a:pt x="3171024" y="1523"/>
                </a:lnTo>
                <a:lnTo>
                  <a:pt x="3169500" y="0"/>
                </a:lnTo>
                <a:close/>
              </a:path>
              <a:path w="3198495" h="885189">
                <a:moveTo>
                  <a:pt x="3143618" y="0"/>
                </a:moveTo>
                <a:lnTo>
                  <a:pt x="3131439" y="0"/>
                </a:lnTo>
                <a:lnTo>
                  <a:pt x="3129915" y="1523"/>
                </a:lnTo>
                <a:lnTo>
                  <a:pt x="3129915" y="6095"/>
                </a:lnTo>
                <a:lnTo>
                  <a:pt x="3131439" y="9143"/>
                </a:lnTo>
                <a:lnTo>
                  <a:pt x="3143618" y="9143"/>
                </a:lnTo>
                <a:lnTo>
                  <a:pt x="3146666" y="6095"/>
                </a:lnTo>
                <a:lnTo>
                  <a:pt x="3146666" y="1523"/>
                </a:lnTo>
                <a:lnTo>
                  <a:pt x="3143618" y="0"/>
                </a:lnTo>
                <a:close/>
              </a:path>
              <a:path w="3198495" h="885189">
                <a:moveTo>
                  <a:pt x="3119259" y="0"/>
                </a:moveTo>
                <a:lnTo>
                  <a:pt x="3105569" y="0"/>
                </a:lnTo>
                <a:lnTo>
                  <a:pt x="3104045" y="1523"/>
                </a:lnTo>
                <a:lnTo>
                  <a:pt x="3104045" y="6095"/>
                </a:lnTo>
                <a:lnTo>
                  <a:pt x="3105569" y="9143"/>
                </a:lnTo>
                <a:lnTo>
                  <a:pt x="3119259" y="9143"/>
                </a:lnTo>
                <a:lnTo>
                  <a:pt x="3120783" y="6095"/>
                </a:lnTo>
                <a:lnTo>
                  <a:pt x="3120783" y="1523"/>
                </a:lnTo>
                <a:lnTo>
                  <a:pt x="3119259" y="0"/>
                </a:lnTo>
                <a:close/>
              </a:path>
              <a:path w="3198495" h="885189">
                <a:moveTo>
                  <a:pt x="3093389" y="0"/>
                </a:moveTo>
                <a:lnTo>
                  <a:pt x="3079686" y="0"/>
                </a:lnTo>
                <a:lnTo>
                  <a:pt x="3078162" y="1523"/>
                </a:lnTo>
                <a:lnTo>
                  <a:pt x="3078162" y="6095"/>
                </a:lnTo>
                <a:lnTo>
                  <a:pt x="3079686" y="9143"/>
                </a:lnTo>
                <a:lnTo>
                  <a:pt x="3093389" y="9143"/>
                </a:lnTo>
                <a:lnTo>
                  <a:pt x="3094901" y="6095"/>
                </a:lnTo>
                <a:lnTo>
                  <a:pt x="3094901" y="1523"/>
                </a:lnTo>
                <a:lnTo>
                  <a:pt x="3093389" y="0"/>
                </a:lnTo>
                <a:close/>
              </a:path>
              <a:path w="3198495" h="885189">
                <a:moveTo>
                  <a:pt x="3067507" y="0"/>
                </a:moveTo>
                <a:lnTo>
                  <a:pt x="3055327" y="0"/>
                </a:lnTo>
                <a:lnTo>
                  <a:pt x="3053803" y="1523"/>
                </a:lnTo>
                <a:lnTo>
                  <a:pt x="3053803" y="6095"/>
                </a:lnTo>
                <a:lnTo>
                  <a:pt x="3055327" y="9143"/>
                </a:lnTo>
                <a:lnTo>
                  <a:pt x="3067507" y="9143"/>
                </a:lnTo>
                <a:lnTo>
                  <a:pt x="3070555" y="6095"/>
                </a:lnTo>
                <a:lnTo>
                  <a:pt x="3070555" y="1523"/>
                </a:lnTo>
                <a:lnTo>
                  <a:pt x="3067507" y="0"/>
                </a:lnTo>
                <a:close/>
              </a:path>
              <a:path w="3198495" h="885189">
                <a:moveTo>
                  <a:pt x="3043148" y="0"/>
                </a:moveTo>
                <a:lnTo>
                  <a:pt x="3029445" y="0"/>
                </a:lnTo>
                <a:lnTo>
                  <a:pt x="3027921" y="1523"/>
                </a:lnTo>
                <a:lnTo>
                  <a:pt x="3027921" y="6095"/>
                </a:lnTo>
                <a:lnTo>
                  <a:pt x="3029445" y="9143"/>
                </a:lnTo>
                <a:lnTo>
                  <a:pt x="3043148" y="9143"/>
                </a:lnTo>
                <a:lnTo>
                  <a:pt x="3044672" y="6095"/>
                </a:lnTo>
                <a:lnTo>
                  <a:pt x="3044672" y="1523"/>
                </a:lnTo>
                <a:lnTo>
                  <a:pt x="3043148" y="0"/>
                </a:lnTo>
                <a:close/>
              </a:path>
              <a:path w="3198495" h="885189">
                <a:moveTo>
                  <a:pt x="3017266" y="0"/>
                </a:moveTo>
                <a:lnTo>
                  <a:pt x="3005086" y="0"/>
                </a:lnTo>
                <a:lnTo>
                  <a:pt x="3002038" y="1523"/>
                </a:lnTo>
                <a:lnTo>
                  <a:pt x="3002038" y="6095"/>
                </a:lnTo>
                <a:lnTo>
                  <a:pt x="3005086" y="9143"/>
                </a:lnTo>
                <a:lnTo>
                  <a:pt x="3017266" y="9143"/>
                </a:lnTo>
                <a:lnTo>
                  <a:pt x="3018790" y="6095"/>
                </a:lnTo>
                <a:lnTo>
                  <a:pt x="3018790" y="1523"/>
                </a:lnTo>
                <a:lnTo>
                  <a:pt x="3017266" y="0"/>
                </a:lnTo>
                <a:close/>
              </a:path>
              <a:path w="3198495" h="885189">
                <a:moveTo>
                  <a:pt x="2992907" y="0"/>
                </a:moveTo>
                <a:lnTo>
                  <a:pt x="2979204" y="0"/>
                </a:lnTo>
                <a:lnTo>
                  <a:pt x="2977680" y="1523"/>
                </a:lnTo>
                <a:lnTo>
                  <a:pt x="2977680" y="6095"/>
                </a:lnTo>
                <a:lnTo>
                  <a:pt x="2979204" y="9143"/>
                </a:lnTo>
                <a:lnTo>
                  <a:pt x="2992907" y="9143"/>
                </a:lnTo>
                <a:lnTo>
                  <a:pt x="2994431" y="6095"/>
                </a:lnTo>
                <a:lnTo>
                  <a:pt x="2994431" y="1523"/>
                </a:lnTo>
                <a:lnTo>
                  <a:pt x="2992907" y="0"/>
                </a:lnTo>
                <a:close/>
              </a:path>
              <a:path w="3198495" h="885189">
                <a:moveTo>
                  <a:pt x="2967024" y="0"/>
                </a:moveTo>
                <a:lnTo>
                  <a:pt x="2953334" y="0"/>
                </a:lnTo>
                <a:lnTo>
                  <a:pt x="2951810" y="1523"/>
                </a:lnTo>
                <a:lnTo>
                  <a:pt x="2951810" y="6095"/>
                </a:lnTo>
                <a:lnTo>
                  <a:pt x="2953334" y="9143"/>
                </a:lnTo>
                <a:lnTo>
                  <a:pt x="2967024" y="9143"/>
                </a:lnTo>
                <a:lnTo>
                  <a:pt x="2968548" y="6095"/>
                </a:lnTo>
                <a:lnTo>
                  <a:pt x="2968548" y="1523"/>
                </a:lnTo>
                <a:lnTo>
                  <a:pt x="2967024" y="0"/>
                </a:lnTo>
                <a:close/>
              </a:path>
              <a:path w="3198495" h="885189">
                <a:moveTo>
                  <a:pt x="2941154" y="0"/>
                </a:moveTo>
                <a:lnTo>
                  <a:pt x="2928975" y="0"/>
                </a:lnTo>
                <a:lnTo>
                  <a:pt x="2925927" y="1523"/>
                </a:lnTo>
                <a:lnTo>
                  <a:pt x="2925927" y="6095"/>
                </a:lnTo>
                <a:lnTo>
                  <a:pt x="2928975" y="9143"/>
                </a:lnTo>
                <a:lnTo>
                  <a:pt x="2941154" y="9143"/>
                </a:lnTo>
                <a:lnTo>
                  <a:pt x="2944190" y="6095"/>
                </a:lnTo>
                <a:lnTo>
                  <a:pt x="2944190" y="1523"/>
                </a:lnTo>
                <a:lnTo>
                  <a:pt x="2941154" y="0"/>
                </a:lnTo>
                <a:close/>
              </a:path>
              <a:path w="3198495" h="885189">
                <a:moveTo>
                  <a:pt x="2916796" y="0"/>
                </a:moveTo>
                <a:lnTo>
                  <a:pt x="2903093" y="0"/>
                </a:lnTo>
                <a:lnTo>
                  <a:pt x="2901569" y="1523"/>
                </a:lnTo>
                <a:lnTo>
                  <a:pt x="2901569" y="6095"/>
                </a:lnTo>
                <a:lnTo>
                  <a:pt x="2903093" y="9143"/>
                </a:lnTo>
                <a:lnTo>
                  <a:pt x="2916796" y="9143"/>
                </a:lnTo>
                <a:lnTo>
                  <a:pt x="2918320" y="6095"/>
                </a:lnTo>
                <a:lnTo>
                  <a:pt x="2918320" y="1523"/>
                </a:lnTo>
                <a:lnTo>
                  <a:pt x="2916796" y="0"/>
                </a:lnTo>
                <a:close/>
              </a:path>
              <a:path w="3198495" h="885189">
                <a:moveTo>
                  <a:pt x="2890913" y="0"/>
                </a:moveTo>
                <a:lnTo>
                  <a:pt x="2877210" y="0"/>
                </a:lnTo>
                <a:lnTo>
                  <a:pt x="2875686" y="1523"/>
                </a:lnTo>
                <a:lnTo>
                  <a:pt x="2875686" y="6095"/>
                </a:lnTo>
                <a:lnTo>
                  <a:pt x="2877210" y="9143"/>
                </a:lnTo>
                <a:lnTo>
                  <a:pt x="2890913" y="9143"/>
                </a:lnTo>
                <a:lnTo>
                  <a:pt x="2892437" y="6095"/>
                </a:lnTo>
                <a:lnTo>
                  <a:pt x="2892437" y="1523"/>
                </a:lnTo>
                <a:lnTo>
                  <a:pt x="2890913" y="0"/>
                </a:lnTo>
                <a:close/>
              </a:path>
              <a:path w="3198495" h="885189">
                <a:moveTo>
                  <a:pt x="2865031" y="0"/>
                </a:moveTo>
                <a:lnTo>
                  <a:pt x="2852851" y="0"/>
                </a:lnTo>
                <a:lnTo>
                  <a:pt x="2851327" y="1523"/>
                </a:lnTo>
                <a:lnTo>
                  <a:pt x="2851327" y="6095"/>
                </a:lnTo>
                <a:lnTo>
                  <a:pt x="2852851" y="9143"/>
                </a:lnTo>
                <a:lnTo>
                  <a:pt x="2865031" y="9143"/>
                </a:lnTo>
                <a:lnTo>
                  <a:pt x="2868079" y="6095"/>
                </a:lnTo>
                <a:lnTo>
                  <a:pt x="2868079" y="1523"/>
                </a:lnTo>
                <a:lnTo>
                  <a:pt x="2865031" y="0"/>
                </a:lnTo>
                <a:close/>
              </a:path>
              <a:path w="3198495" h="885189">
                <a:moveTo>
                  <a:pt x="2840672" y="0"/>
                </a:moveTo>
                <a:lnTo>
                  <a:pt x="2826969" y="0"/>
                </a:lnTo>
                <a:lnTo>
                  <a:pt x="2825457" y="1523"/>
                </a:lnTo>
                <a:lnTo>
                  <a:pt x="2825457" y="6095"/>
                </a:lnTo>
                <a:lnTo>
                  <a:pt x="2826969" y="9143"/>
                </a:lnTo>
                <a:lnTo>
                  <a:pt x="2840672" y="9143"/>
                </a:lnTo>
                <a:lnTo>
                  <a:pt x="2842196" y="6095"/>
                </a:lnTo>
                <a:lnTo>
                  <a:pt x="2842196" y="1523"/>
                </a:lnTo>
                <a:lnTo>
                  <a:pt x="2840672" y="0"/>
                </a:lnTo>
                <a:close/>
              </a:path>
              <a:path w="3198495" h="885189">
                <a:moveTo>
                  <a:pt x="2814802" y="0"/>
                </a:moveTo>
                <a:lnTo>
                  <a:pt x="2802623" y="0"/>
                </a:lnTo>
                <a:lnTo>
                  <a:pt x="2799575" y="1523"/>
                </a:lnTo>
                <a:lnTo>
                  <a:pt x="2799575" y="6095"/>
                </a:lnTo>
                <a:lnTo>
                  <a:pt x="2802623" y="9143"/>
                </a:lnTo>
                <a:lnTo>
                  <a:pt x="2814802" y="9143"/>
                </a:lnTo>
                <a:lnTo>
                  <a:pt x="2816313" y="6095"/>
                </a:lnTo>
                <a:lnTo>
                  <a:pt x="2816313" y="1523"/>
                </a:lnTo>
                <a:lnTo>
                  <a:pt x="2814802" y="0"/>
                </a:lnTo>
                <a:close/>
              </a:path>
              <a:path w="3198495" h="885189">
                <a:moveTo>
                  <a:pt x="2788920" y="0"/>
                </a:moveTo>
                <a:lnTo>
                  <a:pt x="2776740" y="0"/>
                </a:lnTo>
                <a:lnTo>
                  <a:pt x="2775216" y="1523"/>
                </a:lnTo>
                <a:lnTo>
                  <a:pt x="2775216" y="6095"/>
                </a:lnTo>
                <a:lnTo>
                  <a:pt x="2776740" y="9143"/>
                </a:lnTo>
                <a:lnTo>
                  <a:pt x="2788920" y="9143"/>
                </a:lnTo>
                <a:lnTo>
                  <a:pt x="2791968" y="6095"/>
                </a:lnTo>
                <a:lnTo>
                  <a:pt x="2791968" y="1523"/>
                </a:lnTo>
                <a:lnTo>
                  <a:pt x="2788920" y="0"/>
                </a:lnTo>
                <a:close/>
              </a:path>
              <a:path w="3198495" h="885189">
                <a:moveTo>
                  <a:pt x="2764561" y="0"/>
                </a:moveTo>
                <a:lnTo>
                  <a:pt x="2750858" y="0"/>
                </a:lnTo>
                <a:lnTo>
                  <a:pt x="2749334" y="1523"/>
                </a:lnTo>
                <a:lnTo>
                  <a:pt x="2749334" y="6095"/>
                </a:lnTo>
                <a:lnTo>
                  <a:pt x="2750858" y="9143"/>
                </a:lnTo>
                <a:lnTo>
                  <a:pt x="2764561" y="9143"/>
                </a:lnTo>
                <a:lnTo>
                  <a:pt x="2766085" y="6095"/>
                </a:lnTo>
                <a:lnTo>
                  <a:pt x="2766085" y="1523"/>
                </a:lnTo>
                <a:lnTo>
                  <a:pt x="2764561" y="0"/>
                </a:lnTo>
                <a:close/>
              </a:path>
              <a:path w="3198495" h="885189">
                <a:moveTo>
                  <a:pt x="2738678" y="0"/>
                </a:moveTo>
                <a:lnTo>
                  <a:pt x="2726499" y="0"/>
                </a:lnTo>
                <a:lnTo>
                  <a:pt x="2723451" y="1523"/>
                </a:lnTo>
                <a:lnTo>
                  <a:pt x="2723451" y="6095"/>
                </a:lnTo>
                <a:lnTo>
                  <a:pt x="2726499" y="9143"/>
                </a:lnTo>
                <a:lnTo>
                  <a:pt x="2738678" y="9143"/>
                </a:lnTo>
                <a:lnTo>
                  <a:pt x="2740202" y="6095"/>
                </a:lnTo>
                <a:lnTo>
                  <a:pt x="2740202" y="1523"/>
                </a:lnTo>
                <a:lnTo>
                  <a:pt x="2738678" y="0"/>
                </a:lnTo>
                <a:close/>
              </a:path>
              <a:path w="3198495" h="885189">
                <a:moveTo>
                  <a:pt x="2714320" y="0"/>
                </a:moveTo>
                <a:lnTo>
                  <a:pt x="2700616" y="0"/>
                </a:lnTo>
                <a:lnTo>
                  <a:pt x="2699105" y="1523"/>
                </a:lnTo>
                <a:lnTo>
                  <a:pt x="2699105" y="6095"/>
                </a:lnTo>
                <a:lnTo>
                  <a:pt x="2700616" y="9143"/>
                </a:lnTo>
                <a:lnTo>
                  <a:pt x="2714320" y="9143"/>
                </a:lnTo>
                <a:lnTo>
                  <a:pt x="2715844" y="6095"/>
                </a:lnTo>
                <a:lnTo>
                  <a:pt x="2715844" y="1523"/>
                </a:lnTo>
                <a:lnTo>
                  <a:pt x="2714320" y="0"/>
                </a:lnTo>
                <a:close/>
              </a:path>
              <a:path w="3198495" h="885189">
                <a:moveTo>
                  <a:pt x="2688437" y="0"/>
                </a:moveTo>
                <a:lnTo>
                  <a:pt x="2674747" y="0"/>
                </a:lnTo>
                <a:lnTo>
                  <a:pt x="2673222" y="1523"/>
                </a:lnTo>
                <a:lnTo>
                  <a:pt x="2673222" y="6095"/>
                </a:lnTo>
                <a:lnTo>
                  <a:pt x="2674747" y="9143"/>
                </a:lnTo>
                <a:lnTo>
                  <a:pt x="2688437" y="9143"/>
                </a:lnTo>
                <a:lnTo>
                  <a:pt x="2689961" y="6095"/>
                </a:lnTo>
                <a:lnTo>
                  <a:pt x="2689961" y="1523"/>
                </a:lnTo>
                <a:lnTo>
                  <a:pt x="2688437" y="0"/>
                </a:lnTo>
                <a:close/>
              </a:path>
              <a:path w="3198495" h="885189">
                <a:moveTo>
                  <a:pt x="2662567" y="0"/>
                </a:moveTo>
                <a:lnTo>
                  <a:pt x="2650388" y="0"/>
                </a:lnTo>
                <a:lnTo>
                  <a:pt x="2647340" y="1523"/>
                </a:lnTo>
                <a:lnTo>
                  <a:pt x="2647340" y="6095"/>
                </a:lnTo>
                <a:lnTo>
                  <a:pt x="2650388" y="9143"/>
                </a:lnTo>
                <a:lnTo>
                  <a:pt x="2662567" y="9143"/>
                </a:lnTo>
                <a:lnTo>
                  <a:pt x="2665603" y="6095"/>
                </a:lnTo>
                <a:lnTo>
                  <a:pt x="2665603" y="1523"/>
                </a:lnTo>
                <a:lnTo>
                  <a:pt x="2662567" y="0"/>
                </a:lnTo>
                <a:close/>
              </a:path>
              <a:path w="3198495" h="885189">
                <a:moveTo>
                  <a:pt x="2638209" y="0"/>
                </a:moveTo>
                <a:lnTo>
                  <a:pt x="2624505" y="0"/>
                </a:lnTo>
                <a:lnTo>
                  <a:pt x="2622981" y="1523"/>
                </a:lnTo>
                <a:lnTo>
                  <a:pt x="2622981" y="6095"/>
                </a:lnTo>
                <a:lnTo>
                  <a:pt x="2624505" y="9143"/>
                </a:lnTo>
                <a:lnTo>
                  <a:pt x="2638209" y="9143"/>
                </a:lnTo>
                <a:lnTo>
                  <a:pt x="2639733" y="6095"/>
                </a:lnTo>
                <a:lnTo>
                  <a:pt x="2639733" y="1523"/>
                </a:lnTo>
                <a:lnTo>
                  <a:pt x="2638209" y="0"/>
                </a:lnTo>
                <a:close/>
              </a:path>
              <a:path w="3198495" h="885189">
                <a:moveTo>
                  <a:pt x="2612326" y="0"/>
                </a:moveTo>
                <a:lnTo>
                  <a:pt x="2598623" y="0"/>
                </a:lnTo>
                <a:lnTo>
                  <a:pt x="2597099" y="1523"/>
                </a:lnTo>
                <a:lnTo>
                  <a:pt x="2597099" y="6095"/>
                </a:lnTo>
                <a:lnTo>
                  <a:pt x="2598623" y="9143"/>
                </a:lnTo>
                <a:lnTo>
                  <a:pt x="2612326" y="9143"/>
                </a:lnTo>
                <a:lnTo>
                  <a:pt x="2613850" y="6095"/>
                </a:lnTo>
                <a:lnTo>
                  <a:pt x="2613850" y="1523"/>
                </a:lnTo>
                <a:lnTo>
                  <a:pt x="2612326" y="0"/>
                </a:lnTo>
                <a:close/>
              </a:path>
              <a:path w="3198495" h="885189">
                <a:moveTo>
                  <a:pt x="2586443" y="0"/>
                </a:moveTo>
                <a:lnTo>
                  <a:pt x="2574264" y="0"/>
                </a:lnTo>
                <a:lnTo>
                  <a:pt x="2572740" y="1523"/>
                </a:lnTo>
                <a:lnTo>
                  <a:pt x="2572740" y="6095"/>
                </a:lnTo>
                <a:lnTo>
                  <a:pt x="2574264" y="9143"/>
                </a:lnTo>
                <a:lnTo>
                  <a:pt x="2586443" y="9143"/>
                </a:lnTo>
                <a:lnTo>
                  <a:pt x="2589491" y="6095"/>
                </a:lnTo>
                <a:lnTo>
                  <a:pt x="2589491" y="1523"/>
                </a:lnTo>
                <a:lnTo>
                  <a:pt x="2586443" y="0"/>
                </a:lnTo>
                <a:close/>
              </a:path>
              <a:path w="3198495" h="885189">
                <a:moveTo>
                  <a:pt x="2562085" y="0"/>
                </a:moveTo>
                <a:lnTo>
                  <a:pt x="2548394" y="0"/>
                </a:lnTo>
                <a:lnTo>
                  <a:pt x="2546870" y="1523"/>
                </a:lnTo>
                <a:lnTo>
                  <a:pt x="2546870" y="6095"/>
                </a:lnTo>
                <a:lnTo>
                  <a:pt x="2548394" y="9143"/>
                </a:lnTo>
                <a:lnTo>
                  <a:pt x="2562085" y="9143"/>
                </a:lnTo>
                <a:lnTo>
                  <a:pt x="2563609" y="6095"/>
                </a:lnTo>
                <a:lnTo>
                  <a:pt x="2563609" y="1523"/>
                </a:lnTo>
                <a:lnTo>
                  <a:pt x="2562085" y="0"/>
                </a:lnTo>
                <a:close/>
              </a:path>
              <a:path w="3198495" h="885189">
                <a:moveTo>
                  <a:pt x="2536215" y="0"/>
                </a:moveTo>
                <a:lnTo>
                  <a:pt x="2524036" y="0"/>
                </a:lnTo>
                <a:lnTo>
                  <a:pt x="2520988" y="1523"/>
                </a:lnTo>
                <a:lnTo>
                  <a:pt x="2520988" y="6095"/>
                </a:lnTo>
                <a:lnTo>
                  <a:pt x="2524036" y="9143"/>
                </a:lnTo>
                <a:lnTo>
                  <a:pt x="2536215" y="9143"/>
                </a:lnTo>
                <a:lnTo>
                  <a:pt x="2537726" y="6095"/>
                </a:lnTo>
                <a:lnTo>
                  <a:pt x="2537726" y="1523"/>
                </a:lnTo>
                <a:lnTo>
                  <a:pt x="2536215" y="0"/>
                </a:lnTo>
                <a:close/>
              </a:path>
              <a:path w="3198495" h="885189">
                <a:moveTo>
                  <a:pt x="2510332" y="0"/>
                </a:moveTo>
                <a:lnTo>
                  <a:pt x="2498153" y="0"/>
                </a:lnTo>
                <a:lnTo>
                  <a:pt x="2496629" y="1523"/>
                </a:lnTo>
                <a:lnTo>
                  <a:pt x="2496629" y="6095"/>
                </a:lnTo>
                <a:lnTo>
                  <a:pt x="2498153" y="9143"/>
                </a:lnTo>
                <a:lnTo>
                  <a:pt x="2510332" y="9143"/>
                </a:lnTo>
                <a:lnTo>
                  <a:pt x="2513368" y="6095"/>
                </a:lnTo>
                <a:lnTo>
                  <a:pt x="2513368" y="1523"/>
                </a:lnTo>
                <a:lnTo>
                  <a:pt x="2510332" y="0"/>
                </a:lnTo>
                <a:close/>
              </a:path>
              <a:path w="3198495" h="885189">
                <a:moveTo>
                  <a:pt x="2485974" y="0"/>
                </a:moveTo>
                <a:lnTo>
                  <a:pt x="2472270" y="0"/>
                </a:lnTo>
                <a:lnTo>
                  <a:pt x="2470746" y="1523"/>
                </a:lnTo>
                <a:lnTo>
                  <a:pt x="2470746" y="6095"/>
                </a:lnTo>
                <a:lnTo>
                  <a:pt x="2472270" y="9143"/>
                </a:lnTo>
                <a:lnTo>
                  <a:pt x="2485974" y="9143"/>
                </a:lnTo>
                <a:lnTo>
                  <a:pt x="2487498" y="6095"/>
                </a:lnTo>
                <a:lnTo>
                  <a:pt x="2487498" y="1523"/>
                </a:lnTo>
                <a:lnTo>
                  <a:pt x="2485974" y="0"/>
                </a:lnTo>
                <a:close/>
              </a:path>
              <a:path w="3198495" h="885189">
                <a:moveTo>
                  <a:pt x="2460091" y="0"/>
                </a:moveTo>
                <a:lnTo>
                  <a:pt x="2447912" y="0"/>
                </a:lnTo>
                <a:lnTo>
                  <a:pt x="2444864" y="1523"/>
                </a:lnTo>
                <a:lnTo>
                  <a:pt x="2444864" y="6095"/>
                </a:lnTo>
                <a:lnTo>
                  <a:pt x="2447912" y="9143"/>
                </a:lnTo>
                <a:lnTo>
                  <a:pt x="2460091" y="9143"/>
                </a:lnTo>
                <a:lnTo>
                  <a:pt x="2461615" y="6095"/>
                </a:lnTo>
                <a:lnTo>
                  <a:pt x="2461615" y="1523"/>
                </a:lnTo>
                <a:lnTo>
                  <a:pt x="2460091" y="0"/>
                </a:lnTo>
                <a:close/>
              </a:path>
              <a:path w="3198495" h="885189">
                <a:moveTo>
                  <a:pt x="2435733" y="0"/>
                </a:moveTo>
                <a:lnTo>
                  <a:pt x="2422029" y="0"/>
                </a:lnTo>
                <a:lnTo>
                  <a:pt x="2420518" y="1523"/>
                </a:lnTo>
                <a:lnTo>
                  <a:pt x="2420518" y="6095"/>
                </a:lnTo>
                <a:lnTo>
                  <a:pt x="2422029" y="9143"/>
                </a:lnTo>
                <a:lnTo>
                  <a:pt x="2435733" y="9143"/>
                </a:lnTo>
                <a:lnTo>
                  <a:pt x="2437257" y="6095"/>
                </a:lnTo>
                <a:lnTo>
                  <a:pt x="2437257" y="1523"/>
                </a:lnTo>
                <a:lnTo>
                  <a:pt x="2435733" y="0"/>
                </a:lnTo>
                <a:close/>
              </a:path>
              <a:path w="3198495" h="885189">
                <a:moveTo>
                  <a:pt x="2409850" y="0"/>
                </a:moveTo>
                <a:lnTo>
                  <a:pt x="2396159" y="0"/>
                </a:lnTo>
                <a:lnTo>
                  <a:pt x="2394635" y="1523"/>
                </a:lnTo>
                <a:lnTo>
                  <a:pt x="2394635" y="6095"/>
                </a:lnTo>
                <a:lnTo>
                  <a:pt x="2396159" y="9143"/>
                </a:lnTo>
                <a:lnTo>
                  <a:pt x="2409850" y="9143"/>
                </a:lnTo>
                <a:lnTo>
                  <a:pt x="2411374" y="6095"/>
                </a:lnTo>
                <a:lnTo>
                  <a:pt x="2411374" y="1523"/>
                </a:lnTo>
                <a:lnTo>
                  <a:pt x="2409850" y="0"/>
                </a:lnTo>
                <a:close/>
              </a:path>
              <a:path w="3198495" h="885189">
                <a:moveTo>
                  <a:pt x="2383980" y="0"/>
                </a:moveTo>
                <a:lnTo>
                  <a:pt x="2371801" y="0"/>
                </a:lnTo>
                <a:lnTo>
                  <a:pt x="2368753" y="1523"/>
                </a:lnTo>
                <a:lnTo>
                  <a:pt x="2368753" y="6095"/>
                </a:lnTo>
                <a:lnTo>
                  <a:pt x="2371801" y="9143"/>
                </a:lnTo>
                <a:lnTo>
                  <a:pt x="2383980" y="9143"/>
                </a:lnTo>
                <a:lnTo>
                  <a:pt x="2387015" y="6095"/>
                </a:lnTo>
                <a:lnTo>
                  <a:pt x="2387015" y="1523"/>
                </a:lnTo>
                <a:lnTo>
                  <a:pt x="2383980" y="0"/>
                </a:lnTo>
                <a:close/>
              </a:path>
              <a:path w="3198495" h="885189">
                <a:moveTo>
                  <a:pt x="2359621" y="0"/>
                </a:moveTo>
                <a:lnTo>
                  <a:pt x="2345918" y="0"/>
                </a:lnTo>
                <a:lnTo>
                  <a:pt x="2344394" y="1523"/>
                </a:lnTo>
                <a:lnTo>
                  <a:pt x="2344394" y="6095"/>
                </a:lnTo>
                <a:lnTo>
                  <a:pt x="2345918" y="9143"/>
                </a:lnTo>
                <a:lnTo>
                  <a:pt x="2359621" y="9143"/>
                </a:lnTo>
                <a:lnTo>
                  <a:pt x="2361145" y="6095"/>
                </a:lnTo>
                <a:lnTo>
                  <a:pt x="2361145" y="1523"/>
                </a:lnTo>
                <a:lnTo>
                  <a:pt x="2359621" y="0"/>
                </a:lnTo>
                <a:close/>
              </a:path>
              <a:path w="3198495" h="885189">
                <a:moveTo>
                  <a:pt x="2333739" y="0"/>
                </a:moveTo>
                <a:lnTo>
                  <a:pt x="2320035" y="0"/>
                </a:lnTo>
                <a:lnTo>
                  <a:pt x="2318512" y="1523"/>
                </a:lnTo>
                <a:lnTo>
                  <a:pt x="2318512" y="6095"/>
                </a:lnTo>
                <a:lnTo>
                  <a:pt x="2320035" y="9143"/>
                </a:lnTo>
                <a:lnTo>
                  <a:pt x="2333739" y="9143"/>
                </a:lnTo>
                <a:lnTo>
                  <a:pt x="2335263" y="6095"/>
                </a:lnTo>
                <a:lnTo>
                  <a:pt x="2335263" y="1523"/>
                </a:lnTo>
                <a:lnTo>
                  <a:pt x="2333739" y="0"/>
                </a:lnTo>
                <a:close/>
              </a:path>
              <a:path w="3198495" h="885189">
                <a:moveTo>
                  <a:pt x="2307856" y="0"/>
                </a:moveTo>
                <a:lnTo>
                  <a:pt x="2295677" y="0"/>
                </a:lnTo>
                <a:lnTo>
                  <a:pt x="2294153" y="1523"/>
                </a:lnTo>
                <a:lnTo>
                  <a:pt x="2294153" y="6095"/>
                </a:lnTo>
                <a:lnTo>
                  <a:pt x="2295677" y="9143"/>
                </a:lnTo>
                <a:lnTo>
                  <a:pt x="2307856" y="9143"/>
                </a:lnTo>
                <a:lnTo>
                  <a:pt x="2310904" y="6095"/>
                </a:lnTo>
                <a:lnTo>
                  <a:pt x="2310904" y="1523"/>
                </a:lnTo>
                <a:lnTo>
                  <a:pt x="2307856" y="0"/>
                </a:lnTo>
                <a:close/>
              </a:path>
              <a:path w="3198495" h="885189">
                <a:moveTo>
                  <a:pt x="2283498" y="0"/>
                </a:moveTo>
                <a:lnTo>
                  <a:pt x="2269794" y="0"/>
                </a:lnTo>
                <a:lnTo>
                  <a:pt x="2268283" y="1523"/>
                </a:lnTo>
                <a:lnTo>
                  <a:pt x="2268283" y="6095"/>
                </a:lnTo>
                <a:lnTo>
                  <a:pt x="2269794" y="9143"/>
                </a:lnTo>
                <a:lnTo>
                  <a:pt x="2283498" y="9143"/>
                </a:lnTo>
                <a:lnTo>
                  <a:pt x="2285022" y="6095"/>
                </a:lnTo>
                <a:lnTo>
                  <a:pt x="2285022" y="1523"/>
                </a:lnTo>
                <a:lnTo>
                  <a:pt x="2283498" y="0"/>
                </a:lnTo>
                <a:close/>
              </a:path>
              <a:path w="3198495" h="885189">
                <a:moveTo>
                  <a:pt x="2257628" y="0"/>
                </a:moveTo>
                <a:lnTo>
                  <a:pt x="2245448" y="0"/>
                </a:lnTo>
                <a:lnTo>
                  <a:pt x="2242400" y="1523"/>
                </a:lnTo>
                <a:lnTo>
                  <a:pt x="2242400" y="6095"/>
                </a:lnTo>
                <a:lnTo>
                  <a:pt x="2245448" y="9143"/>
                </a:lnTo>
                <a:lnTo>
                  <a:pt x="2257628" y="9143"/>
                </a:lnTo>
                <a:lnTo>
                  <a:pt x="2259139" y="6095"/>
                </a:lnTo>
                <a:lnTo>
                  <a:pt x="2259139" y="1523"/>
                </a:lnTo>
                <a:lnTo>
                  <a:pt x="2257628" y="0"/>
                </a:lnTo>
                <a:close/>
              </a:path>
              <a:path w="3198495" h="885189">
                <a:moveTo>
                  <a:pt x="2231745" y="0"/>
                </a:moveTo>
                <a:lnTo>
                  <a:pt x="2219566" y="0"/>
                </a:lnTo>
                <a:lnTo>
                  <a:pt x="2218042" y="1523"/>
                </a:lnTo>
                <a:lnTo>
                  <a:pt x="2218042" y="6095"/>
                </a:lnTo>
                <a:lnTo>
                  <a:pt x="2219566" y="9143"/>
                </a:lnTo>
                <a:lnTo>
                  <a:pt x="2231745" y="9143"/>
                </a:lnTo>
                <a:lnTo>
                  <a:pt x="2234793" y="6095"/>
                </a:lnTo>
                <a:lnTo>
                  <a:pt x="2234793" y="1523"/>
                </a:lnTo>
                <a:lnTo>
                  <a:pt x="2231745" y="0"/>
                </a:lnTo>
                <a:close/>
              </a:path>
              <a:path w="3198495" h="885189">
                <a:moveTo>
                  <a:pt x="2207387" y="0"/>
                </a:moveTo>
                <a:lnTo>
                  <a:pt x="2193683" y="0"/>
                </a:lnTo>
                <a:lnTo>
                  <a:pt x="2192159" y="1523"/>
                </a:lnTo>
                <a:lnTo>
                  <a:pt x="2192159" y="6095"/>
                </a:lnTo>
                <a:lnTo>
                  <a:pt x="2193683" y="9143"/>
                </a:lnTo>
                <a:lnTo>
                  <a:pt x="2207387" y="9143"/>
                </a:lnTo>
                <a:lnTo>
                  <a:pt x="2208910" y="6095"/>
                </a:lnTo>
                <a:lnTo>
                  <a:pt x="2208910" y="1523"/>
                </a:lnTo>
                <a:lnTo>
                  <a:pt x="2207387" y="0"/>
                </a:lnTo>
                <a:close/>
              </a:path>
              <a:path w="3198495" h="885189">
                <a:moveTo>
                  <a:pt x="2181504" y="0"/>
                </a:moveTo>
                <a:lnTo>
                  <a:pt x="2169325" y="0"/>
                </a:lnTo>
                <a:lnTo>
                  <a:pt x="2166277" y="1523"/>
                </a:lnTo>
                <a:lnTo>
                  <a:pt x="2166277" y="6095"/>
                </a:lnTo>
                <a:lnTo>
                  <a:pt x="2169325" y="9143"/>
                </a:lnTo>
                <a:lnTo>
                  <a:pt x="2181504" y="9143"/>
                </a:lnTo>
                <a:lnTo>
                  <a:pt x="2183028" y="6095"/>
                </a:lnTo>
                <a:lnTo>
                  <a:pt x="2183028" y="1523"/>
                </a:lnTo>
                <a:lnTo>
                  <a:pt x="2181504" y="0"/>
                </a:lnTo>
                <a:close/>
              </a:path>
              <a:path w="3198495" h="885189">
                <a:moveTo>
                  <a:pt x="2157145" y="0"/>
                </a:moveTo>
                <a:lnTo>
                  <a:pt x="2143442" y="0"/>
                </a:lnTo>
                <a:lnTo>
                  <a:pt x="2141931" y="1523"/>
                </a:lnTo>
                <a:lnTo>
                  <a:pt x="2141931" y="6095"/>
                </a:lnTo>
                <a:lnTo>
                  <a:pt x="2143442" y="9143"/>
                </a:lnTo>
                <a:lnTo>
                  <a:pt x="2157145" y="9143"/>
                </a:lnTo>
                <a:lnTo>
                  <a:pt x="2158669" y="6095"/>
                </a:lnTo>
                <a:lnTo>
                  <a:pt x="2158669" y="1523"/>
                </a:lnTo>
                <a:lnTo>
                  <a:pt x="2157145" y="0"/>
                </a:lnTo>
                <a:close/>
              </a:path>
              <a:path w="3198495" h="885189">
                <a:moveTo>
                  <a:pt x="2131263" y="0"/>
                </a:moveTo>
                <a:lnTo>
                  <a:pt x="2117572" y="0"/>
                </a:lnTo>
                <a:lnTo>
                  <a:pt x="2116048" y="1523"/>
                </a:lnTo>
                <a:lnTo>
                  <a:pt x="2116048" y="6095"/>
                </a:lnTo>
                <a:lnTo>
                  <a:pt x="2117572" y="9143"/>
                </a:lnTo>
                <a:lnTo>
                  <a:pt x="2131263" y="9143"/>
                </a:lnTo>
                <a:lnTo>
                  <a:pt x="2132787" y="6095"/>
                </a:lnTo>
                <a:lnTo>
                  <a:pt x="2132787" y="1523"/>
                </a:lnTo>
                <a:lnTo>
                  <a:pt x="2131263" y="0"/>
                </a:lnTo>
                <a:close/>
              </a:path>
              <a:path w="3198495" h="885189">
                <a:moveTo>
                  <a:pt x="2105393" y="0"/>
                </a:moveTo>
                <a:lnTo>
                  <a:pt x="2093214" y="0"/>
                </a:lnTo>
                <a:lnTo>
                  <a:pt x="2090165" y="1523"/>
                </a:lnTo>
                <a:lnTo>
                  <a:pt x="2090165" y="6095"/>
                </a:lnTo>
                <a:lnTo>
                  <a:pt x="2093214" y="9143"/>
                </a:lnTo>
                <a:lnTo>
                  <a:pt x="2105393" y="9143"/>
                </a:lnTo>
                <a:lnTo>
                  <a:pt x="2108428" y="6095"/>
                </a:lnTo>
                <a:lnTo>
                  <a:pt x="2108428" y="1523"/>
                </a:lnTo>
                <a:lnTo>
                  <a:pt x="2105393" y="0"/>
                </a:lnTo>
                <a:close/>
              </a:path>
              <a:path w="3198495" h="885189">
                <a:moveTo>
                  <a:pt x="2081034" y="0"/>
                </a:moveTo>
                <a:lnTo>
                  <a:pt x="2067331" y="0"/>
                </a:lnTo>
                <a:lnTo>
                  <a:pt x="2065807" y="1523"/>
                </a:lnTo>
                <a:lnTo>
                  <a:pt x="2065807" y="6095"/>
                </a:lnTo>
                <a:lnTo>
                  <a:pt x="2067331" y="9143"/>
                </a:lnTo>
                <a:lnTo>
                  <a:pt x="2081034" y="9143"/>
                </a:lnTo>
                <a:lnTo>
                  <a:pt x="2082558" y="6095"/>
                </a:lnTo>
                <a:lnTo>
                  <a:pt x="2082558" y="1523"/>
                </a:lnTo>
                <a:lnTo>
                  <a:pt x="2081034" y="0"/>
                </a:lnTo>
                <a:close/>
              </a:path>
              <a:path w="3198495" h="885189">
                <a:moveTo>
                  <a:pt x="2055152" y="0"/>
                </a:moveTo>
                <a:lnTo>
                  <a:pt x="2041448" y="0"/>
                </a:lnTo>
                <a:lnTo>
                  <a:pt x="2039924" y="1523"/>
                </a:lnTo>
                <a:lnTo>
                  <a:pt x="2039924" y="6095"/>
                </a:lnTo>
                <a:lnTo>
                  <a:pt x="2041448" y="9143"/>
                </a:lnTo>
                <a:lnTo>
                  <a:pt x="2055152" y="9143"/>
                </a:lnTo>
                <a:lnTo>
                  <a:pt x="2056676" y="6095"/>
                </a:lnTo>
                <a:lnTo>
                  <a:pt x="2056676" y="1523"/>
                </a:lnTo>
                <a:lnTo>
                  <a:pt x="2055152" y="0"/>
                </a:lnTo>
                <a:close/>
              </a:path>
              <a:path w="3198495" h="885189">
                <a:moveTo>
                  <a:pt x="2029269" y="0"/>
                </a:moveTo>
                <a:lnTo>
                  <a:pt x="2017090" y="0"/>
                </a:lnTo>
                <a:lnTo>
                  <a:pt x="2015566" y="1523"/>
                </a:lnTo>
                <a:lnTo>
                  <a:pt x="2015566" y="6095"/>
                </a:lnTo>
                <a:lnTo>
                  <a:pt x="2017090" y="9143"/>
                </a:lnTo>
                <a:lnTo>
                  <a:pt x="2029269" y="9143"/>
                </a:lnTo>
                <a:lnTo>
                  <a:pt x="2032317" y="6095"/>
                </a:lnTo>
                <a:lnTo>
                  <a:pt x="2032317" y="1523"/>
                </a:lnTo>
                <a:lnTo>
                  <a:pt x="2029269" y="0"/>
                </a:lnTo>
                <a:close/>
              </a:path>
              <a:path w="3198495" h="885189">
                <a:moveTo>
                  <a:pt x="2004910" y="0"/>
                </a:moveTo>
                <a:lnTo>
                  <a:pt x="1991220" y="0"/>
                </a:lnTo>
                <a:lnTo>
                  <a:pt x="1989696" y="1523"/>
                </a:lnTo>
                <a:lnTo>
                  <a:pt x="1989696" y="6095"/>
                </a:lnTo>
                <a:lnTo>
                  <a:pt x="1991220" y="9143"/>
                </a:lnTo>
                <a:lnTo>
                  <a:pt x="2004910" y="9143"/>
                </a:lnTo>
                <a:lnTo>
                  <a:pt x="2006434" y="6095"/>
                </a:lnTo>
                <a:lnTo>
                  <a:pt x="2006434" y="1523"/>
                </a:lnTo>
                <a:lnTo>
                  <a:pt x="2004910" y="0"/>
                </a:lnTo>
                <a:close/>
              </a:path>
              <a:path w="3198495" h="885189">
                <a:moveTo>
                  <a:pt x="1979040" y="0"/>
                </a:moveTo>
                <a:lnTo>
                  <a:pt x="1966861" y="0"/>
                </a:lnTo>
                <a:lnTo>
                  <a:pt x="1963813" y="1523"/>
                </a:lnTo>
                <a:lnTo>
                  <a:pt x="1963813" y="6095"/>
                </a:lnTo>
                <a:lnTo>
                  <a:pt x="1966861" y="9143"/>
                </a:lnTo>
                <a:lnTo>
                  <a:pt x="1979040" y="9143"/>
                </a:lnTo>
                <a:lnTo>
                  <a:pt x="1980552" y="6095"/>
                </a:lnTo>
                <a:lnTo>
                  <a:pt x="1980552" y="1523"/>
                </a:lnTo>
                <a:lnTo>
                  <a:pt x="1979040" y="0"/>
                </a:lnTo>
                <a:close/>
              </a:path>
              <a:path w="3198495" h="885189">
                <a:moveTo>
                  <a:pt x="1954682" y="0"/>
                </a:moveTo>
                <a:lnTo>
                  <a:pt x="1940979" y="0"/>
                </a:lnTo>
                <a:lnTo>
                  <a:pt x="1939455" y="1523"/>
                </a:lnTo>
                <a:lnTo>
                  <a:pt x="1939455" y="6095"/>
                </a:lnTo>
                <a:lnTo>
                  <a:pt x="1940979" y="9143"/>
                </a:lnTo>
                <a:lnTo>
                  <a:pt x="1954682" y="9143"/>
                </a:lnTo>
                <a:lnTo>
                  <a:pt x="1956193" y="6095"/>
                </a:lnTo>
                <a:lnTo>
                  <a:pt x="1956193" y="1523"/>
                </a:lnTo>
                <a:lnTo>
                  <a:pt x="1954682" y="0"/>
                </a:lnTo>
                <a:close/>
              </a:path>
              <a:path w="3198495" h="885189">
                <a:moveTo>
                  <a:pt x="1928799" y="0"/>
                </a:moveTo>
                <a:lnTo>
                  <a:pt x="1915096" y="0"/>
                </a:lnTo>
                <a:lnTo>
                  <a:pt x="1913572" y="1523"/>
                </a:lnTo>
                <a:lnTo>
                  <a:pt x="1913572" y="6095"/>
                </a:lnTo>
                <a:lnTo>
                  <a:pt x="1915096" y="9143"/>
                </a:lnTo>
                <a:lnTo>
                  <a:pt x="1928799" y="9143"/>
                </a:lnTo>
                <a:lnTo>
                  <a:pt x="1930323" y="6095"/>
                </a:lnTo>
                <a:lnTo>
                  <a:pt x="1930323" y="1523"/>
                </a:lnTo>
                <a:lnTo>
                  <a:pt x="1928799" y="0"/>
                </a:lnTo>
                <a:close/>
              </a:path>
              <a:path w="3198495" h="885189">
                <a:moveTo>
                  <a:pt x="1902917" y="0"/>
                </a:moveTo>
                <a:lnTo>
                  <a:pt x="1890737" y="0"/>
                </a:lnTo>
                <a:lnTo>
                  <a:pt x="1887689" y="1523"/>
                </a:lnTo>
                <a:lnTo>
                  <a:pt x="1887689" y="6095"/>
                </a:lnTo>
                <a:lnTo>
                  <a:pt x="1890737" y="9143"/>
                </a:lnTo>
                <a:lnTo>
                  <a:pt x="1902917" y="9143"/>
                </a:lnTo>
                <a:lnTo>
                  <a:pt x="1904441" y="6095"/>
                </a:lnTo>
                <a:lnTo>
                  <a:pt x="1904441" y="1523"/>
                </a:lnTo>
                <a:lnTo>
                  <a:pt x="1902917" y="0"/>
                </a:lnTo>
                <a:close/>
              </a:path>
              <a:path w="3198495" h="885189">
                <a:moveTo>
                  <a:pt x="1878558" y="0"/>
                </a:moveTo>
                <a:lnTo>
                  <a:pt x="1864855" y="0"/>
                </a:lnTo>
                <a:lnTo>
                  <a:pt x="1863344" y="1523"/>
                </a:lnTo>
                <a:lnTo>
                  <a:pt x="1863344" y="6095"/>
                </a:lnTo>
                <a:lnTo>
                  <a:pt x="1864855" y="9143"/>
                </a:lnTo>
                <a:lnTo>
                  <a:pt x="1878558" y="9143"/>
                </a:lnTo>
                <a:lnTo>
                  <a:pt x="1880082" y="6095"/>
                </a:lnTo>
                <a:lnTo>
                  <a:pt x="1880082" y="1523"/>
                </a:lnTo>
                <a:lnTo>
                  <a:pt x="1878558" y="0"/>
                </a:lnTo>
                <a:close/>
              </a:path>
              <a:path w="3198495" h="885189">
                <a:moveTo>
                  <a:pt x="1852676" y="0"/>
                </a:moveTo>
                <a:lnTo>
                  <a:pt x="1838985" y="0"/>
                </a:lnTo>
                <a:lnTo>
                  <a:pt x="1837461" y="1523"/>
                </a:lnTo>
                <a:lnTo>
                  <a:pt x="1837461" y="6095"/>
                </a:lnTo>
                <a:lnTo>
                  <a:pt x="1838985" y="9143"/>
                </a:lnTo>
                <a:lnTo>
                  <a:pt x="1852676" y="9143"/>
                </a:lnTo>
                <a:lnTo>
                  <a:pt x="1854200" y="6095"/>
                </a:lnTo>
                <a:lnTo>
                  <a:pt x="1854200" y="1523"/>
                </a:lnTo>
                <a:lnTo>
                  <a:pt x="1852676" y="0"/>
                </a:lnTo>
                <a:close/>
              </a:path>
              <a:path w="3198495" h="885189">
                <a:moveTo>
                  <a:pt x="1826806" y="0"/>
                </a:moveTo>
                <a:lnTo>
                  <a:pt x="1814626" y="0"/>
                </a:lnTo>
                <a:lnTo>
                  <a:pt x="1811578" y="1523"/>
                </a:lnTo>
                <a:lnTo>
                  <a:pt x="1811578" y="6095"/>
                </a:lnTo>
                <a:lnTo>
                  <a:pt x="1814626" y="9143"/>
                </a:lnTo>
                <a:lnTo>
                  <a:pt x="1826806" y="9143"/>
                </a:lnTo>
                <a:lnTo>
                  <a:pt x="1829841" y="6095"/>
                </a:lnTo>
                <a:lnTo>
                  <a:pt x="1829841" y="1523"/>
                </a:lnTo>
                <a:lnTo>
                  <a:pt x="1826806" y="0"/>
                </a:lnTo>
                <a:close/>
              </a:path>
              <a:path w="3198495" h="885189">
                <a:moveTo>
                  <a:pt x="1802447" y="0"/>
                </a:moveTo>
                <a:lnTo>
                  <a:pt x="1788744" y="0"/>
                </a:lnTo>
                <a:lnTo>
                  <a:pt x="1787220" y="1523"/>
                </a:lnTo>
                <a:lnTo>
                  <a:pt x="1787220" y="6095"/>
                </a:lnTo>
                <a:lnTo>
                  <a:pt x="1788744" y="9143"/>
                </a:lnTo>
                <a:lnTo>
                  <a:pt x="1802447" y="9143"/>
                </a:lnTo>
                <a:lnTo>
                  <a:pt x="1803971" y="6095"/>
                </a:lnTo>
                <a:lnTo>
                  <a:pt x="1803971" y="1523"/>
                </a:lnTo>
                <a:lnTo>
                  <a:pt x="1802447" y="0"/>
                </a:lnTo>
                <a:close/>
              </a:path>
              <a:path w="3198495" h="885189">
                <a:moveTo>
                  <a:pt x="1776564" y="0"/>
                </a:moveTo>
                <a:lnTo>
                  <a:pt x="1762861" y="0"/>
                </a:lnTo>
                <a:lnTo>
                  <a:pt x="1761337" y="1523"/>
                </a:lnTo>
                <a:lnTo>
                  <a:pt x="1761337" y="6095"/>
                </a:lnTo>
                <a:lnTo>
                  <a:pt x="1762861" y="9143"/>
                </a:lnTo>
                <a:lnTo>
                  <a:pt x="1776564" y="9143"/>
                </a:lnTo>
                <a:lnTo>
                  <a:pt x="1778088" y="6095"/>
                </a:lnTo>
                <a:lnTo>
                  <a:pt x="1778088" y="1523"/>
                </a:lnTo>
                <a:lnTo>
                  <a:pt x="1776564" y="0"/>
                </a:lnTo>
                <a:close/>
              </a:path>
              <a:path w="3198495" h="885189">
                <a:moveTo>
                  <a:pt x="1750682" y="0"/>
                </a:moveTo>
                <a:lnTo>
                  <a:pt x="1738502" y="0"/>
                </a:lnTo>
                <a:lnTo>
                  <a:pt x="1736978" y="1523"/>
                </a:lnTo>
                <a:lnTo>
                  <a:pt x="1736978" y="6095"/>
                </a:lnTo>
                <a:lnTo>
                  <a:pt x="1738502" y="9143"/>
                </a:lnTo>
                <a:lnTo>
                  <a:pt x="1750682" y="9143"/>
                </a:lnTo>
                <a:lnTo>
                  <a:pt x="1753730" y="6095"/>
                </a:lnTo>
                <a:lnTo>
                  <a:pt x="1753730" y="1523"/>
                </a:lnTo>
                <a:lnTo>
                  <a:pt x="1750682" y="0"/>
                </a:lnTo>
                <a:close/>
              </a:path>
              <a:path w="3198495" h="885189">
                <a:moveTo>
                  <a:pt x="1726323" y="0"/>
                </a:moveTo>
                <a:lnTo>
                  <a:pt x="1712620" y="0"/>
                </a:lnTo>
                <a:lnTo>
                  <a:pt x="1711109" y="1523"/>
                </a:lnTo>
                <a:lnTo>
                  <a:pt x="1711109" y="6095"/>
                </a:lnTo>
                <a:lnTo>
                  <a:pt x="1712620" y="9143"/>
                </a:lnTo>
                <a:lnTo>
                  <a:pt x="1726323" y="9143"/>
                </a:lnTo>
                <a:lnTo>
                  <a:pt x="1727847" y="6095"/>
                </a:lnTo>
                <a:lnTo>
                  <a:pt x="1727847" y="1523"/>
                </a:lnTo>
                <a:lnTo>
                  <a:pt x="1726323" y="0"/>
                </a:lnTo>
                <a:close/>
              </a:path>
              <a:path w="3198495" h="885189">
                <a:moveTo>
                  <a:pt x="1700453" y="0"/>
                </a:moveTo>
                <a:lnTo>
                  <a:pt x="1688274" y="0"/>
                </a:lnTo>
                <a:lnTo>
                  <a:pt x="1685226" y="1523"/>
                </a:lnTo>
                <a:lnTo>
                  <a:pt x="1685226" y="6095"/>
                </a:lnTo>
                <a:lnTo>
                  <a:pt x="1688274" y="9143"/>
                </a:lnTo>
                <a:lnTo>
                  <a:pt x="1700453" y="9143"/>
                </a:lnTo>
                <a:lnTo>
                  <a:pt x="1701965" y="6095"/>
                </a:lnTo>
                <a:lnTo>
                  <a:pt x="1701965" y="1523"/>
                </a:lnTo>
                <a:lnTo>
                  <a:pt x="1700453" y="0"/>
                </a:lnTo>
                <a:close/>
              </a:path>
              <a:path w="3198495" h="885189">
                <a:moveTo>
                  <a:pt x="1676095" y="0"/>
                </a:moveTo>
                <a:lnTo>
                  <a:pt x="1662391" y="0"/>
                </a:lnTo>
                <a:lnTo>
                  <a:pt x="1660867" y="1523"/>
                </a:lnTo>
                <a:lnTo>
                  <a:pt x="1660867" y="6095"/>
                </a:lnTo>
                <a:lnTo>
                  <a:pt x="1662391" y="9143"/>
                </a:lnTo>
                <a:lnTo>
                  <a:pt x="1676095" y="9143"/>
                </a:lnTo>
                <a:lnTo>
                  <a:pt x="1677619" y="6095"/>
                </a:lnTo>
                <a:lnTo>
                  <a:pt x="1677619" y="1523"/>
                </a:lnTo>
                <a:lnTo>
                  <a:pt x="1676095" y="0"/>
                </a:lnTo>
                <a:close/>
              </a:path>
              <a:path w="3198495" h="885189">
                <a:moveTo>
                  <a:pt x="1650212" y="0"/>
                </a:moveTo>
                <a:lnTo>
                  <a:pt x="1636509" y="0"/>
                </a:lnTo>
                <a:lnTo>
                  <a:pt x="1634985" y="1523"/>
                </a:lnTo>
                <a:lnTo>
                  <a:pt x="1634985" y="6095"/>
                </a:lnTo>
                <a:lnTo>
                  <a:pt x="1636509" y="9143"/>
                </a:lnTo>
                <a:lnTo>
                  <a:pt x="1650212" y="9143"/>
                </a:lnTo>
                <a:lnTo>
                  <a:pt x="1651736" y="6095"/>
                </a:lnTo>
                <a:lnTo>
                  <a:pt x="1651736" y="1523"/>
                </a:lnTo>
                <a:lnTo>
                  <a:pt x="1650212" y="0"/>
                </a:lnTo>
                <a:close/>
              </a:path>
              <a:path w="3198495" h="885189">
                <a:moveTo>
                  <a:pt x="1624330" y="0"/>
                </a:moveTo>
                <a:lnTo>
                  <a:pt x="1612150" y="0"/>
                </a:lnTo>
                <a:lnTo>
                  <a:pt x="1609102" y="1523"/>
                </a:lnTo>
                <a:lnTo>
                  <a:pt x="1609102" y="6095"/>
                </a:lnTo>
                <a:lnTo>
                  <a:pt x="1612150" y="9143"/>
                </a:lnTo>
                <a:lnTo>
                  <a:pt x="1624330" y="9143"/>
                </a:lnTo>
                <a:lnTo>
                  <a:pt x="1625853" y="6095"/>
                </a:lnTo>
                <a:lnTo>
                  <a:pt x="1625853" y="1523"/>
                </a:lnTo>
                <a:lnTo>
                  <a:pt x="1624330" y="0"/>
                </a:lnTo>
                <a:close/>
              </a:path>
              <a:path w="3198495" h="885189">
                <a:moveTo>
                  <a:pt x="1599971" y="0"/>
                </a:moveTo>
                <a:lnTo>
                  <a:pt x="1586268" y="0"/>
                </a:lnTo>
                <a:lnTo>
                  <a:pt x="1584744" y="1523"/>
                </a:lnTo>
                <a:lnTo>
                  <a:pt x="1584744" y="6095"/>
                </a:lnTo>
                <a:lnTo>
                  <a:pt x="1586268" y="9143"/>
                </a:lnTo>
                <a:lnTo>
                  <a:pt x="1599971" y="9143"/>
                </a:lnTo>
                <a:lnTo>
                  <a:pt x="1601495" y="6095"/>
                </a:lnTo>
                <a:lnTo>
                  <a:pt x="1601495" y="1523"/>
                </a:lnTo>
                <a:lnTo>
                  <a:pt x="1599971" y="0"/>
                </a:lnTo>
                <a:close/>
              </a:path>
              <a:path w="3198495" h="885189">
                <a:moveTo>
                  <a:pt x="1574088" y="0"/>
                </a:moveTo>
                <a:lnTo>
                  <a:pt x="1560398" y="0"/>
                </a:lnTo>
                <a:lnTo>
                  <a:pt x="1558874" y="1523"/>
                </a:lnTo>
                <a:lnTo>
                  <a:pt x="1558874" y="6095"/>
                </a:lnTo>
                <a:lnTo>
                  <a:pt x="1560398" y="9143"/>
                </a:lnTo>
                <a:lnTo>
                  <a:pt x="1574088" y="9143"/>
                </a:lnTo>
                <a:lnTo>
                  <a:pt x="1575612" y="6095"/>
                </a:lnTo>
                <a:lnTo>
                  <a:pt x="1575612" y="1523"/>
                </a:lnTo>
                <a:lnTo>
                  <a:pt x="1574088" y="0"/>
                </a:lnTo>
                <a:close/>
              </a:path>
              <a:path w="3198495" h="885189">
                <a:moveTo>
                  <a:pt x="1548218" y="0"/>
                </a:moveTo>
                <a:lnTo>
                  <a:pt x="1536039" y="0"/>
                </a:lnTo>
                <a:lnTo>
                  <a:pt x="1532991" y="1523"/>
                </a:lnTo>
                <a:lnTo>
                  <a:pt x="1532991" y="6095"/>
                </a:lnTo>
                <a:lnTo>
                  <a:pt x="1536039" y="9143"/>
                </a:lnTo>
                <a:lnTo>
                  <a:pt x="1548218" y="9143"/>
                </a:lnTo>
                <a:lnTo>
                  <a:pt x="1551254" y="6095"/>
                </a:lnTo>
                <a:lnTo>
                  <a:pt x="1551254" y="1523"/>
                </a:lnTo>
                <a:lnTo>
                  <a:pt x="1548218" y="0"/>
                </a:lnTo>
                <a:close/>
              </a:path>
              <a:path w="3198495" h="885189">
                <a:moveTo>
                  <a:pt x="1523860" y="0"/>
                </a:moveTo>
                <a:lnTo>
                  <a:pt x="1510157" y="0"/>
                </a:lnTo>
                <a:lnTo>
                  <a:pt x="1508633" y="1523"/>
                </a:lnTo>
                <a:lnTo>
                  <a:pt x="1508633" y="6095"/>
                </a:lnTo>
                <a:lnTo>
                  <a:pt x="1510157" y="9143"/>
                </a:lnTo>
                <a:lnTo>
                  <a:pt x="1523860" y="9143"/>
                </a:lnTo>
                <a:lnTo>
                  <a:pt x="1525384" y="6095"/>
                </a:lnTo>
                <a:lnTo>
                  <a:pt x="1525384" y="1523"/>
                </a:lnTo>
                <a:lnTo>
                  <a:pt x="1523860" y="0"/>
                </a:lnTo>
                <a:close/>
              </a:path>
              <a:path w="3198495" h="885189">
                <a:moveTo>
                  <a:pt x="1497977" y="0"/>
                </a:moveTo>
                <a:lnTo>
                  <a:pt x="1484274" y="0"/>
                </a:lnTo>
                <a:lnTo>
                  <a:pt x="1482750" y="1523"/>
                </a:lnTo>
                <a:lnTo>
                  <a:pt x="1482750" y="6095"/>
                </a:lnTo>
                <a:lnTo>
                  <a:pt x="1484274" y="9143"/>
                </a:lnTo>
                <a:lnTo>
                  <a:pt x="1497977" y="9143"/>
                </a:lnTo>
                <a:lnTo>
                  <a:pt x="1499501" y="6095"/>
                </a:lnTo>
                <a:lnTo>
                  <a:pt x="1499501" y="1523"/>
                </a:lnTo>
                <a:lnTo>
                  <a:pt x="1497977" y="0"/>
                </a:lnTo>
                <a:close/>
              </a:path>
              <a:path w="3198495" h="885189">
                <a:moveTo>
                  <a:pt x="1472095" y="0"/>
                </a:moveTo>
                <a:lnTo>
                  <a:pt x="1459915" y="0"/>
                </a:lnTo>
                <a:lnTo>
                  <a:pt x="1458391" y="1523"/>
                </a:lnTo>
                <a:lnTo>
                  <a:pt x="1458391" y="6095"/>
                </a:lnTo>
                <a:lnTo>
                  <a:pt x="1459915" y="9143"/>
                </a:lnTo>
                <a:lnTo>
                  <a:pt x="1472095" y="9143"/>
                </a:lnTo>
                <a:lnTo>
                  <a:pt x="1475143" y="6095"/>
                </a:lnTo>
                <a:lnTo>
                  <a:pt x="1475143" y="1523"/>
                </a:lnTo>
                <a:lnTo>
                  <a:pt x="1472095" y="0"/>
                </a:lnTo>
                <a:close/>
              </a:path>
              <a:path w="3198495" h="885189">
                <a:moveTo>
                  <a:pt x="1447736" y="0"/>
                </a:moveTo>
                <a:lnTo>
                  <a:pt x="1434033" y="0"/>
                </a:lnTo>
                <a:lnTo>
                  <a:pt x="1432521" y="1523"/>
                </a:lnTo>
                <a:lnTo>
                  <a:pt x="1432521" y="6095"/>
                </a:lnTo>
                <a:lnTo>
                  <a:pt x="1434033" y="9143"/>
                </a:lnTo>
                <a:lnTo>
                  <a:pt x="1447736" y="9143"/>
                </a:lnTo>
                <a:lnTo>
                  <a:pt x="1449260" y="6095"/>
                </a:lnTo>
                <a:lnTo>
                  <a:pt x="1449260" y="1523"/>
                </a:lnTo>
                <a:lnTo>
                  <a:pt x="1447736" y="0"/>
                </a:lnTo>
                <a:close/>
              </a:path>
              <a:path w="3198495" h="885189">
                <a:moveTo>
                  <a:pt x="1421866" y="0"/>
                </a:moveTo>
                <a:lnTo>
                  <a:pt x="1409687" y="0"/>
                </a:lnTo>
                <a:lnTo>
                  <a:pt x="1406639" y="1523"/>
                </a:lnTo>
                <a:lnTo>
                  <a:pt x="1406639" y="6095"/>
                </a:lnTo>
                <a:lnTo>
                  <a:pt x="1409687" y="9143"/>
                </a:lnTo>
                <a:lnTo>
                  <a:pt x="1421866" y="9143"/>
                </a:lnTo>
                <a:lnTo>
                  <a:pt x="1423377" y="6095"/>
                </a:lnTo>
                <a:lnTo>
                  <a:pt x="1423377" y="1523"/>
                </a:lnTo>
                <a:lnTo>
                  <a:pt x="1421866" y="0"/>
                </a:lnTo>
                <a:close/>
              </a:path>
              <a:path w="3198495" h="885189">
                <a:moveTo>
                  <a:pt x="1397508" y="0"/>
                </a:moveTo>
                <a:lnTo>
                  <a:pt x="1383804" y="0"/>
                </a:lnTo>
                <a:lnTo>
                  <a:pt x="1382280" y="1523"/>
                </a:lnTo>
                <a:lnTo>
                  <a:pt x="1382280" y="6095"/>
                </a:lnTo>
                <a:lnTo>
                  <a:pt x="1383804" y="9143"/>
                </a:lnTo>
                <a:lnTo>
                  <a:pt x="1397508" y="9143"/>
                </a:lnTo>
                <a:lnTo>
                  <a:pt x="1399032" y="6095"/>
                </a:lnTo>
                <a:lnTo>
                  <a:pt x="1399032" y="1523"/>
                </a:lnTo>
                <a:lnTo>
                  <a:pt x="1397508" y="0"/>
                </a:lnTo>
                <a:close/>
              </a:path>
              <a:path w="3198495" h="885189">
                <a:moveTo>
                  <a:pt x="1371625" y="0"/>
                </a:moveTo>
                <a:lnTo>
                  <a:pt x="1357922" y="0"/>
                </a:lnTo>
                <a:lnTo>
                  <a:pt x="1356398" y="1523"/>
                </a:lnTo>
                <a:lnTo>
                  <a:pt x="1356398" y="6095"/>
                </a:lnTo>
                <a:lnTo>
                  <a:pt x="1357922" y="9143"/>
                </a:lnTo>
                <a:lnTo>
                  <a:pt x="1371625" y="9143"/>
                </a:lnTo>
                <a:lnTo>
                  <a:pt x="1373149" y="6095"/>
                </a:lnTo>
                <a:lnTo>
                  <a:pt x="1373149" y="1523"/>
                </a:lnTo>
                <a:lnTo>
                  <a:pt x="1371625" y="0"/>
                </a:lnTo>
                <a:close/>
              </a:path>
              <a:path w="3198495" h="885189">
                <a:moveTo>
                  <a:pt x="1345742" y="0"/>
                </a:moveTo>
                <a:lnTo>
                  <a:pt x="1333563" y="0"/>
                </a:lnTo>
                <a:lnTo>
                  <a:pt x="1330515" y="1523"/>
                </a:lnTo>
                <a:lnTo>
                  <a:pt x="1330515" y="6095"/>
                </a:lnTo>
                <a:lnTo>
                  <a:pt x="1333563" y="9143"/>
                </a:lnTo>
                <a:lnTo>
                  <a:pt x="1345742" y="9143"/>
                </a:lnTo>
                <a:lnTo>
                  <a:pt x="1348790" y="6095"/>
                </a:lnTo>
                <a:lnTo>
                  <a:pt x="1348790" y="1523"/>
                </a:lnTo>
                <a:lnTo>
                  <a:pt x="1345742" y="0"/>
                </a:lnTo>
                <a:close/>
              </a:path>
              <a:path w="3198495" h="885189">
                <a:moveTo>
                  <a:pt x="1321384" y="0"/>
                </a:moveTo>
                <a:lnTo>
                  <a:pt x="1307680" y="0"/>
                </a:lnTo>
                <a:lnTo>
                  <a:pt x="1306156" y="1523"/>
                </a:lnTo>
                <a:lnTo>
                  <a:pt x="1306156" y="6095"/>
                </a:lnTo>
                <a:lnTo>
                  <a:pt x="1307680" y="9143"/>
                </a:lnTo>
                <a:lnTo>
                  <a:pt x="1321384" y="9143"/>
                </a:lnTo>
                <a:lnTo>
                  <a:pt x="1322908" y="6095"/>
                </a:lnTo>
                <a:lnTo>
                  <a:pt x="1322908" y="1523"/>
                </a:lnTo>
                <a:lnTo>
                  <a:pt x="1321384" y="0"/>
                </a:lnTo>
                <a:close/>
              </a:path>
              <a:path w="3198495" h="885189">
                <a:moveTo>
                  <a:pt x="1295501" y="0"/>
                </a:moveTo>
                <a:lnTo>
                  <a:pt x="1281811" y="0"/>
                </a:lnTo>
                <a:lnTo>
                  <a:pt x="1280286" y="1523"/>
                </a:lnTo>
                <a:lnTo>
                  <a:pt x="1280286" y="6095"/>
                </a:lnTo>
                <a:lnTo>
                  <a:pt x="1281811" y="9143"/>
                </a:lnTo>
                <a:lnTo>
                  <a:pt x="1295501" y="9143"/>
                </a:lnTo>
                <a:lnTo>
                  <a:pt x="1297025" y="6095"/>
                </a:lnTo>
                <a:lnTo>
                  <a:pt x="1297025" y="1523"/>
                </a:lnTo>
                <a:lnTo>
                  <a:pt x="1295501" y="0"/>
                </a:lnTo>
                <a:close/>
              </a:path>
              <a:path w="3198495" h="885189">
                <a:moveTo>
                  <a:pt x="1269631" y="0"/>
                </a:moveTo>
                <a:lnTo>
                  <a:pt x="1257452" y="0"/>
                </a:lnTo>
                <a:lnTo>
                  <a:pt x="1255928" y="1523"/>
                </a:lnTo>
                <a:lnTo>
                  <a:pt x="1255928" y="6095"/>
                </a:lnTo>
                <a:lnTo>
                  <a:pt x="1257452" y="9143"/>
                </a:lnTo>
                <a:lnTo>
                  <a:pt x="1269631" y="9143"/>
                </a:lnTo>
                <a:lnTo>
                  <a:pt x="1272667" y="6095"/>
                </a:lnTo>
                <a:lnTo>
                  <a:pt x="1272667" y="1523"/>
                </a:lnTo>
                <a:lnTo>
                  <a:pt x="1269631" y="0"/>
                </a:lnTo>
                <a:close/>
              </a:path>
              <a:path w="3198495" h="885189">
                <a:moveTo>
                  <a:pt x="1245273" y="0"/>
                </a:moveTo>
                <a:lnTo>
                  <a:pt x="1231569" y="0"/>
                </a:lnTo>
                <a:lnTo>
                  <a:pt x="1230045" y="1523"/>
                </a:lnTo>
                <a:lnTo>
                  <a:pt x="1230045" y="6095"/>
                </a:lnTo>
                <a:lnTo>
                  <a:pt x="1231569" y="9143"/>
                </a:lnTo>
                <a:lnTo>
                  <a:pt x="1245273" y="9143"/>
                </a:lnTo>
                <a:lnTo>
                  <a:pt x="1246797" y="6095"/>
                </a:lnTo>
                <a:lnTo>
                  <a:pt x="1246797" y="1523"/>
                </a:lnTo>
                <a:lnTo>
                  <a:pt x="1245273" y="0"/>
                </a:lnTo>
                <a:close/>
              </a:path>
              <a:path w="3198495" h="885189">
                <a:moveTo>
                  <a:pt x="1219390" y="0"/>
                </a:moveTo>
                <a:lnTo>
                  <a:pt x="1205687" y="0"/>
                </a:lnTo>
                <a:lnTo>
                  <a:pt x="1204163" y="1523"/>
                </a:lnTo>
                <a:lnTo>
                  <a:pt x="1204163" y="6095"/>
                </a:lnTo>
                <a:lnTo>
                  <a:pt x="1205687" y="9143"/>
                </a:lnTo>
                <a:lnTo>
                  <a:pt x="1219390" y="9143"/>
                </a:lnTo>
                <a:lnTo>
                  <a:pt x="1220914" y="6095"/>
                </a:lnTo>
                <a:lnTo>
                  <a:pt x="1220914" y="1523"/>
                </a:lnTo>
                <a:lnTo>
                  <a:pt x="1219390" y="0"/>
                </a:lnTo>
                <a:close/>
              </a:path>
              <a:path w="3198495" h="885189">
                <a:moveTo>
                  <a:pt x="1193507" y="0"/>
                </a:moveTo>
                <a:lnTo>
                  <a:pt x="1181328" y="0"/>
                </a:lnTo>
                <a:lnTo>
                  <a:pt x="1179804" y="1523"/>
                </a:lnTo>
                <a:lnTo>
                  <a:pt x="1179804" y="6095"/>
                </a:lnTo>
                <a:lnTo>
                  <a:pt x="1181328" y="9143"/>
                </a:lnTo>
                <a:lnTo>
                  <a:pt x="1193507" y="9143"/>
                </a:lnTo>
                <a:lnTo>
                  <a:pt x="1196555" y="6095"/>
                </a:lnTo>
                <a:lnTo>
                  <a:pt x="1196555" y="1523"/>
                </a:lnTo>
                <a:lnTo>
                  <a:pt x="1193507" y="0"/>
                </a:lnTo>
                <a:close/>
              </a:path>
              <a:path w="3198495" h="885189">
                <a:moveTo>
                  <a:pt x="1169149" y="0"/>
                </a:moveTo>
                <a:lnTo>
                  <a:pt x="1155445" y="0"/>
                </a:lnTo>
                <a:lnTo>
                  <a:pt x="1153934" y="1523"/>
                </a:lnTo>
                <a:lnTo>
                  <a:pt x="1153934" y="6095"/>
                </a:lnTo>
                <a:lnTo>
                  <a:pt x="1155445" y="9143"/>
                </a:lnTo>
                <a:lnTo>
                  <a:pt x="1169149" y="9143"/>
                </a:lnTo>
                <a:lnTo>
                  <a:pt x="1170673" y="6095"/>
                </a:lnTo>
                <a:lnTo>
                  <a:pt x="1170673" y="1523"/>
                </a:lnTo>
                <a:lnTo>
                  <a:pt x="1169149" y="0"/>
                </a:lnTo>
                <a:close/>
              </a:path>
              <a:path w="3198495" h="885189">
                <a:moveTo>
                  <a:pt x="1143279" y="0"/>
                </a:moveTo>
                <a:lnTo>
                  <a:pt x="1131100" y="0"/>
                </a:lnTo>
                <a:lnTo>
                  <a:pt x="1128052" y="1523"/>
                </a:lnTo>
                <a:lnTo>
                  <a:pt x="1128052" y="6095"/>
                </a:lnTo>
                <a:lnTo>
                  <a:pt x="1131100" y="9143"/>
                </a:lnTo>
                <a:lnTo>
                  <a:pt x="1143279" y="9143"/>
                </a:lnTo>
                <a:lnTo>
                  <a:pt x="1144790" y="6095"/>
                </a:lnTo>
                <a:lnTo>
                  <a:pt x="1144790" y="1523"/>
                </a:lnTo>
                <a:lnTo>
                  <a:pt x="1143279" y="0"/>
                </a:lnTo>
                <a:close/>
              </a:path>
              <a:path w="3198495" h="885189">
                <a:moveTo>
                  <a:pt x="1118920" y="0"/>
                </a:moveTo>
                <a:lnTo>
                  <a:pt x="1105217" y="0"/>
                </a:lnTo>
                <a:lnTo>
                  <a:pt x="1103693" y="1523"/>
                </a:lnTo>
                <a:lnTo>
                  <a:pt x="1103693" y="6095"/>
                </a:lnTo>
                <a:lnTo>
                  <a:pt x="1105217" y="9143"/>
                </a:lnTo>
                <a:lnTo>
                  <a:pt x="1118920" y="9143"/>
                </a:lnTo>
                <a:lnTo>
                  <a:pt x="1120432" y="6095"/>
                </a:lnTo>
                <a:lnTo>
                  <a:pt x="1120432" y="1523"/>
                </a:lnTo>
                <a:lnTo>
                  <a:pt x="1118920" y="0"/>
                </a:lnTo>
                <a:close/>
              </a:path>
              <a:path w="3198495" h="885189">
                <a:moveTo>
                  <a:pt x="1093038" y="0"/>
                </a:moveTo>
                <a:lnTo>
                  <a:pt x="1079334" y="0"/>
                </a:lnTo>
                <a:lnTo>
                  <a:pt x="1077810" y="1523"/>
                </a:lnTo>
                <a:lnTo>
                  <a:pt x="1077810" y="6095"/>
                </a:lnTo>
                <a:lnTo>
                  <a:pt x="1079334" y="9143"/>
                </a:lnTo>
                <a:lnTo>
                  <a:pt x="1093038" y="9143"/>
                </a:lnTo>
                <a:lnTo>
                  <a:pt x="1094562" y="6095"/>
                </a:lnTo>
                <a:lnTo>
                  <a:pt x="1094562" y="1523"/>
                </a:lnTo>
                <a:lnTo>
                  <a:pt x="1093038" y="0"/>
                </a:lnTo>
                <a:close/>
              </a:path>
              <a:path w="3198495" h="885189">
                <a:moveTo>
                  <a:pt x="1067155" y="0"/>
                </a:moveTo>
                <a:lnTo>
                  <a:pt x="1054976" y="0"/>
                </a:lnTo>
                <a:lnTo>
                  <a:pt x="1051928" y="1523"/>
                </a:lnTo>
                <a:lnTo>
                  <a:pt x="1051928" y="6095"/>
                </a:lnTo>
                <a:lnTo>
                  <a:pt x="1054976" y="9143"/>
                </a:lnTo>
                <a:lnTo>
                  <a:pt x="1067155" y="9143"/>
                </a:lnTo>
                <a:lnTo>
                  <a:pt x="1070203" y="6095"/>
                </a:lnTo>
                <a:lnTo>
                  <a:pt x="1070203" y="1523"/>
                </a:lnTo>
                <a:lnTo>
                  <a:pt x="1067155" y="0"/>
                </a:lnTo>
                <a:close/>
              </a:path>
              <a:path w="3198495" h="885189">
                <a:moveTo>
                  <a:pt x="1042796" y="0"/>
                </a:moveTo>
                <a:lnTo>
                  <a:pt x="1029093" y="0"/>
                </a:lnTo>
                <a:lnTo>
                  <a:pt x="1027569" y="1523"/>
                </a:lnTo>
                <a:lnTo>
                  <a:pt x="1027569" y="6095"/>
                </a:lnTo>
                <a:lnTo>
                  <a:pt x="1029093" y="9143"/>
                </a:lnTo>
                <a:lnTo>
                  <a:pt x="1042796" y="9143"/>
                </a:lnTo>
                <a:lnTo>
                  <a:pt x="1044320" y="6095"/>
                </a:lnTo>
                <a:lnTo>
                  <a:pt x="1044320" y="1523"/>
                </a:lnTo>
                <a:lnTo>
                  <a:pt x="1042796" y="0"/>
                </a:lnTo>
                <a:close/>
              </a:path>
              <a:path w="3198495" h="885189">
                <a:moveTo>
                  <a:pt x="1016914" y="0"/>
                </a:moveTo>
                <a:lnTo>
                  <a:pt x="1003223" y="0"/>
                </a:lnTo>
                <a:lnTo>
                  <a:pt x="1001699" y="1523"/>
                </a:lnTo>
                <a:lnTo>
                  <a:pt x="1001699" y="6095"/>
                </a:lnTo>
                <a:lnTo>
                  <a:pt x="1003223" y="9143"/>
                </a:lnTo>
                <a:lnTo>
                  <a:pt x="1016914" y="9143"/>
                </a:lnTo>
                <a:lnTo>
                  <a:pt x="1018438" y="6095"/>
                </a:lnTo>
                <a:lnTo>
                  <a:pt x="1018438" y="1523"/>
                </a:lnTo>
                <a:lnTo>
                  <a:pt x="1016914" y="0"/>
                </a:lnTo>
                <a:close/>
              </a:path>
              <a:path w="3198495" h="885189">
                <a:moveTo>
                  <a:pt x="991044" y="0"/>
                </a:moveTo>
                <a:lnTo>
                  <a:pt x="978865" y="0"/>
                </a:lnTo>
                <a:lnTo>
                  <a:pt x="977341" y="1523"/>
                </a:lnTo>
                <a:lnTo>
                  <a:pt x="977341" y="6095"/>
                </a:lnTo>
                <a:lnTo>
                  <a:pt x="978865" y="9143"/>
                </a:lnTo>
                <a:lnTo>
                  <a:pt x="991044" y="9143"/>
                </a:lnTo>
                <a:lnTo>
                  <a:pt x="994079" y="6095"/>
                </a:lnTo>
                <a:lnTo>
                  <a:pt x="994079" y="1523"/>
                </a:lnTo>
                <a:lnTo>
                  <a:pt x="991044" y="0"/>
                </a:lnTo>
                <a:close/>
              </a:path>
              <a:path w="3198495" h="885189">
                <a:moveTo>
                  <a:pt x="966685" y="0"/>
                </a:moveTo>
                <a:lnTo>
                  <a:pt x="952982" y="0"/>
                </a:lnTo>
                <a:lnTo>
                  <a:pt x="951458" y="1523"/>
                </a:lnTo>
                <a:lnTo>
                  <a:pt x="951458" y="6095"/>
                </a:lnTo>
                <a:lnTo>
                  <a:pt x="952982" y="9143"/>
                </a:lnTo>
                <a:lnTo>
                  <a:pt x="966685" y="9143"/>
                </a:lnTo>
                <a:lnTo>
                  <a:pt x="968209" y="6095"/>
                </a:lnTo>
                <a:lnTo>
                  <a:pt x="968209" y="1523"/>
                </a:lnTo>
                <a:lnTo>
                  <a:pt x="966685" y="0"/>
                </a:lnTo>
                <a:close/>
              </a:path>
              <a:path w="3198495" h="885189">
                <a:moveTo>
                  <a:pt x="940803" y="0"/>
                </a:moveTo>
                <a:lnTo>
                  <a:pt x="927099" y="0"/>
                </a:lnTo>
                <a:lnTo>
                  <a:pt x="925576" y="1523"/>
                </a:lnTo>
                <a:lnTo>
                  <a:pt x="925576" y="6095"/>
                </a:lnTo>
                <a:lnTo>
                  <a:pt x="927099" y="9143"/>
                </a:lnTo>
                <a:lnTo>
                  <a:pt x="940803" y="9143"/>
                </a:lnTo>
                <a:lnTo>
                  <a:pt x="942327" y="6095"/>
                </a:lnTo>
                <a:lnTo>
                  <a:pt x="942327" y="1523"/>
                </a:lnTo>
                <a:lnTo>
                  <a:pt x="940803" y="0"/>
                </a:lnTo>
                <a:close/>
              </a:path>
              <a:path w="3198495" h="885189">
                <a:moveTo>
                  <a:pt x="914920" y="0"/>
                </a:moveTo>
                <a:lnTo>
                  <a:pt x="902741" y="0"/>
                </a:lnTo>
                <a:lnTo>
                  <a:pt x="901217" y="1523"/>
                </a:lnTo>
                <a:lnTo>
                  <a:pt x="901217" y="6095"/>
                </a:lnTo>
                <a:lnTo>
                  <a:pt x="902741" y="9143"/>
                </a:lnTo>
                <a:lnTo>
                  <a:pt x="914920" y="9143"/>
                </a:lnTo>
                <a:lnTo>
                  <a:pt x="917968" y="6095"/>
                </a:lnTo>
                <a:lnTo>
                  <a:pt x="917968" y="1523"/>
                </a:lnTo>
                <a:lnTo>
                  <a:pt x="914920" y="0"/>
                </a:lnTo>
                <a:close/>
              </a:path>
              <a:path w="3198495" h="885189">
                <a:moveTo>
                  <a:pt x="890562" y="0"/>
                </a:moveTo>
                <a:lnTo>
                  <a:pt x="876858" y="0"/>
                </a:lnTo>
                <a:lnTo>
                  <a:pt x="875347" y="1523"/>
                </a:lnTo>
                <a:lnTo>
                  <a:pt x="875347" y="6095"/>
                </a:lnTo>
                <a:lnTo>
                  <a:pt x="876858" y="9143"/>
                </a:lnTo>
                <a:lnTo>
                  <a:pt x="890562" y="9143"/>
                </a:lnTo>
                <a:lnTo>
                  <a:pt x="892086" y="6095"/>
                </a:lnTo>
                <a:lnTo>
                  <a:pt x="892086" y="1523"/>
                </a:lnTo>
                <a:lnTo>
                  <a:pt x="890562" y="0"/>
                </a:lnTo>
                <a:close/>
              </a:path>
              <a:path w="3198495" h="885189">
                <a:moveTo>
                  <a:pt x="864692" y="0"/>
                </a:moveTo>
                <a:lnTo>
                  <a:pt x="852512" y="0"/>
                </a:lnTo>
                <a:lnTo>
                  <a:pt x="849464" y="1523"/>
                </a:lnTo>
                <a:lnTo>
                  <a:pt x="849464" y="6095"/>
                </a:lnTo>
                <a:lnTo>
                  <a:pt x="852512" y="9143"/>
                </a:lnTo>
                <a:lnTo>
                  <a:pt x="864692" y="9143"/>
                </a:lnTo>
                <a:lnTo>
                  <a:pt x="866203" y="6095"/>
                </a:lnTo>
                <a:lnTo>
                  <a:pt x="866203" y="1523"/>
                </a:lnTo>
                <a:lnTo>
                  <a:pt x="864692" y="0"/>
                </a:lnTo>
                <a:close/>
              </a:path>
              <a:path w="3198495" h="885189">
                <a:moveTo>
                  <a:pt x="840333" y="0"/>
                </a:moveTo>
                <a:lnTo>
                  <a:pt x="826630" y="0"/>
                </a:lnTo>
                <a:lnTo>
                  <a:pt x="825106" y="1523"/>
                </a:lnTo>
                <a:lnTo>
                  <a:pt x="825106" y="6095"/>
                </a:lnTo>
                <a:lnTo>
                  <a:pt x="826630" y="9143"/>
                </a:lnTo>
                <a:lnTo>
                  <a:pt x="840333" y="9143"/>
                </a:lnTo>
                <a:lnTo>
                  <a:pt x="841844" y="6095"/>
                </a:lnTo>
                <a:lnTo>
                  <a:pt x="841844" y="1523"/>
                </a:lnTo>
                <a:lnTo>
                  <a:pt x="840333" y="0"/>
                </a:lnTo>
                <a:close/>
              </a:path>
              <a:path w="3198495" h="885189">
                <a:moveTo>
                  <a:pt x="814451" y="0"/>
                </a:moveTo>
                <a:lnTo>
                  <a:pt x="800747" y="0"/>
                </a:lnTo>
                <a:lnTo>
                  <a:pt x="799223" y="1523"/>
                </a:lnTo>
                <a:lnTo>
                  <a:pt x="799223" y="6095"/>
                </a:lnTo>
                <a:lnTo>
                  <a:pt x="800747" y="9143"/>
                </a:lnTo>
                <a:lnTo>
                  <a:pt x="814451" y="9143"/>
                </a:lnTo>
                <a:lnTo>
                  <a:pt x="815975" y="6095"/>
                </a:lnTo>
                <a:lnTo>
                  <a:pt x="815975" y="1523"/>
                </a:lnTo>
                <a:lnTo>
                  <a:pt x="814451" y="0"/>
                </a:lnTo>
                <a:close/>
              </a:path>
              <a:path w="3198495" h="885189">
                <a:moveTo>
                  <a:pt x="788568" y="0"/>
                </a:moveTo>
                <a:lnTo>
                  <a:pt x="776389" y="0"/>
                </a:lnTo>
                <a:lnTo>
                  <a:pt x="773341" y="1523"/>
                </a:lnTo>
                <a:lnTo>
                  <a:pt x="773341" y="6095"/>
                </a:lnTo>
                <a:lnTo>
                  <a:pt x="776389" y="9143"/>
                </a:lnTo>
                <a:lnTo>
                  <a:pt x="788568" y="9143"/>
                </a:lnTo>
                <a:lnTo>
                  <a:pt x="791616" y="6095"/>
                </a:lnTo>
                <a:lnTo>
                  <a:pt x="791616" y="1523"/>
                </a:lnTo>
                <a:lnTo>
                  <a:pt x="788568" y="0"/>
                </a:lnTo>
                <a:close/>
              </a:path>
              <a:path w="3198495" h="885189">
                <a:moveTo>
                  <a:pt x="764209" y="0"/>
                </a:moveTo>
                <a:lnTo>
                  <a:pt x="750506" y="0"/>
                </a:lnTo>
                <a:lnTo>
                  <a:pt x="748995" y="1523"/>
                </a:lnTo>
                <a:lnTo>
                  <a:pt x="748995" y="6095"/>
                </a:lnTo>
                <a:lnTo>
                  <a:pt x="750506" y="9143"/>
                </a:lnTo>
                <a:lnTo>
                  <a:pt x="764209" y="9143"/>
                </a:lnTo>
                <a:lnTo>
                  <a:pt x="765733" y="6095"/>
                </a:lnTo>
                <a:lnTo>
                  <a:pt x="765733" y="1523"/>
                </a:lnTo>
                <a:lnTo>
                  <a:pt x="764209" y="0"/>
                </a:lnTo>
                <a:close/>
              </a:path>
              <a:path w="3198495" h="885189">
                <a:moveTo>
                  <a:pt x="738327" y="0"/>
                </a:moveTo>
                <a:lnTo>
                  <a:pt x="724636" y="0"/>
                </a:lnTo>
                <a:lnTo>
                  <a:pt x="723112" y="1523"/>
                </a:lnTo>
                <a:lnTo>
                  <a:pt x="723112" y="6095"/>
                </a:lnTo>
                <a:lnTo>
                  <a:pt x="724636" y="9143"/>
                </a:lnTo>
                <a:lnTo>
                  <a:pt x="738327" y="9143"/>
                </a:lnTo>
                <a:lnTo>
                  <a:pt x="739851" y="6095"/>
                </a:lnTo>
                <a:lnTo>
                  <a:pt x="739851" y="1523"/>
                </a:lnTo>
                <a:lnTo>
                  <a:pt x="738327" y="0"/>
                </a:lnTo>
                <a:close/>
              </a:path>
              <a:path w="3198495" h="885189">
                <a:moveTo>
                  <a:pt x="712457" y="0"/>
                </a:moveTo>
                <a:lnTo>
                  <a:pt x="700277" y="0"/>
                </a:lnTo>
                <a:lnTo>
                  <a:pt x="698753" y="1523"/>
                </a:lnTo>
                <a:lnTo>
                  <a:pt x="698753" y="6095"/>
                </a:lnTo>
                <a:lnTo>
                  <a:pt x="700277" y="9143"/>
                </a:lnTo>
                <a:lnTo>
                  <a:pt x="712457" y="9143"/>
                </a:lnTo>
                <a:lnTo>
                  <a:pt x="715492" y="6095"/>
                </a:lnTo>
                <a:lnTo>
                  <a:pt x="715492" y="1523"/>
                </a:lnTo>
                <a:lnTo>
                  <a:pt x="712457" y="0"/>
                </a:lnTo>
                <a:close/>
              </a:path>
              <a:path w="3198495" h="885189">
                <a:moveTo>
                  <a:pt x="688098" y="0"/>
                </a:moveTo>
                <a:lnTo>
                  <a:pt x="674395" y="0"/>
                </a:lnTo>
                <a:lnTo>
                  <a:pt x="672871" y="1523"/>
                </a:lnTo>
                <a:lnTo>
                  <a:pt x="672871" y="6095"/>
                </a:lnTo>
                <a:lnTo>
                  <a:pt x="674395" y="9143"/>
                </a:lnTo>
                <a:lnTo>
                  <a:pt x="688098" y="9143"/>
                </a:lnTo>
                <a:lnTo>
                  <a:pt x="689622" y="6095"/>
                </a:lnTo>
                <a:lnTo>
                  <a:pt x="689622" y="1523"/>
                </a:lnTo>
                <a:lnTo>
                  <a:pt x="688098" y="0"/>
                </a:lnTo>
                <a:close/>
              </a:path>
              <a:path w="3198495" h="885189">
                <a:moveTo>
                  <a:pt x="662216" y="0"/>
                </a:moveTo>
                <a:lnTo>
                  <a:pt x="650036" y="0"/>
                </a:lnTo>
                <a:lnTo>
                  <a:pt x="646988" y="1523"/>
                </a:lnTo>
                <a:lnTo>
                  <a:pt x="646988" y="6095"/>
                </a:lnTo>
                <a:lnTo>
                  <a:pt x="650036" y="9143"/>
                </a:lnTo>
                <a:lnTo>
                  <a:pt x="662216" y="9143"/>
                </a:lnTo>
                <a:lnTo>
                  <a:pt x="663740" y="6095"/>
                </a:lnTo>
                <a:lnTo>
                  <a:pt x="663740" y="1523"/>
                </a:lnTo>
                <a:lnTo>
                  <a:pt x="662216" y="0"/>
                </a:lnTo>
                <a:close/>
              </a:path>
              <a:path w="3198495" h="885189">
                <a:moveTo>
                  <a:pt x="636333" y="0"/>
                </a:moveTo>
                <a:lnTo>
                  <a:pt x="624154" y="0"/>
                </a:lnTo>
                <a:lnTo>
                  <a:pt x="622630" y="1523"/>
                </a:lnTo>
                <a:lnTo>
                  <a:pt x="622630" y="6095"/>
                </a:lnTo>
                <a:lnTo>
                  <a:pt x="624154" y="9143"/>
                </a:lnTo>
                <a:lnTo>
                  <a:pt x="636333" y="9143"/>
                </a:lnTo>
                <a:lnTo>
                  <a:pt x="639381" y="6095"/>
                </a:lnTo>
                <a:lnTo>
                  <a:pt x="639381" y="1523"/>
                </a:lnTo>
                <a:lnTo>
                  <a:pt x="636333" y="0"/>
                </a:lnTo>
                <a:close/>
              </a:path>
              <a:path w="3198495" h="885189">
                <a:moveTo>
                  <a:pt x="611974" y="0"/>
                </a:moveTo>
                <a:lnTo>
                  <a:pt x="598271" y="0"/>
                </a:lnTo>
                <a:lnTo>
                  <a:pt x="596760" y="1523"/>
                </a:lnTo>
                <a:lnTo>
                  <a:pt x="596760" y="6095"/>
                </a:lnTo>
                <a:lnTo>
                  <a:pt x="598271" y="9143"/>
                </a:lnTo>
                <a:lnTo>
                  <a:pt x="611974" y="9143"/>
                </a:lnTo>
                <a:lnTo>
                  <a:pt x="613498" y="6095"/>
                </a:lnTo>
                <a:lnTo>
                  <a:pt x="613498" y="1523"/>
                </a:lnTo>
                <a:lnTo>
                  <a:pt x="611974" y="0"/>
                </a:lnTo>
                <a:close/>
              </a:path>
              <a:path w="3198495" h="885189">
                <a:moveTo>
                  <a:pt x="586104" y="0"/>
                </a:moveTo>
                <a:lnTo>
                  <a:pt x="573925" y="0"/>
                </a:lnTo>
                <a:lnTo>
                  <a:pt x="570877" y="1523"/>
                </a:lnTo>
                <a:lnTo>
                  <a:pt x="570877" y="6095"/>
                </a:lnTo>
                <a:lnTo>
                  <a:pt x="573925" y="9143"/>
                </a:lnTo>
                <a:lnTo>
                  <a:pt x="586104" y="9143"/>
                </a:lnTo>
                <a:lnTo>
                  <a:pt x="587616" y="6095"/>
                </a:lnTo>
                <a:lnTo>
                  <a:pt x="587616" y="1523"/>
                </a:lnTo>
                <a:lnTo>
                  <a:pt x="586104" y="0"/>
                </a:lnTo>
                <a:close/>
              </a:path>
              <a:path w="3198495" h="885189">
                <a:moveTo>
                  <a:pt x="561746" y="0"/>
                </a:moveTo>
                <a:lnTo>
                  <a:pt x="548043" y="0"/>
                </a:lnTo>
                <a:lnTo>
                  <a:pt x="546519" y="1523"/>
                </a:lnTo>
                <a:lnTo>
                  <a:pt x="546519" y="6095"/>
                </a:lnTo>
                <a:lnTo>
                  <a:pt x="548043" y="9143"/>
                </a:lnTo>
                <a:lnTo>
                  <a:pt x="561746" y="9143"/>
                </a:lnTo>
                <a:lnTo>
                  <a:pt x="563257" y="6095"/>
                </a:lnTo>
                <a:lnTo>
                  <a:pt x="563257" y="1523"/>
                </a:lnTo>
                <a:lnTo>
                  <a:pt x="561746" y="0"/>
                </a:lnTo>
                <a:close/>
              </a:path>
              <a:path w="3198495" h="885189">
                <a:moveTo>
                  <a:pt x="535863" y="0"/>
                </a:moveTo>
                <a:lnTo>
                  <a:pt x="522160" y="0"/>
                </a:lnTo>
                <a:lnTo>
                  <a:pt x="520636" y="1523"/>
                </a:lnTo>
                <a:lnTo>
                  <a:pt x="520636" y="6095"/>
                </a:lnTo>
                <a:lnTo>
                  <a:pt x="522160" y="9143"/>
                </a:lnTo>
                <a:lnTo>
                  <a:pt x="535863" y="9143"/>
                </a:lnTo>
                <a:lnTo>
                  <a:pt x="537387" y="6095"/>
                </a:lnTo>
                <a:lnTo>
                  <a:pt x="537387" y="1523"/>
                </a:lnTo>
                <a:lnTo>
                  <a:pt x="535863" y="0"/>
                </a:lnTo>
                <a:close/>
              </a:path>
              <a:path w="3198495" h="885189">
                <a:moveTo>
                  <a:pt x="509981" y="0"/>
                </a:moveTo>
                <a:lnTo>
                  <a:pt x="497801" y="0"/>
                </a:lnTo>
                <a:lnTo>
                  <a:pt x="494753" y="1523"/>
                </a:lnTo>
                <a:lnTo>
                  <a:pt x="494753" y="6095"/>
                </a:lnTo>
                <a:lnTo>
                  <a:pt x="497801" y="9143"/>
                </a:lnTo>
                <a:lnTo>
                  <a:pt x="509981" y="9143"/>
                </a:lnTo>
                <a:lnTo>
                  <a:pt x="513029" y="6095"/>
                </a:lnTo>
                <a:lnTo>
                  <a:pt x="513029" y="1523"/>
                </a:lnTo>
                <a:lnTo>
                  <a:pt x="509981" y="0"/>
                </a:lnTo>
                <a:close/>
              </a:path>
              <a:path w="3198495" h="885189">
                <a:moveTo>
                  <a:pt x="485622" y="0"/>
                </a:moveTo>
                <a:lnTo>
                  <a:pt x="471919" y="0"/>
                </a:lnTo>
                <a:lnTo>
                  <a:pt x="470407" y="1523"/>
                </a:lnTo>
                <a:lnTo>
                  <a:pt x="470407" y="6095"/>
                </a:lnTo>
                <a:lnTo>
                  <a:pt x="471919" y="9143"/>
                </a:lnTo>
                <a:lnTo>
                  <a:pt x="485622" y="9143"/>
                </a:lnTo>
                <a:lnTo>
                  <a:pt x="487146" y="6095"/>
                </a:lnTo>
                <a:lnTo>
                  <a:pt x="487146" y="1523"/>
                </a:lnTo>
                <a:lnTo>
                  <a:pt x="485622" y="0"/>
                </a:lnTo>
                <a:close/>
              </a:path>
              <a:path w="3198495" h="885189">
                <a:moveTo>
                  <a:pt x="459739" y="0"/>
                </a:moveTo>
                <a:lnTo>
                  <a:pt x="446049" y="0"/>
                </a:lnTo>
                <a:lnTo>
                  <a:pt x="444525" y="1523"/>
                </a:lnTo>
                <a:lnTo>
                  <a:pt x="444525" y="6095"/>
                </a:lnTo>
                <a:lnTo>
                  <a:pt x="446049" y="9143"/>
                </a:lnTo>
                <a:lnTo>
                  <a:pt x="459739" y="9143"/>
                </a:lnTo>
                <a:lnTo>
                  <a:pt x="461263" y="6095"/>
                </a:lnTo>
                <a:lnTo>
                  <a:pt x="461263" y="1523"/>
                </a:lnTo>
                <a:lnTo>
                  <a:pt x="459739" y="0"/>
                </a:lnTo>
                <a:close/>
              </a:path>
              <a:path w="3198495" h="885189">
                <a:moveTo>
                  <a:pt x="433870" y="0"/>
                </a:moveTo>
                <a:lnTo>
                  <a:pt x="421690" y="0"/>
                </a:lnTo>
                <a:lnTo>
                  <a:pt x="420166" y="1523"/>
                </a:lnTo>
                <a:lnTo>
                  <a:pt x="420166" y="6095"/>
                </a:lnTo>
                <a:lnTo>
                  <a:pt x="421690" y="9143"/>
                </a:lnTo>
                <a:lnTo>
                  <a:pt x="433870" y="9143"/>
                </a:lnTo>
                <a:lnTo>
                  <a:pt x="436905" y="6095"/>
                </a:lnTo>
                <a:lnTo>
                  <a:pt x="436905" y="1523"/>
                </a:lnTo>
                <a:lnTo>
                  <a:pt x="433870" y="0"/>
                </a:lnTo>
                <a:close/>
              </a:path>
              <a:path w="3198495" h="885189">
                <a:moveTo>
                  <a:pt x="409511" y="0"/>
                </a:moveTo>
                <a:lnTo>
                  <a:pt x="395808" y="0"/>
                </a:lnTo>
                <a:lnTo>
                  <a:pt x="394284" y="1523"/>
                </a:lnTo>
                <a:lnTo>
                  <a:pt x="394284" y="6095"/>
                </a:lnTo>
                <a:lnTo>
                  <a:pt x="395808" y="9143"/>
                </a:lnTo>
                <a:lnTo>
                  <a:pt x="409511" y="9143"/>
                </a:lnTo>
                <a:lnTo>
                  <a:pt x="411035" y="6095"/>
                </a:lnTo>
                <a:lnTo>
                  <a:pt x="411035" y="1523"/>
                </a:lnTo>
                <a:lnTo>
                  <a:pt x="409511" y="0"/>
                </a:lnTo>
                <a:close/>
              </a:path>
              <a:path w="3198495" h="885189">
                <a:moveTo>
                  <a:pt x="383628" y="0"/>
                </a:moveTo>
                <a:lnTo>
                  <a:pt x="371449" y="0"/>
                </a:lnTo>
                <a:lnTo>
                  <a:pt x="368401" y="1523"/>
                </a:lnTo>
                <a:lnTo>
                  <a:pt x="368401" y="6095"/>
                </a:lnTo>
                <a:lnTo>
                  <a:pt x="371449" y="9143"/>
                </a:lnTo>
                <a:lnTo>
                  <a:pt x="383628" y="9143"/>
                </a:lnTo>
                <a:lnTo>
                  <a:pt x="385152" y="6095"/>
                </a:lnTo>
                <a:lnTo>
                  <a:pt x="385152" y="1523"/>
                </a:lnTo>
                <a:lnTo>
                  <a:pt x="383628" y="0"/>
                </a:lnTo>
                <a:close/>
              </a:path>
              <a:path w="3198495" h="885189">
                <a:moveTo>
                  <a:pt x="357746" y="0"/>
                </a:moveTo>
                <a:lnTo>
                  <a:pt x="345566" y="0"/>
                </a:lnTo>
                <a:lnTo>
                  <a:pt x="344042" y="1523"/>
                </a:lnTo>
                <a:lnTo>
                  <a:pt x="344042" y="6095"/>
                </a:lnTo>
                <a:lnTo>
                  <a:pt x="345566" y="9143"/>
                </a:lnTo>
                <a:lnTo>
                  <a:pt x="357746" y="9143"/>
                </a:lnTo>
                <a:lnTo>
                  <a:pt x="360794" y="6095"/>
                </a:lnTo>
                <a:lnTo>
                  <a:pt x="360794" y="1523"/>
                </a:lnTo>
                <a:lnTo>
                  <a:pt x="357746" y="0"/>
                </a:lnTo>
                <a:close/>
              </a:path>
              <a:path w="3198495" h="885189">
                <a:moveTo>
                  <a:pt x="333387" y="0"/>
                </a:moveTo>
                <a:lnTo>
                  <a:pt x="319684" y="0"/>
                </a:lnTo>
                <a:lnTo>
                  <a:pt x="318173" y="1523"/>
                </a:lnTo>
                <a:lnTo>
                  <a:pt x="318173" y="6095"/>
                </a:lnTo>
                <a:lnTo>
                  <a:pt x="319684" y="9143"/>
                </a:lnTo>
                <a:lnTo>
                  <a:pt x="333387" y="9143"/>
                </a:lnTo>
                <a:lnTo>
                  <a:pt x="334911" y="6095"/>
                </a:lnTo>
                <a:lnTo>
                  <a:pt x="334911" y="1523"/>
                </a:lnTo>
                <a:lnTo>
                  <a:pt x="333387" y="0"/>
                </a:lnTo>
                <a:close/>
              </a:path>
              <a:path w="3198495" h="885189">
                <a:moveTo>
                  <a:pt x="307517" y="0"/>
                </a:moveTo>
                <a:lnTo>
                  <a:pt x="295338" y="0"/>
                </a:lnTo>
                <a:lnTo>
                  <a:pt x="292290" y="1523"/>
                </a:lnTo>
                <a:lnTo>
                  <a:pt x="292290" y="6095"/>
                </a:lnTo>
                <a:lnTo>
                  <a:pt x="295338" y="9143"/>
                </a:lnTo>
                <a:lnTo>
                  <a:pt x="307517" y="9143"/>
                </a:lnTo>
                <a:lnTo>
                  <a:pt x="309029" y="6095"/>
                </a:lnTo>
                <a:lnTo>
                  <a:pt x="309029" y="1523"/>
                </a:lnTo>
                <a:lnTo>
                  <a:pt x="307517" y="0"/>
                </a:lnTo>
                <a:close/>
              </a:path>
              <a:path w="3198495" h="885189">
                <a:moveTo>
                  <a:pt x="283159" y="0"/>
                </a:moveTo>
                <a:lnTo>
                  <a:pt x="269455" y="0"/>
                </a:lnTo>
                <a:lnTo>
                  <a:pt x="267931" y="1523"/>
                </a:lnTo>
                <a:lnTo>
                  <a:pt x="267931" y="6095"/>
                </a:lnTo>
                <a:lnTo>
                  <a:pt x="269455" y="9143"/>
                </a:lnTo>
                <a:lnTo>
                  <a:pt x="283159" y="9143"/>
                </a:lnTo>
                <a:lnTo>
                  <a:pt x="284670" y="6095"/>
                </a:lnTo>
                <a:lnTo>
                  <a:pt x="284670" y="1523"/>
                </a:lnTo>
                <a:lnTo>
                  <a:pt x="283159" y="0"/>
                </a:lnTo>
                <a:close/>
              </a:path>
              <a:path w="3198495" h="885189">
                <a:moveTo>
                  <a:pt x="257276" y="0"/>
                </a:moveTo>
                <a:lnTo>
                  <a:pt x="243573" y="0"/>
                </a:lnTo>
                <a:lnTo>
                  <a:pt x="242049" y="1523"/>
                </a:lnTo>
                <a:lnTo>
                  <a:pt x="242049" y="6095"/>
                </a:lnTo>
                <a:lnTo>
                  <a:pt x="243573" y="9143"/>
                </a:lnTo>
                <a:lnTo>
                  <a:pt x="257276" y="9143"/>
                </a:lnTo>
                <a:lnTo>
                  <a:pt x="258800" y="6095"/>
                </a:lnTo>
                <a:lnTo>
                  <a:pt x="258800" y="1523"/>
                </a:lnTo>
                <a:lnTo>
                  <a:pt x="257276" y="0"/>
                </a:lnTo>
                <a:close/>
              </a:path>
              <a:path w="3198495" h="885189">
                <a:moveTo>
                  <a:pt x="231393" y="0"/>
                </a:moveTo>
                <a:lnTo>
                  <a:pt x="219214" y="0"/>
                </a:lnTo>
                <a:lnTo>
                  <a:pt x="216166" y="1523"/>
                </a:lnTo>
                <a:lnTo>
                  <a:pt x="216166" y="6095"/>
                </a:lnTo>
                <a:lnTo>
                  <a:pt x="219214" y="9143"/>
                </a:lnTo>
                <a:lnTo>
                  <a:pt x="231393" y="9143"/>
                </a:lnTo>
                <a:lnTo>
                  <a:pt x="234441" y="6095"/>
                </a:lnTo>
                <a:lnTo>
                  <a:pt x="234441" y="1523"/>
                </a:lnTo>
                <a:lnTo>
                  <a:pt x="231393" y="0"/>
                </a:lnTo>
                <a:close/>
              </a:path>
              <a:path w="3198495" h="885189">
                <a:moveTo>
                  <a:pt x="207035" y="0"/>
                </a:moveTo>
                <a:lnTo>
                  <a:pt x="193332" y="0"/>
                </a:lnTo>
                <a:lnTo>
                  <a:pt x="191820" y="1523"/>
                </a:lnTo>
                <a:lnTo>
                  <a:pt x="191820" y="6095"/>
                </a:lnTo>
                <a:lnTo>
                  <a:pt x="193332" y="9143"/>
                </a:lnTo>
                <a:lnTo>
                  <a:pt x="207035" y="9143"/>
                </a:lnTo>
                <a:lnTo>
                  <a:pt x="208559" y="6095"/>
                </a:lnTo>
                <a:lnTo>
                  <a:pt x="208559" y="1523"/>
                </a:lnTo>
                <a:lnTo>
                  <a:pt x="207035" y="0"/>
                </a:lnTo>
                <a:close/>
              </a:path>
              <a:path w="3198495" h="885189">
                <a:moveTo>
                  <a:pt x="181152" y="0"/>
                </a:moveTo>
                <a:lnTo>
                  <a:pt x="167462" y="0"/>
                </a:lnTo>
                <a:lnTo>
                  <a:pt x="165938" y="1523"/>
                </a:lnTo>
                <a:lnTo>
                  <a:pt x="165938" y="6095"/>
                </a:lnTo>
                <a:lnTo>
                  <a:pt x="167462" y="9143"/>
                </a:lnTo>
                <a:lnTo>
                  <a:pt x="181152" y="9143"/>
                </a:lnTo>
                <a:lnTo>
                  <a:pt x="182676" y="6095"/>
                </a:lnTo>
                <a:lnTo>
                  <a:pt x="182676" y="1523"/>
                </a:lnTo>
                <a:lnTo>
                  <a:pt x="181152" y="0"/>
                </a:lnTo>
                <a:close/>
              </a:path>
              <a:path w="3198495" h="885189">
                <a:moveTo>
                  <a:pt x="155282" y="0"/>
                </a:moveTo>
                <a:lnTo>
                  <a:pt x="143103" y="0"/>
                </a:lnTo>
                <a:lnTo>
                  <a:pt x="141579" y="1523"/>
                </a:lnTo>
                <a:lnTo>
                  <a:pt x="141579" y="6095"/>
                </a:lnTo>
                <a:lnTo>
                  <a:pt x="143103" y="9143"/>
                </a:lnTo>
                <a:lnTo>
                  <a:pt x="155282" y="9143"/>
                </a:lnTo>
                <a:lnTo>
                  <a:pt x="158318" y="6095"/>
                </a:lnTo>
                <a:lnTo>
                  <a:pt x="158318" y="1523"/>
                </a:lnTo>
                <a:lnTo>
                  <a:pt x="155282" y="0"/>
                </a:lnTo>
                <a:close/>
              </a:path>
              <a:path w="3198495" h="885189">
                <a:moveTo>
                  <a:pt x="130924" y="0"/>
                </a:moveTo>
                <a:lnTo>
                  <a:pt x="117220" y="0"/>
                </a:lnTo>
                <a:lnTo>
                  <a:pt x="115696" y="1523"/>
                </a:lnTo>
                <a:lnTo>
                  <a:pt x="115696" y="6095"/>
                </a:lnTo>
                <a:lnTo>
                  <a:pt x="117220" y="9143"/>
                </a:lnTo>
                <a:lnTo>
                  <a:pt x="130924" y="9143"/>
                </a:lnTo>
                <a:lnTo>
                  <a:pt x="132448" y="6095"/>
                </a:lnTo>
                <a:lnTo>
                  <a:pt x="132448" y="1523"/>
                </a:lnTo>
                <a:lnTo>
                  <a:pt x="130924" y="0"/>
                </a:lnTo>
                <a:close/>
              </a:path>
              <a:path w="3198495" h="885189">
                <a:moveTo>
                  <a:pt x="105041" y="0"/>
                </a:moveTo>
                <a:lnTo>
                  <a:pt x="92862" y="0"/>
                </a:lnTo>
                <a:lnTo>
                  <a:pt x="89814" y="1523"/>
                </a:lnTo>
                <a:lnTo>
                  <a:pt x="89814" y="6095"/>
                </a:lnTo>
                <a:lnTo>
                  <a:pt x="92862" y="9143"/>
                </a:lnTo>
                <a:lnTo>
                  <a:pt x="105041" y="9143"/>
                </a:lnTo>
                <a:lnTo>
                  <a:pt x="106565" y="6095"/>
                </a:lnTo>
                <a:lnTo>
                  <a:pt x="106565" y="1523"/>
                </a:lnTo>
                <a:lnTo>
                  <a:pt x="105041" y="0"/>
                </a:lnTo>
                <a:close/>
              </a:path>
              <a:path w="3198495" h="885189">
                <a:moveTo>
                  <a:pt x="79159" y="0"/>
                </a:moveTo>
                <a:lnTo>
                  <a:pt x="66979" y="0"/>
                </a:lnTo>
                <a:lnTo>
                  <a:pt x="65455" y="1523"/>
                </a:lnTo>
                <a:lnTo>
                  <a:pt x="65455" y="6095"/>
                </a:lnTo>
                <a:lnTo>
                  <a:pt x="66979" y="9143"/>
                </a:lnTo>
                <a:lnTo>
                  <a:pt x="79159" y="9143"/>
                </a:lnTo>
                <a:lnTo>
                  <a:pt x="82207" y="6095"/>
                </a:lnTo>
                <a:lnTo>
                  <a:pt x="82207" y="1523"/>
                </a:lnTo>
                <a:lnTo>
                  <a:pt x="79159" y="0"/>
                </a:lnTo>
                <a:close/>
              </a:path>
              <a:path w="3198495" h="885189">
                <a:moveTo>
                  <a:pt x="54800" y="0"/>
                </a:moveTo>
                <a:lnTo>
                  <a:pt x="41097" y="0"/>
                </a:lnTo>
                <a:lnTo>
                  <a:pt x="39585" y="1523"/>
                </a:lnTo>
                <a:lnTo>
                  <a:pt x="39585" y="6095"/>
                </a:lnTo>
                <a:lnTo>
                  <a:pt x="41097" y="9143"/>
                </a:lnTo>
                <a:lnTo>
                  <a:pt x="54800" y="9143"/>
                </a:lnTo>
                <a:lnTo>
                  <a:pt x="56324" y="6095"/>
                </a:lnTo>
                <a:lnTo>
                  <a:pt x="56324" y="1523"/>
                </a:lnTo>
                <a:lnTo>
                  <a:pt x="54800" y="0"/>
                </a:lnTo>
                <a:close/>
              </a:path>
              <a:path w="3198495" h="885189">
                <a:moveTo>
                  <a:pt x="28930" y="0"/>
                </a:moveTo>
                <a:lnTo>
                  <a:pt x="16751" y="0"/>
                </a:lnTo>
                <a:lnTo>
                  <a:pt x="13703" y="1523"/>
                </a:lnTo>
                <a:lnTo>
                  <a:pt x="13703" y="6095"/>
                </a:lnTo>
                <a:lnTo>
                  <a:pt x="16751" y="9143"/>
                </a:lnTo>
                <a:lnTo>
                  <a:pt x="28930" y="9143"/>
                </a:lnTo>
                <a:lnTo>
                  <a:pt x="30441" y="6095"/>
                </a:lnTo>
                <a:lnTo>
                  <a:pt x="30441" y="1523"/>
                </a:lnTo>
                <a:lnTo>
                  <a:pt x="2893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5705098" y="3143534"/>
            <a:ext cx="284693" cy="0"/>
          </a:xfrm>
          <a:custGeom>
            <a:avLst/>
            <a:gdLst/>
            <a:ahLst/>
            <a:cxnLst/>
            <a:rect l="l" t="t" r="r" b="b"/>
            <a:pathLst>
              <a:path w="313689">
                <a:moveTo>
                  <a:pt x="0" y="0"/>
                </a:moveTo>
                <a:lnTo>
                  <a:pt x="313601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5970371" y="3107496"/>
            <a:ext cx="81835" cy="77801"/>
          </a:xfrm>
          <a:custGeom>
            <a:avLst/>
            <a:gdLst/>
            <a:ahLst/>
            <a:cxnLst/>
            <a:rect l="l" t="t" r="r" b="b"/>
            <a:pathLst>
              <a:path w="90170" h="85725">
                <a:moveTo>
                  <a:pt x="2613" y="0"/>
                </a:moveTo>
                <a:lnTo>
                  <a:pt x="6610" y="11978"/>
                </a:lnTo>
                <a:lnTo>
                  <a:pt x="9150" y="24246"/>
                </a:lnTo>
                <a:lnTo>
                  <a:pt x="10234" y="36675"/>
                </a:lnTo>
                <a:lnTo>
                  <a:pt x="9860" y="49134"/>
                </a:lnTo>
                <a:lnTo>
                  <a:pt x="8030" y="61495"/>
                </a:lnTo>
                <a:lnTo>
                  <a:pt x="4743" y="73628"/>
                </a:lnTo>
                <a:lnTo>
                  <a:pt x="0" y="85403"/>
                </a:lnTo>
                <a:lnTo>
                  <a:pt x="89814" y="39708"/>
                </a:lnTo>
                <a:lnTo>
                  <a:pt x="2613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6283995" y="3144917"/>
            <a:ext cx="183841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476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6448413" y="3107712"/>
            <a:ext cx="81835" cy="77801"/>
          </a:xfrm>
          <a:custGeom>
            <a:avLst/>
            <a:gdLst/>
            <a:ahLst/>
            <a:cxnLst/>
            <a:rect l="l" t="t" r="r" b="b"/>
            <a:pathLst>
              <a:path w="90170" h="85725">
                <a:moveTo>
                  <a:pt x="2086" y="0"/>
                </a:moveTo>
                <a:lnTo>
                  <a:pt x="6292" y="12117"/>
                </a:lnTo>
                <a:lnTo>
                  <a:pt x="8996" y="24515"/>
                </a:lnTo>
                <a:lnTo>
                  <a:pt x="10199" y="37035"/>
                </a:lnTo>
                <a:lnTo>
                  <a:pt x="9901" y="49518"/>
                </a:lnTo>
                <a:lnTo>
                  <a:pt x="8102" y="61806"/>
                </a:lnTo>
                <a:lnTo>
                  <a:pt x="4801" y="73741"/>
                </a:lnTo>
                <a:lnTo>
                  <a:pt x="0" y="85165"/>
                </a:lnTo>
                <a:lnTo>
                  <a:pt x="89814" y="40994"/>
                </a:lnTo>
                <a:lnTo>
                  <a:pt x="208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051882" y="2967980"/>
            <a:ext cx="232111" cy="3469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6051882" y="2967981"/>
            <a:ext cx="232249" cy="347510"/>
          </a:xfrm>
          <a:custGeom>
            <a:avLst/>
            <a:gdLst/>
            <a:ahLst/>
            <a:cxnLst/>
            <a:rect l="l" t="t" r="r" b="b"/>
            <a:pathLst>
              <a:path w="255904" h="382904">
                <a:moveTo>
                  <a:pt x="0" y="382308"/>
                </a:moveTo>
                <a:lnTo>
                  <a:pt x="255752" y="382308"/>
                </a:lnTo>
                <a:lnTo>
                  <a:pt x="255752" y="0"/>
                </a:lnTo>
                <a:lnTo>
                  <a:pt x="0" y="0"/>
                </a:lnTo>
                <a:lnTo>
                  <a:pt x="0" y="382308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5472987" y="2967981"/>
            <a:ext cx="232111" cy="11611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5472987" y="2967981"/>
            <a:ext cx="232249" cy="116413"/>
          </a:xfrm>
          <a:custGeom>
            <a:avLst/>
            <a:gdLst/>
            <a:ahLst/>
            <a:cxnLst/>
            <a:rect l="l" t="t" r="r" b="b"/>
            <a:pathLst>
              <a:path w="255904" h="128270">
                <a:moveTo>
                  <a:pt x="0" y="127939"/>
                </a:moveTo>
                <a:lnTo>
                  <a:pt x="255752" y="127939"/>
                </a:lnTo>
                <a:lnTo>
                  <a:pt x="255752" y="0"/>
                </a:lnTo>
                <a:lnTo>
                  <a:pt x="0" y="0"/>
                </a:lnTo>
                <a:lnTo>
                  <a:pt x="0" y="127939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472987" y="3084094"/>
            <a:ext cx="232111" cy="11612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472987" y="3084094"/>
            <a:ext cx="232249" cy="116413"/>
          </a:xfrm>
          <a:custGeom>
            <a:avLst/>
            <a:gdLst/>
            <a:ahLst/>
            <a:cxnLst/>
            <a:rect l="l" t="t" r="r" b="b"/>
            <a:pathLst>
              <a:path w="255904" h="128270">
                <a:moveTo>
                  <a:pt x="0" y="127952"/>
                </a:moveTo>
                <a:lnTo>
                  <a:pt x="255752" y="127952"/>
                </a:lnTo>
                <a:lnTo>
                  <a:pt x="255752" y="0"/>
                </a:lnTo>
                <a:lnTo>
                  <a:pt x="0" y="0"/>
                </a:lnTo>
                <a:lnTo>
                  <a:pt x="0" y="127952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5472987" y="3200219"/>
            <a:ext cx="232111" cy="11473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5472987" y="3200219"/>
            <a:ext cx="232249" cy="115261"/>
          </a:xfrm>
          <a:custGeom>
            <a:avLst/>
            <a:gdLst/>
            <a:ahLst/>
            <a:cxnLst/>
            <a:rect l="l" t="t" r="r" b="b"/>
            <a:pathLst>
              <a:path w="255904" h="127000">
                <a:moveTo>
                  <a:pt x="0" y="126415"/>
                </a:moveTo>
                <a:lnTo>
                  <a:pt x="255752" y="126415"/>
                </a:lnTo>
                <a:lnTo>
                  <a:pt x="255752" y="0"/>
                </a:lnTo>
                <a:lnTo>
                  <a:pt x="0" y="0"/>
                </a:lnTo>
                <a:lnTo>
                  <a:pt x="0" y="126415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4371845" y="2585051"/>
            <a:ext cx="232111" cy="11612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4371845" y="2585051"/>
            <a:ext cx="232249" cy="116413"/>
          </a:xfrm>
          <a:custGeom>
            <a:avLst/>
            <a:gdLst/>
            <a:ahLst/>
            <a:cxnLst/>
            <a:rect l="l" t="t" r="r" b="b"/>
            <a:pathLst>
              <a:path w="255904" h="128269">
                <a:moveTo>
                  <a:pt x="0" y="127952"/>
                </a:moveTo>
                <a:lnTo>
                  <a:pt x="255752" y="127952"/>
                </a:lnTo>
                <a:lnTo>
                  <a:pt x="255752" y="0"/>
                </a:lnTo>
                <a:lnTo>
                  <a:pt x="0" y="0"/>
                </a:lnTo>
                <a:lnTo>
                  <a:pt x="0" y="127952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4371845" y="2702559"/>
            <a:ext cx="232111" cy="11611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4371845" y="2702558"/>
            <a:ext cx="232249" cy="116413"/>
          </a:xfrm>
          <a:custGeom>
            <a:avLst/>
            <a:gdLst/>
            <a:ahLst/>
            <a:cxnLst/>
            <a:rect l="l" t="t" r="r" b="b"/>
            <a:pathLst>
              <a:path w="255904" h="128269">
                <a:moveTo>
                  <a:pt x="0" y="127939"/>
                </a:moveTo>
                <a:lnTo>
                  <a:pt x="255752" y="127939"/>
                </a:lnTo>
                <a:lnTo>
                  <a:pt x="255752" y="0"/>
                </a:lnTo>
                <a:lnTo>
                  <a:pt x="0" y="0"/>
                </a:lnTo>
                <a:lnTo>
                  <a:pt x="0" y="127939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4393953" y="3523698"/>
            <a:ext cx="230728" cy="11611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4393953" y="3523698"/>
            <a:ext cx="231097" cy="116413"/>
          </a:xfrm>
          <a:custGeom>
            <a:avLst/>
            <a:gdLst/>
            <a:ahLst/>
            <a:cxnLst/>
            <a:rect l="l" t="t" r="r" b="b"/>
            <a:pathLst>
              <a:path w="254635" h="128270">
                <a:moveTo>
                  <a:pt x="0" y="127939"/>
                </a:moveTo>
                <a:lnTo>
                  <a:pt x="254228" y="127939"/>
                </a:lnTo>
                <a:lnTo>
                  <a:pt x="254228" y="0"/>
                </a:lnTo>
                <a:lnTo>
                  <a:pt x="0" y="0"/>
                </a:lnTo>
                <a:lnTo>
                  <a:pt x="0" y="127939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4393953" y="3641194"/>
            <a:ext cx="230728" cy="11612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4393953" y="3641195"/>
            <a:ext cx="231097" cy="116413"/>
          </a:xfrm>
          <a:custGeom>
            <a:avLst/>
            <a:gdLst/>
            <a:ahLst/>
            <a:cxnLst/>
            <a:rect l="l" t="t" r="r" b="b"/>
            <a:pathLst>
              <a:path w="254635" h="128270">
                <a:moveTo>
                  <a:pt x="0" y="127952"/>
                </a:moveTo>
                <a:lnTo>
                  <a:pt x="254228" y="127952"/>
                </a:lnTo>
                <a:lnTo>
                  <a:pt x="254228" y="0"/>
                </a:lnTo>
                <a:lnTo>
                  <a:pt x="0" y="0"/>
                </a:lnTo>
                <a:lnTo>
                  <a:pt x="0" y="127952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4387037" y="4463717"/>
            <a:ext cx="232111" cy="11611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4387037" y="4463716"/>
            <a:ext cx="232249" cy="116413"/>
          </a:xfrm>
          <a:custGeom>
            <a:avLst/>
            <a:gdLst/>
            <a:ahLst/>
            <a:cxnLst/>
            <a:rect l="l" t="t" r="r" b="b"/>
            <a:pathLst>
              <a:path w="255904" h="128270">
                <a:moveTo>
                  <a:pt x="0" y="127939"/>
                </a:moveTo>
                <a:lnTo>
                  <a:pt x="255752" y="127939"/>
                </a:lnTo>
                <a:lnTo>
                  <a:pt x="255752" y="0"/>
                </a:lnTo>
                <a:lnTo>
                  <a:pt x="0" y="0"/>
                </a:lnTo>
                <a:lnTo>
                  <a:pt x="0" y="127939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4387037" y="4581213"/>
            <a:ext cx="232111" cy="11612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4387037" y="4581213"/>
            <a:ext cx="232249" cy="116413"/>
          </a:xfrm>
          <a:custGeom>
            <a:avLst/>
            <a:gdLst/>
            <a:ahLst/>
            <a:cxnLst/>
            <a:rect l="l" t="t" r="r" b="b"/>
            <a:pathLst>
              <a:path w="255904" h="128270">
                <a:moveTo>
                  <a:pt x="0" y="127952"/>
                </a:moveTo>
                <a:lnTo>
                  <a:pt x="255752" y="127952"/>
                </a:lnTo>
                <a:lnTo>
                  <a:pt x="255752" y="0"/>
                </a:lnTo>
                <a:lnTo>
                  <a:pt x="0" y="0"/>
                </a:lnTo>
                <a:lnTo>
                  <a:pt x="0" y="127952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5300293" y="3719987"/>
            <a:ext cx="2895920" cy="795297"/>
          </a:xfrm>
          <a:custGeom>
            <a:avLst/>
            <a:gdLst/>
            <a:ahLst/>
            <a:cxnLst/>
            <a:rect l="l" t="t" r="r" b="b"/>
            <a:pathLst>
              <a:path w="3190875" h="876300">
                <a:moveTo>
                  <a:pt x="0" y="875830"/>
                </a:moveTo>
                <a:lnTo>
                  <a:pt x="3190811" y="875830"/>
                </a:lnTo>
                <a:lnTo>
                  <a:pt x="3190811" y="0"/>
                </a:lnTo>
                <a:lnTo>
                  <a:pt x="0" y="0"/>
                </a:lnTo>
                <a:lnTo>
                  <a:pt x="0" y="875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5296142" y="3715848"/>
            <a:ext cx="2902836" cy="803366"/>
          </a:xfrm>
          <a:custGeom>
            <a:avLst/>
            <a:gdLst/>
            <a:ahLst/>
            <a:cxnLst/>
            <a:rect l="l" t="t" r="r" b="b"/>
            <a:pathLst>
              <a:path w="3198495" h="885189">
                <a:moveTo>
                  <a:pt x="6083" y="9131"/>
                </a:moveTo>
                <a:lnTo>
                  <a:pt x="1523" y="9131"/>
                </a:lnTo>
                <a:lnTo>
                  <a:pt x="0" y="10655"/>
                </a:lnTo>
                <a:lnTo>
                  <a:pt x="0" y="24371"/>
                </a:lnTo>
                <a:lnTo>
                  <a:pt x="1523" y="25895"/>
                </a:lnTo>
                <a:lnTo>
                  <a:pt x="6083" y="25895"/>
                </a:lnTo>
                <a:lnTo>
                  <a:pt x="9131" y="24371"/>
                </a:lnTo>
                <a:lnTo>
                  <a:pt x="9131" y="10655"/>
                </a:lnTo>
                <a:lnTo>
                  <a:pt x="6083" y="9131"/>
                </a:lnTo>
                <a:close/>
              </a:path>
              <a:path w="3198495" h="885189">
                <a:moveTo>
                  <a:pt x="6083" y="35026"/>
                </a:moveTo>
                <a:lnTo>
                  <a:pt x="1523" y="35026"/>
                </a:lnTo>
                <a:lnTo>
                  <a:pt x="0" y="36550"/>
                </a:lnTo>
                <a:lnTo>
                  <a:pt x="0" y="48742"/>
                </a:lnTo>
                <a:lnTo>
                  <a:pt x="1523" y="51777"/>
                </a:lnTo>
                <a:lnTo>
                  <a:pt x="6083" y="51777"/>
                </a:lnTo>
                <a:lnTo>
                  <a:pt x="9131" y="48742"/>
                </a:lnTo>
                <a:lnTo>
                  <a:pt x="9131" y="36550"/>
                </a:lnTo>
                <a:lnTo>
                  <a:pt x="6083" y="35026"/>
                </a:lnTo>
                <a:close/>
              </a:path>
              <a:path w="3198495" h="885189">
                <a:moveTo>
                  <a:pt x="6083" y="59397"/>
                </a:moveTo>
                <a:lnTo>
                  <a:pt x="1523" y="59397"/>
                </a:lnTo>
                <a:lnTo>
                  <a:pt x="0" y="60921"/>
                </a:lnTo>
                <a:lnTo>
                  <a:pt x="0" y="74625"/>
                </a:lnTo>
                <a:lnTo>
                  <a:pt x="1523" y="76149"/>
                </a:lnTo>
                <a:lnTo>
                  <a:pt x="6083" y="76149"/>
                </a:lnTo>
                <a:lnTo>
                  <a:pt x="9131" y="74625"/>
                </a:lnTo>
                <a:lnTo>
                  <a:pt x="9131" y="60921"/>
                </a:lnTo>
                <a:lnTo>
                  <a:pt x="6083" y="59397"/>
                </a:lnTo>
                <a:close/>
              </a:path>
              <a:path w="3198495" h="885189">
                <a:moveTo>
                  <a:pt x="6083" y="85293"/>
                </a:moveTo>
                <a:lnTo>
                  <a:pt x="1523" y="85293"/>
                </a:lnTo>
                <a:lnTo>
                  <a:pt x="0" y="86817"/>
                </a:lnTo>
                <a:lnTo>
                  <a:pt x="0" y="100520"/>
                </a:lnTo>
                <a:lnTo>
                  <a:pt x="1523" y="102044"/>
                </a:lnTo>
                <a:lnTo>
                  <a:pt x="6083" y="102044"/>
                </a:lnTo>
                <a:lnTo>
                  <a:pt x="9131" y="100520"/>
                </a:lnTo>
                <a:lnTo>
                  <a:pt x="9131" y="86817"/>
                </a:lnTo>
                <a:lnTo>
                  <a:pt x="6083" y="85293"/>
                </a:lnTo>
                <a:close/>
              </a:path>
              <a:path w="3198495" h="885189">
                <a:moveTo>
                  <a:pt x="6083" y="109664"/>
                </a:moveTo>
                <a:lnTo>
                  <a:pt x="1523" y="109664"/>
                </a:lnTo>
                <a:lnTo>
                  <a:pt x="0" y="112712"/>
                </a:lnTo>
                <a:lnTo>
                  <a:pt x="0" y="124891"/>
                </a:lnTo>
                <a:lnTo>
                  <a:pt x="1523" y="126415"/>
                </a:lnTo>
                <a:lnTo>
                  <a:pt x="6083" y="126415"/>
                </a:lnTo>
                <a:lnTo>
                  <a:pt x="9131" y="124891"/>
                </a:lnTo>
                <a:lnTo>
                  <a:pt x="9131" y="112712"/>
                </a:lnTo>
                <a:lnTo>
                  <a:pt x="6083" y="109664"/>
                </a:lnTo>
                <a:close/>
              </a:path>
              <a:path w="3198495" h="885189">
                <a:moveTo>
                  <a:pt x="6083" y="135559"/>
                </a:moveTo>
                <a:lnTo>
                  <a:pt x="1523" y="135559"/>
                </a:lnTo>
                <a:lnTo>
                  <a:pt x="0" y="137083"/>
                </a:lnTo>
                <a:lnTo>
                  <a:pt x="0" y="150787"/>
                </a:lnTo>
                <a:lnTo>
                  <a:pt x="1523" y="152311"/>
                </a:lnTo>
                <a:lnTo>
                  <a:pt x="6083" y="152311"/>
                </a:lnTo>
                <a:lnTo>
                  <a:pt x="9131" y="150787"/>
                </a:lnTo>
                <a:lnTo>
                  <a:pt x="9131" y="137083"/>
                </a:lnTo>
                <a:lnTo>
                  <a:pt x="6083" y="135559"/>
                </a:lnTo>
                <a:close/>
              </a:path>
              <a:path w="3198495" h="885189">
                <a:moveTo>
                  <a:pt x="6083" y="161455"/>
                </a:moveTo>
                <a:lnTo>
                  <a:pt x="1523" y="161455"/>
                </a:lnTo>
                <a:lnTo>
                  <a:pt x="0" y="162979"/>
                </a:lnTo>
                <a:lnTo>
                  <a:pt x="0" y="175158"/>
                </a:lnTo>
                <a:lnTo>
                  <a:pt x="1523" y="178206"/>
                </a:lnTo>
                <a:lnTo>
                  <a:pt x="6083" y="178206"/>
                </a:lnTo>
                <a:lnTo>
                  <a:pt x="9131" y="175158"/>
                </a:lnTo>
                <a:lnTo>
                  <a:pt x="9131" y="162979"/>
                </a:lnTo>
                <a:lnTo>
                  <a:pt x="6083" y="161455"/>
                </a:lnTo>
                <a:close/>
              </a:path>
              <a:path w="3198495" h="885189">
                <a:moveTo>
                  <a:pt x="6083" y="185826"/>
                </a:moveTo>
                <a:lnTo>
                  <a:pt x="1523" y="185826"/>
                </a:lnTo>
                <a:lnTo>
                  <a:pt x="0" y="187350"/>
                </a:lnTo>
                <a:lnTo>
                  <a:pt x="0" y="201053"/>
                </a:lnTo>
                <a:lnTo>
                  <a:pt x="1523" y="202577"/>
                </a:lnTo>
                <a:lnTo>
                  <a:pt x="6083" y="202577"/>
                </a:lnTo>
                <a:lnTo>
                  <a:pt x="9131" y="201053"/>
                </a:lnTo>
                <a:lnTo>
                  <a:pt x="9131" y="187350"/>
                </a:lnTo>
                <a:lnTo>
                  <a:pt x="6083" y="185826"/>
                </a:lnTo>
                <a:close/>
              </a:path>
              <a:path w="3198495" h="885189">
                <a:moveTo>
                  <a:pt x="6083" y="211721"/>
                </a:moveTo>
                <a:lnTo>
                  <a:pt x="1523" y="211721"/>
                </a:lnTo>
                <a:lnTo>
                  <a:pt x="0" y="213245"/>
                </a:lnTo>
                <a:lnTo>
                  <a:pt x="0" y="226949"/>
                </a:lnTo>
                <a:lnTo>
                  <a:pt x="1523" y="228473"/>
                </a:lnTo>
                <a:lnTo>
                  <a:pt x="6083" y="228473"/>
                </a:lnTo>
                <a:lnTo>
                  <a:pt x="9131" y="226949"/>
                </a:lnTo>
                <a:lnTo>
                  <a:pt x="9131" y="213245"/>
                </a:lnTo>
                <a:lnTo>
                  <a:pt x="6083" y="211721"/>
                </a:lnTo>
                <a:close/>
              </a:path>
              <a:path w="3198495" h="885189">
                <a:moveTo>
                  <a:pt x="6083" y="236093"/>
                </a:moveTo>
                <a:lnTo>
                  <a:pt x="1523" y="236093"/>
                </a:lnTo>
                <a:lnTo>
                  <a:pt x="0" y="239128"/>
                </a:lnTo>
                <a:lnTo>
                  <a:pt x="0" y="251320"/>
                </a:lnTo>
                <a:lnTo>
                  <a:pt x="1523" y="252844"/>
                </a:lnTo>
                <a:lnTo>
                  <a:pt x="6083" y="252844"/>
                </a:lnTo>
                <a:lnTo>
                  <a:pt x="9131" y="251320"/>
                </a:lnTo>
                <a:lnTo>
                  <a:pt x="9131" y="239128"/>
                </a:lnTo>
                <a:lnTo>
                  <a:pt x="6083" y="236093"/>
                </a:lnTo>
                <a:close/>
              </a:path>
              <a:path w="3198495" h="885189">
                <a:moveTo>
                  <a:pt x="6083" y="261988"/>
                </a:moveTo>
                <a:lnTo>
                  <a:pt x="1523" y="261988"/>
                </a:lnTo>
                <a:lnTo>
                  <a:pt x="0" y="263499"/>
                </a:lnTo>
                <a:lnTo>
                  <a:pt x="0" y="277215"/>
                </a:lnTo>
                <a:lnTo>
                  <a:pt x="1523" y="278739"/>
                </a:lnTo>
                <a:lnTo>
                  <a:pt x="6083" y="278739"/>
                </a:lnTo>
                <a:lnTo>
                  <a:pt x="9131" y="277215"/>
                </a:lnTo>
                <a:lnTo>
                  <a:pt x="9131" y="263499"/>
                </a:lnTo>
                <a:lnTo>
                  <a:pt x="6083" y="261988"/>
                </a:lnTo>
                <a:close/>
              </a:path>
              <a:path w="3198495" h="885189">
                <a:moveTo>
                  <a:pt x="6083" y="287870"/>
                </a:moveTo>
                <a:lnTo>
                  <a:pt x="1523" y="287870"/>
                </a:lnTo>
                <a:lnTo>
                  <a:pt x="0" y="289394"/>
                </a:lnTo>
                <a:lnTo>
                  <a:pt x="0" y="301586"/>
                </a:lnTo>
                <a:lnTo>
                  <a:pt x="1523" y="304634"/>
                </a:lnTo>
                <a:lnTo>
                  <a:pt x="6083" y="304634"/>
                </a:lnTo>
                <a:lnTo>
                  <a:pt x="9131" y="301586"/>
                </a:lnTo>
                <a:lnTo>
                  <a:pt x="9131" y="289394"/>
                </a:lnTo>
                <a:lnTo>
                  <a:pt x="6083" y="287870"/>
                </a:lnTo>
                <a:close/>
              </a:path>
              <a:path w="3198495" h="885189">
                <a:moveTo>
                  <a:pt x="6083" y="312242"/>
                </a:moveTo>
                <a:lnTo>
                  <a:pt x="1523" y="312242"/>
                </a:lnTo>
                <a:lnTo>
                  <a:pt x="0" y="313766"/>
                </a:lnTo>
                <a:lnTo>
                  <a:pt x="0" y="327482"/>
                </a:lnTo>
                <a:lnTo>
                  <a:pt x="1523" y="329006"/>
                </a:lnTo>
                <a:lnTo>
                  <a:pt x="6083" y="329006"/>
                </a:lnTo>
                <a:lnTo>
                  <a:pt x="9131" y="327482"/>
                </a:lnTo>
                <a:lnTo>
                  <a:pt x="9131" y="313766"/>
                </a:lnTo>
                <a:lnTo>
                  <a:pt x="6083" y="312242"/>
                </a:lnTo>
                <a:close/>
              </a:path>
              <a:path w="3198495" h="885189">
                <a:moveTo>
                  <a:pt x="6083" y="338137"/>
                </a:moveTo>
                <a:lnTo>
                  <a:pt x="1523" y="338137"/>
                </a:lnTo>
                <a:lnTo>
                  <a:pt x="0" y="339661"/>
                </a:lnTo>
                <a:lnTo>
                  <a:pt x="0" y="353377"/>
                </a:lnTo>
                <a:lnTo>
                  <a:pt x="1523" y="354901"/>
                </a:lnTo>
                <a:lnTo>
                  <a:pt x="6083" y="354901"/>
                </a:lnTo>
                <a:lnTo>
                  <a:pt x="9131" y="353377"/>
                </a:lnTo>
                <a:lnTo>
                  <a:pt x="9131" y="339661"/>
                </a:lnTo>
                <a:lnTo>
                  <a:pt x="6083" y="338137"/>
                </a:lnTo>
                <a:close/>
              </a:path>
              <a:path w="3198495" h="885189">
                <a:moveTo>
                  <a:pt x="6083" y="362508"/>
                </a:moveTo>
                <a:lnTo>
                  <a:pt x="1523" y="362508"/>
                </a:lnTo>
                <a:lnTo>
                  <a:pt x="0" y="365556"/>
                </a:lnTo>
                <a:lnTo>
                  <a:pt x="0" y="377748"/>
                </a:lnTo>
                <a:lnTo>
                  <a:pt x="1523" y="379272"/>
                </a:lnTo>
                <a:lnTo>
                  <a:pt x="6083" y="379272"/>
                </a:lnTo>
                <a:lnTo>
                  <a:pt x="9131" y="377748"/>
                </a:lnTo>
                <a:lnTo>
                  <a:pt x="9131" y="365556"/>
                </a:lnTo>
                <a:lnTo>
                  <a:pt x="6083" y="362508"/>
                </a:lnTo>
                <a:close/>
              </a:path>
              <a:path w="3198495" h="885189">
                <a:moveTo>
                  <a:pt x="6083" y="388404"/>
                </a:moveTo>
                <a:lnTo>
                  <a:pt x="1523" y="388404"/>
                </a:lnTo>
                <a:lnTo>
                  <a:pt x="0" y="389928"/>
                </a:lnTo>
                <a:lnTo>
                  <a:pt x="0" y="403644"/>
                </a:lnTo>
                <a:lnTo>
                  <a:pt x="1523" y="405155"/>
                </a:lnTo>
                <a:lnTo>
                  <a:pt x="6083" y="405155"/>
                </a:lnTo>
                <a:lnTo>
                  <a:pt x="9131" y="403644"/>
                </a:lnTo>
                <a:lnTo>
                  <a:pt x="9131" y="389928"/>
                </a:lnTo>
                <a:lnTo>
                  <a:pt x="6083" y="388404"/>
                </a:lnTo>
                <a:close/>
              </a:path>
              <a:path w="3198495" h="885189">
                <a:moveTo>
                  <a:pt x="6083" y="414299"/>
                </a:moveTo>
                <a:lnTo>
                  <a:pt x="1523" y="414299"/>
                </a:lnTo>
                <a:lnTo>
                  <a:pt x="0" y="415823"/>
                </a:lnTo>
                <a:lnTo>
                  <a:pt x="0" y="428002"/>
                </a:lnTo>
                <a:lnTo>
                  <a:pt x="1523" y="431050"/>
                </a:lnTo>
                <a:lnTo>
                  <a:pt x="6083" y="431050"/>
                </a:lnTo>
                <a:lnTo>
                  <a:pt x="9131" y="428002"/>
                </a:lnTo>
                <a:lnTo>
                  <a:pt x="9131" y="415823"/>
                </a:lnTo>
                <a:lnTo>
                  <a:pt x="6083" y="414299"/>
                </a:lnTo>
                <a:close/>
              </a:path>
              <a:path w="3198495" h="885189">
                <a:moveTo>
                  <a:pt x="6083" y="438670"/>
                </a:moveTo>
                <a:lnTo>
                  <a:pt x="1523" y="438670"/>
                </a:lnTo>
                <a:lnTo>
                  <a:pt x="0" y="440194"/>
                </a:lnTo>
                <a:lnTo>
                  <a:pt x="0" y="453898"/>
                </a:lnTo>
                <a:lnTo>
                  <a:pt x="1523" y="455422"/>
                </a:lnTo>
                <a:lnTo>
                  <a:pt x="6083" y="455422"/>
                </a:lnTo>
                <a:lnTo>
                  <a:pt x="9131" y="453898"/>
                </a:lnTo>
                <a:lnTo>
                  <a:pt x="9131" y="440194"/>
                </a:lnTo>
                <a:lnTo>
                  <a:pt x="6083" y="438670"/>
                </a:lnTo>
                <a:close/>
              </a:path>
              <a:path w="3198495" h="885189">
                <a:moveTo>
                  <a:pt x="6083" y="464566"/>
                </a:moveTo>
                <a:lnTo>
                  <a:pt x="1523" y="464566"/>
                </a:lnTo>
                <a:lnTo>
                  <a:pt x="0" y="466090"/>
                </a:lnTo>
                <a:lnTo>
                  <a:pt x="0" y="479793"/>
                </a:lnTo>
                <a:lnTo>
                  <a:pt x="1523" y="481317"/>
                </a:lnTo>
                <a:lnTo>
                  <a:pt x="6083" y="481317"/>
                </a:lnTo>
                <a:lnTo>
                  <a:pt x="9131" y="479793"/>
                </a:lnTo>
                <a:lnTo>
                  <a:pt x="9131" y="466090"/>
                </a:lnTo>
                <a:lnTo>
                  <a:pt x="6083" y="464566"/>
                </a:lnTo>
                <a:close/>
              </a:path>
              <a:path w="3198495" h="885189">
                <a:moveTo>
                  <a:pt x="6083" y="488937"/>
                </a:moveTo>
                <a:lnTo>
                  <a:pt x="1523" y="488937"/>
                </a:lnTo>
                <a:lnTo>
                  <a:pt x="0" y="491985"/>
                </a:lnTo>
                <a:lnTo>
                  <a:pt x="0" y="504164"/>
                </a:lnTo>
                <a:lnTo>
                  <a:pt x="1523" y="505688"/>
                </a:lnTo>
                <a:lnTo>
                  <a:pt x="6083" y="505688"/>
                </a:lnTo>
                <a:lnTo>
                  <a:pt x="9131" y="504164"/>
                </a:lnTo>
                <a:lnTo>
                  <a:pt x="9131" y="491985"/>
                </a:lnTo>
                <a:lnTo>
                  <a:pt x="6083" y="488937"/>
                </a:lnTo>
                <a:close/>
              </a:path>
              <a:path w="3198495" h="885189">
                <a:moveTo>
                  <a:pt x="6083" y="514832"/>
                </a:moveTo>
                <a:lnTo>
                  <a:pt x="1523" y="514832"/>
                </a:lnTo>
                <a:lnTo>
                  <a:pt x="0" y="516356"/>
                </a:lnTo>
                <a:lnTo>
                  <a:pt x="0" y="530059"/>
                </a:lnTo>
                <a:lnTo>
                  <a:pt x="1523" y="531583"/>
                </a:lnTo>
                <a:lnTo>
                  <a:pt x="6083" y="531583"/>
                </a:lnTo>
                <a:lnTo>
                  <a:pt x="9131" y="530059"/>
                </a:lnTo>
                <a:lnTo>
                  <a:pt x="9131" y="516356"/>
                </a:lnTo>
                <a:lnTo>
                  <a:pt x="6083" y="514832"/>
                </a:lnTo>
                <a:close/>
              </a:path>
              <a:path w="3198495" h="885189">
                <a:moveTo>
                  <a:pt x="6083" y="540727"/>
                </a:moveTo>
                <a:lnTo>
                  <a:pt x="1523" y="540727"/>
                </a:lnTo>
                <a:lnTo>
                  <a:pt x="0" y="542251"/>
                </a:lnTo>
                <a:lnTo>
                  <a:pt x="0" y="554431"/>
                </a:lnTo>
                <a:lnTo>
                  <a:pt x="1523" y="557479"/>
                </a:lnTo>
                <a:lnTo>
                  <a:pt x="6083" y="557479"/>
                </a:lnTo>
                <a:lnTo>
                  <a:pt x="9131" y="554431"/>
                </a:lnTo>
                <a:lnTo>
                  <a:pt x="9131" y="542251"/>
                </a:lnTo>
                <a:lnTo>
                  <a:pt x="6083" y="540727"/>
                </a:lnTo>
                <a:close/>
              </a:path>
              <a:path w="3198495" h="885189">
                <a:moveTo>
                  <a:pt x="6083" y="565099"/>
                </a:moveTo>
                <a:lnTo>
                  <a:pt x="1523" y="565099"/>
                </a:lnTo>
                <a:lnTo>
                  <a:pt x="0" y="566623"/>
                </a:lnTo>
                <a:lnTo>
                  <a:pt x="0" y="580326"/>
                </a:lnTo>
                <a:lnTo>
                  <a:pt x="1523" y="581850"/>
                </a:lnTo>
                <a:lnTo>
                  <a:pt x="6083" y="581850"/>
                </a:lnTo>
                <a:lnTo>
                  <a:pt x="9131" y="580326"/>
                </a:lnTo>
                <a:lnTo>
                  <a:pt x="9131" y="566623"/>
                </a:lnTo>
                <a:lnTo>
                  <a:pt x="6083" y="565099"/>
                </a:lnTo>
                <a:close/>
              </a:path>
              <a:path w="3198495" h="885189">
                <a:moveTo>
                  <a:pt x="6083" y="590994"/>
                </a:moveTo>
                <a:lnTo>
                  <a:pt x="1523" y="590994"/>
                </a:lnTo>
                <a:lnTo>
                  <a:pt x="0" y="592518"/>
                </a:lnTo>
                <a:lnTo>
                  <a:pt x="0" y="606221"/>
                </a:lnTo>
                <a:lnTo>
                  <a:pt x="1523" y="607745"/>
                </a:lnTo>
                <a:lnTo>
                  <a:pt x="6083" y="607745"/>
                </a:lnTo>
                <a:lnTo>
                  <a:pt x="9131" y="606221"/>
                </a:lnTo>
                <a:lnTo>
                  <a:pt x="9131" y="592518"/>
                </a:lnTo>
                <a:lnTo>
                  <a:pt x="6083" y="590994"/>
                </a:lnTo>
                <a:close/>
              </a:path>
              <a:path w="3198495" h="885189">
                <a:moveTo>
                  <a:pt x="6083" y="615365"/>
                </a:moveTo>
                <a:lnTo>
                  <a:pt x="1523" y="615365"/>
                </a:lnTo>
                <a:lnTo>
                  <a:pt x="0" y="618401"/>
                </a:lnTo>
                <a:lnTo>
                  <a:pt x="0" y="630593"/>
                </a:lnTo>
                <a:lnTo>
                  <a:pt x="1523" y="632117"/>
                </a:lnTo>
                <a:lnTo>
                  <a:pt x="6083" y="632117"/>
                </a:lnTo>
                <a:lnTo>
                  <a:pt x="9131" y="630593"/>
                </a:lnTo>
                <a:lnTo>
                  <a:pt x="9131" y="618401"/>
                </a:lnTo>
                <a:lnTo>
                  <a:pt x="6083" y="615365"/>
                </a:lnTo>
                <a:close/>
              </a:path>
              <a:path w="3198495" h="885189">
                <a:moveTo>
                  <a:pt x="6083" y="641248"/>
                </a:moveTo>
                <a:lnTo>
                  <a:pt x="1523" y="641248"/>
                </a:lnTo>
                <a:lnTo>
                  <a:pt x="0" y="642772"/>
                </a:lnTo>
                <a:lnTo>
                  <a:pt x="0" y="656488"/>
                </a:lnTo>
                <a:lnTo>
                  <a:pt x="1523" y="658012"/>
                </a:lnTo>
                <a:lnTo>
                  <a:pt x="6083" y="658012"/>
                </a:lnTo>
                <a:lnTo>
                  <a:pt x="9131" y="656488"/>
                </a:lnTo>
                <a:lnTo>
                  <a:pt x="9131" y="642772"/>
                </a:lnTo>
                <a:lnTo>
                  <a:pt x="6083" y="641248"/>
                </a:lnTo>
                <a:close/>
              </a:path>
              <a:path w="3198495" h="885189">
                <a:moveTo>
                  <a:pt x="6083" y="667143"/>
                </a:moveTo>
                <a:lnTo>
                  <a:pt x="1523" y="667143"/>
                </a:lnTo>
                <a:lnTo>
                  <a:pt x="0" y="668667"/>
                </a:lnTo>
                <a:lnTo>
                  <a:pt x="0" y="680859"/>
                </a:lnTo>
                <a:lnTo>
                  <a:pt x="1523" y="683907"/>
                </a:lnTo>
                <a:lnTo>
                  <a:pt x="6083" y="683907"/>
                </a:lnTo>
                <a:lnTo>
                  <a:pt x="9131" y="680859"/>
                </a:lnTo>
                <a:lnTo>
                  <a:pt x="9131" y="668667"/>
                </a:lnTo>
                <a:lnTo>
                  <a:pt x="6083" y="667143"/>
                </a:lnTo>
                <a:close/>
              </a:path>
              <a:path w="3198495" h="885189">
                <a:moveTo>
                  <a:pt x="6083" y="691515"/>
                </a:moveTo>
                <a:lnTo>
                  <a:pt x="1523" y="691515"/>
                </a:lnTo>
                <a:lnTo>
                  <a:pt x="0" y="693039"/>
                </a:lnTo>
                <a:lnTo>
                  <a:pt x="0" y="706755"/>
                </a:lnTo>
                <a:lnTo>
                  <a:pt x="1523" y="708279"/>
                </a:lnTo>
                <a:lnTo>
                  <a:pt x="6083" y="708279"/>
                </a:lnTo>
                <a:lnTo>
                  <a:pt x="9131" y="706755"/>
                </a:lnTo>
                <a:lnTo>
                  <a:pt x="9131" y="693039"/>
                </a:lnTo>
                <a:lnTo>
                  <a:pt x="6083" y="691515"/>
                </a:lnTo>
                <a:close/>
              </a:path>
              <a:path w="3198495" h="885189">
                <a:moveTo>
                  <a:pt x="6083" y="717410"/>
                </a:moveTo>
                <a:lnTo>
                  <a:pt x="1523" y="717410"/>
                </a:lnTo>
                <a:lnTo>
                  <a:pt x="0" y="718934"/>
                </a:lnTo>
                <a:lnTo>
                  <a:pt x="0" y="732650"/>
                </a:lnTo>
                <a:lnTo>
                  <a:pt x="1523" y="734174"/>
                </a:lnTo>
                <a:lnTo>
                  <a:pt x="6083" y="734174"/>
                </a:lnTo>
                <a:lnTo>
                  <a:pt x="9131" y="732650"/>
                </a:lnTo>
                <a:lnTo>
                  <a:pt x="9131" y="718934"/>
                </a:lnTo>
                <a:lnTo>
                  <a:pt x="6083" y="717410"/>
                </a:lnTo>
                <a:close/>
              </a:path>
              <a:path w="3198495" h="885189">
                <a:moveTo>
                  <a:pt x="6083" y="741781"/>
                </a:moveTo>
                <a:lnTo>
                  <a:pt x="1523" y="741781"/>
                </a:lnTo>
                <a:lnTo>
                  <a:pt x="0" y="744829"/>
                </a:lnTo>
                <a:lnTo>
                  <a:pt x="0" y="757021"/>
                </a:lnTo>
                <a:lnTo>
                  <a:pt x="1523" y="758545"/>
                </a:lnTo>
                <a:lnTo>
                  <a:pt x="6083" y="758545"/>
                </a:lnTo>
                <a:lnTo>
                  <a:pt x="9131" y="757021"/>
                </a:lnTo>
                <a:lnTo>
                  <a:pt x="9131" y="744829"/>
                </a:lnTo>
                <a:lnTo>
                  <a:pt x="6083" y="741781"/>
                </a:lnTo>
                <a:close/>
              </a:path>
              <a:path w="3198495" h="885189">
                <a:moveTo>
                  <a:pt x="6083" y="767676"/>
                </a:moveTo>
                <a:lnTo>
                  <a:pt x="1523" y="767676"/>
                </a:lnTo>
                <a:lnTo>
                  <a:pt x="0" y="769200"/>
                </a:lnTo>
                <a:lnTo>
                  <a:pt x="0" y="782904"/>
                </a:lnTo>
                <a:lnTo>
                  <a:pt x="1523" y="784428"/>
                </a:lnTo>
                <a:lnTo>
                  <a:pt x="6083" y="784428"/>
                </a:lnTo>
                <a:lnTo>
                  <a:pt x="9131" y="782904"/>
                </a:lnTo>
                <a:lnTo>
                  <a:pt x="9131" y="769200"/>
                </a:lnTo>
                <a:lnTo>
                  <a:pt x="6083" y="767676"/>
                </a:lnTo>
                <a:close/>
              </a:path>
              <a:path w="3198495" h="885189">
                <a:moveTo>
                  <a:pt x="6083" y="793572"/>
                </a:moveTo>
                <a:lnTo>
                  <a:pt x="1523" y="793572"/>
                </a:lnTo>
                <a:lnTo>
                  <a:pt x="0" y="795096"/>
                </a:lnTo>
                <a:lnTo>
                  <a:pt x="0" y="807275"/>
                </a:lnTo>
                <a:lnTo>
                  <a:pt x="1523" y="810323"/>
                </a:lnTo>
                <a:lnTo>
                  <a:pt x="6083" y="810323"/>
                </a:lnTo>
                <a:lnTo>
                  <a:pt x="9131" y="807275"/>
                </a:lnTo>
                <a:lnTo>
                  <a:pt x="9131" y="795096"/>
                </a:lnTo>
                <a:lnTo>
                  <a:pt x="6083" y="793572"/>
                </a:lnTo>
                <a:close/>
              </a:path>
              <a:path w="3198495" h="885189">
                <a:moveTo>
                  <a:pt x="6083" y="817943"/>
                </a:moveTo>
                <a:lnTo>
                  <a:pt x="1523" y="817943"/>
                </a:lnTo>
                <a:lnTo>
                  <a:pt x="0" y="819467"/>
                </a:lnTo>
                <a:lnTo>
                  <a:pt x="0" y="833170"/>
                </a:lnTo>
                <a:lnTo>
                  <a:pt x="1523" y="834694"/>
                </a:lnTo>
                <a:lnTo>
                  <a:pt x="6083" y="834694"/>
                </a:lnTo>
                <a:lnTo>
                  <a:pt x="9131" y="833170"/>
                </a:lnTo>
                <a:lnTo>
                  <a:pt x="9131" y="819467"/>
                </a:lnTo>
                <a:lnTo>
                  <a:pt x="6083" y="817943"/>
                </a:lnTo>
                <a:close/>
              </a:path>
              <a:path w="3198495" h="885189">
                <a:moveTo>
                  <a:pt x="6083" y="843838"/>
                </a:moveTo>
                <a:lnTo>
                  <a:pt x="1523" y="843838"/>
                </a:lnTo>
                <a:lnTo>
                  <a:pt x="0" y="845362"/>
                </a:lnTo>
                <a:lnTo>
                  <a:pt x="0" y="859066"/>
                </a:lnTo>
                <a:lnTo>
                  <a:pt x="1523" y="860590"/>
                </a:lnTo>
                <a:lnTo>
                  <a:pt x="6083" y="860590"/>
                </a:lnTo>
                <a:lnTo>
                  <a:pt x="9131" y="859066"/>
                </a:lnTo>
                <a:lnTo>
                  <a:pt x="9131" y="845362"/>
                </a:lnTo>
                <a:lnTo>
                  <a:pt x="6083" y="843838"/>
                </a:lnTo>
                <a:close/>
              </a:path>
              <a:path w="3198495" h="885189">
                <a:moveTo>
                  <a:pt x="6083" y="868210"/>
                </a:moveTo>
                <a:lnTo>
                  <a:pt x="1523" y="868210"/>
                </a:lnTo>
                <a:lnTo>
                  <a:pt x="0" y="871258"/>
                </a:lnTo>
                <a:lnTo>
                  <a:pt x="0" y="883437"/>
                </a:lnTo>
                <a:lnTo>
                  <a:pt x="1523" y="884961"/>
                </a:lnTo>
                <a:lnTo>
                  <a:pt x="7607" y="884961"/>
                </a:lnTo>
                <a:lnTo>
                  <a:pt x="9131" y="883437"/>
                </a:lnTo>
                <a:lnTo>
                  <a:pt x="9131" y="880389"/>
                </a:lnTo>
                <a:lnTo>
                  <a:pt x="4571" y="877341"/>
                </a:lnTo>
                <a:lnTo>
                  <a:pt x="9131" y="877341"/>
                </a:lnTo>
                <a:lnTo>
                  <a:pt x="9131" y="871258"/>
                </a:lnTo>
                <a:lnTo>
                  <a:pt x="6083" y="868210"/>
                </a:lnTo>
                <a:close/>
              </a:path>
              <a:path w="3198495" h="885189">
                <a:moveTo>
                  <a:pt x="7607" y="877341"/>
                </a:moveTo>
                <a:lnTo>
                  <a:pt x="4571" y="877341"/>
                </a:lnTo>
                <a:lnTo>
                  <a:pt x="9131" y="880389"/>
                </a:lnTo>
                <a:lnTo>
                  <a:pt x="9131" y="878865"/>
                </a:lnTo>
                <a:lnTo>
                  <a:pt x="7607" y="877341"/>
                </a:lnTo>
                <a:close/>
              </a:path>
              <a:path w="3198495" h="885189">
                <a:moveTo>
                  <a:pt x="9131" y="877341"/>
                </a:moveTo>
                <a:lnTo>
                  <a:pt x="7607" y="877341"/>
                </a:lnTo>
                <a:lnTo>
                  <a:pt x="9131" y="878865"/>
                </a:lnTo>
                <a:lnTo>
                  <a:pt x="9131" y="877341"/>
                </a:lnTo>
                <a:close/>
              </a:path>
              <a:path w="3198495" h="885189">
                <a:moveTo>
                  <a:pt x="31965" y="877341"/>
                </a:moveTo>
                <a:lnTo>
                  <a:pt x="19786" y="877341"/>
                </a:lnTo>
                <a:lnTo>
                  <a:pt x="16751" y="878865"/>
                </a:lnTo>
                <a:lnTo>
                  <a:pt x="16751" y="883437"/>
                </a:lnTo>
                <a:lnTo>
                  <a:pt x="19786" y="884961"/>
                </a:lnTo>
                <a:lnTo>
                  <a:pt x="31965" y="884961"/>
                </a:lnTo>
                <a:lnTo>
                  <a:pt x="35013" y="883437"/>
                </a:lnTo>
                <a:lnTo>
                  <a:pt x="35013" y="878865"/>
                </a:lnTo>
                <a:lnTo>
                  <a:pt x="31965" y="877341"/>
                </a:lnTo>
                <a:close/>
              </a:path>
              <a:path w="3198495" h="885189">
                <a:moveTo>
                  <a:pt x="57848" y="877341"/>
                </a:moveTo>
                <a:lnTo>
                  <a:pt x="44145" y="877341"/>
                </a:lnTo>
                <a:lnTo>
                  <a:pt x="42621" y="878865"/>
                </a:lnTo>
                <a:lnTo>
                  <a:pt x="42621" y="883437"/>
                </a:lnTo>
                <a:lnTo>
                  <a:pt x="44145" y="884961"/>
                </a:lnTo>
                <a:lnTo>
                  <a:pt x="57848" y="884961"/>
                </a:lnTo>
                <a:lnTo>
                  <a:pt x="59372" y="883437"/>
                </a:lnTo>
                <a:lnTo>
                  <a:pt x="59372" y="878865"/>
                </a:lnTo>
                <a:lnTo>
                  <a:pt x="57848" y="877341"/>
                </a:lnTo>
                <a:close/>
              </a:path>
              <a:path w="3198495" h="885189">
                <a:moveTo>
                  <a:pt x="83731" y="877341"/>
                </a:moveTo>
                <a:lnTo>
                  <a:pt x="70027" y="877341"/>
                </a:lnTo>
                <a:lnTo>
                  <a:pt x="68503" y="878865"/>
                </a:lnTo>
                <a:lnTo>
                  <a:pt x="68503" y="883437"/>
                </a:lnTo>
                <a:lnTo>
                  <a:pt x="70027" y="884961"/>
                </a:lnTo>
                <a:lnTo>
                  <a:pt x="83731" y="884961"/>
                </a:lnTo>
                <a:lnTo>
                  <a:pt x="85255" y="883437"/>
                </a:lnTo>
                <a:lnTo>
                  <a:pt x="85255" y="878865"/>
                </a:lnTo>
                <a:lnTo>
                  <a:pt x="83731" y="877341"/>
                </a:lnTo>
                <a:close/>
              </a:path>
              <a:path w="3198495" h="885189">
                <a:moveTo>
                  <a:pt x="108089" y="877341"/>
                </a:moveTo>
                <a:lnTo>
                  <a:pt x="95910" y="877341"/>
                </a:lnTo>
                <a:lnTo>
                  <a:pt x="92862" y="878865"/>
                </a:lnTo>
                <a:lnTo>
                  <a:pt x="92862" y="883437"/>
                </a:lnTo>
                <a:lnTo>
                  <a:pt x="95910" y="884961"/>
                </a:lnTo>
                <a:lnTo>
                  <a:pt x="108089" y="884961"/>
                </a:lnTo>
                <a:lnTo>
                  <a:pt x="109613" y="883437"/>
                </a:lnTo>
                <a:lnTo>
                  <a:pt x="109613" y="878865"/>
                </a:lnTo>
                <a:lnTo>
                  <a:pt x="108089" y="877341"/>
                </a:lnTo>
                <a:close/>
              </a:path>
              <a:path w="3198495" h="885189">
                <a:moveTo>
                  <a:pt x="133959" y="877341"/>
                </a:moveTo>
                <a:lnTo>
                  <a:pt x="120268" y="877341"/>
                </a:lnTo>
                <a:lnTo>
                  <a:pt x="118744" y="878865"/>
                </a:lnTo>
                <a:lnTo>
                  <a:pt x="118744" y="883437"/>
                </a:lnTo>
                <a:lnTo>
                  <a:pt x="120268" y="884961"/>
                </a:lnTo>
                <a:lnTo>
                  <a:pt x="133959" y="884961"/>
                </a:lnTo>
                <a:lnTo>
                  <a:pt x="135483" y="883437"/>
                </a:lnTo>
                <a:lnTo>
                  <a:pt x="135483" y="878865"/>
                </a:lnTo>
                <a:lnTo>
                  <a:pt x="133959" y="877341"/>
                </a:lnTo>
                <a:close/>
              </a:path>
              <a:path w="3198495" h="885189">
                <a:moveTo>
                  <a:pt x="159842" y="877341"/>
                </a:moveTo>
                <a:lnTo>
                  <a:pt x="146138" y="877341"/>
                </a:lnTo>
                <a:lnTo>
                  <a:pt x="144627" y="878865"/>
                </a:lnTo>
                <a:lnTo>
                  <a:pt x="144627" y="883437"/>
                </a:lnTo>
                <a:lnTo>
                  <a:pt x="146138" y="884961"/>
                </a:lnTo>
                <a:lnTo>
                  <a:pt x="159842" y="884961"/>
                </a:lnTo>
                <a:lnTo>
                  <a:pt x="161366" y="883437"/>
                </a:lnTo>
                <a:lnTo>
                  <a:pt x="161366" y="878865"/>
                </a:lnTo>
                <a:lnTo>
                  <a:pt x="159842" y="877341"/>
                </a:lnTo>
                <a:close/>
              </a:path>
              <a:path w="3198495" h="885189">
                <a:moveTo>
                  <a:pt x="184200" y="877341"/>
                </a:moveTo>
                <a:lnTo>
                  <a:pt x="172021" y="877341"/>
                </a:lnTo>
                <a:lnTo>
                  <a:pt x="168973" y="878865"/>
                </a:lnTo>
                <a:lnTo>
                  <a:pt x="168973" y="883437"/>
                </a:lnTo>
                <a:lnTo>
                  <a:pt x="172021" y="884961"/>
                </a:lnTo>
                <a:lnTo>
                  <a:pt x="184200" y="884961"/>
                </a:lnTo>
                <a:lnTo>
                  <a:pt x="185724" y="883437"/>
                </a:lnTo>
                <a:lnTo>
                  <a:pt x="185724" y="878865"/>
                </a:lnTo>
                <a:lnTo>
                  <a:pt x="184200" y="877341"/>
                </a:lnTo>
                <a:close/>
              </a:path>
              <a:path w="3198495" h="885189">
                <a:moveTo>
                  <a:pt x="210083" y="877341"/>
                </a:moveTo>
                <a:lnTo>
                  <a:pt x="196380" y="877341"/>
                </a:lnTo>
                <a:lnTo>
                  <a:pt x="194856" y="878865"/>
                </a:lnTo>
                <a:lnTo>
                  <a:pt x="194856" y="883437"/>
                </a:lnTo>
                <a:lnTo>
                  <a:pt x="196380" y="884961"/>
                </a:lnTo>
                <a:lnTo>
                  <a:pt x="210083" y="884961"/>
                </a:lnTo>
                <a:lnTo>
                  <a:pt x="211607" y="883437"/>
                </a:lnTo>
                <a:lnTo>
                  <a:pt x="211607" y="878865"/>
                </a:lnTo>
                <a:lnTo>
                  <a:pt x="210083" y="877341"/>
                </a:lnTo>
                <a:close/>
              </a:path>
              <a:path w="3198495" h="885189">
                <a:moveTo>
                  <a:pt x="234441" y="877341"/>
                </a:moveTo>
                <a:lnTo>
                  <a:pt x="222262" y="877341"/>
                </a:lnTo>
                <a:lnTo>
                  <a:pt x="220738" y="878865"/>
                </a:lnTo>
                <a:lnTo>
                  <a:pt x="220738" y="883437"/>
                </a:lnTo>
                <a:lnTo>
                  <a:pt x="222262" y="884961"/>
                </a:lnTo>
                <a:lnTo>
                  <a:pt x="234441" y="884961"/>
                </a:lnTo>
                <a:lnTo>
                  <a:pt x="237489" y="883437"/>
                </a:lnTo>
                <a:lnTo>
                  <a:pt x="237489" y="878865"/>
                </a:lnTo>
                <a:lnTo>
                  <a:pt x="234441" y="877341"/>
                </a:lnTo>
                <a:close/>
              </a:path>
              <a:path w="3198495" h="885189">
                <a:moveTo>
                  <a:pt x="260324" y="877341"/>
                </a:moveTo>
                <a:lnTo>
                  <a:pt x="246621" y="877341"/>
                </a:lnTo>
                <a:lnTo>
                  <a:pt x="245097" y="878865"/>
                </a:lnTo>
                <a:lnTo>
                  <a:pt x="245097" y="883437"/>
                </a:lnTo>
                <a:lnTo>
                  <a:pt x="246621" y="884961"/>
                </a:lnTo>
                <a:lnTo>
                  <a:pt x="260324" y="884961"/>
                </a:lnTo>
                <a:lnTo>
                  <a:pt x="261835" y="883437"/>
                </a:lnTo>
                <a:lnTo>
                  <a:pt x="261835" y="878865"/>
                </a:lnTo>
                <a:lnTo>
                  <a:pt x="260324" y="877341"/>
                </a:lnTo>
                <a:close/>
              </a:path>
              <a:path w="3198495" h="885189">
                <a:moveTo>
                  <a:pt x="286194" y="877341"/>
                </a:moveTo>
                <a:lnTo>
                  <a:pt x="272503" y="877341"/>
                </a:lnTo>
                <a:lnTo>
                  <a:pt x="270979" y="878865"/>
                </a:lnTo>
                <a:lnTo>
                  <a:pt x="270979" y="883437"/>
                </a:lnTo>
                <a:lnTo>
                  <a:pt x="272503" y="884961"/>
                </a:lnTo>
                <a:lnTo>
                  <a:pt x="286194" y="884961"/>
                </a:lnTo>
                <a:lnTo>
                  <a:pt x="287718" y="883437"/>
                </a:lnTo>
                <a:lnTo>
                  <a:pt x="287718" y="878865"/>
                </a:lnTo>
                <a:lnTo>
                  <a:pt x="286194" y="877341"/>
                </a:lnTo>
                <a:close/>
              </a:path>
              <a:path w="3198495" h="885189">
                <a:moveTo>
                  <a:pt x="310553" y="877341"/>
                </a:moveTo>
                <a:lnTo>
                  <a:pt x="298373" y="877341"/>
                </a:lnTo>
                <a:lnTo>
                  <a:pt x="295338" y="878865"/>
                </a:lnTo>
                <a:lnTo>
                  <a:pt x="295338" y="883437"/>
                </a:lnTo>
                <a:lnTo>
                  <a:pt x="298373" y="884961"/>
                </a:lnTo>
                <a:lnTo>
                  <a:pt x="310553" y="884961"/>
                </a:lnTo>
                <a:lnTo>
                  <a:pt x="313601" y="883437"/>
                </a:lnTo>
                <a:lnTo>
                  <a:pt x="313601" y="878865"/>
                </a:lnTo>
                <a:lnTo>
                  <a:pt x="310553" y="877341"/>
                </a:lnTo>
                <a:close/>
              </a:path>
              <a:path w="3198495" h="885189">
                <a:moveTo>
                  <a:pt x="336435" y="877341"/>
                </a:moveTo>
                <a:lnTo>
                  <a:pt x="322732" y="877341"/>
                </a:lnTo>
                <a:lnTo>
                  <a:pt x="321208" y="878865"/>
                </a:lnTo>
                <a:lnTo>
                  <a:pt x="321208" y="883437"/>
                </a:lnTo>
                <a:lnTo>
                  <a:pt x="322732" y="884961"/>
                </a:lnTo>
                <a:lnTo>
                  <a:pt x="336435" y="884961"/>
                </a:lnTo>
                <a:lnTo>
                  <a:pt x="337959" y="883437"/>
                </a:lnTo>
                <a:lnTo>
                  <a:pt x="337959" y="878865"/>
                </a:lnTo>
                <a:lnTo>
                  <a:pt x="336435" y="877341"/>
                </a:lnTo>
                <a:close/>
              </a:path>
              <a:path w="3198495" h="885189">
                <a:moveTo>
                  <a:pt x="362318" y="877341"/>
                </a:moveTo>
                <a:lnTo>
                  <a:pt x="348614" y="877341"/>
                </a:lnTo>
                <a:lnTo>
                  <a:pt x="347090" y="878865"/>
                </a:lnTo>
                <a:lnTo>
                  <a:pt x="347090" y="883437"/>
                </a:lnTo>
                <a:lnTo>
                  <a:pt x="348614" y="884961"/>
                </a:lnTo>
                <a:lnTo>
                  <a:pt x="362318" y="884961"/>
                </a:lnTo>
                <a:lnTo>
                  <a:pt x="363842" y="883437"/>
                </a:lnTo>
                <a:lnTo>
                  <a:pt x="363842" y="878865"/>
                </a:lnTo>
                <a:lnTo>
                  <a:pt x="362318" y="877341"/>
                </a:lnTo>
                <a:close/>
              </a:path>
              <a:path w="3198495" h="885189">
                <a:moveTo>
                  <a:pt x="386676" y="877341"/>
                </a:moveTo>
                <a:lnTo>
                  <a:pt x="374497" y="877341"/>
                </a:lnTo>
                <a:lnTo>
                  <a:pt x="371449" y="878865"/>
                </a:lnTo>
                <a:lnTo>
                  <a:pt x="371449" y="883437"/>
                </a:lnTo>
                <a:lnTo>
                  <a:pt x="374497" y="884961"/>
                </a:lnTo>
                <a:lnTo>
                  <a:pt x="386676" y="884961"/>
                </a:lnTo>
                <a:lnTo>
                  <a:pt x="388200" y="883437"/>
                </a:lnTo>
                <a:lnTo>
                  <a:pt x="388200" y="878865"/>
                </a:lnTo>
                <a:lnTo>
                  <a:pt x="386676" y="877341"/>
                </a:lnTo>
                <a:close/>
              </a:path>
              <a:path w="3198495" h="885189">
                <a:moveTo>
                  <a:pt x="412546" y="877341"/>
                </a:moveTo>
                <a:lnTo>
                  <a:pt x="398856" y="877341"/>
                </a:lnTo>
                <a:lnTo>
                  <a:pt x="397332" y="878865"/>
                </a:lnTo>
                <a:lnTo>
                  <a:pt x="397332" y="883437"/>
                </a:lnTo>
                <a:lnTo>
                  <a:pt x="398856" y="884961"/>
                </a:lnTo>
                <a:lnTo>
                  <a:pt x="412546" y="884961"/>
                </a:lnTo>
                <a:lnTo>
                  <a:pt x="414070" y="883437"/>
                </a:lnTo>
                <a:lnTo>
                  <a:pt x="414070" y="878865"/>
                </a:lnTo>
                <a:lnTo>
                  <a:pt x="412546" y="877341"/>
                </a:lnTo>
                <a:close/>
              </a:path>
              <a:path w="3198495" h="885189">
                <a:moveTo>
                  <a:pt x="436905" y="877341"/>
                </a:moveTo>
                <a:lnTo>
                  <a:pt x="424726" y="877341"/>
                </a:lnTo>
                <a:lnTo>
                  <a:pt x="423214" y="878865"/>
                </a:lnTo>
                <a:lnTo>
                  <a:pt x="423214" y="883437"/>
                </a:lnTo>
                <a:lnTo>
                  <a:pt x="424726" y="884961"/>
                </a:lnTo>
                <a:lnTo>
                  <a:pt x="436905" y="884961"/>
                </a:lnTo>
                <a:lnTo>
                  <a:pt x="439953" y="883437"/>
                </a:lnTo>
                <a:lnTo>
                  <a:pt x="439953" y="878865"/>
                </a:lnTo>
                <a:lnTo>
                  <a:pt x="436905" y="877341"/>
                </a:lnTo>
                <a:close/>
              </a:path>
              <a:path w="3198495" h="885189">
                <a:moveTo>
                  <a:pt x="462787" y="877341"/>
                </a:moveTo>
                <a:lnTo>
                  <a:pt x="450608" y="877341"/>
                </a:lnTo>
                <a:lnTo>
                  <a:pt x="447560" y="878865"/>
                </a:lnTo>
                <a:lnTo>
                  <a:pt x="447560" y="883437"/>
                </a:lnTo>
                <a:lnTo>
                  <a:pt x="450608" y="884961"/>
                </a:lnTo>
                <a:lnTo>
                  <a:pt x="462787" y="884961"/>
                </a:lnTo>
                <a:lnTo>
                  <a:pt x="464311" y="883437"/>
                </a:lnTo>
                <a:lnTo>
                  <a:pt x="464311" y="878865"/>
                </a:lnTo>
                <a:lnTo>
                  <a:pt x="462787" y="877341"/>
                </a:lnTo>
                <a:close/>
              </a:path>
              <a:path w="3198495" h="885189">
                <a:moveTo>
                  <a:pt x="488670" y="877341"/>
                </a:moveTo>
                <a:lnTo>
                  <a:pt x="474967" y="877341"/>
                </a:lnTo>
                <a:lnTo>
                  <a:pt x="473443" y="878865"/>
                </a:lnTo>
                <a:lnTo>
                  <a:pt x="473443" y="883437"/>
                </a:lnTo>
                <a:lnTo>
                  <a:pt x="474967" y="884961"/>
                </a:lnTo>
                <a:lnTo>
                  <a:pt x="488670" y="884961"/>
                </a:lnTo>
                <a:lnTo>
                  <a:pt x="490194" y="883437"/>
                </a:lnTo>
                <a:lnTo>
                  <a:pt x="490194" y="878865"/>
                </a:lnTo>
                <a:lnTo>
                  <a:pt x="488670" y="877341"/>
                </a:lnTo>
                <a:close/>
              </a:path>
              <a:path w="3198495" h="885189">
                <a:moveTo>
                  <a:pt x="513029" y="877341"/>
                </a:moveTo>
                <a:lnTo>
                  <a:pt x="500849" y="877341"/>
                </a:lnTo>
                <a:lnTo>
                  <a:pt x="499325" y="878865"/>
                </a:lnTo>
                <a:lnTo>
                  <a:pt x="499325" y="883437"/>
                </a:lnTo>
                <a:lnTo>
                  <a:pt x="500849" y="884961"/>
                </a:lnTo>
                <a:lnTo>
                  <a:pt x="513029" y="884961"/>
                </a:lnTo>
                <a:lnTo>
                  <a:pt x="516077" y="883437"/>
                </a:lnTo>
                <a:lnTo>
                  <a:pt x="516077" y="878865"/>
                </a:lnTo>
                <a:lnTo>
                  <a:pt x="513029" y="877341"/>
                </a:lnTo>
                <a:close/>
              </a:path>
              <a:path w="3198495" h="885189">
                <a:moveTo>
                  <a:pt x="538911" y="877341"/>
                </a:moveTo>
                <a:lnTo>
                  <a:pt x="525208" y="877341"/>
                </a:lnTo>
                <a:lnTo>
                  <a:pt x="523684" y="878865"/>
                </a:lnTo>
                <a:lnTo>
                  <a:pt x="523684" y="883437"/>
                </a:lnTo>
                <a:lnTo>
                  <a:pt x="525208" y="884961"/>
                </a:lnTo>
                <a:lnTo>
                  <a:pt x="538911" y="884961"/>
                </a:lnTo>
                <a:lnTo>
                  <a:pt x="540423" y="883437"/>
                </a:lnTo>
                <a:lnTo>
                  <a:pt x="540423" y="878865"/>
                </a:lnTo>
                <a:lnTo>
                  <a:pt x="538911" y="877341"/>
                </a:lnTo>
                <a:close/>
              </a:path>
              <a:path w="3198495" h="885189">
                <a:moveTo>
                  <a:pt x="564781" y="877341"/>
                </a:moveTo>
                <a:lnTo>
                  <a:pt x="551091" y="877341"/>
                </a:lnTo>
                <a:lnTo>
                  <a:pt x="549567" y="878865"/>
                </a:lnTo>
                <a:lnTo>
                  <a:pt x="549567" y="883437"/>
                </a:lnTo>
                <a:lnTo>
                  <a:pt x="551091" y="884961"/>
                </a:lnTo>
                <a:lnTo>
                  <a:pt x="564781" y="884961"/>
                </a:lnTo>
                <a:lnTo>
                  <a:pt x="566305" y="883437"/>
                </a:lnTo>
                <a:lnTo>
                  <a:pt x="566305" y="878865"/>
                </a:lnTo>
                <a:lnTo>
                  <a:pt x="564781" y="877341"/>
                </a:lnTo>
                <a:close/>
              </a:path>
              <a:path w="3198495" h="885189">
                <a:moveTo>
                  <a:pt x="589140" y="877341"/>
                </a:moveTo>
                <a:lnTo>
                  <a:pt x="576960" y="877341"/>
                </a:lnTo>
                <a:lnTo>
                  <a:pt x="573925" y="878865"/>
                </a:lnTo>
                <a:lnTo>
                  <a:pt x="573925" y="883437"/>
                </a:lnTo>
                <a:lnTo>
                  <a:pt x="576960" y="884961"/>
                </a:lnTo>
                <a:lnTo>
                  <a:pt x="589140" y="884961"/>
                </a:lnTo>
                <a:lnTo>
                  <a:pt x="592188" y="883437"/>
                </a:lnTo>
                <a:lnTo>
                  <a:pt x="592188" y="878865"/>
                </a:lnTo>
                <a:lnTo>
                  <a:pt x="589140" y="877341"/>
                </a:lnTo>
                <a:close/>
              </a:path>
              <a:path w="3198495" h="885189">
                <a:moveTo>
                  <a:pt x="615022" y="877341"/>
                </a:moveTo>
                <a:lnTo>
                  <a:pt x="601319" y="877341"/>
                </a:lnTo>
                <a:lnTo>
                  <a:pt x="599795" y="878865"/>
                </a:lnTo>
                <a:lnTo>
                  <a:pt x="599795" y="883437"/>
                </a:lnTo>
                <a:lnTo>
                  <a:pt x="601319" y="884961"/>
                </a:lnTo>
                <a:lnTo>
                  <a:pt x="615022" y="884961"/>
                </a:lnTo>
                <a:lnTo>
                  <a:pt x="616546" y="883437"/>
                </a:lnTo>
                <a:lnTo>
                  <a:pt x="616546" y="878865"/>
                </a:lnTo>
                <a:lnTo>
                  <a:pt x="615022" y="877341"/>
                </a:lnTo>
                <a:close/>
              </a:path>
              <a:path w="3198495" h="885189">
                <a:moveTo>
                  <a:pt x="640905" y="877341"/>
                </a:moveTo>
                <a:lnTo>
                  <a:pt x="627202" y="877341"/>
                </a:lnTo>
                <a:lnTo>
                  <a:pt x="625678" y="878865"/>
                </a:lnTo>
                <a:lnTo>
                  <a:pt x="625678" y="883437"/>
                </a:lnTo>
                <a:lnTo>
                  <a:pt x="627202" y="884961"/>
                </a:lnTo>
                <a:lnTo>
                  <a:pt x="640905" y="884961"/>
                </a:lnTo>
                <a:lnTo>
                  <a:pt x="642429" y="883437"/>
                </a:lnTo>
                <a:lnTo>
                  <a:pt x="642429" y="878865"/>
                </a:lnTo>
                <a:lnTo>
                  <a:pt x="640905" y="877341"/>
                </a:lnTo>
                <a:close/>
              </a:path>
              <a:path w="3198495" h="885189">
                <a:moveTo>
                  <a:pt x="665264" y="877341"/>
                </a:moveTo>
                <a:lnTo>
                  <a:pt x="653084" y="877341"/>
                </a:lnTo>
                <a:lnTo>
                  <a:pt x="650036" y="878865"/>
                </a:lnTo>
                <a:lnTo>
                  <a:pt x="650036" y="883437"/>
                </a:lnTo>
                <a:lnTo>
                  <a:pt x="653084" y="884961"/>
                </a:lnTo>
                <a:lnTo>
                  <a:pt x="665264" y="884961"/>
                </a:lnTo>
                <a:lnTo>
                  <a:pt x="666788" y="883437"/>
                </a:lnTo>
                <a:lnTo>
                  <a:pt x="666788" y="878865"/>
                </a:lnTo>
                <a:lnTo>
                  <a:pt x="665264" y="877341"/>
                </a:lnTo>
                <a:close/>
              </a:path>
              <a:path w="3198495" h="885189">
                <a:moveTo>
                  <a:pt x="691133" y="877341"/>
                </a:moveTo>
                <a:lnTo>
                  <a:pt x="677443" y="877341"/>
                </a:lnTo>
                <a:lnTo>
                  <a:pt x="675919" y="878865"/>
                </a:lnTo>
                <a:lnTo>
                  <a:pt x="675919" y="883437"/>
                </a:lnTo>
                <a:lnTo>
                  <a:pt x="677443" y="884961"/>
                </a:lnTo>
                <a:lnTo>
                  <a:pt x="691133" y="884961"/>
                </a:lnTo>
                <a:lnTo>
                  <a:pt x="692657" y="883437"/>
                </a:lnTo>
                <a:lnTo>
                  <a:pt x="692657" y="878865"/>
                </a:lnTo>
                <a:lnTo>
                  <a:pt x="691133" y="877341"/>
                </a:lnTo>
                <a:close/>
              </a:path>
              <a:path w="3198495" h="885189">
                <a:moveTo>
                  <a:pt x="715492" y="877341"/>
                </a:moveTo>
                <a:lnTo>
                  <a:pt x="703313" y="877341"/>
                </a:lnTo>
                <a:lnTo>
                  <a:pt x="701801" y="878865"/>
                </a:lnTo>
                <a:lnTo>
                  <a:pt x="701801" y="883437"/>
                </a:lnTo>
                <a:lnTo>
                  <a:pt x="703313" y="884961"/>
                </a:lnTo>
                <a:lnTo>
                  <a:pt x="715492" y="884961"/>
                </a:lnTo>
                <a:lnTo>
                  <a:pt x="718540" y="883437"/>
                </a:lnTo>
                <a:lnTo>
                  <a:pt x="718540" y="878865"/>
                </a:lnTo>
                <a:lnTo>
                  <a:pt x="715492" y="877341"/>
                </a:lnTo>
                <a:close/>
              </a:path>
              <a:path w="3198495" h="885189">
                <a:moveTo>
                  <a:pt x="741375" y="877341"/>
                </a:moveTo>
                <a:lnTo>
                  <a:pt x="729195" y="877341"/>
                </a:lnTo>
                <a:lnTo>
                  <a:pt x="726147" y="878865"/>
                </a:lnTo>
                <a:lnTo>
                  <a:pt x="726147" y="883437"/>
                </a:lnTo>
                <a:lnTo>
                  <a:pt x="729195" y="884961"/>
                </a:lnTo>
                <a:lnTo>
                  <a:pt x="741375" y="884961"/>
                </a:lnTo>
                <a:lnTo>
                  <a:pt x="742899" y="883437"/>
                </a:lnTo>
                <a:lnTo>
                  <a:pt x="742899" y="878865"/>
                </a:lnTo>
                <a:lnTo>
                  <a:pt x="741375" y="877341"/>
                </a:lnTo>
                <a:close/>
              </a:path>
              <a:path w="3198495" h="885189">
                <a:moveTo>
                  <a:pt x="767257" y="877341"/>
                </a:moveTo>
                <a:lnTo>
                  <a:pt x="753554" y="877341"/>
                </a:lnTo>
                <a:lnTo>
                  <a:pt x="752030" y="878865"/>
                </a:lnTo>
                <a:lnTo>
                  <a:pt x="752030" y="883437"/>
                </a:lnTo>
                <a:lnTo>
                  <a:pt x="753554" y="884961"/>
                </a:lnTo>
                <a:lnTo>
                  <a:pt x="767257" y="884961"/>
                </a:lnTo>
                <a:lnTo>
                  <a:pt x="768781" y="883437"/>
                </a:lnTo>
                <a:lnTo>
                  <a:pt x="768781" y="878865"/>
                </a:lnTo>
                <a:lnTo>
                  <a:pt x="767257" y="877341"/>
                </a:lnTo>
                <a:close/>
              </a:path>
              <a:path w="3198495" h="885189">
                <a:moveTo>
                  <a:pt x="791616" y="877341"/>
                </a:moveTo>
                <a:lnTo>
                  <a:pt x="779437" y="877341"/>
                </a:lnTo>
                <a:lnTo>
                  <a:pt x="777913" y="878865"/>
                </a:lnTo>
                <a:lnTo>
                  <a:pt x="777913" y="883437"/>
                </a:lnTo>
                <a:lnTo>
                  <a:pt x="779437" y="884961"/>
                </a:lnTo>
                <a:lnTo>
                  <a:pt x="791616" y="884961"/>
                </a:lnTo>
                <a:lnTo>
                  <a:pt x="794664" y="883437"/>
                </a:lnTo>
                <a:lnTo>
                  <a:pt x="794664" y="878865"/>
                </a:lnTo>
                <a:lnTo>
                  <a:pt x="791616" y="877341"/>
                </a:lnTo>
                <a:close/>
              </a:path>
              <a:path w="3198495" h="885189">
                <a:moveTo>
                  <a:pt x="817499" y="877341"/>
                </a:moveTo>
                <a:lnTo>
                  <a:pt x="803795" y="877341"/>
                </a:lnTo>
                <a:lnTo>
                  <a:pt x="802271" y="878865"/>
                </a:lnTo>
                <a:lnTo>
                  <a:pt x="802271" y="883437"/>
                </a:lnTo>
                <a:lnTo>
                  <a:pt x="803795" y="884961"/>
                </a:lnTo>
                <a:lnTo>
                  <a:pt x="817499" y="884961"/>
                </a:lnTo>
                <a:lnTo>
                  <a:pt x="819010" y="883437"/>
                </a:lnTo>
                <a:lnTo>
                  <a:pt x="819010" y="878865"/>
                </a:lnTo>
                <a:lnTo>
                  <a:pt x="817499" y="877341"/>
                </a:lnTo>
                <a:close/>
              </a:path>
              <a:path w="3198495" h="885189">
                <a:moveTo>
                  <a:pt x="843368" y="877341"/>
                </a:moveTo>
                <a:lnTo>
                  <a:pt x="829678" y="877341"/>
                </a:lnTo>
                <a:lnTo>
                  <a:pt x="828154" y="878865"/>
                </a:lnTo>
                <a:lnTo>
                  <a:pt x="828154" y="883437"/>
                </a:lnTo>
                <a:lnTo>
                  <a:pt x="829678" y="884961"/>
                </a:lnTo>
                <a:lnTo>
                  <a:pt x="843368" y="884961"/>
                </a:lnTo>
                <a:lnTo>
                  <a:pt x="844892" y="883437"/>
                </a:lnTo>
                <a:lnTo>
                  <a:pt x="844892" y="878865"/>
                </a:lnTo>
                <a:lnTo>
                  <a:pt x="843368" y="877341"/>
                </a:lnTo>
                <a:close/>
              </a:path>
              <a:path w="3198495" h="885189">
                <a:moveTo>
                  <a:pt x="867727" y="877341"/>
                </a:moveTo>
                <a:lnTo>
                  <a:pt x="855548" y="877341"/>
                </a:lnTo>
                <a:lnTo>
                  <a:pt x="852512" y="878865"/>
                </a:lnTo>
                <a:lnTo>
                  <a:pt x="852512" y="883437"/>
                </a:lnTo>
                <a:lnTo>
                  <a:pt x="855548" y="884961"/>
                </a:lnTo>
                <a:lnTo>
                  <a:pt x="867727" y="884961"/>
                </a:lnTo>
                <a:lnTo>
                  <a:pt x="870775" y="883437"/>
                </a:lnTo>
                <a:lnTo>
                  <a:pt x="870775" y="878865"/>
                </a:lnTo>
                <a:lnTo>
                  <a:pt x="867727" y="877341"/>
                </a:lnTo>
                <a:close/>
              </a:path>
              <a:path w="3198495" h="885189">
                <a:moveTo>
                  <a:pt x="893610" y="877341"/>
                </a:moveTo>
                <a:lnTo>
                  <a:pt x="879906" y="877341"/>
                </a:lnTo>
                <a:lnTo>
                  <a:pt x="878382" y="878865"/>
                </a:lnTo>
                <a:lnTo>
                  <a:pt x="878382" y="883437"/>
                </a:lnTo>
                <a:lnTo>
                  <a:pt x="879906" y="884961"/>
                </a:lnTo>
                <a:lnTo>
                  <a:pt x="893610" y="884961"/>
                </a:lnTo>
                <a:lnTo>
                  <a:pt x="895134" y="883437"/>
                </a:lnTo>
                <a:lnTo>
                  <a:pt x="895134" y="878865"/>
                </a:lnTo>
                <a:lnTo>
                  <a:pt x="893610" y="877341"/>
                </a:lnTo>
                <a:close/>
              </a:path>
              <a:path w="3198495" h="885189">
                <a:moveTo>
                  <a:pt x="919492" y="877341"/>
                </a:moveTo>
                <a:lnTo>
                  <a:pt x="905789" y="877341"/>
                </a:lnTo>
                <a:lnTo>
                  <a:pt x="904265" y="878865"/>
                </a:lnTo>
                <a:lnTo>
                  <a:pt x="904265" y="883437"/>
                </a:lnTo>
                <a:lnTo>
                  <a:pt x="905789" y="884961"/>
                </a:lnTo>
                <a:lnTo>
                  <a:pt x="919492" y="884961"/>
                </a:lnTo>
                <a:lnTo>
                  <a:pt x="921016" y="883437"/>
                </a:lnTo>
                <a:lnTo>
                  <a:pt x="921016" y="878865"/>
                </a:lnTo>
                <a:lnTo>
                  <a:pt x="919492" y="877341"/>
                </a:lnTo>
                <a:close/>
              </a:path>
              <a:path w="3198495" h="885189">
                <a:moveTo>
                  <a:pt x="943851" y="877341"/>
                </a:moveTo>
                <a:lnTo>
                  <a:pt x="931672" y="877341"/>
                </a:lnTo>
                <a:lnTo>
                  <a:pt x="928623" y="878865"/>
                </a:lnTo>
                <a:lnTo>
                  <a:pt x="928623" y="883437"/>
                </a:lnTo>
                <a:lnTo>
                  <a:pt x="931672" y="884961"/>
                </a:lnTo>
                <a:lnTo>
                  <a:pt x="943851" y="884961"/>
                </a:lnTo>
                <a:lnTo>
                  <a:pt x="945375" y="883437"/>
                </a:lnTo>
                <a:lnTo>
                  <a:pt x="945375" y="878865"/>
                </a:lnTo>
                <a:lnTo>
                  <a:pt x="943851" y="877341"/>
                </a:lnTo>
                <a:close/>
              </a:path>
              <a:path w="3198495" h="885189">
                <a:moveTo>
                  <a:pt x="969721" y="877341"/>
                </a:moveTo>
                <a:lnTo>
                  <a:pt x="956030" y="877341"/>
                </a:lnTo>
                <a:lnTo>
                  <a:pt x="954506" y="878865"/>
                </a:lnTo>
                <a:lnTo>
                  <a:pt x="954506" y="883437"/>
                </a:lnTo>
                <a:lnTo>
                  <a:pt x="956030" y="884961"/>
                </a:lnTo>
                <a:lnTo>
                  <a:pt x="969721" y="884961"/>
                </a:lnTo>
                <a:lnTo>
                  <a:pt x="971245" y="883437"/>
                </a:lnTo>
                <a:lnTo>
                  <a:pt x="971245" y="878865"/>
                </a:lnTo>
                <a:lnTo>
                  <a:pt x="969721" y="877341"/>
                </a:lnTo>
                <a:close/>
              </a:path>
              <a:path w="3198495" h="885189">
                <a:moveTo>
                  <a:pt x="994079" y="877341"/>
                </a:moveTo>
                <a:lnTo>
                  <a:pt x="981900" y="877341"/>
                </a:lnTo>
                <a:lnTo>
                  <a:pt x="980389" y="878865"/>
                </a:lnTo>
                <a:lnTo>
                  <a:pt x="980389" y="883437"/>
                </a:lnTo>
                <a:lnTo>
                  <a:pt x="981900" y="884961"/>
                </a:lnTo>
                <a:lnTo>
                  <a:pt x="994079" y="884961"/>
                </a:lnTo>
                <a:lnTo>
                  <a:pt x="997127" y="883437"/>
                </a:lnTo>
                <a:lnTo>
                  <a:pt x="997127" y="878865"/>
                </a:lnTo>
                <a:lnTo>
                  <a:pt x="994079" y="877341"/>
                </a:lnTo>
                <a:close/>
              </a:path>
              <a:path w="3198495" h="885189">
                <a:moveTo>
                  <a:pt x="1019962" y="877341"/>
                </a:moveTo>
                <a:lnTo>
                  <a:pt x="1006259" y="877341"/>
                </a:lnTo>
                <a:lnTo>
                  <a:pt x="1004735" y="878865"/>
                </a:lnTo>
                <a:lnTo>
                  <a:pt x="1004735" y="883437"/>
                </a:lnTo>
                <a:lnTo>
                  <a:pt x="1006259" y="884961"/>
                </a:lnTo>
                <a:lnTo>
                  <a:pt x="1019962" y="884961"/>
                </a:lnTo>
                <a:lnTo>
                  <a:pt x="1021486" y="883437"/>
                </a:lnTo>
                <a:lnTo>
                  <a:pt x="1021486" y="878865"/>
                </a:lnTo>
                <a:lnTo>
                  <a:pt x="1019962" y="877341"/>
                </a:lnTo>
                <a:close/>
              </a:path>
              <a:path w="3198495" h="885189">
                <a:moveTo>
                  <a:pt x="1045844" y="877341"/>
                </a:moveTo>
                <a:lnTo>
                  <a:pt x="1032141" y="877341"/>
                </a:lnTo>
                <a:lnTo>
                  <a:pt x="1030617" y="878865"/>
                </a:lnTo>
                <a:lnTo>
                  <a:pt x="1030617" y="883437"/>
                </a:lnTo>
                <a:lnTo>
                  <a:pt x="1032141" y="884961"/>
                </a:lnTo>
                <a:lnTo>
                  <a:pt x="1045844" y="884961"/>
                </a:lnTo>
                <a:lnTo>
                  <a:pt x="1047369" y="883437"/>
                </a:lnTo>
                <a:lnTo>
                  <a:pt x="1047369" y="878865"/>
                </a:lnTo>
                <a:lnTo>
                  <a:pt x="1045844" y="877341"/>
                </a:lnTo>
                <a:close/>
              </a:path>
              <a:path w="3198495" h="885189">
                <a:moveTo>
                  <a:pt x="1070203" y="877341"/>
                </a:moveTo>
                <a:lnTo>
                  <a:pt x="1058024" y="877341"/>
                </a:lnTo>
                <a:lnTo>
                  <a:pt x="1056500" y="878865"/>
                </a:lnTo>
                <a:lnTo>
                  <a:pt x="1056500" y="883437"/>
                </a:lnTo>
                <a:lnTo>
                  <a:pt x="1058024" y="884961"/>
                </a:lnTo>
                <a:lnTo>
                  <a:pt x="1070203" y="884961"/>
                </a:lnTo>
                <a:lnTo>
                  <a:pt x="1073251" y="883437"/>
                </a:lnTo>
                <a:lnTo>
                  <a:pt x="1073251" y="878865"/>
                </a:lnTo>
                <a:lnTo>
                  <a:pt x="1070203" y="877341"/>
                </a:lnTo>
                <a:close/>
              </a:path>
              <a:path w="3198495" h="885189">
                <a:moveTo>
                  <a:pt x="1096086" y="877341"/>
                </a:moveTo>
                <a:lnTo>
                  <a:pt x="1082382" y="877341"/>
                </a:lnTo>
                <a:lnTo>
                  <a:pt x="1080858" y="878865"/>
                </a:lnTo>
                <a:lnTo>
                  <a:pt x="1080858" y="883437"/>
                </a:lnTo>
                <a:lnTo>
                  <a:pt x="1082382" y="884961"/>
                </a:lnTo>
                <a:lnTo>
                  <a:pt x="1096086" y="884961"/>
                </a:lnTo>
                <a:lnTo>
                  <a:pt x="1097597" y="883437"/>
                </a:lnTo>
                <a:lnTo>
                  <a:pt x="1097597" y="878865"/>
                </a:lnTo>
                <a:lnTo>
                  <a:pt x="1096086" y="877341"/>
                </a:lnTo>
                <a:close/>
              </a:path>
              <a:path w="3198495" h="885189">
                <a:moveTo>
                  <a:pt x="1121956" y="877341"/>
                </a:moveTo>
                <a:lnTo>
                  <a:pt x="1108265" y="877341"/>
                </a:lnTo>
                <a:lnTo>
                  <a:pt x="1106741" y="878865"/>
                </a:lnTo>
                <a:lnTo>
                  <a:pt x="1106741" y="883437"/>
                </a:lnTo>
                <a:lnTo>
                  <a:pt x="1108265" y="884961"/>
                </a:lnTo>
                <a:lnTo>
                  <a:pt x="1121956" y="884961"/>
                </a:lnTo>
                <a:lnTo>
                  <a:pt x="1123480" y="883437"/>
                </a:lnTo>
                <a:lnTo>
                  <a:pt x="1123480" y="878865"/>
                </a:lnTo>
                <a:lnTo>
                  <a:pt x="1121956" y="877341"/>
                </a:lnTo>
                <a:close/>
              </a:path>
              <a:path w="3198495" h="885189">
                <a:moveTo>
                  <a:pt x="1146314" y="877341"/>
                </a:moveTo>
                <a:lnTo>
                  <a:pt x="1134135" y="877341"/>
                </a:lnTo>
                <a:lnTo>
                  <a:pt x="1131100" y="878865"/>
                </a:lnTo>
                <a:lnTo>
                  <a:pt x="1131100" y="883437"/>
                </a:lnTo>
                <a:lnTo>
                  <a:pt x="1134135" y="884961"/>
                </a:lnTo>
                <a:lnTo>
                  <a:pt x="1146314" y="884961"/>
                </a:lnTo>
                <a:lnTo>
                  <a:pt x="1149362" y="883437"/>
                </a:lnTo>
                <a:lnTo>
                  <a:pt x="1149362" y="878865"/>
                </a:lnTo>
                <a:lnTo>
                  <a:pt x="1146314" y="877341"/>
                </a:lnTo>
                <a:close/>
              </a:path>
              <a:path w="3198495" h="885189">
                <a:moveTo>
                  <a:pt x="1172197" y="877341"/>
                </a:moveTo>
                <a:lnTo>
                  <a:pt x="1158494" y="877341"/>
                </a:lnTo>
                <a:lnTo>
                  <a:pt x="1156970" y="878865"/>
                </a:lnTo>
                <a:lnTo>
                  <a:pt x="1156970" y="883437"/>
                </a:lnTo>
                <a:lnTo>
                  <a:pt x="1158494" y="884961"/>
                </a:lnTo>
                <a:lnTo>
                  <a:pt x="1172197" y="884961"/>
                </a:lnTo>
                <a:lnTo>
                  <a:pt x="1173721" y="883437"/>
                </a:lnTo>
                <a:lnTo>
                  <a:pt x="1173721" y="878865"/>
                </a:lnTo>
                <a:lnTo>
                  <a:pt x="1172197" y="877341"/>
                </a:lnTo>
                <a:close/>
              </a:path>
              <a:path w="3198495" h="885189">
                <a:moveTo>
                  <a:pt x="1198079" y="877341"/>
                </a:moveTo>
                <a:lnTo>
                  <a:pt x="1184376" y="877341"/>
                </a:lnTo>
                <a:lnTo>
                  <a:pt x="1182852" y="878865"/>
                </a:lnTo>
                <a:lnTo>
                  <a:pt x="1182852" y="883437"/>
                </a:lnTo>
                <a:lnTo>
                  <a:pt x="1184376" y="884961"/>
                </a:lnTo>
                <a:lnTo>
                  <a:pt x="1198079" y="884961"/>
                </a:lnTo>
                <a:lnTo>
                  <a:pt x="1199603" y="883437"/>
                </a:lnTo>
                <a:lnTo>
                  <a:pt x="1199603" y="878865"/>
                </a:lnTo>
                <a:lnTo>
                  <a:pt x="1198079" y="877341"/>
                </a:lnTo>
                <a:close/>
              </a:path>
              <a:path w="3198495" h="885189">
                <a:moveTo>
                  <a:pt x="1222438" y="877341"/>
                </a:moveTo>
                <a:lnTo>
                  <a:pt x="1210259" y="877341"/>
                </a:lnTo>
                <a:lnTo>
                  <a:pt x="1207211" y="878865"/>
                </a:lnTo>
                <a:lnTo>
                  <a:pt x="1207211" y="883437"/>
                </a:lnTo>
                <a:lnTo>
                  <a:pt x="1210259" y="884961"/>
                </a:lnTo>
                <a:lnTo>
                  <a:pt x="1222438" y="884961"/>
                </a:lnTo>
                <a:lnTo>
                  <a:pt x="1223962" y="883437"/>
                </a:lnTo>
                <a:lnTo>
                  <a:pt x="1223962" y="878865"/>
                </a:lnTo>
                <a:lnTo>
                  <a:pt x="1222438" y="877341"/>
                </a:lnTo>
                <a:close/>
              </a:path>
              <a:path w="3198495" h="885189">
                <a:moveTo>
                  <a:pt x="1248308" y="877341"/>
                </a:moveTo>
                <a:lnTo>
                  <a:pt x="1234617" y="877341"/>
                </a:lnTo>
                <a:lnTo>
                  <a:pt x="1233093" y="878865"/>
                </a:lnTo>
                <a:lnTo>
                  <a:pt x="1233093" y="883437"/>
                </a:lnTo>
                <a:lnTo>
                  <a:pt x="1234617" y="884961"/>
                </a:lnTo>
                <a:lnTo>
                  <a:pt x="1248308" y="884961"/>
                </a:lnTo>
                <a:lnTo>
                  <a:pt x="1249832" y="883437"/>
                </a:lnTo>
                <a:lnTo>
                  <a:pt x="1249832" y="878865"/>
                </a:lnTo>
                <a:lnTo>
                  <a:pt x="1248308" y="877341"/>
                </a:lnTo>
                <a:close/>
              </a:path>
              <a:path w="3198495" h="885189">
                <a:moveTo>
                  <a:pt x="1272667" y="877341"/>
                </a:moveTo>
                <a:lnTo>
                  <a:pt x="1260487" y="877341"/>
                </a:lnTo>
                <a:lnTo>
                  <a:pt x="1258976" y="878865"/>
                </a:lnTo>
                <a:lnTo>
                  <a:pt x="1258976" y="883437"/>
                </a:lnTo>
                <a:lnTo>
                  <a:pt x="1260487" y="884961"/>
                </a:lnTo>
                <a:lnTo>
                  <a:pt x="1272667" y="884961"/>
                </a:lnTo>
                <a:lnTo>
                  <a:pt x="1275714" y="883437"/>
                </a:lnTo>
                <a:lnTo>
                  <a:pt x="1275714" y="878865"/>
                </a:lnTo>
                <a:lnTo>
                  <a:pt x="1272667" y="877341"/>
                </a:lnTo>
                <a:close/>
              </a:path>
              <a:path w="3198495" h="885189">
                <a:moveTo>
                  <a:pt x="1298549" y="877341"/>
                </a:moveTo>
                <a:lnTo>
                  <a:pt x="1284846" y="877341"/>
                </a:lnTo>
                <a:lnTo>
                  <a:pt x="1283322" y="878865"/>
                </a:lnTo>
                <a:lnTo>
                  <a:pt x="1283322" y="883437"/>
                </a:lnTo>
                <a:lnTo>
                  <a:pt x="1284846" y="884961"/>
                </a:lnTo>
                <a:lnTo>
                  <a:pt x="1298549" y="884961"/>
                </a:lnTo>
                <a:lnTo>
                  <a:pt x="1300073" y="883437"/>
                </a:lnTo>
                <a:lnTo>
                  <a:pt x="1300073" y="878865"/>
                </a:lnTo>
                <a:lnTo>
                  <a:pt x="1298549" y="877341"/>
                </a:lnTo>
                <a:close/>
              </a:path>
              <a:path w="3198495" h="885189">
                <a:moveTo>
                  <a:pt x="1324432" y="877341"/>
                </a:moveTo>
                <a:lnTo>
                  <a:pt x="1310728" y="877341"/>
                </a:lnTo>
                <a:lnTo>
                  <a:pt x="1309204" y="878865"/>
                </a:lnTo>
                <a:lnTo>
                  <a:pt x="1309204" y="883437"/>
                </a:lnTo>
                <a:lnTo>
                  <a:pt x="1310728" y="884961"/>
                </a:lnTo>
                <a:lnTo>
                  <a:pt x="1324432" y="884961"/>
                </a:lnTo>
                <a:lnTo>
                  <a:pt x="1325956" y="883437"/>
                </a:lnTo>
                <a:lnTo>
                  <a:pt x="1325956" y="878865"/>
                </a:lnTo>
                <a:lnTo>
                  <a:pt x="1324432" y="877341"/>
                </a:lnTo>
                <a:close/>
              </a:path>
              <a:path w="3198495" h="885189">
                <a:moveTo>
                  <a:pt x="1348790" y="877341"/>
                </a:moveTo>
                <a:lnTo>
                  <a:pt x="1336611" y="877341"/>
                </a:lnTo>
                <a:lnTo>
                  <a:pt x="1335087" y="878865"/>
                </a:lnTo>
                <a:lnTo>
                  <a:pt x="1335087" y="883437"/>
                </a:lnTo>
                <a:lnTo>
                  <a:pt x="1336611" y="884961"/>
                </a:lnTo>
                <a:lnTo>
                  <a:pt x="1348790" y="884961"/>
                </a:lnTo>
                <a:lnTo>
                  <a:pt x="1351838" y="883437"/>
                </a:lnTo>
                <a:lnTo>
                  <a:pt x="1351838" y="878865"/>
                </a:lnTo>
                <a:lnTo>
                  <a:pt x="1348790" y="877341"/>
                </a:lnTo>
                <a:close/>
              </a:path>
              <a:path w="3198495" h="885189">
                <a:moveTo>
                  <a:pt x="1374673" y="877341"/>
                </a:moveTo>
                <a:lnTo>
                  <a:pt x="1360970" y="877341"/>
                </a:lnTo>
                <a:lnTo>
                  <a:pt x="1359446" y="878865"/>
                </a:lnTo>
                <a:lnTo>
                  <a:pt x="1359446" y="883437"/>
                </a:lnTo>
                <a:lnTo>
                  <a:pt x="1360970" y="884961"/>
                </a:lnTo>
                <a:lnTo>
                  <a:pt x="1374673" y="884961"/>
                </a:lnTo>
                <a:lnTo>
                  <a:pt x="1376184" y="883437"/>
                </a:lnTo>
                <a:lnTo>
                  <a:pt x="1376184" y="878865"/>
                </a:lnTo>
                <a:lnTo>
                  <a:pt x="1374673" y="877341"/>
                </a:lnTo>
                <a:close/>
              </a:path>
              <a:path w="3198495" h="885189">
                <a:moveTo>
                  <a:pt x="1400543" y="877341"/>
                </a:moveTo>
                <a:lnTo>
                  <a:pt x="1386852" y="877341"/>
                </a:lnTo>
                <a:lnTo>
                  <a:pt x="1385328" y="878865"/>
                </a:lnTo>
                <a:lnTo>
                  <a:pt x="1385328" y="883437"/>
                </a:lnTo>
                <a:lnTo>
                  <a:pt x="1386852" y="884961"/>
                </a:lnTo>
                <a:lnTo>
                  <a:pt x="1400543" y="884961"/>
                </a:lnTo>
                <a:lnTo>
                  <a:pt x="1402067" y="883437"/>
                </a:lnTo>
                <a:lnTo>
                  <a:pt x="1402067" y="878865"/>
                </a:lnTo>
                <a:lnTo>
                  <a:pt x="1400543" y="877341"/>
                </a:lnTo>
                <a:close/>
              </a:path>
              <a:path w="3198495" h="885189">
                <a:moveTo>
                  <a:pt x="1424901" y="877341"/>
                </a:moveTo>
                <a:lnTo>
                  <a:pt x="1412722" y="877341"/>
                </a:lnTo>
                <a:lnTo>
                  <a:pt x="1409687" y="878865"/>
                </a:lnTo>
                <a:lnTo>
                  <a:pt x="1409687" y="883437"/>
                </a:lnTo>
                <a:lnTo>
                  <a:pt x="1412722" y="884961"/>
                </a:lnTo>
                <a:lnTo>
                  <a:pt x="1424901" y="884961"/>
                </a:lnTo>
                <a:lnTo>
                  <a:pt x="1427949" y="883437"/>
                </a:lnTo>
                <a:lnTo>
                  <a:pt x="1427949" y="878865"/>
                </a:lnTo>
                <a:lnTo>
                  <a:pt x="1424901" y="877341"/>
                </a:lnTo>
                <a:close/>
              </a:path>
              <a:path w="3198495" h="885189">
                <a:moveTo>
                  <a:pt x="1450784" y="877341"/>
                </a:moveTo>
                <a:lnTo>
                  <a:pt x="1437081" y="877341"/>
                </a:lnTo>
                <a:lnTo>
                  <a:pt x="1435557" y="878865"/>
                </a:lnTo>
                <a:lnTo>
                  <a:pt x="1435557" y="883437"/>
                </a:lnTo>
                <a:lnTo>
                  <a:pt x="1437081" y="884961"/>
                </a:lnTo>
                <a:lnTo>
                  <a:pt x="1450784" y="884961"/>
                </a:lnTo>
                <a:lnTo>
                  <a:pt x="1452308" y="883437"/>
                </a:lnTo>
                <a:lnTo>
                  <a:pt x="1452308" y="878865"/>
                </a:lnTo>
                <a:lnTo>
                  <a:pt x="1450784" y="877341"/>
                </a:lnTo>
                <a:close/>
              </a:path>
              <a:path w="3198495" h="885189">
                <a:moveTo>
                  <a:pt x="1476667" y="877341"/>
                </a:moveTo>
                <a:lnTo>
                  <a:pt x="1462963" y="877341"/>
                </a:lnTo>
                <a:lnTo>
                  <a:pt x="1461439" y="878865"/>
                </a:lnTo>
                <a:lnTo>
                  <a:pt x="1461439" y="883437"/>
                </a:lnTo>
                <a:lnTo>
                  <a:pt x="1462963" y="884961"/>
                </a:lnTo>
                <a:lnTo>
                  <a:pt x="1476667" y="884961"/>
                </a:lnTo>
                <a:lnTo>
                  <a:pt x="1478191" y="883437"/>
                </a:lnTo>
                <a:lnTo>
                  <a:pt x="1478191" y="878865"/>
                </a:lnTo>
                <a:lnTo>
                  <a:pt x="1476667" y="877341"/>
                </a:lnTo>
                <a:close/>
              </a:path>
              <a:path w="3198495" h="885189">
                <a:moveTo>
                  <a:pt x="1501025" y="877341"/>
                </a:moveTo>
                <a:lnTo>
                  <a:pt x="1488846" y="877341"/>
                </a:lnTo>
                <a:lnTo>
                  <a:pt x="1485798" y="878865"/>
                </a:lnTo>
                <a:lnTo>
                  <a:pt x="1485798" y="883437"/>
                </a:lnTo>
                <a:lnTo>
                  <a:pt x="1488846" y="884961"/>
                </a:lnTo>
                <a:lnTo>
                  <a:pt x="1501025" y="884961"/>
                </a:lnTo>
                <a:lnTo>
                  <a:pt x="1502549" y="883437"/>
                </a:lnTo>
                <a:lnTo>
                  <a:pt x="1502549" y="878865"/>
                </a:lnTo>
                <a:lnTo>
                  <a:pt x="1501025" y="877341"/>
                </a:lnTo>
                <a:close/>
              </a:path>
              <a:path w="3198495" h="885189">
                <a:moveTo>
                  <a:pt x="1526908" y="877341"/>
                </a:moveTo>
                <a:lnTo>
                  <a:pt x="1513205" y="877341"/>
                </a:lnTo>
                <a:lnTo>
                  <a:pt x="1511681" y="878865"/>
                </a:lnTo>
                <a:lnTo>
                  <a:pt x="1511681" y="883437"/>
                </a:lnTo>
                <a:lnTo>
                  <a:pt x="1513205" y="884961"/>
                </a:lnTo>
                <a:lnTo>
                  <a:pt x="1526908" y="884961"/>
                </a:lnTo>
                <a:lnTo>
                  <a:pt x="1528419" y="883437"/>
                </a:lnTo>
                <a:lnTo>
                  <a:pt x="1528419" y="878865"/>
                </a:lnTo>
                <a:lnTo>
                  <a:pt x="1526908" y="877341"/>
                </a:lnTo>
                <a:close/>
              </a:path>
              <a:path w="3198495" h="885189">
                <a:moveTo>
                  <a:pt x="1551254" y="877341"/>
                </a:moveTo>
                <a:lnTo>
                  <a:pt x="1539074" y="877341"/>
                </a:lnTo>
                <a:lnTo>
                  <a:pt x="1537563" y="878865"/>
                </a:lnTo>
                <a:lnTo>
                  <a:pt x="1537563" y="883437"/>
                </a:lnTo>
                <a:lnTo>
                  <a:pt x="1539074" y="884961"/>
                </a:lnTo>
                <a:lnTo>
                  <a:pt x="1551254" y="884961"/>
                </a:lnTo>
                <a:lnTo>
                  <a:pt x="1554302" y="883437"/>
                </a:lnTo>
                <a:lnTo>
                  <a:pt x="1554302" y="878865"/>
                </a:lnTo>
                <a:lnTo>
                  <a:pt x="1551254" y="877341"/>
                </a:lnTo>
                <a:close/>
              </a:path>
              <a:path w="3198495" h="885189">
                <a:moveTo>
                  <a:pt x="1577136" y="877341"/>
                </a:moveTo>
                <a:lnTo>
                  <a:pt x="1563433" y="877341"/>
                </a:lnTo>
                <a:lnTo>
                  <a:pt x="1561909" y="878865"/>
                </a:lnTo>
                <a:lnTo>
                  <a:pt x="1561909" y="883437"/>
                </a:lnTo>
                <a:lnTo>
                  <a:pt x="1563433" y="884961"/>
                </a:lnTo>
                <a:lnTo>
                  <a:pt x="1577136" y="884961"/>
                </a:lnTo>
                <a:lnTo>
                  <a:pt x="1578660" y="883437"/>
                </a:lnTo>
                <a:lnTo>
                  <a:pt x="1578660" y="878865"/>
                </a:lnTo>
                <a:lnTo>
                  <a:pt x="1577136" y="877341"/>
                </a:lnTo>
                <a:close/>
              </a:path>
              <a:path w="3198495" h="885189">
                <a:moveTo>
                  <a:pt x="1603019" y="877341"/>
                </a:moveTo>
                <a:lnTo>
                  <a:pt x="1589316" y="877341"/>
                </a:lnTo>
                <a:lnTo>
                  <a:pt x="1587792" y="878865"/>
                </a:lnTo>
                <a:lnTo>
                  <a:pt x="1587792" y="883437"/>
                </a:lnTo>
                <a:lnTo>
                  <a:pt x="1589316" y="884961"/>
                </a:lnTo>
                <a:lnTo>
                  <a:pt x="1603019" y="884961"/>
                </a:lnTo>
                <a:lnTo>
                  <a:pt x="1604543" y="883437"/>
                </a:lnTo>
                <a:lnTo>
                  <a:pt x="1604543" y="878865"/>
                </a:lnTo>
                <a:lnTo>
                  <a:pt x="1603019" y="877341"/>
                </a:lnTo>
                <a:close/>
              </a:path>
              <a:path w="3198495" h="885189">
                <a:moveTo>
                  <a:pt x="1627377" y="877341"/>
                </a:moveTo>
                <a:lnTo>
                  <a:pt x="1615198" y="877341"/>
                </a:lnTo>
                <a:lnTo>
                  <a:pt x="1613674" y="878865"/>
                </a:lnTo>
                <a:lnTo>
                  <a:pt x="1613674" y="883437"/>
                </a:lnTo>
                <a:lnTo>
                  <a:pt x="1615198" y="884961"/>
                </a:lnTo>
                <a:lnTo>
                  <a:pt x="1627377" y="884961"/>
                </a:lnTo>
                <a:lnTo>
                  <a:pt x="1630426" y="883437"/>
                </a:lnTo>
                <a:lnTo>
                  <a:pt x="1630426" y="878865"/>
                </a:lnTo>
                <a:lnTo>
                  <a:pt x="1627377" y="877341"/>
                </a:lnTo>
                <a:close/>
              </a:path>
              <a:path w="3198495" h="885189">
                <a:moveTo>
                  <a:pt x="1653260" y="877341"/>
                </a:moveTo>
                <a:lnTo>
                  <a:pt x="1639557" y="877341"/>
                </a:lnTo>
                <a:lnTo>
                  <a:pt x="1638033" y="878865"/>
                </a:lnTo>
                <a:lnTo>
                  <a:pt x="1638033" y="883437"/>
                </a:lnTo>
                <a:lnTo>
                  <a:pt x="1639557" y="884961"/>
                </a:lnTo>
                <a:lnTo>
                  <a:pt x="1653260" y="884961"/>
                </a:lnTo>
                <a:lnTo>
                  <a:pt x="1654771" y="883437"/>
                </a:lnTo>
                <a:lnTo>
                  <a:pt x="1654771" y="878865"/>
                </a:lnTo>
                <a:lnTo>
                  <a:pt x="1653260" y="877341"/>
                </a:lnTo>
                <a:close/>
              </a:path>
              <a:path w="3198495" h="885189">
                <a:moveTo>
                  <a:pt x="1679130" y="877341"/>
                </a:moveTo>
                <a:lnTo>
                  <a:pt x="1665439" y="877341"/>
                </a:lnTo>
                <a:lnTo>
                  <a:pt x="1663915" y="878865"/>
                </a:lnTo>
                <a:lnTo>
                  <a:pt x="1663915" y="883437"/>
                </a:lnTo>
                <a:lnTo>
                  <a:pt x="1665439" y="884961"/>
                </a:lnTo>
                <a:lnTo>
                  <a:pt x="1679130" y="884961"/>
                </a:lnTo>
                <a:lnTo>
                  <a:pt x="1680654" y="883437"/>
                </a:lnTo>
                <a:lnTo>
                  <a:pt x="1680654" y="878865"/>
                </a:lnTo>
                <a:lnTo>
                  <a:pt x="1679130" y="877341"/>
                </a:lnTo>
                <a:close/>
              </a:path>
              <a:path w="3198495" h="885189">
                <a:moveTo>
                  <a:pt x="1703489" y="877341"/>
                </a:moveTo>
                <a:lnTo>
                  <a:pt x="1691309" y="877341"/>
                </a:lnTo>
                <a:lnTo>
                  <a:pt x="1688274" y="878865"/>
                </a:lnTo>
                <a:lnTo>
                  <a:pt x="1688274" y="883437"/>
                </a:lnTo>
                <a:lnTo>
                  <a:pt x="1691309" y="884961"/>
                </a:lnTo>
                <a:lnTo>
                  <a:pt x="1703489" y="884961"/>
                </a:lnTo>
                <a:lnTo>
                  <a:pt x="1705013" y="883437"/>
                </a:lnTo>
                <a:lnTo>
                  <a:pt x="1705013" y="878865"/>
                </a:lnTo>
                <a:lnTo>
                  <a:pt x="1703489" y="877341"/>
                </a:lnTo>
                <a:close/>
              </a:path>
              <a:path w="3198495" h="885189">
                <a:moveTo>
                  <a:pt x="1729371" y="877341"/>
                </a:moveTo>
                <a:lnTo>
                  <a:pt x="1715668" y="877341"/>
                </a:lnTo>
                <a:lnTo>
                  <a:pt x="1714144" y="878865"/>
                </a:lnTo>
                <a:lnTo>
                  <a:pt x="1714144" y="883437"/>
                </a:lnTo>
                <a:lnTo>
                  <a:pt x="1715668" y="884961"/>
                </a:lnTo>
                <a:lnTo>
                  <a:pt x="1729371" y="884961"/>
                </a:lnTo>
                <a:lnTo>
                  <a:pt x="1730895" y="883437"/>
                </a:lnTo>
                <a:lnTo>
                  <a:pt x="1730895" y="878865"/>
                </a:lnTo>
                <a:lnTo>
                  <a:pt x="1729371" y="877341"/>
                </a:lnTo>
                <a:close/>
              </a:path>
              <a:path w="3198495" h="885189">
                <a:moveTo>
                  <a:pt x="1755254" y="877341"/>
                </a:moveTo>
                <a:lnTo>
                  <a:pt x="1741551" y="877341"/>
                </a:lnTo>
                <a:lnTo>
                  <a:pt x="1740027" y="878865"/>
                </a:lnTo>
                <a:lnTo>
                  <a:pt x="1740027" y="883437"/>
                </a:lnTo>
                <a:lnTo>
                  <a:pt x="1741551" y="884961"/>
                </a:lnTo>
                <a:lnTo>
                  <a:pt x="1755254" y="884961"/>
                </a:lnTo>
                <a:lnTo>
                  <a:pt x="1756778" y="883437"/>
                </a:lnTo>
                <a:lnTo>
                  <a:pt x="1756778" y="878865"/>
                </a:lnTo>
                <a:lnTo>
                  <a:pt x="1755254" y="877341"/>
                </a:lnTo>
                <a:close/>
              </a:path>
              <a:path w="3198495" h="885189">
                <a:moveTo>
                  <a:pt x="1779612" y="877341"/>
                </a:moveTo>
                <a:lnTo>
                  <a:pt x="1767433" y="877341"/>
                </a:lnTo>
                <a:lnTo>
                  <a:pt x="1764385" y="878865"/>
                </a:lnTo>
                <a:lnTo>
                  <a:pt x="1764385" y="883437"/>
                </a:lnTo>
                <a:lnTo>
                  <a:pt x="1767433" y="884961"/>
                </a:lnTo>
                <a:lnTo>
                  <a:pt x="1779612" y="884961"/>
                </a:lnTo>
                <a:lnTo>
                  <a:pt x="1781136" y="883437"/>
                </a:lnTo>
                <a:lnTo>
                  <a:pt x="1781136" y="878865"/>
                </a:lnTo>
                <a:lnTo>
                  <a:pt x="1779612" y="877341"/>
                </a:lnTo>
                <a:close/>
              </a:path>
              <a:path w="3198495" h="885189">
                <a:moveTo>
                  <a:pt x="1805482" y="877341"/>
                </a:moveTo>
                <a:lnTo>
                  <a:pt x="1791792" y="877341"/>
                </a:lnTo>
                <a:lnTo>
                  <a:pt x="1790268" y="878865"/>
                </a:lnTo>
                <a:lnTo>
                  <a:pt x="1790268" y="883437"/>
                </a:lnTo>
                <a:lnTo>
                  <a:pt x="1791792" y="884961"/>
                </a:lnTo>
                <a:lnTo>
                  <a:pt x="1805482" y="884961"/>
                </a:lnTo>
                <a:lnTo>
                  <a:pt x="1807006" y="883437"/>
                </a:lnTo>
                <a:lnTo>
                  <a:pt x="1807006" y="878865"/>
                </a:lnTo>
                <a:lnTo>
                  <a:pt x="1805482" y="877341"/>
                </a:lnTo>
                <a:close/>
              </a:path>
              <a:path w="3198495" h="885189">
                <a:moveTo>
                  <a:pt x="1829841" y="877341"/>
                </a:moveTo>
                <a:lnTo>
                  <a:pt x="1817662" y="877341"/>
                </a:lnTo>
                <a:lnTo>
                  <a:pt x="1816150" y="878865"/>
                </a:lnTo>
                <a:lnTo>
                  <a:pt x="1816150" y="883437"/>
                </a:lnTo>
                <a:lnTo>
                  <a:pt x="1817662" y="884961"/>
                </a:lnTo>
                <a:lnTo>
                  <a:pt x="1829841" y="884961"/>
                </a:lnTo>
                <a:lnTo>
                  <a:pt x="1832889" y="883437"/>
                </a:lnTo>
                <a:lnTo>
                  <a:pt x="1832889" y="878865"/>
                </a:lnTo>
                <a:lnTo>
                  <a:pt x="1829841" y="877341"/>
                </a:lnTo>
                <a:close/>
              </a:path>
              <a:path w="3198495" h="885189">
                <a:moveTo>
                  <a:pt x="1855724" y="877341"/>
                </a:moveTo>
                <a:lnTo>
                  <a:pt x="1842020" y="877341"/>
                </a:lnTo>
                <a:lnTo>
                  <a:pt x="1840496" y="878865"/>
                </a:lnTo>
                <a:lnTo>
                  <a:pt x="1840496" y="883437"/>
                </a:lnTo>
                <a:lnTo>
                  <a:pt x="1842020" y="884961"/>
                </a:lnTo>
                <a:lnTo>
                  <a:pt x="1855724" y="884961"/>
                </a:lnTo>
                <a:lnTo>
                  <a:pt x="1857247" y="883437"/>
                </a:lnTo>
                <a:lnTo>
                  <a:pt x="1857247" y="878865"/>
                </a:lnTo>
                <a:lnTo>
                  <a:pt x="1855724" y="877341"/>
                </a:lnTo>
                <a:close/>
              </a:path>
              <a:path w="3198495" h="885189">
                <a:moveTo>
                  <a:pt x="1881606" y="877341"/>
                </a:moveTo>
                <a:lnTo>
                  <a:pt x="1867903" y="877341"/>
                </a:lnTo>
                <a:lnTo>
                  <a:pt x="1866379" y="878865"/>
                </a:lnTo>
                <a:lnTo>
                  <a:pt x="1866379" y="883437"/>
                </a:lnTo>
                <a:lnTo>
                  <a:pt x="1867903" y="884961"/>
                </a:lnTo>
                <a:lnTo>
                  <a:pt x="1881606" y="884961"/>
                </a:lnTo>
                <a:lnTo>
                  <a:pt x="1883130" y="883437"/>
                </a:lnTo>
                <a:lnTo>
                  <a:pt x="1883130" y="878865"/>
                </a:lnTo>
                <a:lnTo>
                  <a:pt x="1881606" y="877341"/>
                </a:lnTo>
                <a:close/>
              </a:path>
              <a:path w="3198495" h="885189">
                <a:moveTo>
                  <a:pt x="1905965" y="877341"/>
                </a:moveTo>
                <a:lnTo>
                  <a:pt x="1893785" y="877341"/>
                </a:lnTo>
                <a:lnTo>
                  <a:pt x="1890737" y="878865"/>
                </a:lnTo>
                <a:lnTo>
                  <a:pt x="1890737" y="883437"/>
                </a:lnTo>
                <a:lnTo>
                  <a:pt x="1893785" y="884961"/>
                </a:lnTo>
                <a:lnTo>
                  <a:pt x="1905965" y="884961"/>
                </a:lnTo>
                <a:lnTo>
                  <a:pt x="1909013" y="883437"/>
                </a:lnTo>
                <a:lnTo>
                  <a:pt x="1909013" y="878865"/>
                </a:lnTo>
                <a:lnTo>
                  <a:pt x="1905965" y="877341"/>
                </a:lnTo>
                <a:close/>
              </a:path>
              <a:path w="3198495" h="885189">
                <a:moveTo>
                  <a:pt x="1931847" y="877341"/>
                </a:moveTo>
                <a:lnTo>
                  <a:pt x="1918144" y="877341"/>
                </a:lnTo>
                <a:lnTo>
                  <a:pt x="1916620" y="878865"/>
                </a:lnTo>
                <a:lnTo>
                  <a:pt x="1916620" y="883437"/>
                </a:lnTo>
                <a:lnTo>
                  <a:pt x="1918144" y="884961"/>
                </a:lnTo>
                <a:lnTo>
                  <a:pt x="1931847" y="884961"/>
                </a:lnTo>
                <a:lnTo>
                  <a:pt x="1933359" y="883437"/>
                </a:lnTo>
                <a:lnTo>
                  <a:pt x="1933359" y="878865"/>
                </a:lnTo>
                <a:lnTo>
                  <a:pt x="1931847" y="877341"/>
                </a:lnTo>
                <a:close/>
              </a:path>
              <a:path w="3198495" h="885189">
                <a:moveTo>
                  <a:pt x="1957717" y="877341"/>
                </a:moveTo>
                <a:lnTo>
                  <a:pt x="1944027" y="877341"/>
                </a:lnTo>
                <a:lnTo>
                  <a:pt x="1942503" y="878865"/>
                </a:lnTo>
                <a:lnTo>
                  <a:pt x="1942503" y="883437"/>
                </a:lnTo>
                <a:lnTo>
                  <a:pt x="1944027" y="884961"/>
                </a:lnTo>
                <a:lnTo>
                  <a:pt x="1957717" y="884961"/>
                </a:lnTo>
                <a:lnTo>
                  <a:pt x="1959241" y="883437"/>
                </a:lnTo>
                <a:lnTo>
                  <a:pt x="1959241" y="878865"/>
                </a:lnTo>
                <a:lnTo>
                  <a:pt x="1957717" y="877341"/>
                </a:lnTo>
                <a:close/>
              </a:path>
              <a:path w="3198495" h="885189">
                <a:moveTo>
                  <a:pt x="1982076" y="877341"/>
                </a:moveTo>
                <a:lnTo>
                  <a:pt x="1969896" y="877341"/>
                </a:lnTo>
                <a:lnTo>
                  <a:pt x="1966861" y="878865"/>
                </a:lnTo>
                <a:lnTo>
                  <a:pt x="1966861" y="883437"/>
                </a:lnTo>
                <a:lnTo>
                  <a:pt x="1969896" y="884961"/>
                </a:lnTo>
                <a:lnTo>
                  <a:pt x="1982076" y="884961"/>
                </a:lnTo>
                <a:lnTo>
                  <a:pt x="1983600" y="883437"/>
                </a:lnTo>
                <a:lnTo>
                  <a:pt x="1983600" y="878865"/>
                </a:lnTo>
                <a:lnTo>
                  <a:pt x="1982076" y="877341"/>
                </a:lnTo>
                <a:close/>
              </a:path>
              <a:path w="3198495" h="885189">
                <a:moveTo>
                  <a:pt x="2007958" y="877341"/>
                </a:moveTo>
                <a:lnTo>
                  <a:pt x="1994255" y="877341"/>
                </a:lnTo>
                <a:lnTo>
                  <a:pt x="1992731" y="878865"/>
                </a:lnTo>
                <a:lnTo>
                  <a:pt x="1992731" y="883437"/>
                </a:lnTo>
                <a:lnTo>
                  <a:pt x="1994255" y="884961"/>
                </a:lnTo>
                <a:lnTo>
                  <a:pt x="2007958" y="884961"/>
                </a:lnTo>
                <a:lnTo>
                  <a:pt x="2009482" y="883437"/>
                </a:lnTo>
                <a:lnTo>
                  <a:pt x="2009482" y="878865"/>
                </a:lnTo>
                <a:lnTo>
                  <a:pt x="2007958" y="877341"/>
                </a:lnTo>
                <a:close/>
              </a:path>
              <a:path w="3198495" h="885189">
                <a:moveTo>
                  <a:pt x="2033841" y="877341"/>
                </a:moveTo>
                <a:lnTo>
                  <a:pt x="2020138" y="877341"/>
                </a:lnTo>
                <a:lnTo>
                  <a:pt x="2018614" y="878865"/>
                </a:lnTo>
                <a:lnTo>
                  <a:pt x="2018614" y="883437"/>
                </a:lnTo>
                <a:lnTo>
                  <a:pt x="2020138" y="884961"/>
                </a:lnTo>
                <a:lnTo>
                  <a:pt x="2033841" y="884961"/>
                </a:lnTo>
                <a:lnTo>
                  <a:pt x="2035365" y="883437"/>
                </a:lnTo>
                <a:lnTo>
                  <a:pt x="2035365" y="878865"/>
                </a:lnTo>
                <a:lnTo>
                  <a:pt x="2033841" y="877341"/>
                </a:lnTo>
                <a:close/>
              </a:path>
              <a:path w="3198495" h="885189">
                <a:moveTo>
                  <a:pt x="2058200" y="877341"/>
                </a:moveTo>
                <a:lnTo>
                  <a:pt x="2046020" y="877341"/>
                </a:lnTo>
                <a:lnTo>
                  <a:pt x="2042972" y="878865"/>
                </a:lnTo>
                <a:lnTo>
                  <a:pt x="2042972" y="883437"/>
                </a:lnTo>
                <a:lnTo>
                  <a:pt x="2046020" y="884961"/>
                </a:lnTo>
                <a:lnTo>
                  <a:pt x="2058200" y="884961"/>
                </a:lnTo>
                <a:lnTo>
                  <a:pt x="2059724" y="883437"/>
                </a:lnTo>
                <a:lnTo>
                  <a:pt x="2059724" y="878865"/>
                </a:lnTo>
                <a:lnTo>
                  <a:pt x="2058200" y="877341"/>
                </a:lnTo>
                <a:close/>
              </a:path>
              <a:path w="3198495" h="885189">
                <a:moveTo>
                  <a:pt x="2084082" y="877341"/>
                </a:moveTo>
                <a:lnTo>
                  <a:pt x="2070379" y="877341"/>
                </a:lnTo>
                <a:lnTo>
                  <a:pt x="2068855" y="878865"/>
                </a:lnTo>
                <a:lnTo>
                  <a:pt x="2068855" y="883437"/>
                </a:lnTo>
                <a:lnTo>
                  <a:pt x="2070379" y="884961"/>
                </a:lnTo>
                <a:lnTo>
                  <a:pt x="2084082" y="884961"/>
                </a:lnTo>
                <a:lnTo>
                  <a:pt x="2085594" y="883437"/>
                </a:lnTo>
                <a:lnTo>
                  <a:pt x="2085594" y="878865"/>
                </a:lnTo>
                <a:lnTo>
                  <a:pt x="2084082" y="877341"/>
                </a:lnTo>
                <a:close/>
              </a:path>
              <a:path w="3198495" h="885189">
                <a:moveTo>
                  <a:pt x="2108428" y="877341"/>
                </a:moveTo>
                <a:lnTo>
                  <a:pt x="2096249" y="877341"/>
                </a:lnTo>
                <a:lnTo>
                  <a:pt x="2094738" y="878865"/>
                </a:lnTo>
                <a:lnTo>
                  <a:pt x="2094738" y="883437"/>
                </a:lnTo>
                <a:lnTo>
                  <a:pt x="2096249" y="884961"/>
                </a:lnTo>
                <a:lnTo>
                  <a:pt x="2108428" y="884961"/>
                </a:lnTo>
                <a:lnTo>
                  <a:pt x="2111476" y="883437"/>
                </a:lnTo>
                <a:lnTo>
                  <a:pt x="2111476" y="878865"/>
                </a:lnTo>
                <a:lnTo>
                  <a:pt x="2108428" y="877341"/>
                </a:lnTo>
                <a:close/>
              </a:path>
              <a:path w="3198495" h="885189">
                <a:moveTo>
                  <a:pt x="2134311" y="877341"/>
                </a:moveTo>
                <a:lnTo>
                  <a:pt x="2120607" y="877341"/>
                </a:lnTo>
                <a:lnTo>
                  <a:pt x="2119083" y="878865"/>
                </a:lnTo>
                <a:lnTo>
                  <a:pt x="2119083" y="883437"/>
                </a:lnTo>
                <a:lnTo>
                  <a:pt x="2120607" y="884961"/>
                </a:lnTo>
                <a:lnTo>
                  <a:pt x="2134311" y="884961"/>
                </a:lnTo>
                <a:lnTo>
                  <a:pt x="2135835" y="883437"/>
                </a:lnTo>
                <a:lnTo>
                  <a:pt x="2135835" y="878865"/>
                </a:lnTo>
                <a:lnTo>
                  <a:pt x="2134311" y="877341"/>
                </a:lnTo>
                <a:close/>
              </a:path>
              <a:path w="3198495" h="885189">
                <a:moveTo>
                  <a:pt x="2160193" y="877341"/>
                </a:moveTo>
                <a:lnTo>
                  <a:pt x="2146490" y="877341"/>
                </a:lnTo>
                <a:lnTo>
                  <a:pt x="2144966" y="878865"/>
                </a:lnTo>
                <a:lnTo>
                  <a:pt x="2144966" y="883437"/>
                </a:lnTo>
                <a:lnTo>
                  <a:pt x="2146490" y="884961"/>
                </a:lnTo>
                <a:lnTo>
                  <a:pt x="2160193" y="884961"/>
                </a:lnTo>
                <a:lnTo>
                  <a:pt x="2161717" y="883437"/>
                </a:lnTo>
                <a:lnTo>
                  <a:pt x="2161717" y="878865"/>
                </a:lnTo>
                <a:lnTo>
                  <a:pt x="2160193" y="877341"/>
                </a:lnTo>
                <a:close/>
              </a:path>
              <a:path w="3198495" h="885189">
                <a:moveTo>
                  <a:pt x="2184552" y="877341"/>
                </a:moveTo>
                <a:lnTo>
                  <a:pt x="2172373" y="877341"/>
                </a:lnTo>
                <a:lnTo>
                  <a:pt x="2169325" y="878865"/>
                </a:lnTo>
                <a:lnTo>
                  <a:pt x="2169325" y="883437"/>
                </a:lnTo>
                <a:lnTo>
                  <a:pt x="2172373" y="884961"/>
                </a:lnTo>
                <a:lnTo>
                  <a:pt x="2184552" y="884961"/>
                </a:lnTo>
                <a:lnTo>
                  <a:pt x="2187600" y="883437"/>
                </a:lnTo>
                <a:lnTo>
                  <a:pt x="2187600" y="878865"/>
                </a:lnTo>
                <a:lnTo>
                  <a:pt x="2184552" y="877341"/>
                </a:lnTo>
                <a:close/>
              </a:path>
              <a:path w="3198495" h="885189">
                <a:moveTo>
                  <a:pt x="2210435" y="877341"/>
                </a:moveTo>
                <a:lnTo>
                  <a:pt x="2196731" y="877341"/>
                </a:lnTo>
                <a:lnTo>
                  <a:pt x="2195207" y="878865"/>
                </a:lnTo>
                <a:lnTo>
                  <a:pt x="2195207" y="883437"/>
                </a:lnTo>
                <a:lnTo>
                  <a:pt x="2196731" y="884961"/>
                </a:lnTo>
                <a:lnTo>
                  <a:pt x="2210435" y="884961"/>
                </a:lnTo>
                <a:lnTo>
                  <a:pt x="2211946" y="883437"/>
                </a:lnTo>
                <a:lnTo>
                  <a:pt x="2211946" y="878865"/>
                </a:lnTo>
                <a:lnTo>
                  <a:pt x="2210435" y="877341"/>
                </a:lnTo>
                <a:close/>
              </a:path>
              <a:path w="3198495" h="885189">
                <a:moveTo>
                  <a:pt x="2236304" y="877341"/>
                </a:moveTo>
                <a:lnTo>
                  <a:pt x="2222614" y="877341"/>
                </a:lnTo>
                <a:lnTo>
                  <a:pt x="2221090" y="878865"/>
                </a:lnTo>
                <a:lnTo>
                  <a:pt x="2221090" y="883437"/>
                </a:lnTo>
                <a:lnTo>
                  <a:pt x="2222614" y="884961"/>
                </a:lnTo>
                <a:lnTo>
                  <a:pt x="2236304" y="884961"/>
                </a:lnTo>
                <a:lnTo>
                  <a:pt x="2237828" y="883437"/>
                </a:lnTo>
                <a:lnTo>
                  <a:pt x="2237828" y="878865"/>
                </a:lnTo>
                <a:lnTo>
                  <a:pt x="2236304" y="877341"/>
                </a:lnTo>
                <a:close/>
              </a:path>
              <a:path w="3198495" h="885189">
                <a:moveTo>
                  <a:pt x="2260663" y="877341"/>
                </a:moveTo>
                <a:lnTo>
                  <a:pt x="2248484" y="877341"/>
                </a:lnTo>
                <a:lnTo>
                  <a:pt x="2245448" y="878865"/>
                </a:lnTo>
                <a:lnTo>
                  <a:pt x="2245448" y="883437"/>
                </a:lnTo>
                <a:lnTo>
                  <a:pt x="2248484" y="884961"/>
                </a:lnTo>
                <a:lnTo>
                  <a:pt x="2260663" y="884961"/>
                </a:lnTo>
                <a:lnTo>
                  <a:pt x="2262187" y="883437"/>
                </a:lnTo>
                <a:lnTo>
                  <a:pt x="2262187" y="878865"/>
                </a:lnTo>
                <a:lnTo>
                  <a:pt x="2260663" y="877341"/>
                </a:lnTo>
                <a:close/>
              </a:path>
              <a:path w="3198495" h="885189">
                <a:moveTo>
                  <a:pt x="2286546" y="877341"/>
                </a:moveTo>
                <a:lnTo>
                  <a:pt x="2272842" y="877341"/>
                </a:lnTo>
                <a:lnTo>
                  <a:pt x="2271318" y="878865"/>
                </a:lnTo>
                <a:lnTo>
                  <a:pt x="2271318" y="883437"/>
                </a:lnTo>
                <a:lnTo>
                  <a:pt x="2272842" y="884961"/>
                </a:lnTo>
                <a:lnTo>
                  <a:pt x="2286546" y="884961"/>
                </a:lnTo>
                <a:lnTo>
                  <a:pt x="2288070" y="883437"/>
                </a:lnTo>
                <a:lnTo>
                  <a:pt x="2288070" y="878865"/>
                </a:lnTo>
                <a:lnTo>
                  <a:pt x="2286546" y="877341"/>
                </a:lnTo>
                <a:close/>
              </a:path>
              <a:path w="3198495" h="885189">
                <a:moveTo>
                  <a:pt x="2312428" y="877341"/>
                </a:moveTo>
                <a:lnTo>
                  <a:pt x="2298725" y="877341"/>
                </a:lnTo>
                <a:lnTo>
                  <a:pt x="2297201" y="878865"/>
                </a:lnTo>
                <a:lnTo>
                  <a:pt x="2297201" y="883437"/>
                </a:lnTo>
                <a:lnTo>
                  <a:pt x="2298725" y="884961"/>
                </a:lnTo>
                <a:lnTo>
                  <a:pt x="2312428" y="884961"/>
                </a:lnTo>
                <a:lnTo>
                  <a:pt x="2313952" y="883437"/>
                </a:lnTo>
                <a:lnTo>
                  <a:pt x="2313952" y="878865"/>
                </a:lnTo>
                <a:lnTo>
                  <a:pt x="2312428" y="877341"/>
                </a:lnTo>
                <a:close/>
              </a:path>
              <a:path w="3198495" h="885189">
                <a:moveTo>
                  <a:pt x="2336787" y="877341"/>
                </a:moveTo>
                <a:lnTo>
                  <a:pt x="2324608" y="877341"/>
                </a:lnTo>
                <a:lnTo>
                  <a:pt x="2321560" y="878865"/>
                </a:lnTo>
                <a:lnTo>
                  <a:pt x="2321560" y="883437"/>
                </a:lnTo>
                <a:lnTo>
                  <a:pt x="2324608" y="884961"/>
                </a:lnTo>
                <a:lnTo>
                  <a:pt x="2336787" y="884961"/>
                </a:lnTo>
                <a:lnTo>
                  <a:pt x="2338311" y="883437"/>
                </a:lnTo>
                <a:lnTo>
                  <a:pt x="2338311" y="878865"/>
                </a:lnTo>
                <a:lnTo>
                  <a:pt x="2336787" y="877341"/>
                </a:lnTo>
                <a:close/>
              </a:path>
              <a:path w="3198495" h="885189">
                <a:moveTo>
                  <a:pt x="2362657" y="877341"/>
                </a:moveTo>
                <a:lnTo>
                  <a:pt x="2348966" y="877341"/>
                </a:lnTo>
                <a:lnTo>
                  <a:pt x="2347442" y="878865"/>
                </a:lnTo>
                <a:lnTo>
                  <a:pt x="2347442" y="883437"/>
                </a:lnTo>
                <a:lnTo>
                  <a:pt x="2348966" y="884961"/>
                </a:lnTo>
                <a:lnTo>
                  <a:pt x="2362657" y="884961"/>
                </a:lnTo>
                <a:lnTo>
                  <a:pt x="2364181" y="883437"/>
                </a:lnTo>
                <a:lnTo>
                  <a:pt x="2364181" y="878865"/>
                </a:lnTo>
                <a:lnTo>
                  <a:pt x="2362657" y="877341"/>
                </a:lnTo>
                <a:close/>
              </a:path>
              <a:path w="3198495" h="885189">
                <a:moveTo>
                  <a:pt x="2387015" y="877341"/>
                </a:moveTo>
                <a:lnTo>
                  <a:pt x="2374836" y="877341"/>
                </a:lnTo>
                <a:lnTo>
                  <a:pt x="2373325" y="878865"/>
                </a:lnTo>
                <a:lnTo>
                  <a:pt x="2373325" y="883437"/>
                </a:lnTo>
                <a:lnTo>
                  <a:pt x="2374836" y="884961"/>
                </a:lnTo>
                <a:lnTo>
                  <a:pt x="2387015" y="884961"/>
                </a:lnTo>
                <a:lnTo>
                  <a:pt x="2390063" y="883437"/>
                </a:lnTo>
                <a:lnTo>
                  <a:pt x="2390063" y="878865"/>
                </a:lnTo>
                <a:lnTo>
                  <a:pt x="2387015" y="877341"/>
                </a:lnTo>
                <a:close/>
              </a:path>
              <a:path w="3198495" h="885189">
                <a:moveTo>
                  <a:pt x="2412898" y="877341"/>
                </a:moveTo>
                <a:lnTo>
                  <a:pt x="2399195" y="877341"/>
                </a:lnTo>
                <a:lnTo>
                  <a:pt x="2397683" y="878865"/>
                </a:lnTo>
                <a:lnTo>
                  <a:pt x="2397683" y="883437"/>
                </a:lnTo>
                <a:lnTo>
                  <a:pt x="2399195" y="884961"/>
                </a:lnTo>
                <a:lnTo>
                  <a:pt x="2412898" y="884961"/>
                </a:lnTo>
                <a:lnTo>
                  <a:pt x="2414422" y="883437"/>
                </a:lnTo>
                <a:lnTo>
                  <a:pt x="2414422" y="878865"/>
                </a:lnTo>
                <a:lnTo>
                  <a:pt x="2412898" y="877341"/>
                </a:lnTo>
                <a:close/>
              </a:path>
              <a:path w="3198495" h="885189">
                <a:moveTo>
                  <a:pt x="2438781" y="877341"/>
                </a:moveTo>
                <a:lnTo>
                  <a:pt x="2425077" y="877341"/>
                </a:lnTo>
                <a:lnTo>
                  <a:pt x="2423553" y="878865"/>
                </a:lnTo>
                <a:lnTo>
                  <a:pt x="2423553" y="883437"/>
                </a:lnTo>
                <a:lnTo>
                  <a:pt x="2425077" y="884961"/>
                </a:lnTo>
                <a:lnTo>
                  <a:pt x="2438781" y="884961"/>
                </a:lnTo>
                <a:lnTo>
                  <a:pt x="2440305" y="883437"/>
                </a:lnTo>
                <a:lnTo>
                  <a:pt x="2440305" y="878865"/>
                </a:lnTo>
                <a:lnTo>
                  <a:pt x="2438781" y="877341"/>
                </a:lnTo>
                <a:close/>
              </a:path>
              <a:path w="3198495" h="885189">
                <a:moveTo>
                  <a:pt x="2463139" y="877341"/>
                </a:moveTo>
                <a:lnTo>
                  <a:pt x="2450960" y="877341"/>
                </a:lnTo>
                <a:lnTo>
                  <a:pt x="2447912" y="878865"/>
                </a:lnTo>
                <a:lnTo>
                  <a:pt x="2447912" y="883437"/>
                </a:lnTo>
                <a:lnTo>
                  <a:pt x="2450960" y="884961"/>
                </a:lnTo>
                <a:lnTo>
                  <a:pt x="2463139" y="884961"/>
                </a:lnTo>
                <a:lnTo>
                  <a:pt x="2466187" y="883437"/>
                </a:lnTo>
                <a:lnTo>
                  <a:pt x="2466187" y="878865"/>
                </a:lnTo>
                <a:lnTo>
                  <a:pt x="2463139" y="877341"/>
                </a:lnTo>
                <a:close/>
              </a:path>
              <a:path w="3198495" h="885189">
                <a:moveTo>
                  <a:pt x="2489022" y="877341"/>
                </a:moveTo>
                <a:lnTo>
                  <a:pt x="2475318" y="877341"/>
                </a:lnTo>
                <a:lnTo>
                  <a:pt x="2473794" y="878865"/>
                </a:lnTo>
                <a:lnTo>
                  <a:pt x="2473794" y="883437"/>
                </a:lnTo>
                <a:lnTo>
                  <a:pt x="2475318" y="884961"/>
                </a:lnTo>
                <a:lnTo>
                  <a:pt x="2489022" y="884961"/>
                </a:lnTo>
                <a:lnTo>
                  <a:pt x="2490533" y="883437"/>
                </a:lnTo>
                <a:lnTo>
                  <a:pt x="2490533" y="878865"/>
                </a:lnTo>
                <a:lnTo>
                  <a:pt x="2489022" y="877341"/>
                </a:lnTo>
                <a:close/>
              </a:path>
              <a:path w="3198495" h="885189">
                <a:moveTo>
                  <a:pt x="2514892" y="877341"/>
                </a:moveTo>
                <a:lnTo>
                  <a:pt x="2501201" y="877341"/>
                </a:lnTo>
                <a:lnTo>
                  <a:pt x="2499677" y="878865"/>
                </a:lnTo>
                <a:lnTo>
                  <a:pt x="2499677" y="883437"/>
                </a:lnTo>
                <a:lnTo>
                  <a:pt x="2501201" y="884961"/>
                </a:lnTo>
                <a:lnTo>
                  <a:pt x="2514892" y="884961"/>
                </a:lnTo>
                <a:lnTo>
                  <a:pt x="2516416" y="883437"/>
                </a:lnTo>
                <a:lnTo>
                  <a:pt x="2516416" y="878865"/>
                </a:lnTo>
                <a:lnTo>
                  <a:pt x="2514892" y="877341"/>
                </a:lnTo>
                <a:close/>
              </a:path>
              <a:path w="3198495" h="885189">
                <a:moveTo>
                  <a:pt x="2539250" y="877341"/>
                </a:moveTo>
                <a:lnTo>
                  <a:pt x="2527071" y="877341"/>
                </a:lnTo>
                <a:lnTo>
                  <a:pt x="2524036" y="878865"/>
                </a:lnTo>
                <a:lnTo>
                  <a:pt x="2524036" y="883437"/>
                </a:lnTo>
                <a:lnTo>
                  <a:pt x="2527071" y="884961"/>
                </a:lnTo>
                <a:lnTo>
                  <a:pt x="2539250" y="884961"/>
                </a:lnTo>
                <a:lnTo>
                  <a:pt x="2540774" y="883437"/>
                </a:lnTo>
                <a:lnTo>
                  <a:pt x="2540774" y="878865"/>
                </a:lnTo>
                <a:lnTo>
                  <a:pt x="2539250" y="877341"/>
                </a:lnTo>
                <a:close/>
              </a:path>
              <a:path w="3198495" h="885189">
                <a:moveTo>
                  <a:pt x="2565133" y="877341"/>
                </a:moveTo>
                <a:lnTo>
                  <a:pt x="2551430" y="877341"/>
                </a:lnTo>
                <a:lnTo>
                  <a:pt x="2549906" y="878865"/>
                </a:lnTo>
                <a:lnTo>
                  <a:pt x="2549906" y="883437"/>
                </a:lnTo>
                <a:lnTo>
                  <a:pt x="2551430" y="884961"/>
                </a:lnTo>
                <a:lnTo>
                  <a:pt x="2565133" y="884961"/>
                </a:lnTo>
                <a:lnTo>
                  <a:pt x="2566657" y="883437"/>
                </a:lnTo>
                <a:lnTo>
                  <a:pt x="2566657" y="878865"/>
                </a:lnTo>
                <a:lnTo>
                  <a:pt x="2565133" y="877341"/>
                </a:lnTo>
                <a:close/>
              </a:path>
              <a:path w="3198495" h="885189">
                <a:moveTo>
                  <a:pt x="2589491" y="877341"/>
                </a:moveTo>
                <a:lnTo>
                  <a:pt x="2577312" y="877341"/>
                </a:lnTo>
                <a:lnTo>
                  <a:pt x="2575788" y="878865"/>
                </a:lnTo>
                <a:lnTo>
                  <a:pt x="2575788" y="883437"/>
                </a:lnTo>
                <a:lnTo>
                  <a:pt x="2577312" y="884961"/>
                </a:lnTo>
                <a:lnTo>
                  <a:pt x="2589491" y="884961"/>
                </a:lnTo>
                <a:lnTo>
                  <a:pt x="2592539" y="883437"/>
                </a:lnTo>
                <a:lnTo>
                  <a:pt x="2592539" y="878865"/>
                </a:lnTo>
                <a:lnTo>
                  <a:pt x="2589491" y="877341"/>
                </a:lnTo>
                <a:close/>
              </a:path>
              <a:path w="3198495" h="885189">
                <a:moveTo>
                  <a:pt x="2615374" y="877341"/>
                </a:moveTo>
                <a:lnTo>
                  <a:pt x="2603195" y="877341"/>
                </a:lnTo>
                <a:lnTo>
                  <a:pt x="2600147" y="878865"/>
                </a:lnTo>
                <a:lnTo>
                  <a:pt x="2600147" y="883437"/>
                </a:lnTo>
                <a:lnTo>
                  <a:pt x="2603195" y="884961"/>
                </a:lnTo>
                <a:lnTo>
                  <a:pt x="2615374" y="884961"/>
                </a:lnTo>
                <a:lnTo>
                  <a:pt x="2616898" y="883437"/>
                </a:lnTo>
                <a:lnTo>
                  <a:pt x="2616898" y="878865"/>
                </a:lnTo>
                <a:lnTo>
                  <a:pt x="2615374" y="877341"/>
                </a:lnTo>
                <a:close/>
              </a:path>
              <a:path w="3198495" h="885189">
                <a:moveTo>
                  <a:pt x="2641257" y="877341"/>
                </a:moveTo>
                <a:lnTo>
                  <a:pt x="2627553" y="877341"/>
                </a:lnTo>
                <a:lnTo>
                  <a:pt x="2626029" y="878865"/>
                </a:lnTo>
                <a:lnTo>
                  <a:pt x="2626029" y="883437"/>
                </a:lnTo>
                <a:lnTo>
                  <a:pt x="2627553" y="884961"/>
                </a:lnTo>
                <a:lnTo>
                  <a:pt x="2641257" y="884961"/>
                </a:lnTo>
                <a:lnTo>
                  <a:pt x="2642768" y="883437"/>
                </a:lnTo>
                <a:lnTo>
                  <a:pt x="2642768" y="878865"/>
                </a:lnTo>
                <a:lnTo>
                  <a:pt x="2641257" y="877341"/>
                </a:lnTo>
                <a:close/>
              </a:path>
              <a:path w="3198495" h="885189">
                <a:moveTo>
                  <a:pt x="2665603" y="877341"/>
                </a:moveTo>
                <a:lnTo>
                  <a:pt x="2653423" y="877341"/>
                </a:lnTo>
                <a:lnTo>
                  <a:pt x="2651912" y="878865"/>
                </a:lnTo>
                <a:lnTo>
                  <a:pt x="2651912" y="883437"/>
                </a:lnTo>
                <a:lnTo>
                  <a:pt x="2653423" y="884961"/>
                </a:lnTo>
                <a:lnTo>
                  <a:pt x="2665603" y="884961"/>
                </a:lnTo>
                <a:lnTo>
                  <a:pt x="2668651" y="883437"/>
                </a:lnTo>
                <a:lnTo>
                  <a:pt x="2668651" y="878865"/>
                </a:lnTo>
                <a:lnTo>
                  <a:pt x="2665603" y="877341"/>
                </a:lnTo>
                <a:close/>
              </a:path>
              <a:path w="3198495" h="885189">
                <a:moveTo>
                  <a:pt x="2691485" y="877341"/>
                </a:moveTo>
                <a:lnTo>
                  <a:pt x="2677782" y="877341"/>
                </a:lnTo>
                <a:lnTo>
                  <a:pt x="2676258" y="878865"/>
                </a:lnTo>
                <a:lnTo>
                  <a:pt x="2676258" y="883437"/>
                </a:lnTo>
                <a:lnTo>
                  <a:pt x="2677782" y="884961"/>
                </a:lnTo>
                <a:lnTo>
                  <a:pt x="2691485" y="884961"/>
                </a:lnTo>
                <a:lnTo>
                  <a:pt x="2693009" y="883437"/>
                </a:lnTo>
                <a:lnTo>
                  <a:pt x="2693009" y="878865"/>
                </a:lnTo>
                <a:lnTo>
                  <a:pt x="2691485" y="877341"/>
                </a:lnTo>
                <a:close/>
              </a:path>
              <a:path w="3198495" h="885189">
                <a:moveTo>
                  <a:pt x="2717368" y="877341"/>
                </a:moveTo>
                <a:lnTo>
                  <a:pt x="2703664" y="877341"/>
                </a:lnTo>
                <a:lnTo>
                  <a:pt x="2702140" y="878865"/>
                </a:lnTo>
                <a:lnTo>
                  <a:pt x="2702140" y="883437"/>
                </a:lnTo>
                <a:lnTo>
                  <a:pt x="2703664" y="884961"/>
                </a:lnTo>
                <a:lnTo>
                  <a:pt x="2717368" y="884961"/>
                </a:lnTo>
                <a:lnTo>
                  <a:pt x="2718892" y="883437"/>
                </a:lnTo>
                <a:lnTo>
                  <a:pt x="2718892" y="878865"/>
                </a:lnTo>
                <a:lnTo>
                  <a:pt x="2717368" y="877341"/>
                </a:lnTo>
                <a:close/>
              </a:path>
              <a:path w="3198495" h="885189">
                <a:moveTo>
                  <a:pt x="2741726" y="877341"/>
                </a:moveTo>
                <a:lnTo>
                  <a:pt x="2729547" y="877341"/>
                </a:lnTo>
                <a:lnTo>
                  <a:pt x="2726499" y="878865"/>
                </a:lnTo>
                <a:lnTo>
                  <a:pt x="2726499" y="883437"/>
                </a:lnTo>
                <a:lnTo>
                  <a:pt x="2729547" y="884961"/>
                </a:lnTo>
                <a:lnTo>
                  <a:pt x="2741726" y="884961"/>
                </a:lnTo>
                <a:lnTo>
                  <a:pt x="2744774" y="883437"/>
                </a:lnTo>
                <a:lnTo>
                  <a:pt x="2744774" y="878865"/>
                </a:lnTo>
                <a:lnTo>
                  <a:pt x="2741726" y="877341"/>
                </a:lnTo>
                <a:close/>
              </a:path>
              <a:path w="3198495" h="885189">
                <a:moveTo>
                  <a:pt x="2767609" y="877341"/>
                </a:moveTo>
                <a:lnTo>
                  <a:pt x="2753906" y="877341"/>
                </a:lnTo>
                <a:lnTo>
                  <a:pt x="2752382" y="878865"/>
                </a:lnTo>
                <a:lnTo>
                  <a:pt x="2752382" y="883437"/>
                </a:lnTo>
                <a:lnTo>
                  <a:pt x="2753906" y="884961"/>
                </a:lnTo>
                <a:lnTo>
                  <a:pt x="2767609" y="884961"/>
                </a:lnTo>
                <a:lnTo>
                  <a:pt x="2769120" y="883437"/>
                </a:lnTo>
                <a:lnTo>
                  <a:pt x="2769120" y="878865"/>
                </a:lnTo>
                <a:lnTo>
                  <a:pt x="2767609" y="877341"/>
                </a:lnTo>
                <a:close/>
              </a:path>
              <a:path w="3198495" h="885189">
                <a:moveTo>
                  <a:pt x="2793479" y="877341"/>
                </a:moveTo>
                <a:lnTo>
                  <a:pt x="2779788" y="877341"/>
                </a:lnTo>
                <a:lnTo>
                  <a:pt x="2778264" y="878865"/>
                </a:lnTo>
                <a:lnTo>
                  <a:pt x="2778264" y="883437"/>
                </a:lnTo>
                <a:lnTo>
                  <a:pt x="2779788" y="884961"/>
                </a:lnTo>
                <a:lnTo>
                  <a:pt x="2793479" y="884961"/>
                </a:lnTo>
                <a:lnTo>
                  <a:pt x="2795003" y="883437"/>
                </a:lnTo>
                <a:lnTo>
                  <a:pt x="2795003" y="878865"/>
                </a:lnTo>
                <a:lnTo>
                  <a:pt x="2793479" y="877341"/>
                </a:lnTo>
                <a:close/>
              </a:path>
              <a:path w="3198495" h="885189">
                <a:moveTo>
                  <a:pt x="2817837" y="877341"/>
                </a:moveTo>
                <a:lnTo>
                  <a:pt x="2805658" y="877341"/>
                </a:lnTo>
                <a:lnTo>
                  <a:pt x="2802623" y="878865"/>
                </a:lnTo>
                <a:lnTo>
                  <a:pt x="2802623" y="883437"/>
                </a:lnTo>
                <a:lnTo>
                  <a:pt x="2805658" y="884961"/>
                </a:lnTo>
                <a:lnTo>
                  <a:pt x="2817837" y="884961"/>
                </a:lnTo>
                <a:lnTo>
                  <a:pt x="2819361" y="883437"/>
                </a:lnTo>
                <a:lnTo>
                  <a:pt x="2819361" y="878865"/>
                </a:lnTo>
                <a:lnTo>
                  <a:pt x="2817837" y="877341"/>
                </a:lnTo>
                <a:close/>
              </a:path>
              <a:path w="3198495" h="885189">
                <a:moveTo>
                  <a:pt x="2843720" y="877341"/>
                </a:moveTo>
                <a:lnTo>
                  <a:pt x="2830017" y="877341"/>
                </a:lnTo>
                <a:lnTo>
                  <a:pt x="2828493" y="878865"/>
                </a:lnTo>
                <a:lnTo>
                  <a:pt x="2828493" y="883437"/>
                </a:lnTo>
                <a:lnTo>
                  <a:pt x="2830017" y="884961"/>
                </a:lnTo>
                <a:lnTo>
                  <a:pt x="2843720" y="884961"/>
                </a:lnTo>
                <a:lnTo>
                  <a:pt x="2845244" y="883437"/>
                </a:lnTo>
                <a:lnTo>
                  <a:pt x="2845244" y="878865"/>
                </a:lnTo>
                <a:lnTo>
                  <a:pt x="2843720" y="877341"/>
                </a:lnTo>
                <a:close/>
              </a:path>
              <a:path w="3198495" h="885189">
                <a:moveTo>
                  <a:pt x="2868079" y="877341"/>
                </a:moveTo>
                <a:lnTo>
                  <a:pt x="2855899" y="877341"/>
                </a:lnTo>
                <a:lnTo>
                  <a:pt x="2854375" y="878865"/>
                </a:lnTo>
                <a:lnTo>
                  <a:pt x="2854375" y="883437"/>
                </a:lnTo>
                <a:lnTo>
                  <a:pt x="2855899" y="884961"/>
                </a:lnTo>
                <a:lnTo>
                  <a:pt x="2868079" y="884961"/>
                </a:lnTo>
                <a:lnTo>
                  <a:pt x="2871127" y="883437"/>
                </a:lnTo>
                <a:lnTo>
                  <a:pt x="2871127" y="878865"/>
                </a:lnTo>
                <a:lnTo>
                  <a:pt x="2868079" y="877341"/>
                </a:lnTo>
                <a:close/>
              </a:path>
              <a:path w="3198495" h="885189">
                <a:moveTo>
                  <a:pt x="2893961" y="877341"/>
                </a:moveTo>
                <a:lnTo>
                  <a:pt x="2881782" y="877341"/>
                </a:lnTo>
                <a:lnTo>
                  <a:pt x="2878734" y="878865"/>
                </a:lnTo>
                <a:lnTo>
                  <a:pt x="2878734" y="883437"/>
                </a:lnTo>
                <a:lnTo>
                  <a:pt x="2881782" y="884961"/>
                </a:lnTo>
                <a:lnTo>
                  <a:pt x="2893961" y="884961"/>
                </a:lnTo>
                <a:lnTo>
                  <a:pt x="2895485" y="883437"/>
                </a:lnTo>
                <a:lnTo>
                  <a:pt x="2895485" y="878865"/>
                </a:lnTo>
                <a:lnTo>
                  <a:pt x="2893961" y="877341"/>
                </a:lnTo>
                <a:close/>
              </a:path>
              <a:path w="3198495" h="885189">
                <a:moveTo>
                  <a:pt x="2919831" y="877341"/>
                </a:moveTo>
                <a:lnTo>
                  <a:pt x="2906141" y="877341"/>
                </a:lnTo>
                <a:lnTo>
                  <a:pt x="2904617" y="878865"/>
                </a:lnTo>
                <a:lnTo>
                  <a:pt x="2904617" y="883437"/>
                </a:lnTo>
                <a:lnTo>
                  <a:pt x="2906141" y="884961"/>
                </a:lnTo>
                <a:lnTo>
                  <a:pt x="2919831" y="884961"/>
                </a:lnTo>
                <a:lnTo>
                  <a:pt x="2921355" y="883437"/>
                </a:lnTo>
                <a:lnTo>
                  <a:pt x="2921355" y="878865"/>
                </a:lnTo>
                <a:lnTo>
                  <a:pt x="2919831" y="877341"/>
                </a:lnTo>
                <a:close/>
              </a:path>
              <a:path w="3198495" h="885189">
                <a:moveTo>
                  <a:pt x="2944190" y="877341"/>
                </a:moveTo>
                <a:lnTo>
                  <a:pt x="2932010" y="877341"/>
                </a:lnTo>
                <a:lnTo>
                  <a:pt x="2930499" y="878865"/>
                </a:lnTo>
                <a:lnTo>
                  <a:pt x="2930499" y="883437"/>
                </a:lnTo>
                <a:lnTo>
                  <a:pt x="2932010" y="884961"/>
                </a:lnTo>
                <a:lnTo>
                  <a:pt x="2944190" y="884961"/>
                </a:lnTo>
                <a:lnTo>
                  <a:pt x="2947238" y="883437"/>
                </a:lnTo>
                <a:lnTo>
                  <a:pt x="2947238" y="878865"/>
                </a:lnTo>
                <a:lnTo>
                  <a:pt x="2944190" y="877341"/>
                </a:lnTo>
                <a:close/>
              </a:path>
              <a:path w="3198495" h="885189">
                <a:moveTo>
                  <a:pt x="2970072" y="877341"/>
                </a:moveTo>
                <a:lnTo>
                  <a:pt x="2956369" y="877341"/>
                </a:lnTo>
                <a:lnTo>
                  <a:pt x="2954858" y="878865"/>
                </a:lnTo>
                <a:lnTo>
                  <a:pt x="2954858" y="883437"/>
                </a:lnTo>
                <a:lnTo>
                  <a:pt x="2956369" y="884961"/>
                </a:lnTo>
                <a:lnTo>
                  <a:pt x="2970072" y="884961"/>
                </a:lnTo>
                <a:lnTo>
                  <a:pt x="2971596" y="883437"/>
                </a:lnTo>
                <a:lnTo>
                  <a:pt x="2971596" y="878865"/>
                </a:lnTo>
                <a:lnTo>
                  <a:pt x="2970072" y="877341"/>
                </a:lnTo>
                <a:close/>
              </a:path>
              <a:path w="3198495" h="885189">
                <a:moveTo>
                  <a:pt x="2995955" y="877341"/>
                </a:moveTo>
                <a:lnTo>
                  <a:pt x="2982252" y="877341"/>
                </a:lnTo>
                <a:lnTo>
                  <a:pt x="2980728" y="878865"/>
                </a:lnTo>
                <a:lnTo>
                  <a:pt x="2980728" y="883437"/>
                </a:lnTo>
                <a:lnTo>
                  <a:pt x="2982252" y="884961"/>
                </a:lnTo>
                <a:lnTo>
                  <a:pt x="2995955" y="884961"/>
                </a:lnTo>
                <a:lnTo>
                  <a:pt x="2997479" y="883437"/>
                </a:lnTo>
                <a:lnTo>
                  <a:pt x="2997479" y="878865"/>
                </a:lnTo>
                <a:lnTo>
                  <a:pt x="2995955" y="877341"/>
                </a:lnTo>
                <a:close/>
              </a:path>
              <a:path w="3198495" h="885189">
                <a:moveTo>
                  <a:pt x="3020314" y="877341"/>
                </a:moveTo>
                <a:lnTo>
                  <a:pt x="3008134" y="877341"/>
                </a:lnTo>
                <a:lnTo>
                  <a:pt x="3005086" y="878865"/>
                </a:lnTo>
                <a:lnTo>
                  <a:pt x="3005086" y="883437"/>
                </a:lnTo>
                <a:lnTo>
                  <a:pt x="3008134" y="884961"/>
                </a:lnTo>
                <a:lnTo>
                  <a:pt x="3020314" y="884961"/>
                </a:lnTo>
                <a:lnTo>
                  <a:pt x="3023362" y="883437"/>
                </a:lnTo>
                <a:lnTo>
                  <a:pt x="3023362" y="878865"/>
                </a:lnTo>
                <a:lnTo>
                  <a:pt x="3020314" y="877341"/>
                </a:lnTo>
                <a:close/>
              </a:path>
              <a:path w="3198495" h="885189">
                <a:moveTo>
                  <a:pt x="3046196" y="877341"/>
                </a:moveTo>
                <a:lnTo>
                  <a:pt x="3032493" y="877341"/>
                </a:lnTo>
                <a:lnTo>
                  <a:pt x="3030969" y="878865"/>
                </a:lnTo>
                <a:lnTo>
                  <a:pt x="3030969" y="883437"/>
                </a:lnTo>
                <a:lnTo>
                  <a:pt x="3032493" y="884961"/>
                </a:lnTo>
                <a:lnTo>
                  <a:pt x="3046196" y="884961"/>
                </a:lnTo>
                <a:lnTo>
                  <a:pt x="3047707" y="883437"/>
                </a:lnTo>
                <a:lnTo>
                  <a:pt x="3047707" y="878865"/>
                </a:lnTo>
                <a:lnTo>
                  <a:pt x="3046196" y="877341"/>
                </a:lnTo>
                <a:close/>
              </a:path>
              <a:path w="3198495" h="885189">
                <a:moveTo>
                  <a:pt x="3072066" y="877341"/>
                </a:moveTo>
                <a:lnTo>
                  <a:pt x="3058375" y="877341"/>
                </a:lnTo>
                <a:lnTo>
                  <a:pt x="3056851" y="878865"/>
                </a:lnTo>
                <a:lnTo>
                  <a:pt x="3056851" y="883437"/>
                </a:lnTo>
                <a:lnTo>
                  <a:pt x="3058375" y="884961"/>
                </a:lnTo>
                <a:lnTo>
                  <a:pt x="3072066" y="884961"/>
                </a:lnTo>
                <a:lnTo>
                  <a:pt x="3073590" y="883437"/>
                </a:lnTo>
                <a:lnTo>
                  <a:pt x="3073590" y="878865"/>
                </a:lnTo>
                <a:lnTo>
                  <a:pt x="3072066" y="877341"/>
                </a:lnTo>
                <a:close/>
              </a:path>
              <a:path w="3198495" h="885189">
                <a:moveTo>
                  <a:pt x="3096425" y="877341"/>
                </a:moveTo>
                <a:lnTo>
                  <a:pt x="3084245" y="877341"/>
                </a:lnTo>
                <a:lnTo>
                  <a:pt x="3081210" y="878865"/>
                </a:lnTo>
                <a:lnTo>
                  <a:pt x="3081210" y="883437"/>
                </a:lnTo>
                <a:lnTo>
                  <a:pt x="3084245" y="884961"/>
                </a:lnTo>
                <a:lnTo>
                  <a:pt x="3096425" y="884961"/>
                </a:lnTo>
                <a:lnTo>
                  <a:pt x="3097949" y="883437"/>
                </a:lnTo>
                <a:lnTo>
                  <a:pt x="3097949" y="878865"/>
                </a:lnTo>
                <a:lnTo>
                  <a:pt x="3096425" y="877341"/>
                </a:lnTo>
                <a:close/>
              </a:path>
              <a:path w="3198495" h="885189">
                <a:moveTo>
                  <a:pt x="3122307" y="877341"/>
                </a:moveTo>
                <a:lnTo>
                  <a:pt x="3108604" y="877341"/>
                </a:lnTo>
                <a:lnTo>
                  <a:pt x="3107080" y="878865"/>
                </a:lnTo>
                <a:lnTo>
                  <a:pt x="3107080" y="883437"/>
                </a:lnTo>
                <a:lnTo>
                  <a:pt x="3108604" y="884961"/>
                </a:lnTo>
                <a:lnTo>
                  <a:pt x="3122307" y="884961"/>
                </a:lnTo>
                <a:lnTo>
                  <a:pt x="3123831" y="883437"/>
                </a:lnTo>
                <a:lnTo>
                  <a:pt x="3123831" y="878865"/>
                </a:lnTo>
                <a:lnTo>
                  <a:pt x="3122307" y="877341"/>
                </a:lnTo>
                <a:close/>
              </a:path>
              <a:path w="3198495" h="885189">
                <a:moveTo>
                  <a:pt x="3146666" y="877341"/>
                </a:moveTo>
                <a:lnTo>
                  <a:pt x="3134487" y="877341"/>
                </a:lnTo>
                <a:lnTo>
                  <a:pt x="3132963" y="878865"/>
                </a:lnTo>
                <a:lnTo>
                  <a:pt x="3132963" y="883437"/>
                </a:lnTo>
                <a:lnTo>
                  <a:pt x="3134487" y="884961"/>
                </a:lnTo>
                <a:lnTo>
                  <a:pt x="3146666" y="884961"/>
                </a:lnTo>
                <a:lnTo>
                  <a:pt x="3149714" y="883437"/>
                </a:lnTo>
                <a:lnTo>
                  <a:pt x="3149714" y="878865"/>
                </a:lnTo>
                <a:lnTo>
                  <a:pt x="3146666" y="877341"/>
                </a:lnTo>
                <a:close/>
              </a:path>
              <a:path w="3198495" h="885189">
                <a:moveTo>
                  <a:pt x="3172548" y="877341"/>
                </a:moveTo>
                <a:lnTo>
                  <a:pt x="3158845" y="877341"/>
                </a:lnTo>
                <a:lnTo>
                  <a:pt x="3157321" y="878865"/>
                </a:lnTo>
                <a:lnTo>
                  <a:pt x="3157321" y="883437"/>
                </a:lnTo>
                <a:lnTo>
                  <a:pt x="3158845" y="884961"/>
                </a:lnTo>
                <a:lnTo>
                  <a:pt x="3172548" y="884961"/>
                </a:lnTo>
                <a:lnTo>
                  <a:pt x="3174072" y="883437"/>
                </a:lnTo>
                <a:lnTo>
                  <a:pt x="3174072" y="878865"/>
                </a:lnTo>
                <a:lnTo>
                  <a:pt x="3172548" y="877341"/>
                </a:lnTo>
                <a:close/>
              </a:path>
              <a:path w="3198495" h="885189">
                <a:moveTo>
                  <a:pt x="3190811" y="877341"/>
                </a:moveTo>
                <a:lnTo>
                  <a:pt x="3184728" y="877341"/>
                </a:lnTo>
                <a:lnTo>
                  <a:pt x="3183204" y="878865"/>
                </a:lnTo>
                <a:lnTo>
                  <a:pt x="3183204" y="883437"/>
                </a:lnTo>
                <a:lnTo>
                  <a:pt x="3184728" y="884961"/>
                </a:lnTo>
                <a:lnTo>
                  <a:pt x="3196907" y="884961"/>
                </a:lnTo>
                <a:lnTo>
                  <a:pt x="3198431" y="883437"/>
                </a:lnTo>
                <a:lnTo>
                  <a:pt x="3198431" y="880389"/>
                </a:lnTo>
                <a:lnTo>
                  <a:pt x="3190811" y="880389"/>
                </a:lnTo>
                <a:lnTo>
                  <a:pt x="3190811" y="877341"/>
                </a:lnTo>
                <a:close/>
              </a:path>
              <a:path w="3198495" h="885189">
                <a:moveTo>
                  <a:pt x="3196907" y="875830"/>
                </a:moveTo>
                <a:lnTo>
                  <a:pt x="3192335" y="875830"/>
                </a:lnTo>
                <a:lnTo>
                  <a:pt x="3190811" y="877341"/>
                </a:lnTo>
                <a:lnTo>
                  <a:pt x="3190811" y="880389"/>
                </a:lnTo>
                <a:lnTo>
                  <a:pt x="3195383" y="877341"/>
                </a:lnTo>
                <a:lnTo>
                  <a:pt x="3198431" y="877341"/>
                </a:lnTo>
                <a:lnTo>
                  <a:pt x="3196907" y="875830"/>
                </a:lnTo>
                <a:close/>
              </a:path>
              <a:path w="3198495" h="885189">
                <a:moveTo>
                  <a:pt x="3198431" y="877341"/>
                </a:moveTo>
                <a:lnTo>
                  <a:pt x="3195383" y="877341"/>
                </a:lnTo>
                <a:lnTo>
                  <a:pt x="3190811" y="880389"/>
                </a:lnTo>
                <a:lnTo>
                  <a:pt x="3198431" y="880389"/>
                </a:lnTo>
                <a:lnTo>
                  <a:pt x="3198431" y="877341"/>
                </a:lnTo>
                <a:close/>
              </a:path>
              <a:path w="3198495" h="885189">
                <a:moveTo>
                  <a:pt x="3196907" y="849934"/>
                </a:moveTo>
                <a:lnTo>
                  <a:pt x="3192335" y="849934"/>
                </a:lnTo>
                <a:lnTo>
                  <a:pt x="3190811" y="852970"/>
                </a:lnTo>
                <a:lnTo>
                  <a:pt x="3190811" y="865162"/>
                </a:lnTo>
                <a:lnTo>
                  <a:pt x="3192335" y="866686"/>
                </a:lnTo>
                <a:lnTo>
                  <a:pt x="3196907" y="866686"/>
                </a:lnTo>
                <a:lnTo>
                  <a:pt x="3198431" y="865162"/>
                </a:lnTo>
                <a:lnTo>
                  <a:pt x="3198431" y="852970"/>
                </a:lnTo>
                <a:lnTo>
                  <a:pt x="3196907" y="849934"/>
                </a:lnTo>
                <a:close/>
              </a:path>
              <a:path w="3198495" h="885189">
                <a:moveTo>
                  <a:pt x="3196907" y="825563"/>
                </a:moveTo>
                <a:lnTo>
                  <a:pt x="3192335" y="825563"/>
                </a:lnTo>
                <a:lnTo>
                  <a:pt x="3190811" y="827087"/>
                </a:lnTo>
                <a:lnTo>
                  <a:pt x="3190811" y="840790"/>
                </a:lnTo>
                <a:lnTo>
                  <a:pt x="3192335" y="842314"/>
                </a:lnTo>
                <a:lnTo>
                  <a:pt x="3196907" y="842314"/>
                </a:lnTo>
                <a:lnTo>
                  <a:pt x="3198431" y="840790"/>
                </a:lnTo>
                <a:lnTo>
                  <a:pt x="3198431" y="827087"/>
                </a:lnTo>
                <a:lnTo>
                  <a:pt x="3196907" y="825563"/>
                </a:lnTo>
                <a:close/>
              </a:path>
              <a:path w="3198495" h="885189">
                <a:moveTo>
                  <a:pt x="3196907" y="799668"/>
                </a:moveTo>
                <a:lnTo>
                  <a:pt x="3192335" y="799668"/>
                </a:lnTo>
                <a:lnTo>
                  <a:pt x="3190811" y="801192"/>
                </a:lnTo>
                <a:lnTo>
                  <a:pt x="3190811" y="814895"/>
                </a:lnTo>
                <a:lnTo>
                  <a:pt x="3192335" y="816419"/>
                </a:lnTo>
                <a:lnTo>
                  <a:pt x="3196907" y="816419"/>
                </a:lnTo>
                <a:lnTo>
                  <a:pt x="3198431" y="814895"/>
                </a:lnTo>
                <a:lnTo>
                  <a:pt x="3198431" y="801192"/>
                </a:lnTo>
                <a:lnTo>
                  <a:pt x="3196907" y="799668"/>
                </a:lnTo>
                <a:close/>
              </a:path>
              <a:path w="3198495" h="885189">
                <a:moveTo>
                  <a:pt x="3196907" y="775296"/>
                </a:moveTo>
                <a:lnTo>
                  <a:pt x="3192335" y="775296"/>
                </a:lnTo>
                <a:lnTo>
                  <a:pt x="3190811" y="776820"/>
                </a:lnTo>
                <a:lnTo>
                  <a:pt x="3190811" y="789000"/>
                </a:lnTo>
                <a:lnTo>
                  <a:pt x="3192335" y="792048"/>
                </a:lnTo>
                <a:lnTo>
                  <a:pt x="3196907" y="792048"/>
                </a:lnTo>
                <a:lnTo>
                  <a:pt x="3198431" y="789000"/>
                </a:lnTo>
                <a:lnTo>
                  <a:pt x="3198431" y="776820"/>
                </a:lnTo>
                <a:lnTo>
                  <a:pt x="3196907" y="775296"/>
                </a:lnTo>
                <a:close/>
              </a:path>
              <a:path w="3198495" h="885189">
                <a:moveTo>
                  <a:pt x="3196907" y="749401"/>
                </a:moveTo>
                <a:lnTo>
                  <a:pt x="3192335" y="749401"/>
                </a:lnTo>
                <a:lnTo>
                  <a:pt x="3190811" y="750925"/>
                </a:lnTo>
                <a:lnTo>
                  <a:pt x="3190811" y="764628"/>
                </a:lnTo>
                <a:lnTo>
                  <a:pt x="3192335" y="766152"/>
                </a:lnTo>
                <a:lnTo>
                  <a:pt x="3196907" y="766152"/>
                </a:lnTo>
                <a:lnTo>
                  <a:pt x="3198431" y="764628"/>
                </a:lnTo>
                <a:lnTo>
                  <a:pt x="3198431" y="750925"/>
                </a:lnTo>
                <a:lnTo>
                  <a:pt x="3196907" y="749401"/>
                </a:lnTo>
                <a:close/>
              </a:path>
              <a:path w="3198495" h="885189">
                <a:moveTo>
                  <a:pt x="3196907" y="723506"/>
                </a:moveTo>
                <a:lnTo>
                  <a:pt x="3192335" y="723506"/>
                </a:lnTo>
                <a:lnTo>
                  <a:pt x="3190811" y="726554"/>
                </a:lnTo>
                <a:lnTo>
                  <a:pt x="3190811" y="738733"/>
                </a:lnTo>
                <a:lnTo>
                  <a:pt x="3192335" y="740257"/>
                </a:lnTo>
                <a:lnTo>
                  <a:pt x="3196907" y="740257"/>
                </a:lnTo>
                <a:lnTo>
                  <a:pt x="3198431" y="738733"/>
                </a:lnTo>
                <a:lnTo>
                  <a:pt x="3198431" y="726554"/>
                </a:lnTo>
                <a:lnTo>
                  <a:pt x="3196907" y="723506"/>
                </a:lnTo>
                <a:close/>
              </a:path>
              <a:path w="3198495" h="885189">
                <a:moveTo>
                  <a:pt x="3196907" y="699135"/>
                </a:moveTo>
                <a:lnTo>
                  <a:pt x="3192335" y="699135"/>
                </a:lnTo>
                <a:lnTo>
                  <a:pt x="3190811" y="700659"/>
                </a:lnTo>
                <a:lnTo>
                  <a:pt x="3190811" y="714362"/>
                </a:lnTo>
                <a:lnTo>
                  <a:pt x="3192335" y="715886"/>
                </a:lnTo>
                <a:lnTo>
                  <a:pt x="3196907" y="715886"/>
                </a:lnTo>
                <a:lnTo>
                  <a:pt x="3198431" y="714362"/>
                </a:lnTo>
                <a:lnTo>
                  <a:pt x="3198431" y="700659"/>
                </a:lnTo>
                <a:lnTo>
                  <a:pt x="3196907" y="699135"/>
                </a:lnTo>
                <a:close/>
              </a:path>
              <a:path w="3198495" h="885189">
                <a:moveTo>
                  <a:pt x="3196907" y="673239"/>
                </a:moveTo>
                <a:lnTo>
                  <a:pt x="3192335" y="673239"/>
                </a:lnTo>
                <a:lnTo>
                  <a:pt x="3190811" y="674763"/>
                </a:lnTo>
                <a:lnTo>
                  <a:pt x="3190811" y="688467"/>
                </a:lnTo>
                <a:lnTo>
                  <a:pt x="3192335" y="689991"/>
                </a:lnTo>
                <a:lnTo>
                  <a:pt x="3196907" y="689991"/>
                </a:lnTo>
                <a:lnTo>
                  <a:pt x="3198431" y="688467"/>
                </a:lnTo>
                <a:lnTo>
                  <a:pt x="3198431" y="674763"/>
                </a:lnTo>
                <a:lnTo>
                  <a:pt x="3196907" y="673239"/>
                </a:lnTo>
                <a:close/>
              </a:path>
              <a:path w="3198495" h="885189">
                <a:moveTo>
                  <a:pt x="3196907" y="648868"/>
                </a:moveTo>
                <a:lnTo>
                  <a:pt x="3192335" y="648868"/>
                </a:lnTo>
                <a:lnTo>
                  <a:pt x="3190811" y="650392"/>
                </a:lnTo>
                <a:lnTo>
                  <a:pt x="3190811" y="662584"/>
                </a:lnTo>
                <a:lnTo>
                  <a:pt x="3192335" y="665619"/>
                </a:lnTo>
                <a:lnTo>
                  <a:pt x="3196907" y="665619"/>
                </a:lnTo>
                <a:lnTo>
                  <a:pt x="3198431" y="662584"/>
                </a:lnTo>
                <a:lnTo>
                  <a:pt x="3198431" y="650392"/>
                </a:lnTo>
                <a:lnTo>
                  <a:pt x="3196907" y="648868"/>
                </a:lnTo>
                <a:close/>
              </a:path>
              <a:path w="3198495" h="885189">
                <a:moveTo>
                  <a:pt x="3196907" y="622973"/>
                </a:moveTo>
                <a:lnTo>
                  <a:pt x="3192335" y="622973"/>
                </a:lnTo>
                <a:lnTo>
                  <a:pt x="3190811" y="624497"/>
                </a:lnTo>
                <a:lnTo>
                  <a:pt x="3190811" y="638213"/>
                </a:lnTo>
                <a:lnTo>
                  <a:pt x="3192335" y="639737"/>
                </a:lnTo>
                <a:lnTo>
                  <a:pt x="3196907" y="639737"/>
                </a:lnTo>
                <a:lnTo>
                  <a:pt x="3198431" y="638213"/>
                </a:lnTo>
                <a:lnTo>
                  <a:pt x="3198431" y="624497"/>
                </a:lnTo>
                <a:lnTo>
                  <a:pt x="3196907" y="622973"/>
                </a:lnTo>
                <a:close/>
              </a:path>
              <a:path w="3198495" h="885189">
                <a:moveTo>
                  <a:pt x="3196907" y="597077"/>
                </a:moveTo>
                <a:lnTo>
                  <a:pt x="3192335" y="597077"/>
                </a:lnTo>
                <a:lnTo>
                  <a:pt x="3190811" y="600125"/>
                </a:lnTo>
                <a:lnTo>
                  <a:pt x="3190811" y="612317"/>
                </a:lnTo>
                <a:lnTo>
                  <a:pt x="3192335" y="613841"/>
                </a:lnTo>
                <a:lnTo>
                  <a:pt x="3196907" y="613841"/>
                </a:lnTo>
                <a:lnTo>
                  <a:pt x="3198431" y="612317"/>
                </a:lnTo>
                <a:lnTo>
                  <a:pt x="3198431" y="600125"/>
                </a:lnTo>
                <a:lnTo>
                  <a:pt x="3196907" y="597077"/>
                </a:lnTo>
                <a:close/>
              </a:path>
              <a:path w="3198495" h="885189">
                <a:moveTo>
                  <a:pt x="3196907" y="572706"/>
                </a:moveTo>
                <a:lnTo>
                  <a:pt x="3192335" y="572706"/>
                </a:lnTo>
                <a:lnTo>
                  <a:pt x="3190811" y="574230"/>
                </a:lnTo>
                <a:lnTo>
                  <a:pt x="3190811" y="587946"/>
                </a:lnTo>
                <a:lnTo>
                  <a:pt x="3192335" y="589470"/>
                </a:lnTo>
                <a:lnTo>
                  <a:pt x="3196907" y="589470"/>
                </a:lnTo>
                <a:lnTo>
                  <a:pt x="3198431" y="587946"/>
                </a:lnTo>
                <a:lnTo>
                  <a:pt x="3198431" y="574230"/>
                </a:lnTo>
                <a:lnTo>
                  <a:pt x="3196907" y="572706"/>
                </a:lnTo>
                <a:close/>
              </a:path>
              <a:path w="3198495" h="885189">
                <a:moveTo>
                  <a:pt x="3196907" y="546811"/>
                </a:moveTo>
                <a:lnTo>
                  <a:pt x="3192335" y="546811"/>
                </a:lnTo>
                <a:lnTo>
                  <a:pt x="3190811" y="548335"/>
                </a:lnTo>
                <a:lnTo>
                  <a:pt x="3190811" y="562051"/>
                </a:lnTo>
                <a:lnTo>
                  <a:pt x="3192335" y="563575"/>
                </a:lnTo>
                <a:lnTo>
                  <a:pt x="3196907" y="563575"/>
                </a:lnTo>
                <a:lnTo>
                  <a:pt x="3198431" y="562051"/>
                </a:lnTo>
                <a:lnTo>
                  <a:pt x="3198431" y="548335"/>
                </a:lnTo>
                <a:lnTo>
                  <a:pt x="3196907" y="546811"/>
                </a:lnTo>
                <a:close/>
              </a:path>
              <a:path w="3198495" h="885189">
                <a:moveTo>
                  <a:pt x="3196907" y="522439"/>
                </a:moveTo>
                <a:lnTo>
                  <a:pt x="3192335" y="522439"/>
                </a:lnTo>
                <a:lnTo>
                  <a:pt x="3190811" y="523963"/>
                </a:lnTo>
                <a:lnTo>
                  <a:pt x="3190811" y="536155"/>
                </a:lnTo>
                <a:lnTo>
                  <a:pt x="3192335" y="539203"/>
                </a:lnTo>
                <a:lnTo>
                  <a:pt x="3196907" y="539203"/>
                </a:lnTo>
                <a:lnTo>
                  <a:pt x="3198431" y="536155"/>
                </a:lnTo>
                <a:lnTo>
                  <a:pt x="3198431" y="523963"/>
                </a:lnTo>
                <a:lnTo>
                  <a:pt x="3196907" y="522439"/>
                </a:lnTo>
                <a:close/>
              </a:path>
              <a:path w="3198495" h="885189">
                <a:moveTo>
                  <a:pt x="3196907" y="496557"/>
                </a:moveTo>
                <a:lnTo>
                  <a:pt x="3192335" y="496557"/>
                </a:lnTo>
                <a:lnTo>
                  <a:pt x="3190811" y="498081"/>
                </a:lnTo>
                <a:lnTo>
                  <a:pt x="3190811" y="511784"/>
                </a:lnTo>
                <a:lnTo>
                  <a:pt x="3192335" y="513308"/>
                </a:lnTo>
                <a:lnTo>
                  <a:pt x="3196907" y="513308"/>
                </a:lnTo>
                <a:lnTo>
                  <a:pt x="3198431" y="511784"/>
                </a:lnTo>
                <a:lnTo>
                  <a:pt x="3198431" y="498081"/>
                </a:lnTo>
                <a:lnTo>
                  <a:pt x="3196907" y="496557"/>
                </a:lnTo>
                <a:close/>
              </a:path>
              <a:path w="3198495" h="885189">
                <a:moveTo>
                  <a:pt x="3196907" y="470662"/>
                </a:moveTo>
                <a:lnTo>
                  <a:pt x="3192335" y="470662"/>
                </a:lnTo>
                <a:lnTo>
                  <a:pt x="3190811" y="473710"/>
                </a:lnTo>
                <a:lnTo>
                  <a:pt x="3190811" y="485889"/>
                </a:lnTo>
                <a:lnTo>
                  <a:pt x="3192335" y="487413"/>
                </a:lnTo>
                <a:lnTo>
                  <a:pt x="3196907" y="487413"/>
                </a:lnTo>
                <a:lnTo>
                  <a:pt x="3198431" y="485889"/>
                </a:lnTo>
                <a:lnTo>
                  <a:pt x="3198431" y="473710"/>
                </a:lnTo>
                <a:lnTo>
                  <a:pt x="3196907" y="470662"/>
                </a:lnTo>
                <a:close/>
              </a:path>
              <a:path w="3198495" h="885189">
                <a:moveTo>
                  <a:pt x="3196907" y="446290"/>
                </a:moveTo>
                <a:lnTo>
                  <a:pt x="3192335" y="446290"/>
                </a:lnTo>
                <a:lnTo>
                  <a:pt x="3190811" y="447814"/>
                </a:lnTo>
                <a:lnTo>
                  <a:pt x="3190811" y="461518"/>
                </a:lnTo>
                <a:lnTo>
                  <a:pt x="3192335" y="463042"/>
                </a:lnTo>
                <a:lnTo>
                  <a:pt x="3196907" y="463042"/>
                </a:lnTo>
                <a:lnTo>
                  <a:pt x="3198431" y="461518"/>
                </a:lnTo>
                <a:lnTo>
                  <a:pt x="3198431" y="447814"/>
                </a:lnTo>
                <a:lnTo>
                  <a:pt x="3196907" y="446290"/>
                </a:lnTo>
                <a:close/>
              </a:path>
              <a:path w="3198495" h="885189">
                <a:moveTo>
                  <a:pt x="3196907" y="420395"/>
                </a:moveTo>
                <a:lnTo>
                  <a:pt x="3192335" y="420395"/>
                </a:lnTo>
                <a:lnTo>
                  <a:pt x="3190811" y="421919"/>
                </a:lnTo>
                <a:lnTo>
                  <a:pt x="3190811" y="435622"/>
                </a:lnTo>
                <a:lnTo>
                  <a:pt x="3192335" y="437146"/>
                </a:lnTo>
                <a:lnTo>
                  <a:pt x="3196907" y="437146"/>
                </a:lnTo>
                <a:lnTo>
                  <a:pt x="3198431" y="435622"/>
                </a:lnTo>
                <a:lnTo>
                  <a:pt x="3198431" y="421919"/>
                </a:lnTo>
                <a:lnTo>
                  <a:pt x="3196907" y="420395"/>
                </a:lnTo>
                <a:close/>
              </a:path>
              <a:path w="3198495" h="885189">
                <a:moveTo>
                  <a:pt x="3196907" y="396024"/>
                </a:moveTo>
                <a:lnTo>
                  <a:pt x="3192335" y="396024"/>
                </a:lnTo>
                <a:lnTo>
                  <a:pt x="3190811" y="397548"/>
                </a:lnTo>
                <a:lnTo>
                  <a:pt x="3190811" y="409727"/>
                </a:lnTo>
                <a:lnTo>
                  <a:pt x="3192335" y="412775"/>
                </a:lnTo>
                <a:lnTo>
                  <a:pt x="3196907" y="412775"/>
                </a:lnTo>
                <a:lnTo>
                  <a:pt x="3198431" y="409727"/>
                </a:lnTo>
                <a:lnTo>
                  <a:pt x="3198431" y="397548"/>
                </a:lnTo>
                <a:lnTo>
                  <a:pt x="3196907" y="396024"/>
                </a:lnTo>
                <a:close/>
              </a:path>
              <a:path w="3198495" h="885189">
                <a:moveTo>
                  <a:pt x="3196907" y="370128"/>
                </a:moveTo>
                <a:lnTo>
                  <a:pt x="3192335" y="370128"/>
                </a:lnTo>
                <a:lnTo>
                  <a:pt x="3190811" y="371652"/>
                </a:lnTo>
                <a:lnTo>
                  <a:pt x="3190811" y="385356"/>
                </a:lnTo>
                <a:lnTo>
                  <a:pt x="3192335" y="386880"/>
                </a:lnTo>
                <a:lnTo>
                  <a:pt x="3196907" y="386880"/>
                </a:lnTo>
                <a:lnTo>
                  <a:pt x="3198431" y="385356"/>
                </a:lnTo>
                <a:lnTo>
                  <a:pt x="3198431" y="371652"/>
                </a:lnTo>
                <a:lnTo>
                  <a:pt x="3196907" y="370128"/>
                </a:lnTo>
                <a:close/>
              </a:path>
              <a:path w="3198495" h="885189">
                <a:moveTo>
                  <a:pt x="3196907" y="344233"/>
                </a:moveTo>
                <a:lnTo>
                  <a:pt x="3192335" y="344233"/>
                </a:lnTo>
                <a:lnTo>
                  <a:pt x="3190811" y="347281"/>
                </a:lnTo>
                <a:lnTo>
                  <a:pt x="3190811" y="359460"/>
                </a:lnTo>
                <a:lnTo>
                  <a:pt x="3192335" y="360984"/>
                </a:lnTo>
                <a:lnTo>
                  <a:pt x="3196907" y="360984"/>
                </a:lnTo>
                <a:lnTo>
                  <a:pt x="3198431" y="359460"/>
                </a:lnTo>
                <a:lnTo>
                  <a:pt x="3198431" y="347281"/>
                </a:lnTo>
                <a:lnTo>
                  <a:pt x="3196907" y="344233"/>
                </a:lnTo>
                <a:close/>
              </a:path>
              <a:path w="3198495" h="885189">
                <a:moveTo>
                  <a:pt x="3196907" y="319862"/>
                </a:moveTo>
                <a:lnTo>
                  <a:pt x="3192335" y="319862"/>
                </a:lnTo>
                <a:lnTo>
                  <a:pt x="3190811" y="321386"/>
                </a:lnTo>
                <a:lnTo>
                  <a:pt x="3190811" y="335089"/>
                </a:lnTo>
                <a:lnTo>
                  <a:pt x="3192335" y="336613"/>
                </a:lnTo>
                <a:lnTo>
                  <a:pt x="3196907" y="336613"/>
                </a:lnTo>
                <a:lnTo>
                  <a:pt x="3198431" y="335089"/>
                </a:lnTo>
                <a:lnTo>
                  <a:pt x="3198431" y="321386"/>
                </a:lnTo>
                <a:lnTo>
                  <a:pt x="3196907" y="319862"/>
                </a:lnTo>
                <a:close/>
              </a:path>
              <a:path w="3198495" h="885189">
                <a:moveTo>
                  <a:pt x="3196907" y="293966"/>
                </a:moveTo>
                <a:lnTo>
                  <a:pt x="3192335" y="293966"/>
                </a:lnTo>
                <a:lnTo>
                  <a:pt x="3190811" y="295490"/>
                </a:lnTo>
                <a:lnTo>
                  <a:pt x="3190811" y="309206"/>
                </a:lnTo>
                <a:lnTo>
                  <a:pt x="3192335" y="310718"/>
                </a:lnTo>
                <a:lnTo>
                  <a:pt x="3196907" y="310718"/>
                </a:lnTo>
                <a:lnTo>
                  <a:pt x="3198431" y="309206"/>
                </a:lnTo>
                <a:lnTo>
                  <a:pt x="3198431" y="295490"/>
                </a:lnTo>
                <a:lnTo>
                  <a:pt x="3196907" y="293966"/>
                </a:lnTo>
                <a:close/>
              </a:path>
              <a:path w="3198495" h="885189">
                <a:moveTo>
                  <a:pt x="3196907" y="269595"/>
                </a:moveTo>
                <a:lnTo>
                  <a:pt x="3192335" y="269595"/>
                </a:lnTo>
                <a:lnTo>
                  <a:pt x="3190811" y="271119"/>
                </a:lnTo>
                <a:lnTo>
                  <a:pt x="3190811" y="283311"/>
                </a:lnTo>
                <a:lnTo>
                  <a:pt x="3192335" y="286346"/>
                </a:lnTo>
                <a:lnTo>
                  <a:pt x="3196907" y="286346"/>
                </a:lnTo>
                <a:lnTo>
                  <a:pt x="3198431" y="283311"/>
                </a:lnTo>
                <a:lnTo>
                  <a:pt x="3198431" y="271119"/>
                </a:lnTo>
                <a:lnTo>
                  <a:pt x="3196907" y="269595"/>
                </a:lnTo>
                <a:close/>
              </a:path>
              <a:path w="3198495" h="885189">
                <a:moveTo>
                  <a:pt x="3196907" y="243700"/>
                </a:moveTo>
                <a:lnTo>
                  <a:pt x="3192335" y="243700"/>
                </a:lnTo>
                <a:lnTo>
                  <a:pt x="3190811" y="245224"/>
                </a:lnTo>
                <a:lnTo>
                  <a:pt x="3190811" y="258940"/>
                </a:lnTo>
                <a:lnTo>
                  <a:pt x="3192335" y="260464"/>
                </a:lnTo>
                <a:lnTo>
                  <a:pt x="3196907" y="260464"/>
                </a:lnTo>
                <a:lnTo>
                  <a:pt x="3198431" y="258940"/>
                </a:lnTo>
                <a:lnTo>
                  <a:pt x="3198431" y="245224"/>
                </a:lnTo>
                <a:lnTo>
                  <a:pt x="3196907" y="243700"/>
                </a:lnTo>
                <a:close/>
              </a:path>
              <a:path w="3198495" h="885189">
                <a:moveTo>
                  <a:pt x="3196907" y="217805"/>
                </a:moveTo>
                <a:lnTo>
                  <a:pt x="3192335" y="217805"/>
                </a:lnTo>
                <a:lnTo>
                  <a:pt x="3190811" y="220853"/>
                </a:lnTo>
                <a:lnTo>
                  <a:pt x="3190811" y="233045"/>
                </a:lnTo>
                <a:lnTo>
                  <a:pt x="3192335" y="234569"/>
                </a:lnTo>
                <a:lnTo>
                  <a:pt x="3196907" y="234569"/>
                </a:lnTo>
                <a:lnTo>
                  <a:pt x="3198431" y="233045"/>
                </a:lnTo>
                <a:lnTo>
                  <a:pt x="3198431" y="220853"/>
                </a:lnTo>
                <a:lnTo>
                  <a:pt x="3196907" y="217805"/>
                </a:lnTo>
                <a:close/>
              </a:path>
              <a:path w="3198495" h="885189">
                <a:moveTo>
                  <a:pt x="3196907" y="193433"/>
                </a:moveTo>
                <a:lnTo>
                  <a:pt x="3192335" y="193433"/>
                </a:lnTo>
                <a:lnTo>
                  <a:pt x="3190811" y="194957"/>
                </a:lnTo>
                <a:lnTo>
                  <a:pt x="3190811" y="208673"/>
                </a:lnTo>
                <a:lnTo>
                  <a:pt x="3192335" y="210197"/>
                </a:lnTo>
                <a:lnTo>
                  <a:pt x="3196907" y="210197"/>
                </a:lnTo>
                <a:lnTo>
                  <a:pt x="3198431" y="208673"/>
                </a:lnTo>
                <a:lnTo>
                  <a:pt x="3198431" y="194957"/>
                </a:lnTo>
                <a:lnTo>
                  <a:pt x="3196907" y="193433"/>
                </a:lnTo>
                <a:close/>
              </a:path>
              <a:path w="3198495" h="885189">
                <a:moveTo>
                  <a:pt x="3196907" y="167551"/>
                </a:moveTo>
                <a:lnTo>
                  <a:pt x="3192335" y="167551"/>
                </a:lnTo>
                <a:lnTo>
                  <a:pt x="3190811" y="169062"/>
                </a:lnTo>
                <a:lnTo>
                  <a:pt x="3190811" y="182778"/>
                </a:lnTo>
                <a:lnTo>
                  <a:pt x="3192335" y="184302"/>
                </a:lnTo>
                <a:lnTo>
                  <a:pt x="3196907" y="184302"/>
                </a:lnTo>
                <a:lnTo>
                  <a:pt x="3198431" y="182778"/>
                </a:lnTo>
                <a:lnTo>
                  <a:pt x="3198431" y="169062"/>
                </a:lnTo>
                <a:lnTo>
                  <a:pt x="3196907" y="167551"/>
                </a:lnTo>
                <a:close/>
              </a:path>
              <a:path w="3198495" h="885189">
                <a:moveTo>
                  <a:pt x="3196907" y="143179"/>
                </a:moveTo>
                <a:lnTo>
                  <a:pt x="3192335" y="143179"/>
                </a:lnTo>
                <a:lnTo>
                  <a:pt x="3190811" y="144691"/>
                </a:lnTo>
                <a:lnTo>
                  <a:pt x="3190811" y="156883"/>
                </a:lnTo>
                <a:lnTo>
                  <a:pt x="3192335" y="159931"/>
                </a:lnTo>
                <a:lnTo>
                  <a:pt x="3196907" y="159931"/>
                </a:lnTo>
                <a:lnTo>
                  <a:pt x="3198431" y="156883"/>
                </a:lnTo>
                <a:lnTo>
                  <a:pt x="3198431" y="144691"/>
                </a:lnTo>
                <a:lnTo>
                  <a:pt x="3196907" y="143179"/>
                </a:lnTo>
                <a:close/>
              </a:path>
              <a:path w="3198495" h="885189">
                <a:moveTo>
                  <a:pt x="3196907" y="117284"/>
                </a:moveTo>
                <a:lnTo>
                  <a:pt x="3192335" y="117284"/>
                </a:lnTo>
                <a:lnTo>
                  <a:pt x="3190811" y="118808"/>
                </a:lnTo>
                <a:lnTo>
                  <a:pt x="3190811" y="132511"/>
                </a:lnTo>
                <a:lnTo>
                  <a:pt x="3192335" y="134035"/>
                </a:lnTo>
                <a:lnTo>
                  <a:pt x="3196907" y="134035"/>
                </a:lnTo>
                <a:lnTo>
                  <a:pt x="3198431" y="132511"/>
                </a:lnTo>
                <a:lnTo>
                  <a:pt x="3198431" y="118808"/>
                </a:lnTo>
                <a:lnTo>
                  <a:pt x="3196907" y="117284"/>
                </a:lnTo>
                <a:close/>
              </a:path>
              <a:path w="3198495" h="885189">
                <a:moveTo>
                  <a:pt x="3196907" y="91389"/>
                </a:moveTo>
                <a:lnTo>
                  <a:pt x="3192335" y="91389"/>
                </a:lnTo>
                <a:lnTo>
                  <a:pt x="3190811" y="94437"/>
                </a:lnTo>
                <a:lnTo>
                  <a:pt x="3190811" y="106616"/>
                </a:lnTo>
                <a:lnTo>
                  <a:pt x="3192335" y="108140"/>
                </a:lnTo>
                <a:lnTo>
                  <a:pt x="3196907" y="108140"/>
                </a:lnTo>
                <a:lnTo>
                  <a:pt x="3198431" y="106616"/>
                </a:lnTo>
                <a:lnTo>
                  <a:pt x="3198431" y="94437"/>
                </a:lnTo>
                <a:lnTo>
                  <a:pt x="3196907" y="91389"/>
                </a:lnTo>
                <a:close/>
              </a:path>
              <a:path w="3198495" h="885189">
                <a:moveTo>
                  <a:pt x="3196907" y="67017"/>
                </a:moveTo>
                <a:lnTo>
                  <a:pt x="3192335" y="67017"/>
                </a:lnTo>
                <a:lnTo>
                  <a:pt x="3190811" y="68541"/>
                </a:lnTo>
                <a:lnTo>
                  <a:pt x="3190811" y="82245"/>
                </a:lnTo>
                <a:lnTo>
                  <a:pt x="3192335" y="83769"/>
                </a:lnTo>
                <a:lnTo>
                  <a:pt x="3196907" y="83769"/>
                </a:lnTo>
                <a:lnTo>
                  <a:pt x="3198431" y="82245"/>
                </a:lnTo>
                <a:lnTo>
                  <a:pt x="3198431" y="68541"/>
                </a:lnTo>
                <a:lnTo>
                  <a:pt x="3196907" y="67017"/>
                </a:lnTo>
                <a:close/>
              </a:path>
              <a:path w="3198495" h="885189">
                <a:moveTo>
                  <a:pt x="3196907" y="41122"/>
                </a:moveTo>
                <a:lnTo>
                  <a:pt x="3192335" y="41122"/>
                </a:lnTo>
                <a:lnTo>
                  <a:pt x="3190811" y="42646"/>
                </a:lnTo>
                <a:lnTo>
                  <a:pt x="3190811" y="56349"/>
                </a:lnTo>
                <a:lnTo>
                  <a:pt x="3192335" y="57873"/>
                </a:lnTo>
                <a:lnTo>
                  <a:pt x="3196907" y="57873"/>
                </a:lnTo>
                <a:lnTo>
                  <a:pt x="3198431" y="56349"/>
                </a:lnTo>
                <a:lnTo>
                  <a:pt x="3198431" y="42646"/>
                </a:lnTo>
                <a:lnTo>
                  <a:pt x="3196907" y="41122"/>
                </a:lnTo>
                <a:close/>
              </a:path>
              <a:path w="3198495" h="885189">
                <a:moveTo>
                  <a:pt x="3196907" y="16751"/>
                </a:moveTo>
                <a:lnTo>
                  <a:pt x="3192335" y="16751"/>
                </a:lnTo>
                <a:lnTo>
                  <a:pt x="3190811" y="18275"/>
                </a:lnTo>
                <a:lnTo>
                  <a:pt x="3190811" y="30454"/>
                </a:lnTo>
                <a:lnTo>
                  <a:pt x="3192335" y="33502"/>
                </a:lnTo>
                <a:lnTo>
                  <a:pt x="3196907" y="33502"/>
                </a:lnTo>
                <a:lnTo>
                  <a:pt x="3198431" y="30454"/>
                </a:lnTo>
                <a:lnTo>
                  <a:pt x="3198431" y="18275"/>
                </a:lnTo>
                <a:lnTo>
                  <a:pt x="3196907" y="16751"/>
                </a:lnTo>
                <a:close/>
              </a:path>
              <a:path w="3198495" h="885189">
                <a:moveTo>
                  <a:pt x="3195383" y="0"/>
                </a:moveTo>
                <a:lnTo>
                  <a:pt x="3183204" y="0"/>
                </a:lnTo>
                <a:lnTo>
                  <a:pt x="3180156" y="3035"/>
                </a:lnTo>
                <a:lnTo>
                  <a:pt x="3180156" y="7607"/>
                </a:lnTo>
                <a:lnTo>
                  <a:pt x="3183204" y="9131"/>
                </a:lnTo>
                <a:lnTo>
                  <a:pt x="3195383" y="9131"/>
                </a:lnTo>
                <a:lnTo>
                  <a:pt x="3196907" y="7607"/>
                </a:lnTo>
                <a:lnTo>
                  <a:pt x="3196907" y="3035"/>
                </a:lnTo>
                <a:lnTo>
                  <a:pt x="3195383" y="0"/>
                </a:lnTo>
                <a:close/>
              </a:path>
              <a:path w="3198495" h="885189">
                <a:moveTo>
                  <a:pt x="3171024" y="0"/>
                </a:moveTo>
                <a:lnTo>
                  <a:pt x="3157321" y="0"/>
                </a:lnTo>
                <a:lnTo>
                  <a:pt x="3155797" y="3035"/>
                </a:lnTo>
                <a:lnTo>
                  <a:pt x="3155797" y="7607"/>
                </a:lnTo>
                <a:lnTo>
                  <a:pt x="3157321" y="9131"/>
                </a:lnTo>
                <a:lnTo>
                  <a:pt x="3171024" y="9131"/>
                </a:lnTo>
                <a:lnTo>
                  <a:pt x="3172548" y="7607"/>
                </a:lnTo>
                <a:lnTo>
                  <a:pt x="3172548" y="3035"/>
                </a:lnTo>
                <a:lnTo>
                  <a:pt x="3171024" y="0"/>
                </a:lnTo>
                <a:close/>
              </a:path>
              <a:path w="3198495" h="885189">
                <a:moveTo>
                  <a:pt x="3145142" y="0"/>
                </a:moveTo>
                <a:lnTo>
                  <a:pt x="3131439" y="0"/>
                </a:lnTo>
                <a:lnTo>
                  <a:pt x="3129915" y="3035"/>
                </a:lnTo>
                <a:lnTo>
                  <a:pt x="3129915" y="7607"/>
                </a:lnTo>
                <a:lnTo>
                  <a:pt x="3131439" y="9131"/>
                </a:lnTo>
                <a:lnTo>
                  <a:pt x="3145142" y="9131"/>
                </a:lnTo>
                <a:lnTo>
                  <a:pt x="3146666" y="7607"/>
                </a:lnTo>
                <a:lnTo>
                  <a:pt x="3146666" y="3035"/>
                </a:lnTo>
                <a:lnTo>
                  <a:pt x="3145142" y="0"/>
                </a:lnTo>
                <a:close/>
              </a:path>
              <a:path w="3198495" h="885189">
                <a:moveTo>
                  <a:pt x="3119259" y="0"/>
                </a:moveTo>
                <a:lnTo>
                  <a:pt x="3107080" y="0"/>
                </a:lnTo>
                <a:lnTo>
                  <a:pt x="3104045" y="3035"/>
                </a:lnTo>
                <a:lnTo>
                  <a:pt x="3104045" y="7607"/>
                </a:lnTo>
                <a:lnTo>
                  <a:pt x="3107080" y="9131"/>
                </a:lnTo>
                <a:lnTo>
                  <a:pt x="3119259" y="9131"/>
                </a:lnTo>
                <a:lnTo>
                  <a:pt x="3120783" y="7607"/>
                </a:lnTo>
                <a:lnTo>
                  <a:pt x="3120783" y="3035"/>
                </a:lnTo>
                <a:lnTo>
                  <a:pt x="3119259" y="0"/>
                </a:lnTo>
                <a:close/>
              </a:path>
              <a:path w="3198495" h="885189">
                <a:moveTo>
                  <a:pt x="3094901" y="0"/>
                </a:moveTo>
                <a:lnTo>
                  <a:pt x="3081210" y="0"/>
                </a:lnTo>
                <a:lnTo>
                  <a:pt x="3079686" y="3035"/>
                </a:lnTo>
                <a:lnTo>
                  <a:pt x="3079686" y="7607"/>
                </a:lnTo>
                <a:lnTo>
                  <a:pt x="3081210" y="9131"/>
                </a:lnTo>
                <a:lnTo>
                  <a:pt x="3094901" y="9131"/>
                </a:lnTo>
                <a:lnTo>
                  <a:pt x="3096425" y="7607"/>
                </a:lnTo>
                <a:lnTo>
                  <a:pt x="3096425" y="3035"/>
                </a:lnTo>
                <a:lnTo>
                  <a:pt x="3094901" y="0"/>
                </a:lnTo>
                <a:close/>
              </a:path>
              <a:path w="3198495" h="885189">
                <a:moveTo>
                  <a:pt x="3069031" y="0"/>
                </a:moveTo>
                <a:lnTo>
                  <a:pt x="3055327" y="0"/>
                </a:lnTo>
                <a:lnTo>
                  <a:pt x="3053803" y="3035"/>
                </a:lnTo>
                <a:lnTo>
                  <a:pt x="3053803" y="7607"/>
                </a:lnTo>
                <a:lnTo>
                  <a:pt x="3055327" y="9131"/>
                </a:lnTo>
                <a:lnTo>
                  <a:pt x="3069031" y="9131"/>
                </a:lnTo>
                <a:lnTo>
                  <a:pt x="3070555" y="7607"/>
                </a:lnTo>
                <a:lnTo>
                  <a:pt x="3070555" y="3035"/>
                </a:lnTo>
                <a:lnTo>
                  <a:pt x="3069031" y="0"/>
                </a:lnTo>
                <a:close/>
              </a:path>
              <a:path w="3198495" h="885189">
                <a:moveTo>
                  <a:pt x="3043148" y="0"/>
                </a:moveTo>
                <a:lnTo>
                  <a:pt x="3030969" y="0"/>
                </a:lnTo>
                <a:lnTo>
                  <a:pt x="3029445" y="3035"/>
                </a:lnTo>
                <a:lnTo>
                  <a:pt x="3029445" y="7607"/>
                </a:lnTo>
                <a:lnTo>
                  <a:pt x="3030969" y="9131"/>
                </a:lnTo>
                <a:lnTo>
                  <a:pt x="3043148" y="9131"/>
                </a:lnTo>
                <a:lnTo>
                  <a:pt x="3046196" y="7607"/>
                </a:lnTo>
                <a:lnTo>
                  <a:pt x="3046196" y="3035"/>
                </a:lnTo>
                <a:lnTo>
                  <a:pt x="3043148" y="0"/>
                </a:lnTo>
                <a:close/>
              </a:path>
              <a:path w="3198495" h="885189">
                <a:moveTo>
                  <a:pt x="3018790" y="0"/>
                </a:moveTo>
                <a:lnTo>
                  <a:pt x="3005086" y="0"/>
                </a:lnTo>
                <a:lnTo>
                  <a:pt x="3003562" y="3035"/>
                </a:lnTo>
                <a:lnTo>
                  <a:pt x="3003562" y="7607"/>
                </a:lnTo>
                <a:lnTo>
                  <a:pt x="3005086" y="9131"/>
                </a:lnTo>
                <a:lnTo>
                  <a:pt x="3018790" y="9131"/>
                </a:lnTo>
                <a:lnTo>
                  <a:pt x="3020314" y="7607"/>
                </a:lnTo>
                <a:lnTo>
                  <a:pt x="3020314" y="3035"/>
                </a:lnTo>
                <a:lnTo>
                  <a:pt x="3018790" y="0"/>
                </a:lnTo>
                <a:close/>
              </a:path>
              <a:path w="3198495" h="885189">
                <a:moveTo>
                  <a:pt x="2992907" y="0"/>
                </a:moveTo>
                <a:lnTo>
                  <a:pt x="2979204" y="0"/>
                </a:lnTo>
                <a:lnTo>
                  <a:pt x="2977680" y="3035"/>
                </a:lnTo>
                <a:lnTo>
                  <a:pt x="2977680" y="7607"/>
                </a:lnTo>
                <a:lnTo>
                  <a:pt x="2979204" y="9131"/>
                </a:lnTo>
                <a:lnTo>
                  <a:pt x="2992907" y="9131"/>
                </a:lnTo>
                <a:lnTo>
                  <a:pt x="2994431" y="7607"/>
                </a:lnTo>
                <a:lnTo>
                  <a:pt x="2994431" y="3035"/>
                </a:lnTo>
                <a:lnTo>
                  <a:pt x="2992907" y="0"/>
                </a:lnTo>
                <a:close/>
              </a:path>
              <a:path w="3198495" h="885189">
                <a:moveTo>
                  <a:pt x="2967024" y="0"/>
                </a:moveTo>
                <a:lnTo>
                  <a:pt x="2954858" y="0"/>
                </a:lnTo>
                <a:lnTo>
                  <a:pt x="2953334" y="3035"/>
                </a:lnTo>
                <a:lnTo>
                  <a:pt x="2953334" y="7607"/>
                </a:lnTo>
                <a:lnTo>
                  <a:pt x="2954858" y="9131"/>
                </a:lnTo>
                <a:lnTo>
                  <a:pt x="2967024" y="9131"/>
                </a:lnTo>
                <a:lnTo>
                  <a:pt x="2970072" y="7607"/>
                </a:lnTo>
                <a:lnTo>
                  <a:pt x="2970072" y="3035"/>
                </a:lnTo>
                <a:lnTo>
                  <a:pt x="2967024" y="0"/>
                </a:lnTo>
                <a:close/>
              </a:path>
              <a:path w="3198495" h="885189">
                <a:moveTo>
                  <a:pt x="2942678" y="0"/>
                </a:moveTo>
                <a:lnTo>
                  <a:pt x="2928975" y="0"/>
                </a:lnTo>
                <a:lnTo>
                  <a:pt x="2927451" y="3035"/>
                </a:lnTo>
                <a:lnTo>
                  <a:pt x="2927451" y="7607"/>
                </a:lnTo>
                <a:lnTo>
                  <a:pt x="2928975" y="9131"/>
                </a:lnTo>
                <a:lnTo>
                  <a:pt x="2942678" y="9131"/>
                </a:lnTo>
                <a:lnTo>
                  <a:pt x="2944190" y="7607"/>
                </a:lnTo>
                <a:lnTo>
                  <a:pt x="2944190" y="3035"/>
                </a:lnTo>
                <a:lnTo>
                  <a:pt x="2942678" y="0"/>
                </a:lnTo>
                <a:close/>
              </a:path>
              <a:path w="3198495" h="885189">
                <a:moveTo>
                  <a:pt x="2916796" y="0"/>
                </a:moveTo>
                <a:lnTo>
                  <a:pt x="2904617" y="0"/>
                </a:lnTo>
                <a:lnTo>
                  <a:pt x="2901569" y="3035"/>
                </a:lnTo>
                <a:lnTo>
                  <a:pt x="2901569" y="7607"/>
                </a:lnTo>
                <a:lnTo>
                  <a:pt x="2904617" y="9131"/>
                </a:lnTo>
                <a:lnTo>
                  <a:pt x="2916796" y="9131"/>
                </a:lnTo>
                <a:lnTo>
                  <a:pt x="2918320" y="7607"/>
                </a:lnTo>
                <a:lnTo>
                  <a:pt x="2918320" y="3035"/>
                </a:lnTo>
                <a:lnTo>
                  <a:pt x="2916796" y="0"/>
                </a:lnTo>
                <a:close/>
              </a:path>
              <a:path w="3198495" h="885189">
                <a:moveTo>
                  <a:pt x="2892437" y="0"/>
                </a:moveTo>
                <a:lnTo>
                  <a:pt x="2878734" y="0"/>
                </a:lnTo>
                <a:lnTo>
                  <a:pt x="2877210" y="3035"/>
                </a:lnTo>
                <a:lnTo>
                  <a:pt x="2877210" y="7607"/>
                </a:lnTo>
                <a:lnTo>
                  <a:pt x="2878734" y="9131"/>
                </a:lnTo>
                <a:lnTo>
                  <a:pt x="2892437" y="9131"/>
                </a:lnTo>
                <a:lnTo>
                  <a:pt x="2893961" y="7607"/>
                </a:lnTo>
                <a:lnTo>
                  <a:pt x="2893961" y="3035"/>
                </a:lnTo>
                <a:lnTo>
                  <a:pt x="2892437" y="0"/>
                </a:lnTo>
                <a:close/>
              </a:path>
              <a:path w="3198495" h="885189">
                <a:moveTo>
                  <a:pt x="2866555" y="0"/>
                </a:moveTo>
                <a:lnTo>
                  <a:pt x="2852851" y="0"/>
                </a:lnTo>
                <a:lnTo>
                  <a:pt x="2851327" y="3035"/>
                </a:lnTo>
                <a:lnTo>
                  <a:pt x="2851327" y="7607"/>
                </a:lnTo>
                <a:lnTo>
                  <a:pt x="2852851" y="9131"/>
                </a:lnTo>
                <a:lnTo>
                  <a:pt x="2866555" y="9131"/>
                </a:lnTo>
                <a:lnTo>
                  <a:pt x="2868079" y="7607"/>
                </a:lnTo>
                <a:lnTo>
                  <a:pt x="2868079" y="3035"/>
                </a:lnTo>
                <a:lnTo>
                  <a:pt x="2866555" y="0"/>
                </a:lnTo>
                <a:close/>
              </a:path>
              <a:path w="3198495" h="885189">
                <a:moveTo>
                  <a:pt x="2840672" y="0"/>
                </a:moveTo>
                <a:lnTo>
                  <a:pt x="2828493" y="0"/>
                </a:lnTo>
                <a:lnTo>
                  <a:pt x="2825457" y="3035"/>
                </a:lnTo>
                <a:lnTo>
                  <a:pt x="2825457" y="7607"/>
                </a:lnTo>
                <a:lnTo>
                  <a:pt x="2828493" y="9131"/>
                </a:lnTo>
                <a:lnTo>
                  <a:pt x="2840672" y="9131"/>
                </a:lnTo>
                <a:lnTo>
                  <a:pt x="2843720" y="7607"/>
                </a:lnTo>
                <a:lnTo>
                  <a:pt x="2843720" y="3035"/>
                </a:lnTo>
                <a:lnTo>
                  <a:pt x="2840672" y="0"/>
                </a:lnTo>
                <a:close/>
              </a:path>
              <a:path w="3198495" h="885189">
                <a:moveTo>
                  <a:pt x="2816313" y="0"/>
                </a:moveTo>
                <a:lnTo>
                  <a:pt x="2802623" y="0"/>
                </a:lnTo>
                <a:lnTo>
                  <a:pt x="2801099" y="3035"/>
                </a:lnTo>
                <a:lnTo>
                  <a:pt x="2801099" y="7607"/>
                </a:lnTo>
                <a:lnTo>
                  <a:pt x="2802623" y="9131"/>
                </a:lnTo>
                <a:lnTo>
                  <a:pt x="2816313" y="9131"/>
                </a:lnTo>
                <a:lnTo>
                  <a:pt x="2817837" y="7607"/>
                </a:lnTo>
                <a:lnTo>
                  <a:pt x="2817837" y="3035"/>
                </a:lnTo>
                <a:lnTo>
                  <a:pt x="2816313" y="0"/>
                </a:lnTo>
                <a:close/>
              </a:path>
              <a:path w="3198495" h="885189">
                <a:moveTo>
                  <a:pt x="2790444" y="0"/>
                </a:moveTo>
                <a:lnTo>
                  <a:pt x="2776740" y="0"/>
                </a:lnTo>
                <a:lnTo>
                  <a:pt x="2775216" y="3035"/>
                </a:lnTo>
                <a:lnTo>
                  <a:pt x="2775216" y="7607"/>
                </a:lnTo>
                <a:lnTo>
                  <a:pt x="2776740" y="9131"/>
                </a:lnTo>
                <a:lnTo>
                  <a:pt x="2790444" y="9131"/>
                </a:lnTo>
                <a:lnTo>
                  <a:pt x="2791968" y="7607"/>
                </a:lnTo>
                <a:lnTo>
                  <a:pt x="2791968" y="3035"/>
                </a:lnTo>
                <a:lnTo>
                  <a:pt x="2790444" y="0"/>
                </a:lnTo>
                <a:close/>
              </a:path>
              <a:path w="3198495" h="885189">
                <a:moveTo>
                  <a:pt x="2764561" y="0"/>
                </a:moveTo>
                <a:lnTo>
                  <a:pt x="2752382" y="0"/>
                </a:lnTo>
                <a:lnTo>
                  <a:pt x="2750858" y="3035"/>
                </a:lnTo>
                <a:lnTo>
                  <a:pt x="2750858" y="7607"/>
                </a:lnTo>
                <a:lnTo>
                  <a:pt x="2752382" y="9131"/>
                </a:lnTo>
                <a:lnTo>
                  <a:pt x="2764561" y="9131"/>
                </a:lnTo>
                <a:lnTo>
                  <a:pt x="2767609" y="7607"/>
                </a:lnTo>
                <a:lnTo>
                  <a:pt x="2767609" y="3035"/>
                </a:lnTo>
                <a:lnTo>
                  <a:pt x="2764561" y="0"/>
                </a:lnTo>
                <a:close/>
              </a:path>
              <a:path w="3198495" h="885189">
                <a:moveTo>
                  <a:pt x="2740202" y="0"/>
                </a:moveTo>
                <a:lnTo>
                  <a:pt x="2726499" y="0"/>
                </a:lnTo>
                <a:lnTo>
                  <a:pt x="2724975" y="3035"/>
                </a:lnTo>
                <a:lnTo>
                  <a:pt x="2724975" y="7607"/>
                </a:lnTo>
                <a:lnTo>
                  <a:pt x="2726499" y="9131"/>
                </a:lnTo>
                <a:lnTo>
                  <a:pt x="2740202" y="9131"/>
                </a:lnTo>
                <a:lnTo>
                  <a:pt x="2741726" y="7607"/>
                </a:lnTo>
                <a:lnTo>
                  <a:pt x="2741726" y="3035"/>
                </a:lnTo>
                <a:lnTo>
                  <a:pt x="2740202" y="0"/>
                </a:lnTo>
                <a:close/>
              </a:path>
              <a:path w="3198495" h="885189">
                <a:moveTo>
                  <a:pt x="2714320" y="0"/>
                </a:moveTo>
                <a:lnTo>
                  <a:pt x="2700616" y="0"/>
                </a:lnTo>
                <a:lnTo>
                  <a:pt x="2699105" y="3035"/>
                </a:lnTo>
                <a:lnTo>
                  <a:pt x="2699105" y="7607"/>
                </a:lnTo>
                <a:lnTo>
                  <a:pt x="2700616" y="9131"/>
                </a:lnTo>
                <a:lnTo>
                  <a:pt x="2714320" y="9131"/>
                </a:lnTo>
                <a:lnTo>
                  <a:pt x="2715844" y="7607"/>
                </a:lnTo>
                <a:lnTo>
                  <a:pt x="2715844" y="3035"/>
                </a:lnTo>
                <a:lnTo>
                  <a:pt x="2714320" y="0"/>
                </a:lnTo>
                <a:close/>
              </a:path>
              <a:path w="3198495" h="885189">
                <a:moveTo>
                  <a:pt x="2688437" y="0"/>
                </a:moveTo>
                <a:lnTo>
                  <a:pt x="2676258" y="0"/>
                </a:lnTo>
                <a:lnTo>
                  <a:pt x="2674747" y="3035"/>
                </a:lnTo>
                <a:lnTo>
                  <a:pt x="2674747" y="7607"/>
                </a:lnTo>
                <a:lnTo>
                  <a:pt x="2676258" y="9131"/>
                </a:lnTo>
                <a:lnTo>
                  <a:pt x="2688437" y="9131"/>
                </a:lnTo>
                <a:lnTo>
                  <a:pt x="2691485" y="7607"/>
                </a:lnTo>
                <a:lnTo>
                  <a:pt x="2691485" y="3035"/>
                </a:lnTo>
                <a:lnTo>
                  <a:pt x="2688437" y="0"/>
                </a:lnTo>
                <a:close/>
              </a:path>
              <a:path w="3198495" h="885189">
                <a:moveTo>
                  <a:pt x="2664091" y="0"/>
                </a:moveTo>
                <a:lnTo>
                  <a:pt x="2650388" y="0"/>
                </a:lnTo>
                <a:lnTo>
                  <a:pt x="2648864" y="3035"/>
                </a:lnTo>
                <a:lnTo>
                  <a:pt x="2648864" y="7607"/>
                </a:lnTo>
                <a:lnTo>
                  <a:pt x="2650388" y="9131"/>
                </a:lnTo>
                <a:lnTo>
                  <a:pt x="2664091" y="9131"/>
                </a:lnTo>
                <a:lnTo>
                  <a:pt x="2665603" y="7607"/>
                </a:lnTo>
                <a:lnTo>
                  <a:pt x="2665603" y="3035"/>
                </a:lnTo>
                <a:lnTo>
                  <a:pt x="2664091" y="0"/>
                </a:lnTo>
                <a:close/>
              </a:path>
              <a:path w="3198495" h="885189">
                <a:moveTo>
                  <a:pt x="2638209" y="0"/>
                </a:moveTo>
                <a:lnTo>
                  <a:pt x="2626029" y="0"/>
                </a:lnTo>
                <a:lnTo>
                  <a:pt x="2622981" y="3035"/>
                </a:lnTo>
                <a:lnTo>
                  <a:pt x="2622981" y="7607"/>
                </a:lnTo>
                <a:lnTo>
                  <a:pt x="2626029" y="9131"/>
                </a:lnTo>
                <a:lnTo>
                  <a:pt x="2638209" y="9131"/>
                </a:lnTo>
                <a:lnTo>
                  <a:pt x="2639733" y="7607"/>
                </a:lnTo>
                <a:lnTo>
                  <a:pt x="2639733" y="3035"/>
                </a:lnTo>
                <a:lnTo>
                  <a:pt x="2638209" y="0"/>
                </a:lnTo>
                <a:close/>
              </a:path>
              <a:path w="3198495" h="885189">
                <a:moveTo>
                  <a:pt x="2613850" y="0"/>
                </a:moveTo>
                <a:lnTo>
                  <a:pt x="2600147" y="0"/>
                </a:lnTo>
                <a:lnTo>
                  <a:pt x="2598623" y="3035"/>
                </a:lnTo>
                <a:lnTo>
                  <a:pt x="2598623" y="7607"/>
                </a:lnTo>
                <a:lnTo>
                  <a:pt x="2600147" y="9131"/>
                </a:lnTo>
                <a:lnTo>
                  <a:pt x="2613850" y="9131"/>
                </a:lnTo>
                <a:lnTo>
                  <a:pt x="2615374" y="7607"/>
                </a:lnTo>
                <a:lnTo>
                  <a:pt x="2615374" y="3035"/>
                </a:lnTo>
                <a:lnTo>
                  <a:pt x="2613850" y="0"/>
                </a:lnTo>
                <a:close/>
              </a:path>
              <a:path w="3198495" h="885189">
                <a:moveTo>
                  <a:pt x="2587967" y="0"/>
                </a:moveTo>
                <a:lnTo>
                  <a:pt x="2574264" y="0"/>
                </a:lnTo>
                <a:lnTo>
                  <a:pt x="2572740" y="3035"/>
                </a:lnTo>
                <a:lnTo>
                  <a:pt x="2572740" y="7607"/>
                </a:lnTo>
                <a:lnTo>
                  <a:pt x="2574264" y="9131"/>
                </a:lnTo>
                <a:lnTo>
                  <a:pt x="2587967" y="9131"/>
                </a:lnTo>
                <a:lnTo>
                  <a:pt x="2589491" y="7607"/>
                </a:lnTo>
                <a:lnTo>
                  <a:pt x="2589491" y="3035"/>
                </a:lnTo>
                <a:lnTo>
                  <a:pt x="2587967" y="0"/>
                </a:lnTo>
                <a:close/>
              </a:path>
              <a:path w="3198495" h="885189">
                <a:moveTo>
                  <a:pt x="2562085" y="0"/>
                </a:moveTo>
                <a:lnTo>
                  <a:pt x="2549906" y="0"/>
                </a:lnTo>
                <a:lnTo>
                  <a:pt x="2546870" y="3035"/>
                </a:lnTo>
                <a:lnTo>
                  <a:pt x="2546870" y="7607"/>
                </a:lnTo>
                <a:lnTo>
                  <a:pt x="2549906" y="9131"/>
                </a:lnTo>
                <a:lnTo>
                  <a:pt x="2562085" y="9131"/>
                </a:lnTo>
                <a:lnTo>
                  <a:pt x="2565133" y="7607"/>
                </a:lnTo>
                <a:lnTo>
                  <a:pt x="2565133" y="3035"/>
                </a:lnTo>
                <a:lnTo>
                  <a:pt x="2562085" y="0"/>
                </a:lnTo>
                <a:close/>
              </a:path>
              <a:path w="3198495" h="885189">
                <a:moveTo>
                  <a:pt x="2537726" y="0"/>
                </a:moveTo>
                <a:lnTo>
                  <a:pt x="2524036" y="0"/>
                </a:lnTo>
                <a:lnTo>
                  <a:pt x="2522512" y="3035"/>
                </a:lnTo>
                <a:lnTo>
                  <a:pt x="2522512" y="7607"/>
                </a:lnTo>
                <a:lnTo>
                  <a:pt x="2524036" y="9131"/>
                </a:lnTo>
                <a:lnTo>
                  <a:pt x="2537726" y="9131"/>
                </a:lnTo>
                <a:lnTo>
                  <a:pt x="2539250" y="7607"/>
                </a:lnTo>
                <a:lnTo>
                  <a:pt x="2539250" y="3035"/>
                </a:lnTo>
                <a:lnTo>
                  <a:pt x="2537726" y="0"/>
                </a:lnTo>
                <a:close/>
              </a:path>
              <a:path w="3198495" h="885189">
                <a:moveTo>
                  <a:pt x="2511856" y="0"/>
                </a:moveTo>
                <a:lnTo>
                  <a:pt x="2498153" y="0"/>
                </a:lnTo>
                <a:lnTo>
                  <a:pt x="2496629" y="3035"/>
                </a:lnTo>
                <a:lnTo>
                  <a:pt x="2496629" y="7607"/>
                </a:lnTo>
                <a:lnTo>
                  <a:pt x="2498153" y="9131"/>
                </a:lnTo>
                <a:lnTo>
                  <a:pt x="2511856" y="9131"/>
                </a:lnTo>
                <a:lnTo>
                  <a:pt x="2513368" y="7607"/>
                </a:lnTo>
                <a:lnTo>
                  <a:pt x="2513368" y="3035"/>
                </a:lnTo>
                <a:lnTo>
                  <a:pt x="2511856" y="0"/>
                </a:lnTo>
                <a:close/>
              </a:path>
              <a:path w="3198495" h="885189">
                <a:moveTo>
                  <a:pt x="2485974" y="0"/>
                </a:moveTo>
                <a:lnTo>
                  <a:pt x="2473794" y="0"/>
                </a:lnTo>
                <a:lnTo>
                  <a:pt x="2472270" y="3035"/>
                </a:lnTo>
                <a:lnTo>
                  <a:pt x="2472270" y="7607"/>
                </a:lnTo>
                <a:lnTo>
                  <a:pt x="2473794" y="9131"/>
                </a:lnTo>
                <a:lnTo>
                  <a:pt x="2485974" y="9131"/>
                </a:lnTo>
                <a:lnTo>
                  <a:pt x="2489022" y="7607"/>
                </a:lnTo>
                <a:lnTo>
                  <a:pt x="2489022" y="3035"/>
                </a:lnTo>
                <a:lnTo>
                  <a:pt x="2485974" y="0"/>
                </a:lnTo>
                <a:close/>
              </a:path>
              <a:path w="3198495" h="885189">
                <a:moveTo>
                  <a:pt x="2461615" y="0"/>
                </a:moveTo>
                <a:lnTo>
                  <a:pt x="2447912" y="0"/>
                </a:lnTo>
                <a:lnTo>
                  <a:pt x="2446388" y="3035"/>
                </a:lnTo>
                <a:lnTo>
                  <a:pt x="2446388" y="7607"/>
                </a:lnTo>
                <a:lnTo>
                  <a:pt x="2447912" y="9131"/>
                </a:lnTo>
                <a:lnTo>
                  <a:pt x="2461615" y="9131"/>
                </a:lnTo>
                <a:lnTo>
                  <a:pt x="2463139" y="7607"/>
                </a:lnTo>
                <a:lnTo>
                  <a:pt x="2463139" y="3035"/>
                </a:lnTo>
                <a:lnTo>
                  <a:pt x="2461615" y="0"/>
                </a:lnTo>
                <a:close/>
              </a:path>
              <a:path w="3198495" h="885189">
                <a:moveTo>
                  <a:pt x="2435733" y="0"/>
                </a:moveTo>
                <a:lnTo>
                  <a:pt x="2422029" y="0"/>
                </a:lnTo>
                <a:lnTo>
                  <a:pt x="2420518" y="3035"/>
                </a:lnTo>
                <a:lnTo>
                  <a:pt x="2420518" y="7607"/>
                </a:lnTo>
                <a:lnTo>
                  <a:pt x="2422029" y="9131"/>
                </a:lnTo>
                <a:lnTo>
                  <a:pt x="2435733" y="9131"/>
                </a:lnTo>
                <a:lnTo>
                  <a:pt x="2437257" y="7607"/>
                </a:lnTo>
                <a:lnTo>
                  <a:pt x="2437257" y="3035"/>
                </a:lnTo>
                <a:lnTo>
                  <a:pt x="2435733" y="0"/>
                </a:lnTo>
                <a:close/>
              </a:path>
              <a:path w="3198495" h="885189">
                <a:moveTo>
                  <a:pt x="2409850" y="0"/>
                </a:moveTo>
                <a:lnTo>
                  <a:pt x="2397683" y="0"/>
                </a:lnTo>
                <a:lnTo>
                  <a:pt x="2396159" y="3035"/>
                </a:lnTo>
                <a:lnTo>
                  <a:pt x="2396159" y="7607"/>
                </a:lnTo>
                <a:lnTo>
                  <a:pt x="2397683" y="9131"/>
                </a:lnTo>
                <a:lnTo>
                  <a:pt x="2409850" y="9131"/>
                </a:lnTo>
                <a:lnTo>
                  <a:pt x="2412898" y="7607"/>
                </a:lnTo>
                <a:lnTo>
                  <a:pt x="2412898" y="3035"/>
                </a:lnTo>
                <a:lnTo>
                  <a:pt x="2409850" y="0"/>
                </a:lnTo>
                <a:close/>
              </a:path>
              <a:path w="3198495" h="885189">
                <a:moveTo>
                  <a:pt x="2385504" y="0"/>
                </a:moveTo>
                <a:lnTo>
                  <a:pt x="2371801" y="0"/>
                </a:lnTo>
                <a:lnTo>
                  <a:pt x="2370277" y="3035"/>
                </a:lnTo>
                <a:lnTo>
                  <a:pt x="2370277" y="7607"/>
                </a:lnTo>
                <a:lnTo>
                  <a:pt x="2371801" y="9131"/>
                </a:lnTo>
                <a:lnTo>
                  <a:pt x="2385504" y="9131"/>
                </a:lnTo>
                <a:lnTo>
                  <a:pt x="2387015" y="7607"/>
                </a:lnTo>
                <a:lnTo>
                  <a:pt x="2387015" y="3035"/>
                </a:lnTo>
                <a:lnTo>
                  <a:pt x="2385504" y="0"/>
                </a:lnTo>
                <a:close/>
              </a:path>
              <a:path w="3198495" h="885189">
                <a:moveTo>
                  <a:pt x="2359621" y="0"/>
                </a:moveTo>
                <a:lnTo>
                  <a:pt x="2347442" y="0"/>
                </a:lnTo>
                <a:lnTo>
                  <a:pt x="2344394" y="3035"/>
                </a:lnTo>
                <a:lnTo>
                  <a:pt x="2344394" y="7607"/>
                </a:lnTo>
                <a:lnTo>
                  <a:pt x="2347442" y="9131"/>
                </a:lnTo>
                <a:lnTo>
                  <a:pt x="2359621" y="9131"/>
                </a:lnTo>
                <a:lnTo>
                  <a:pt x="2361145" y="7607"/>
                </a:lnTo>
                <a:lnTo>
                  <a:pt x="2361145" y="3035"/>
                </a:lnTo>
                <a:lnTo>
                  <a:pt x="2359621" y="0"/>
                </a:lnTo>
                <a:close/>
              </a:path>
              <a:path w="3198495" h="885189">
                <a:moveTo>
                  <a:pt x="2335263" y="0"/>
                </a:moveTo>
                <a:lnTo>
                  <a:pt x="2321560" y="0"/>
                </a:lnTo>
                <a:lnTo>
                  <a:pt x="2320036" y="3035"/>
                </a:lnTo>
                <a:lnTo>
                  <a:pt x="2320036" y="7607"/>
                </a:lnTo>
                <a:lnTo>
                  <a:pt x="2321560" y="9131"/>
                </a:lnTo>
                <a:lnTo>
                  <a:pt x="2335263" y="9131"/>
                </a:lnTo>
                <a:lnTo>
                  <a:pt x="2336787" y="7607"/>
                </a:lnTo>
                <a:lnTo>
                  <a:pt x="2336787" y="3035"/>
                </a:lnTo>
                <a:lnTo>
                  <a:pt x="2335263" y="0"/>
                </a:lnTo>
                <a:close/>
              </a:path>
              <a:path w="3198495" h="885189">
                <a:moveTo>
                  <a:pt x="2309380" y="0"/>
                </a:moveTo>
                <a:lnTo>
                  <a:pt x="2295677" y="0"/>
                </a:lnTo>
                <a:lnTo>
                  <a:pt x="2294153" y="3035"/>
                </a:lnTo>
                <a:lnTo>
                  <a:pt x="2294153" y="7607"/>
                </a:lnTo>
                <a:lnTo>
                  <a:pt x="2295677" y="9131"/>
                </a:lnTo>
                <a:lnTo>
                  <a:pt x="2309380" y="9131"/>
                </a:lnTo>
                <a:lnTo>
                  <a:pt x="2310904" y="7607"/>
                </a:lnTo>
                <a:lnTo>
                  <a:pt x="2310904" y="3035"/>
                </a:lnTo>
                <a:lnTo>
                  <a:pt x="2309380" y="0"/>
                </a:lnTo>
                <a:close/>
              </a:path>
              <a:path w="3198495" h="885189">
                <a:moveTo>
                  <a:pt x="2283498" y="0"/>
                </a:moveTo>
                <a:lnTo>
                  <a:pt x="2271318" y="0"/>
                </a:lnTo>
                <a:lnTo>
                  <a:pt x="2268283" y="3035"/>
                </a:lnTo>
                <a:lnTo>
                  <a:pt x="2268283" y="7607"/>
                </a:lnTo>
                <a:lnTo>
                  <a:pt x="2271318" y="9131"/>
                </a:lnTo>
                <a:lnTo>
                  <a:pt x="2283498" y="9131"/>
                </a:lnTo>
                <a:lnTo>
                  <a:pt x="2286546" y="7607"/>
                </a:lnTo>
                <a:lnTo>
                  <a:pt x="2286546" y="3035"/>
                </a:lnTo>
                <a:lnTo>
                  <a:pt x="2283498" y="0"/>
                </a:lnTo>
                <a:close/>
              </a:path>
              <a:path w="3198495" h="885189">
                <a:moveTo>
                  <a:pt x="2259139" y="0"/>
                </a:moveTo>
                <a:lnTo>
                  <a:pt x="2245448" y="0"/>
                </a:lnTo>
                <a:lnTo>
                  <a:pt x="2243924" y="3035"/>
                </a:lnTo>
                <a:lnTo>
                  <a:pt x="2243924" y="7607"/>
                </a:lnTo>
                <a:lnTo>
                  <a:pt x="2245448" y="9131"/>
                </a:lnTo>
                <a:lnTo>
                  <a:pt x="2259139" y="9131"/>
                </a:lnTo>
                <a:lnTo>
                  <a:pt x="2260663" y="7607"/>
                </a:lnTo>
                <a:lnTo>
                  <a:pt x="2260663" y="3035"/>
                </a:lnTo>
                <a:lnTo>
                  <a:pt x="2259139" y="0"/>
                </a:lnTo>
                <a:close/>
              </a:path>
              <a:path w="3198495" h="885189">
                <a:moveTo>
                  <a:pt x="2233269" y="0"/>
                </a:moveTo>
                <a:lnTo>
                  <a:pt x="2219566" y="0"/>
                </a:lnTo>
                <a:lnTo>
                  <a:pt x="2218042" y="3035"/>
                </a:lnTo>
                <a:lnTo>
                  <a:pt x="2218042" y="7607"/>
                </a:lnTo>
                <a:lnTo>
                  <a:pt x="2219566" y="9131"/>
                </a:lnTo>
                <a:lnTo>
                  <a:pt x="2233269" y="9131"/>
                </a:lnTo>
                <a:lnTo>
                  <a:pt x="2234793" y="7607"/>
                </a:lnTo>
                <a:lnTo>
                  <a:pt x="2234793" y="3035"/>
                </a:lnTo>
                <a:lnTo>
                  <a:pt x="2233269" y="0"/>
                </a:lnTo>
                <a:close/>
              </a:path>
              <a:path w="3198495" h="885189">
                <a:moveTo>
                  <a:pt x="2207387" y="0"/>
                </a:moveTo>
                <a:lnTo>
                  <a:pt x="2195207" y="0"/>
                </a:lnTo>
                <a:lnTo>
                  <a:pt x="2193683" y="3035"/>
                </a:lnTo>
                <a:lnTo>
                  <a:pt x="2193683" y="7607"/>
                </a:lnTo>
                <a:lnTo>
                  <a:pt x="2195207" y="9131"/>
                </a:lnTo>
                <a:lnTo>
                  <a:pt x="2207387" y="9131"/>
                </a:lnTo>
                <a:lnTo>
                  <a:pt x="2210435" y="7607"/>
                </a:lnTo>
                <a:lnTo>
                  <a:pt x="2210435" y="3035"/>
                </a:lnTo>
                <a:lnTo>
                  <a:pt x="2207387" y="0"/>
                </a:lnTo>
                <a:close/>
              </a:path>
              <a:path w="3198495" h="885189">
                <a:moveTo>
                  <a:pt x="2183028" y="0"/>
                </a:moveTo>
                <a:lnTo>
                  <a:pt x="2169325" y="0"/>
                </a:lnTo>
                <a:lnTo>
                  <a:pt x="2167801" y="3035"/>
                </a:lnTo>
                <a:lnTo>
                  <a:pt x="2167801" y="7607"/>
                </a:lnTo>
                <a:lnTo>
                  <a:pt x="2169325" y="9131"/>
                </a:lnTo>
                <a:lnTo>
                  <a:pt x="2183028" y="9131"/>
                </a:lnTo>
                <a:lnTo>
                  <a:pt x="2184552" y="7607"/>
                </a:lnTo>
                <a:lnTo>
                  <a:pt x="2184552" y="3035"/>
                </a:lnTo>
                <a:lnTo>
                  <a:pt x="2183028" y="0"/>
                </a:lnTo>
                <a:close/>
              </a:path>
              <a:path w="3198495" h="885189">
                <a:moveTo>
                  <a:pt x="2157145" y="0"/>
                </a:moveTo>
                <a:lnTo>
                  <a:pt x="2144966" y="0"/>
                </a:lnTo>
                <a:lnTo>
                  <a:pt x="2141931" y="3035"/>
                </a:lnTo>
                <a:lnTo>
                  <a:pt x="2141931" y="7607"/>
                </a:lnTo>
                <a:lnTo>
                  <a:pt x="2144966" y="9131"/>
                </a:lnTo>
                <a:lnTo>
                  <a:pt x="2157145" y="9131"/>
                </a:lnTo>
                <a:lnTo>
                  <a:pt x="2158669" y="7607"/>
                </a:lnTo>
                <a:lnTo>
                  <a:pt x="2158669" y="3035"/>
                </a:lnTo>
                <a:lnTo>
                  <a:pt x="2157145" y="0"/>
                </a:lnTo>
                <a:close/>
              </a:path>
              <a:path w="3198495" h="885189">
                <a:moveTo>
                  <a:pt x="2131263" y="0"/>
                </a:moveTo>
                <a:lnTo>
                  <a:pt x="2119083" y="0"/>
                </a:lnTo>
                <a:lnTo>
                  <a:pt x="2117572" y="3035"/>
                </a:lnTo>
                <a:lnTo>
                  <a:pt x="2117572" y="7607"/>
                </a:lnTo>
                <a:lnTo>
                  <a:pt x="2119083" y="9131"/>
                </a:lnTo>
                <a:lnTo>
                  <a:pt x="2131263" y="9131"/>
                </a:lnTo>
                <a:lnTo>
                  <a:pt x="2134311" y="7607"/>
                </a:lnTo>
                <a:lnTo>
                  <a:pt x="2134311" y="3035"/>
                </a:lnTo>
                <a:lnTo>
                  <a:pt x="2131263" y="0"/>
                </a:lnTo>
                <a:close/>
              </a:path>
              <a:path w="3198495" h="885189">
                <a:moveTo>
                  <a:pt x="2106917" y="0"/>
                </a:moveTo>
                <a:lnTo>
                  <a:pt x="2093214" y="0"/>
                </a:lnTo>
                <a:lnTo>
                  <a:pt x="2091689" y="3035"/>
                </a:lnTo>
                <a:lnTo>
                  <a:pt x="2091689" y="7607"/>
                </a:lnTo>
                <a:lnTo>
                  <a:pt x="2093214" y="9131"/>
                </a:lnTo>
                <a:lnTo>
                  <a:pt x="2106917" y="9131"/>
                </a:lnTo>
                <a:lnTo>
                  <a:pt x="2108428" y="7607"/>
                </a:lnTo>
                <a:lnTo>
                  <a:pt x="2108428" y="3035"/>
                </a:lnTo>
                <a:lnTo>
                  <a:pt x="2106917" y="0"/>
                </a:lnTo>
                <a:close/>
              </a:path>
              <a:path w="3198495" h="885189">
                <a:moveTo>
                  <a:pt x="2081034" y="0"/>
                </a:moveTo>
                <a:lnTo>
                  <a:pt x="2068855" y="0"/>
                </a:lnTo>
                <a:lnTo>
                  <a:pt x="2065807" y="3035"/>
                </a:lnTo>
                <a:lnTo>
                  <a:pt x="2065807" y="7607"/>
                </a:lnTo>
                <a:lnTo>
                  <a:pt x="2068855" y="9131"/>
                </a:lnTo>
                <a:lnTo>
                  <a:pt x="2081034" y="9131"/>
                </a:lnTo>
                <a:lnTo>
                  <a:pt x="2082558" y="7607"/>
                </a:lnTo>
                <a:lnTo>
                  <a:pt x="2082558" y="3035"/>
                </a:lnTo>
                <a:lnTo>
                  <a:pt x="2081034" y="0"/>
                </a:lnTo>
                <a:close/>
              </a:path>
              <a:path w="3198495" h="885189">
                <a:moveTo>
                  <a:pt x="2056676" y="0"/>
                </a:moveTo>
                <a:lnTo>
                  <a:pt x="2042972" y="0"/>
                </a:lnTo>
                <a:lnTo>
                  <a:pt x="2041448" y="3035"/>
                </a:lnTo>
                <a:lnTo>
                  <a:pt x="2041448" y="7607"/>
                </a:lnTo>
                <a:lnTo>
                  <a:pt x="2042972" y="9131"/>
                </a:lnTo>
                <a:lnTo>
                  <a:pt x="2056676" y="9131"/>
                </a:lnTo>
                <a:lnTo>
                  <a:pt x="2058200" y="7607"/>
                </a:lnTo>
                <a:lnTo>
                  <a:pt x="2058200" y="3035"/>
                </a:lnTo>
                <a:lnTo>
                  <a:pt x="2056676" y="0"/>
                </a:lnTo>
                <a:close/>
              </a:path>
              <a:path w="3198495" h="885189">
                <a:moveTo>
                  <a:pt x="2030793" y="0"/>
                </a:moveTo>
                <a:lnTo>
                  <a:pt x="2017090" y="0"/>
                </a:lnTo>
                <a:lnTo>
                  <a:pt x="2015566" y="3035"/>
                </a:lnTo>
                <a:lnTo>
                  <a:pt x="2015566" y="7607"/>
                </a:lnTo>
                <a:lnTo>
                  <a:pt x="2017090" y="9131"/>
                </a:lnTo>
                <a:lnTo>
                  <a:pt x="2030793" y="9131"/>
                </a:lnTo>
                <a:lnTo>
                  <a:pt x="2032317" y="7607"/>
                </a:lnTo>
                <a:lnTo>
                  <a:pt x="2032317" y="3035"/>
                </a:lnTo>
                <a:lnTo>
                  <a:pt x="2030793" y="0"/>
                </a:lnTo>
                <a:close/>
              </a:path>
              <a:path w="3198495" h="885189">
                <a:moveTo>
                  <a:pt x="2004910" y="0"/>
                </a:moveTo>
                <a:lnTo>
                  <a:pt x="1992731" y="0"/>
                </a:lnTo>
                <a:lnTo>
                  <a:pt x="1989696" y="3035"/>
                </a:lnTo>
                <a:lnTo>
                  <a:pt x="1989696" y="7607"/>
                </a:lnTo>
                <a:lnTo>
                  <a:pt x="1992731" y="9131"/>
                </a:lnTo>
                <a:lnTo>
                  <a:pt x="2004910" y="9131"/>
                </a:lnTo>
                <a:lnTo>
                  <a:pt x="2007958" y="7607"/>
                </a:lnTo>
                <a:lnTo>
                  <a:pt x="2007958" y="3035"/>
                </a:lnTo>
                <a:lnTo>
                  <a:pt x="2004910" y="0"/>
                </a:lnTo>
                <a:close/>
              </a:path>
              <a:path w="3198495" h="885189">
                <a:moveTo>
                  <a:pt x="1980552" y="0"/>
                </a:moveTo>
                <a:lnTo>
                  <a:pt x="1966861" y="0"/>
                </a:lnTo>
                <a:lnTo>
                  <a:pt x="1965337" y="3035"/>
                </a:lnTo>
                <a:lnTo>
                  <a:pt x="1965337" y="7607"/>
                </a:lnTo>
                <a:lnTo>
                  <a:pt x="1966861" y="9131"/>
                </a:lnTo>
                <a:lnTo>
                  <a:pt x="1980552" y="9131"/>
                </a:lnTo>
                <a:lnTo>
                  <a:pt x="1982076" y="7607"/>
                </a:lnTo>
                <a:lnTo>
                  <a:pt x="1982076" y="3035"/>
                </a:lnTo>
                <a:lnTo>
                  <a:pt x="1980552" y="0"/>
                </a:lnTo>
                <a:close/>
              </a:path>
              <a:path w="3198495" h="885189">
                <a:moveTo>
                  <a:pt x="1954682" y="0"/>
                </a:moveTo>
                <a:lnTo>
                  <a:pt x="1940979" y="0"/>
                </a:lnTo>
                <a:lnTo>
                  <a:pt x="1939455" y="3035"/>
                </a:lnTo>
                <a:lnTo>
                  <a:pt x="1939455" y="7607"/>
                </a:lnTo>
                <a:lnTo>
                  <a:pt x="1940979" y="9131"/>
                </a:lnTo>
                <a:lnTo>
                  <a:pt x="1954682" y="9131"/>
                </a:lnTo>
                <a:lnTo>
                  <a:pt x="1956193" y="7607"/>
                </a:lnTo>
                <a:lnTo>
                  <a:pt x="1956193" y="3035"/>
                </a:lnTo>
                <a:lnTo>
                  <a:pt x="1954682" y="0"/>
                </a:lnTo>
                <a:close/>
              </a:path>
              <a:path w="3198495" h="885189">
                <a:moveTo>
                  <a:pt x="1928799" y="0"/>
                </a:moveTo>
                <a:lnTo>
                  <a:pt x="1916620" y="0"/>
                </a:lnTo>
                <a:lnTo>
                  <a:pt x="1915096" y="3035"/>
                </a:lnTo>
                <a:lnTo>
                  <a:pt x="1915096" y="7607"/>
                </a:lnTo>
                <a:lnTo>
                  <a:pt x="1916620" y="9131"/>
                </a:lnTo>
                <a:lnTo>
                  <a:pt x="1928799" y="9131"/>
                </a:lnTo>
                <a:lnTo>
                  <a:pt x="1931847" y="7607"/>
                </a:lnTo>
                <a:lnTo>
                  <a:pt x="1931847" y="3035"/>
                </a:lnTo>
                <a:lnTo>
                  <a:pt x="1928799" y="0"/>
                </a:lnTo>
                <a:close/>
              </a:path>
              <a:path w="3198495" h="885189">
                <a:moveTo>
                  <a:pt x="1904441" y="0"/>
                </a:moveTo>
                <a:lnTo>
                  <a:pt x="1890737" y="0"/>
                </a:lnTo>
                <a:lnTo>
                  <a:pt x="1889213" y="3035"/>
                </a:lnTo>
                <a:lnTo>
                  <a:pt x="1889213" y="7607"/>
                </a:lnTo>
                <a:lnTo>
                  <a:pt x="1890737" y="9131"/>
                </a:lnTo>
                <a:lnTo>
                  <a:pt x="1904441" y="9131"/>
                </a:lnTo>
                <a:lnTo>
                  <a:pt x="1905965" y="7607"/>
                </a:lnTo>
                <a:lnTo>
                  <a:pt x="1905965" y="3035"/>
                </a:lnTo>
                <a:lnTo>
                  <a:pt x="1904441" y="0"/>
                </a:lnTo>
                <a:close/>
              </a:path>
              <a:path w="3198495" h="885189">
                <a:moveTo>
                  <a:pt x="1878558" y="0"/>
                </a:moveTo>
                <a:lnTo>
                  <a:pt x="1866379" y="0"/>
                </a:lnTo>
                <a:lnTo>
                  <a:pt x="1863344" y="3035"/>
                </a:lnTo>
                <a:lnTo>
                  <a:pt x="1863344" y="7607"/>
                </a:lnTo>
                <a:lnTo>
                  <a:pt x="1866379" y="9131"/>
                </a:lnTo>
                <a:lnTo>
                  <a:pt x="1878558" y="9131"/>
                </a:lnTo>
                <a:lnTo>
                  <a:pt x="1880082" y="7607"/>
                </a:lnTo>
                <a:lnTo>
                  <a:pt x="1880082" y="3035"/>
                </a:lnTo>
                <a:lnTo>
                  <a:pt x="1878558" y="0"/>
                </a:lnTo>
                <a:close/>
              </a:path>
              <a:path w="3198495" h="885189">
                <a:moveTo>
                  <a:pt x="1852676" y="0"/>
                </a:moveTo>
                <a:lnTo>
                  <a:pt x="1840496" y="0"/>
                </a:lnTo>
                <a:lnTo>
                  <a:pt x="1838985" y="3035"/>
                </a:lnTo>
                <a:lnTo>
                  <a:pt x="1838985" y="7607"/>
                </a:lnTo>
                <a:lnTo>
                  <a:pt x="1840496" y="9131"/>
                </a:lnTo>
                <a:lnTo>
                  <a:pt x="1852676" y="9131"/>
                </a:lnTo>
                <a:lnTo>
                  <a:pt x="1855724" y="7607"/>
                </a:lnTo>
                <a:lnTo>
                  <a:pt x="1855724" y="3035"/>
                </a:lnTo>
                <a:lnTo>
                  <a:pt x="1852676" y="0"/>
                </a:lnTo>
                <a:close/>
              </a:path>
              <a:path w="3198495" h="885189">
                <a:moveTo>
                  <a:pt x="1828330" y="0"/>
                </a:moveTo>
                <a:lnTo>
                  <a:pt x="1814626" y="0"/>
                </a:lnTo>
                <a:lnTo>
                  <a:pt x="1813102" y="3035"/>
                </a:lnTo>
                <a:lnTo>
                  <a:pt x="1813102" y="7607"/>
                </a:lnTo>
                <a:lnTo>
                  <a:pt x="1814626" y="9131"/>
                </a:lnTo>
                <a:lnTo>
                  <a:pt x="1828330" y="9131"/>
                </a:lnTo>
                <a:lnTo>
                  <a:pt x="1829841" y="7607"/>
                </a:lnTo>
                <a:lnTo>
                  <a:pt x="1829841" y="3035"/>
                </a:lnTo>
                <a:lnTo>
                  <a:pt x="1828330" y="0"/>
                </a:lnTo>
                <a:close/>
              </a:path>
              <a:path w="3198495" h="885189">
                <a:moveTo>
                  <a:pt x="1802447" y="0"/>
                </a:moveTo>
                <a:lnTo>
                  <a:pt x="1790268" y="0"/>
                </a:lnTo>
                <a:lnTo>
                  <a:pt x="1787220" y="3035"/>
                </a:lnTo>
                <a:lnTo>
                  <a:pt x="1787220" y="7607"/>
                </a:lnTo>
                <a:lnTo>
                  <a:pt x="1790268" y="9131"/>
                </a:lnTo>
                <a:lnTo>
                  <a:pt x="1802447" y="9131"/>
                </a:lnTo>
                <a:lnTo>
                  <a:pt x="1803971" y="7607"/>
                </a:lnTo>
                <a:lnTo>
                  <a:pt x="1803971" y="3035"/>
                </a:lnTo>
                <a:lnTo>
                  <a:pt x="1802447" y="0"/>
                </a:lnTo>
                <a:close/>
              </a:path>
              <a:path w="3198495" h="885189">
                <a:moveTo>
                  <a:pt x="1778088" y="0"/>
                </a:moveTo>
                <a:lnTo>
                  <a:pt x="1764385" y="0"/>
                </a:lnTo>
                <a:lnTo>
                  <a:pt x="1762861" y="3035"/>
                </a:lnTo>
                <a:lnTo>
                  <a:pt x="1762861" y="7607"/>
                </a:lnTo>
                <a:lnTo>
                  <a:pt x="1764385" y="9131"/>
                </a:lnTo>
                <a:lnTo>
                  <a:pt x="1778088" y="9131"/>
                </a:lnTo>
                <a:lnTo>
                  <a:pt x="1779612" y="7607"/>
                </a:lnTo>
                <a:lnTo>
                  <a:pt x="1779612" y="3035"/>
                </a:lnTo>
                <a:lnTo>
                  <a:pt x="1778088" y="0"/>
                </a:lnTo>
                <a:close/>
              </a:path>
              <a:path w="3198495" h="885189">
                <a:moveTo>
                  <a:pt x="1752206" y="0"/>
                </a:moveTo>
                <a:lnTo>
                  <a:pt x="1738502" y="0"/>
                </a:lnTo>
                <a:lnTo>
                  <a:pt x="1736978" y="3035"/>
                </a:lnTo>
                <a:lnTo>
                  <a:pt x="1736978" y="7607"/>
                </a:lnTo>
                <a:lnTo>
                  <a:pt x="1738502" y="9131"/>
                </a:lnTo>
                <a:lnTo>
                  <a:pt x="1752206" y="9131"/>
                </a:lnTo>
                <a:lnTo>
                  <a:pt x="1753730" y="7607"/>
                </a:lnTo>
                <a:lnTo>
                  <a:pt x="1753730" y="3035"/>
                </a:lnTo>
                <a:lnTo>
                  <a:pt x="1752206" y="0"/>
                </a:lnTo>
                <a:close/>
              </a:path>
              <a:path w="3198495" h="885189">
                <a:moveTo>
                  <a:pt x="1726323" y="0"/>
                </a:moveTo>
                <a:lnTo>
                  <a:pt x="1714144" y="0"/>
                </a:lnTo>
                <a:lnTo>
                  <a:pt x="1711109" y="3035"/>
                </a:lnTo>
                <a:lnTo>
                  <a:pt x="1711109" y="7607"/>
                </a:lnTo>
                <a:lnTo>
                  <a:pt x="1714144" y="9131"/>
                </a:lnTo>
                <a:lnTo>
                  <a:pt x="1726323" y="9131"/>
                </a:lnTo>
                <a:lnTo>
                  <a:pt x="1729371" y="7607"/>
                </a:lnTo>
                <a:lnTo>
                  <a:pt x="1729371" y="3035"/>
                </a:lnTo>
                <a:lnTo>
                  <a:pt x="1726323" y="0"/>
                </a:lnTo>
                <a:close/>
              </a:path>
              <a:path w="3198495" h="885189">
                <a:moveTo>
                  <a:pt x="1701965" y="0"/>
                </a:moveTo>
                <a:lnTo>
                  <a:pt x="1688274" y="0"/>
                </a:lnTo>
                <a:lnTo>
                  <a:pt x="1686750" y="3035"/>
                </a:lnTo>
                <a:lnTo>
                  <a:pt x="1686750" y="7607"/>
                </a:lnTo>
                <a:lnTo>
                  <a:pt x="1688274" y="9131"/>
                </a:lnTo>
                <a:lnTo>
                  <a:pt x="1701965" y="9131"/>
                </a:lnTo>
                <a:lnTo>
                  <a:pt x="1703489" y="7607"/>
                </a:lnTo>
                <a:lnTo>
                  <a:pt x="1703489" y="3035"/>
                </a:lnTo>
                <a:lnTo>
                  <a:pt x="1701965" y="0"/>
                </a:lnTo>
                <a:close/>
              </a:path>
              <a:path w="3198495" h="885189">
                <a:moveTo>
                  <a:pt x="1676095" y="0"/>
                </a:moveTo>
                <a:lnTo>
                  <a:pt x="1662391" y="0"/>
                </a:lnTo>
                <a:lnTo>
                  <a:pt x="1660867" y="3035"/>
                </a:lnTo>
                <a:lnTo>
                  <a:pt x="1660867" y="7607"/>
                </a:lnTo>
                <a:lnTo>
                  <a:pt x="1662391" y="9131"/>
                </a:lnTo>
                <a:lnTo>
                  <a:pt x="1676095" y="9131"/>
                </a:lnTo>
                <a:lnTo>
                  <a:pt x="1677619" y="7607"/>
                </a:lnTo>
                <a:lnTo>
                  <a:pt x="1677619" y="3035"/>
                </a:lnTo>
                <a:lnTo>
                  <a:pt x="1676095" y="0"/>
                </a:lnTo>
                <a:close/>
              </a:path>
              <a:path w="3198495" h="885189">
                <a:moveTo>
                  <a:pt x="1650212" y="0"/>
                </a:moveTo>
                <a:lnTo>
                  <a:pt x="1638033" y="0"/>
                </a:lnTo>
                <a:lnTo>
                  <a:pt x="1636509" y="3035"/>
                </a:lnTo>
                <a:lnTo>
                  <a:pt x="1636509" y="7607"/>
                </a:lnTo>
                <a:lnTo>
                  <a:pt x="1638033" y="9131"/>
                </a:lnTo>
                <a:lnTo>
                  <a:pt x="1650212" y="9131"/>
                </a:lnTo>
                <a:lnTo>
                  <a:pt x="1653260" y="7607"/>
                </a:lnTo>
                <a:lnTo>
                  <a:pt x="1653260" y="3035"/>
                </a:lnTo>
                <a:lnTo>
                  <a:pt x="1650212" y="0"/>
                </a:lnTo>
                <a:close/>
              </a:path>
              <a:path w="3198495" h="885189">
                <a:moveTo>
                  <a:pt x="1625853" y="0"/>
                </a:moveTo>
                <a:lnTo>
                  <a:pt x="1612150" y="0"/>
                </a:lnTo>
                <a:lnTo>
                  <a:pt x="1610626" y="3035"/>
                </a:lnTo>
                <a:lnTo>
                  <a:pt x="1610626" y="7607"/>
                </a:lnTo>
                <a:lnTo>
                  <a:pt x="1612150" y="9131"/>
                </a:lnTo>
                <a:lnTo>
                  <a:pt x="1625853" y="9131"/>
                </a:lnTo>
                <a:lnTo>
                  <a:pt x="1627377" y="7607"/>
                </a:lnTo>
                <a:lnTo>
                  <a:pt x="1627377" y="3035"/>
                </a:lnTo>
                <a:lnTo>
                  <a:pt x="1625853" y="0"/>
                </a:lnTo>
                <a:close/>
              </a:path>
              <a:path w="3198495" h="885189">
                <a:moveTo>
                  <a:pt x="1599971" y="0"/>
                </a:moveTo>
                <a:lnTo>
                  <a:pt x="1587792" y="0"/>
                </a:lnTo>
                <a:lnTo>
                  <a:pt x="1584744" y="3035"/>
                </a:lnTo>
                <a:lnTo>
                  <a:pt x="1584744" y="7607"/>
                </a:lnTo>
                <a:lnTo>
                  <a:pt x="1587792" y="9131"/>
                </a:lnTo>
                <a:lnTo>
                  <a:pt x="1599971" y="9131"/>
                </a:lnTo>
                <a:lnTo>
                  <a:pt x="1601495" y="7607"/>
                </a:lnTo>
                <a:lnTo>
                  <a:pt x="1601495" y="3035"/>
                </a:lnTo>
                <a:lnTo>
                  <a:pt x="1599971" y="0"/>
                </a:lnTo>
                <a:close/>
              </a:path>
              <a:path w="3198495" h="885189">
                <a:moveTo>
                  <a:pt x="1575612" y="0"/>
                </a:moveTo>
                <a:lnTo>
                  <a:pt x="1561909" y="0"/>
                </a:lnTo>
                <a:lnTo>
                  <a:pt x="1560398" y="3035"/>
                </a:lnTo>
                <a:lnTo>
                  <a:pt x="1560398" y="7607"/>
                </a:lnTo>
                <a:lnTo>
                  <a:pt x="1561909" y="9131"/>
                </a:lnTo>
                <a:lnTo>
                  <a:pt x="1575612" y="9131"/>
                </a:lnTo>
                <a:lnTo>
                  <a:pt x="1577136" y="7607"/>
                </a:lnTo>
                <a:lnTo>
                  <a:pt x="1577136" y="3035"/>
                </a:lnTo>
                <a:lnTo>
                  <a:pt x="1575612" y="0"/>
                </a:lnTo>
                <a:close/>
              </a:path>
              <a:path w="3198495" h="885189">
                <a:moveTo>
                  <a:pt x="1549742" y="0"/>
                </a:moveTo>
                <a:lnTo>
                  <a:pt x="1536039" y="0"/>
                </a:lnTo>
                <a:lnTo>
                  <a:pt x="1534515" y="3035"/>
                </a:lnTo>
                <a:lnTo>
                  <a:pt x="1534515" y="7607"/>
                </a:lnTo>
                <a:lnTo>
                  <a:pt x="1536039" y="9131"/>
                </a:lnTo>
                <a:lnTo>
                  <a:pt x="1549742" y="9131"/>
                </a:lnTo>
                <a:lnTo>
                  <a:pt x="1551254" y="7607"/>
                </a:lnTo>
                <a:lnTo>
                  <a:pt x="1551254" y="3035"/>
                </a:lnTo>
                <a:lnTo>
                  <a:pt x="1549742" y="0"/>
                </a:lnTo>
                <a:close/>
              </a:path>
              <a:path w="3198495" h="885189">
                <a:moveTo>
                  <a:pt x="1523860" y="0"/>
                </a:moveTo>
                <a:lnTo>
                  <a:pt x="1511681" y="0"/>
                </a:lnTo>
                <a:lnTo>
                  <a:pt x="1508633" y="3035"/>
                </a:lnTo>
                <a:lnTo>
                  <a:pt x="1508633" y="7607"/>
                </a:lnTo>
                <a:lnTo>
                  <a:pt x="1511681" y="9131"/>
                </a:lnTo>
                <a:lnTo>
                  <a:pt x="1523860" y="9131"/>
                </a:lnTo>
                <a:lnTo>
                  <a:pt x="1525384" y="7607"/>
                </a:lnTo>
                <a:lnTo>
                  <a:pt x="1525384" y="3035"/>
                </a:lnTo>
                <a:lnTo>
                  <a:pt x="1523860" y="0"/>
                </a:lnTo>
                <a:close/>
              </a:path>
              <a:path w="3198495" h="885189">
                <a:moveTo>
                  <a:pt x="1499501" y="0"/>
                </a:moveTo>
                <a:lnTo>
                  <a:pt x="1485798" y="0"/>
                </a:lnTo>
                <a:lnTo>
                  <a:pt x="1484274" y="3035"/>
                </a:lnTo>
                <a:lnTo>
                  <a:pt x="1484274" y="7607"/>
                </a:lnTo>
                <a:lnTo>
                  <a:pt x="1485798" y="9131"/>
                </a:lnTo>
                <a:lnTo>
                  <a:pt x="1499501" y="9131"/>
                </a:lnTo>
                <a:lnTo>
                  <a:pt x="1501025" y="7607"/>
                </a:lnTo>
                <a:lnTo>
                  <a:pt x="1501025" y="3035"/>
                </a:lnTo>
                <a:lnTo>
                  <a:pt x="1499501" y="0"/>
                </a:lnTo>
                <a:close/>
              </a:path>
              <a:path w="3198495" h="885189">
                <a:moveTo>
                  <a:pt x="1473619" y="0"/>
                </a:moveTo>
                <a:lnTo>
                  <a:pt x="1459915" y="0"/>
                </a:lnTo>
                <a:lnTo>
                  <a:pt x="1458391" y="3035"/>
                </a:lnTo>
                <a:lnTo>
                  <a:pt x="1458391" y="7607"/>
                </a:lnTo>
                <a:lnTo>
                  <a:pt x="1459915" y="9131"/>
                </a:lnTo>
                <a:lnTo>
                  <a:pt x="1473619" y="9131"/>
                </a:lnTo>
                <a:lnTo>
                  <a:pt x="1475143" y="7607"/>
                </a:lnTo>
                <a:lnTo>
                  <a:pt x="1475143" y="3035"/>
                </a:lnTo>
                <a:lnTo>
                  <a:pt x="1473619" y="0"/>
                </a:lnTo>
                <a:close/>
              </a:path>
              <a:path w="3198495" h="885189">
                <a:moveTo>
                  <a:pt x="1447736" y="0"/>
                </a:moveTo>
                <a:lnTo>
                  <a:pt x="1435557" y="0"/>
                </a:lnTo>
                <a:lnTo>
                  <a:pt x="1432521" y="3035"/>
                </a:lnTo>
                <a:lnTo>
                  <a:pt x="1432521" y="7607"/>
                </a:lnTo>
                <a:lnTo>
                  <a:pt x="1435557" y="9131"/>
                </a:lnTo>
                <a:lnTo>
                  <a:pt x="1447736" y="9131"/>
                </a:lnTo>
                <a:lnTo>
                  <a:pt x="1450784" y="7607"/>
                </a:lnTo>
                <a:lnTo>
                  <a:pt x="1450784" y="3035"/>
                </a:lnTo>
                <a:lnTo>
                  <a:pt x="1447736" y="0"/>
                </a:lnTo>
                <a:close/>
              </a:path>
              <a:path w="3198495" h="885189">
                <a:moveTo>
                  <a:pt x="1423377" y="0"/>
                </a:moveTo>
                <a:lnTo>
                  <a:pt x="1409687" y="0"/>
                </a:lnTo>
                <a:lnTo>
                  <a:pt x="1408163" y="3035"/>
                </a:lnTo>
                <a:lnTo>
                  <a:pt x="1408163" y="7607"/>
                </a:lnTo>
                <a:lnTo>
                  <a:pt x="1409687" y="9131"/>
                </a:lnTo>
                <a:lnTo>
                  <a:pt x="1423377" y="9131"/>
                </a:lnTo>
                <a:lnTo>
                  <a:pt x="1424901" y="7607"/>
                </a:lnTo>
                <a:lnTo>
                  <a:pt x="1424901" y="3035"/>
                </a:lnTo>
                <a:lnTo>
                  <a:pt x="1423377" y="0"/>
                </a:lnTo>
                <a:close/>
              </a:path>
              <a:path w="3198495" h="885189">
                <a:moveTo>
                  <a:pt x="1397508" y="0"/>
                </a:moveTo>
                <a:lnTo>
                  <a:pt x="1383804" y="0"/>
                </a:lnTo>
                <a:lnTo>
                  <a:pt x="1382280" y="3035"/>
                </a:lnTo>
                <a:lnTo>
                  <a:pt x="1382280" y="7607"/>
                </a:lnTo>
                <a:lnTo>
                  <a:pt x="1383804" y="9131"/>
                </a:lnTo>
                <a:lnTo>
                  <a:pt x="1397508" y="9131"/>
                </a:lnTo>
                <a:lnTo>
                  <a:pt x="1399032" y="7607"/>
                </a:lnTo>
                <a:lnTo>
                  <a:pt x="1399032" y="3035"/>
                </a:lnTo>
                <a:lnTo>
                  <a:pt x="1397508" y="0"/>
                </a:lnTo>
                <a:close/>
              </a:path>
              <a:path w="3198495" h="885189">
                <a:moveTo>
                  <a:pt x="1371625" y="0"/>
                </a:moveTo>
                <a:lnTo>
                  <a:pt x="1359446" y="0"/>
                </a:lnTo>
                <a:lnTo>
                  <a:pt x="1357922" y="3035"/>
                </a:lnTo>
                <a:lnTo>
                  <a:pt x="1357922" y="7607"/>
                </a:lnTo>
                <a:lnTo>
                  <a:pt x="1359446" y="9131"/>
                </a:lnTo>
                <a:lnTo>
                  <a:pt x="1371625" y="9131"/>
                </a:lnTo>
                <a:lnTo>
                  <a:pt x="1374673" y="7607"/>
                </a:lnTo>
                <a:lnTo>
                  <a:pt x="1374673" y="3035"/>
                </a:lnTo>
                <a:lnTo>
                  <a:pt x="1371625" y="0"/>
                </a:lnTo>
                <a:close/>
              </a:path>
              <a:path w="3198495" h="885189">
                <a:moveTo>
                  <a:pt x="1347266" y="0"/>
                </a:moveTo>
                <a:lnTo>
                  <a:pt x="1333563" y="0"/>
                </a:lnTo>
                <a:lnTo>
                  <a:pt x="1332039" y="3035"/>
                </a:lnTo>
                <a:lnTo>
                  <a:pt x="1332039" y="7607"/>
                </a:lnTo>
                <a:lnTo>
                  <a:pt x="1333563" y="9131"/>
                </a:lnTo>
                <a:lnTo>
                  <a:pt x="1347266" y="9131"/>
                </a:lnTo>
                <a:lnTo>
                  <a:pt x="1348790" y="7607"/>
                </a:lnTo>
                <a:lnTo>
                  <a:pt x="1348790" y="3035"/>
                </a:lnTo>
                <a:lnTo>
                  <a:pt x="1347266" y="0"/>
                </a:lnTo>
                <a:close/>
              </a:path>
              <a:path w="3198495" h="885189">
                <a:moveTo>
                  <a:pt x="1321384" y="0"/>
                </a:moveTo>
                <a:lnTo>
                  <a:pt x="1309204" y="0"/>
                </a:lnTo>
                <a:lnTo>
                  <a:pt x="1306156" y="3035"/>
                </a:lnTo>
                <a:lnTo>
                  <a:pt x="1306156" y="7607"/>
                </a:lnTo>
                <a:lnTo>
                  <a:pt x="1309204" y="9131"/>
                </a:lnTo>
                <a:lnTo>
                  <a:pt x="1321384" y="9131"/>
                </a:lnTo>
                <a:lnTo>
                  <a:pt x="1322908" y="7607"/>
                </a:lnTo>
                <a:lnTo>
                  <a:pt x="1322908" y="3035"/>
                </a:lnTo>
                <a:lnTo>
                  <a:pt x="1321384" y="0"/>
                </a:lnTo>
                <a:close/>
              </a:path>
              <a:path w="3198495" h="885189">
                <a:moveTo>
                  <a:pt x="1297025" y="0"/>
                </a:moveTo>
                <a:lnTo>
                  <a:pt x="1283322" y="0"/>
                </a:lnTo>
                <a:lnTo>
                  <a:pt x="1281811" y="3035"/>
                </a:lnTo>
                <a:lnTo>
                  <a:pt x="1281811" y="7607"/>
                </a:lnTo>
                <a:lnTo>
                  <a:pt x="1283322" y="9131"/>
                </a:lnTo>
                <a:lnTo>
                  <a:pt x="1297025" y="9131"/>
                </a:lnTo>
                <a:lnTo>
                  <a:pt x="1298549" y="7607"/>
                </a:lnTo>
                <a:lnTo>
                  <a:pt x="1298549" y="3035"/>
                </a:lnTo>
                <a:lnTo>
                  <a:pt x="1297025" y="0"/>
                </a:lnTo>
                <a:close/>
              </a:path>
              <a:path w="3198495" h="885189">
                <a:moveTo>
                  <a:pt x="1271155" y="0"/>
                </a:moveTo>
                <a:lnTo>
                  <a:pt x="1257452" y="0"/>
                </a:lnTo>
                <a:lnTo>
                  <a:pt x="1255928" y="3035"/>
                </a:lnTo>
                <a:lnTo>
                  <a:pt x="1255928" y="7607"/>
                </a:lnTo>
                <a:lnTo>
                  <a:pt x="1257452" y="9131"/>
                </a:lnTo>
                <a:lnTo>
                  <a:pt x="1271155" y="9131"/>
                </a:lnTo>
                <a:lnTo>
                  <a:pt x="1272667" y="7607"/>
                </a:lnTo>
                <a:lnTo>
                  <a:pt x="1272667" y="3035"/>
                </a:lnTo>
                <a:lnTo>
                  <a:pt x="1271155" y="0"/>
                </a:lnTo>
                <a:close/>
              </a:path>
              <a:path w="3198495" h="885189">
                <a:moveTo>
                  <a:pt x="1245273" y="0"/>
                </a:moveTo>
                <a:lnTo>
                  <a:pt x="1233093" y="0"/>
                </a:lnTo>
                <a:lnTo>
                  <a:pt x="1230045" y="3035"/>
                </a:lnTo>
                <a:lnTo>
                  <a:pt x="1230045" y="7607"/>
                </a:lnTo>
                <a:lnTo>
                  <a:pt x="1233093" y="9131"/>
                </a:lnTo>
                <a:lnTo>
                  <a:pt x="1245273" y="9131"/>
                </a:lnTo>
                <a:lnTo>
                  <a:pt x="1246797" y="7607"/>
                </a:lnTo>
                <a:lnTo>
                  <a:pt x="1246797" y="3035"/>
                </a:lnTo>
                <a:lnTo>
                  <a:pt x="1245273" y="0"/>
                </a:lnTo>
                <a:close/>
              </a:path>
              <a:path w="3198495" h="885189">
                <a:moveTo>
                  <a:pt x="1220914" y="0"/>
                </a:moveTo>
                <a:lnTo>
                  <a:pt x="1207211" y="0"/>
                </a:lnTo>
                <a:lnTo>
                  <a:pt x="1205687" y="3035"/>
                </a:lnTo>
                <a:lnTo>
                  <a:pt x="1205687" y="7607"/>
                </a:lnTo>
                <a:lnTo>
                  <a:pt x="1207211" y="9131"/>
                </a:lnTo>
                <a:lnTo>
                  <a:pt x="1220914" y="9131"/>
                </a:lnTo>
                <a:lnTo>
                  <a:pt x="1222438" y="7607"/>
                </a:lnTo>
                <a:lnTo>
                  <a:pt x="1222438" y="3035"/>
                </a:lnTo>
                <a:lnTo>
                  <a:pt x="1220914" y="0"/>
                </a:lnTo>
                <a:close/>
              </a:path>
              <a:path w="3198495" h="885189">
                <a:moveTo>
                  <a:pt x="1195031" y="0"/>
                </a:moveTo>
                <a:lnTo>
                  <a:pt x="1181328" y="0"/>
                </a:lnTo>
                <a:lnTo>
                  <a:pt x="1179804" y="3035"/>
                </a:lnTo>
                <a:lnTo>
                  <a:pt x="1179804" y="7607"/>
                </a:lnTo>
                <a:lnTo>
                  <a:pt x="1181328" y="9131"/>
                </a:lnTo>
                <a:lnTo>
                  <a:pt x="1195031" y="9131"/>
                </a:lnTo>
                <a:lnTo>
                  <a:pt x="1196555" y="7607"/>
                </a:lnTo>
                <a:lnTo>
                  <a:pt x="1196555" y="3035"/>
                </a:lnTo>
                <a:lnTo>
                  <a:pt x="1195031" y="0"/>
                </a:lnTo>
                <a:close/>
              </a:path>
              <a:path w="3198495" h="885189">
                <a:moveTo>
                  <a:pt x="1169149" y="0"/>
                </a:moveTo>
                <a:lnTo>
                  <a:pt x="1156970" y="0"/>
                </a:lnTo>
                <a:lnTo>
                  <a:pt x="1153934" y="3035"/>
                </a:lnTo>
                <a:lnTo>
                  <a:pt x="1153934" y="7607"/>
                </a:lnTo>
                <a:lnTo>
                  <a:pt x="1156970" y="9131"/>
                </a:lnTo>
                <a:lnTo>
                  <a:pt x="1169149" y="9131"/>
                </a:lnTo>
                <a:lnTo>
                  <a:pt x="1172197" y="7607"/>
                </a:lnTo>
                <a:lnTo>
                  <a:pt x="1172197" y="3035"/>
                </a:lnTo>
                <a:lnTo>
                  <a:pt x="1169149" y="0"/>
                </a:lnTo>
                <a:close/>
              </a:path>
              <a:path w="3198495" h="885189">
                <a:moveTo>
                  <a:pt x="1144790" y="0"/>
                </a:moveTo>
                <a:lnTo>
                  <a:pt x="1131100" y="0"/>
                </a:lnTo>
                <a:lnTo>
                  <a:pt x="1129576" y="3035"/>
                </a:lnTo>
                <a:lnTo>
                  <a:pt x="1129576" y="7607"/>
                </a:lnTo>
                <a:lnTo>
                  <a:pt x="1131100" y="9131"/>
                </a:lnTo>
                <a:lnTo>
                  <a:pt x="1144790" y="9131"/>
                </a:lnTo>
                <a:lnTo>
                  <a:pt x="1146314" y="7607"/>
                </a:lnTo>
                <a:lnTo>
                  <a:pt x="1146314" y="3035"/>
                </a:lnTo>
                <a:lnTo>
                  <a:pt x="1144790" y="0"/>
                </a:lnTo>
                <a:close/>
              </a:path>
              <a:path w="3198495" h="885189">
                <a:moveTo>
                  <a:pt x="1118920" y="0"/>
                </a:moveTo>
                <a:lnTo>
                  <a:pt x="1105217" y="0"/>
                </a:lnTo>
                <a:lnTo>
                  <a:pt x="1103693" y="3035"/>
                </a:lnTo>
                <a:lnTo>
                  <a:pt x="1103693" y="7607"/>
                </a:lnTo>
                <a:lnTo>
                  <a:pt x="1105217" y="9131"/>
                </a:lnTo>
                <a:lnTo>
                  <a:pt x="1118920" y="9131"/>
                </a:lnTo>
                <a:lnTo>
                  <a:pt x="1120432" y="7607"/>
                </a:lnTo>
                <a:lnTo>
                  <a:pt x="1120432" y="3035"/>
                </a:lnTo>
                <a:lnTo>
                  <a:pt x="1118920" y="0"/>
                </a:lnTo>
                <a:close/>
              </a:path>
              <a:path w="3198495" h="885189">
                <a:moveTo>
                  <a:pt x="1093038" y="0"/>
                </a:moveTo>
                <a:lnTo>
                  <a:pt x="1080858" y="0"/>
                </a:lnTo>
                <a:lnTo>
                  <a:pt x="1079334" y="3035"/>
                </a:lnTo>
                <a:lnTo>
                  <a:pt x="1079334" y="7607"/>
                </a:lnTo>
                <a:lnTo>
                  <a:pt x="1080858" y="9131"/>
                </a:lnTo>
                <a:lnTo>
                  <a:pt x="1093038" y="9131"/>
                </a:lnTo>
                <a:lnTo>
                  <a:pt x="1096086" y="7607"/>
                </a:lnTo>
                <a:lnTo>
                  <a:pt x="1096086" y="3035"/>
                </a:lnTo>
                <a:lnTo>
                  <a:pt x="1093038" y="0"/>
                </a:lnTo>
                <a:close/>
              </a:path>
              <a:path w="3198495" h="885189">
                <a:moveTo>
                  <a:pt x="1068679" y="0"/>
                </a:moveTo>
                <a:lnTo>
                  <a:pt x="1054976" y="0"/>
                </a:lnTo>
                <a:lnTo>
                  <a:pt x="1053452" y="3035"/>
                </a:lnTo>
                <a:lnTo>
                  <a:pt x="1053452" y="7607"/>
                </a:lnTo>
                <a:lnTo>
                  <a:pt x="1054976" y="9131"/>
                </a:lnTo>
                <a:lnTo>
                  <a:pt x="1068679" y="9131"/>
                </a:lnTo>
                <a:lnTo>
                  <a:pt x="1070203" y="7607"/>
                </a:lnTo>
                <a:lnTo>
                  <a:pt x="1070203" y="3035"/>
                </a:lnTo>
                <a:lnTo>
                  <a:pt x="1068679" y="0"/>
                </a:lnTo>
                <a:close/>
              </a:path>
              <a:path w="3198495" h="885189">
                <a:moveTo>
                  <a:pt x="1042797" y="0"/>
                </a:moveTo>
                <a:lnTo>
                  <a:pt x="1030617" y="0"/>
                </a:lnTo>
                <a:lnTo>
                  <a:pt x="1027569" y="3035"/>
                </a:lnTo>
                <a:lnTo>
                  <a:pt x="1027569" y="7607"/>
                </a:lnTo>
                <a:lnTo>
                  <a:pt x="1030617" y="9131"/>
                </a:lnTo>
                <a:lnTo>
                  <a:pt x="1042797" y="9131"/>
                </a:lnTo>
                <a:lnTo>
                  <a:pt x="1044320" y="7607"/>
                </a:lnTo>
                <a:lnTo>
                  <a:pt x="1044320" y="3035"/>
                </a:lnTo>
                <a:lnTo>
                  <a:pt x="1042797" y="0"/>
                </a:lnTo>
                <a:close/>
              </a:path>
              <a:path w="3198495" h="885189">
                <a:moveTo>
                  <a:pt x="1018438" y="0"/>
                </a:moveTo>
                <a:lnTo>
                  <a:pt x="1004735" y="0"/>
                </a:lnTo>
                <a:lnTo>
                  <a:pt x="1003223" y="3035"/>
                </a:lnTo>
                <a:lnTo>
                  <a:pt x="1003223" y="7607"/>
                </a:lnTo>
                <a:lnTo>
                  <a:pt x="1004735" y="9131"/>
                </a:lnTo>
                <a:lnTo>
                  <a:pt x="1018438" y="9131"/>
                </a:lnTo>
                <a:lnTo>
                  <a:pt x="1019962" y="7607"/>
                </a:lnTo>
                <a:lnTo>
                  <a:pt x="1019962" y="3035"/>
                </a:lnTo>
                <a:lnTo>
                  <a:pt x="1018438" y="0"/>
                </a:lnTo>
                <a:close/>
              </a:path>
              <a:path w="3198495" h="885189">
                <a:moveTo>
                  <a:pt x="992568" y="0"/>
                </a:moveTo>
                <a:lnTo>
                  <a:pt x="978865" y="0"/>
                </a:lnTo>
                <a:lnTo>
                  <a:pt x="977341" y="3035"/>
                </a:lnTo>
                <a:lnTo>
                  <a:pt x="977341" y="7607"/>
                </a:lnTo>
                <a:lnTo>
                  <a:pt x="978865" y="9131"/>
                </a:lnTo>
                <a:lnTo>
                  <a:pt x="992568" y="9131"/>
                </a:lnTo>
                <a:lnTo>
                  <a:pt x="994079" y="7607"/>
                </a:lnTo>
                <a:lnTo>
                  <a:pt x="994079" y="3035"/>
                </a:lnTo>
                <a:lnTo>
                  <a:pt x="992568" y="0"/>
                </a:lnTo>
                <a:close/>
              </a:path>
              <a:path w="3198495" h="885189">
                <a:moveTo>
                  <a:pt x="966685" y="0"/>
                </a:moveTo>
                <a:lnTo>
                  <a:pt x="954506" y="0"/>
                </a:lnTo>
                <a:lnTo>
                  <a:pt x="951458" y="3035"/>
                </a:lnTo>
                <a:lnTo>
                  <a:pt x="951458" y="7607"/>
                </a:lnTo>
                <a:lnTo>
                  <a:pt x="954506" y="9131"/>
                </a:lnTo>
                <a:lnTo>
                  <a:pt x="966685" y="9131"/>
                </a:lnTo>
                <a:lnTo>
                  <a:pt x="968209" y="7607"/>
                </a:lnTo>
                <a:lnTo>
                  <a:pt x="968209" y="3035"/>
                </a:lnTo>
                <a:lnTo>
                  <a:pt x="966685" y="0"/>
                </a:lnTo>
                <a:close/>
              </a:path>
              <a:path w="3198495" h="885189">
                <a:moveTo>
                  <a:pt x="942327" y="0"/>
                </a:moveTo>
                <a:lnTo>
                  <a:pt x="928623" y="0"/>
                </a:lnTo>
                <a:lnTo>
                  <a:pt x="927100" y="3035"/>
                </a:lnTo>
                <a:lnTo>
                  <a:pt x="927100" y="7607"/>
                </a:lnTo>
                <a:lnTo>
                  <a:pt x="928623" y="9131"/>
                </a:lnTo>
                <a:lnTo>
                  <a:pt x="942327" y="9131"/>
                </a:lnTo>
                <a:lnTo>
                  <a:pt x="943851" y="7607"/>
                </a:lnTo>
                <a:lnTo>
                  <a:pt x="943851" y="3035"/>
                </a:lnTo>
                <a:lnTo>
                  <a:pt x="942327" y="0"/>
                </a:lnTo>
                <a:close/>
              </a:path>
              <a:path w="3198495" h="885189">
                <a:moveTo>
                  <a:pt x="916444" y="0"/>
                </a:moveTo>
                <a:lnTo>
                  <a:pt x="902741" y="0"/>
                </a:lnTo>
                <a:lnTo>
                  <a:pt x="901217" y="3035"/>
                </a:lnTo>
                <a:lnTo>
                  <a:pt x="901217" y="7607"/>
                </a:lnTo>
                <a:lnTo>
                  <a:pt x="902741" y="9131"/>
                </a:lnTo>
                <a:lnTo>
                  <a:pt x="916444" y="9131"/>
                </a:lnTo>
                <a:lnTo>
                  <a:pt x="917968" y="7607"/>
                </a:lnTo>
                <a:lnTo>
                  <a:pt x="917968" y="3035"/>
                </a:lnTo>
                <a:lnTo>
                  <a:pt x="916444" y="0"/>
                </a:lnTo>
                <a:close/>
              </a:path>
              <a:path w="3198495" h="885189">
                <a:moveTo>
                  <a:pt x="890562" y="0"/>
                </a:moveTo>
                <a:lnTo>
                  <a:pt x="878382" y="0"/>
                </a:lnTo>
                <a:lnTo>
                  <a:pt x="876858" y="3035"/>
                </a:lnTo>
                <a:lnTo>
                  <a:pt x="876858" y="7607"/>
                </a:lnTo>
                <a:lnTo>
                  <a:pt x="878382" y="9131"/>
                </a:lnTo>
                <a:lnTo>
                  <a:pt x="890562" y="9131"/>
                </a:lnTo>
                <a:lnTo>
                  <a:pt x="893610" y="7607"/>
                </a:lnTo>
                <a:lnTo>
                  <a:pt x="893610" y="3035"/>
                </a:lnTo>
                <a:lnTo>
                  <a:pt x="890562" y="0"/>
                </a:lnTo>
                <a:close/>
              </a:path>
              <a:path w="3198495" h="885189">
                <a:moveTo>
                  <a:pt x="866203" y="0"/>
                </a:moveTo>
                <a:lnTo>
                  <a:pt x="852512" y="0"/>
                </a:lnTo>
                <a:lnTo>
                  <a:pt x="850988" y="3035"/>
                </a:lnTo>
                <a:lnTo>
                  <a:pt x="850988" y="7607"/>
                </a:lnTo>
                <a:lnTo>
                  <a:pt x="852512" y="9131"/>
                </a:lnTo>
                <a:lnTo>
                  <a:pt x="866203" y="9131"/>
                </a:lnTo>
                <a:lnTo>
                  <a:pt x="867727" y="7607"/>
                </a:lnTo>
                <a:lnTo>
                  <a:pt x="867727" y="3035"/>
                </a:lnTo>
                <a:lnTo>
                  <a:pt x="866203" y="0"/>
                </a:lnTo>
                <a:close/>
              </a:path>
              <a:path w="3198495" h="885189">
                <a:moveTo>
                  <a:pt x="840333" y="0"/>
                </a:moveTo>
                <a:lnTo>
                  <a:pt x="826630" y="0"/>
                </a:lnTo>
                <a:lnTo>
                  <a:pt x="825106" y="3035"/>
                </a:lnTo>
                <a:lnTo>
                  <a:pt x="825106" y="7607"/>
                </a:lnTo>
                <a:lnTo>
                  <a:pt x="826630" y="9131"/>
                </a:lnTo>
                <a:lnTo>
                  <a:pt x="840333" y="9131"/>
                </a:lnTo>
                <a:lnTo>
                  <a:pt x="841844" y="7607"/>
                </a:lnTo>
                <a:lnTo>
                  <a:pt x="841844" y="3035"/>
                </a:lnTo>
                <a:lnTo>
                  <a:pt x="840333" y="0"/>
                </a:lnTo>
                <a:close/>
              </a:path>
              <a:path w="3198495" h="885189">
                <a:moveTo>
                  <a:pt x="814451" y="0"/>
                </a:moveTo>
                <a:lnTo>
                  <a:pt x="802271" y="0"/>
                </a:lnTo>
                <a:lnTo>
                  <a:pt x="800747" y="3035"/>
                </a:lnTo>
                <a:lnTo>
                  <a:pt x="800747" y="7607"/>
                </a:lnTo>
                <a:lnTo>
                  <a:pt x="802271" y="9131"/>
                </a:lnTo>
                <a:lnTo>
                  <a:pt x="814451" y="9131"/>
                </a:lnTo>
                <a:lnTo>
                  <a:pt x="817499" y="7607"/>
                </a:lnTo>
                <a:lnTo>
                  <a:pt x="817499" y="3035"/>
                </a:lnTo>
                <a:lnTo>
                  <a:pt x="814451" y="0"/>
                </a:lnTo>
                <a:close/>
              </a:path>
              <a:path w="3198495" h="885189">
                <a:moveTo>
                  <a:pt x="790092" y="0"/>
                </a:moveTo>
                <a:lnTo>
                  <a:pt x="776389" y="0"/>
                </a:lnTo>
                <a:lnTo>
                  <a:pt x="774865" y="3035"/>
                </a:lnTo>
                <a:lnTo>
                  <a:pt x="774865" y="7607"/>
                </a:lnTo>
                <a:lnTo>
                  <a:pt x="776389" y="9131"/>
                </a:lnTo>
                <a:lnTo>
                  <a:pt x="790092" y="9131"/>
                </a:lnTo>
                <a:lnTo>
                  <a:pt x="791616" y="7607"/>
                </a:lnTo>
                <a:lnTo>
                  <a:pt x="791616" y="3035"/>
                </a:lnTo>
                <a:lnTo>
                  <a:pt x="790092" y="0"/>
                </a:lnTo>
                <a:close/>
              </a:path>
              <a:path w="3198495" h="885189">
                <a:moveTo>
                  <a:pt x="764209" y="0"/>
                </a:moveTo>
                <a:lnTo>
                  <a:pt x="752030" y="0"/>
                </a:lnTo>
                <a:lnTo>
                  <a:pt x="748995" y="3035"/>
                </a:lnTo>
                <a:lnTo>
                  <a:pt x="748995" y="7607"/>
                </a:lnTo>
                <a:lnTo>
                  <a:pt x="752030" y="9131"/>
                </a:lnTo>
                <a:lnTo>
                  <a:pt x="764209" y="9131"/>
                </a:lnTo>
                <a:lnTo>
                  <a:pt x="765733" y="7607"/>
                </a:lnTo>
                <a:lnTo>
                  <a:pt x="765733" y="3035"/>
                </a:lnTo>
                <a:lnTo>
                  <a:pt x="764209" y="0"/>
                </a:lnTo>
                <a:close/>
              </a:path>
              <a:path w="3198495" h="885189">
                <a:moveTo>
                  <a:pt x="739851" y="0"/>
                </a:moveTo>
                <a:lnTo>
                  <a:pt x="726147" y="0"/>
                </a:lnTo>
                <a:lnTo>
                  <a:pt x="724636" y="3035"/>
                </a:lnTo>
                <a:lnTo>
                  <a:pt x="724636" y="7607"/>
                </a:lnTo>
                <a:lnTo>
                  <a:pt x="726147" y="9131"/>
                </a:lnTo>
                <a:lnTo>
                  <a:pt x="739851" y="9131"/>
                </a:lnTo>
                <a:lnTo>
                  <a:pt x="741375" y="7607"/>
                </a:lnTo>
                <a:lnTo>
                  <a:pt x="741375" y="3035"/>
                </a:lnTo>
                <a:lnTo>
                  <a:pt x="739851" y="0"/>
                </a:lnTo>
                <a:close/>
              </a:path>
              <a:path w="3198495" h="885189">
                <a:moveTo>
                  <a:pt x="713981" y="0"/>
                </a:moveTo>
                <a:lnTo>
                  <a:pt x="700277" y="0"/>
                </a:lnTo>
                <a:lnTo>
                  <a:pt x="698754" y="3035"/>
                </a:lnTo>
                <a:lnTo>
                  <a:pt x="698754" y="7607"/>
                </a:lnTo>
                <a:lnTo>
                  <a:pt x="700277" y="9131"/>
                </a:lnTo>
                <a:lnTo>
                  <a:pt x="713981" y="9131"/>
                </a:lnTo>
                <a:lnTo>
                  <a:pt x="715492" y="7607"/>
                </a:lnTo>
                <a:lnTo>
                  <a:pt x="715492" y="3035"/>
                </a:lnTo>
                <a:lnTo>
                  <a:pt x="713981" y="0"/>
                </a:lnTo>
                <a:close/>
              </a:path>
              <a:path w="3198495" h="885189">
                <a:moveTo>
                  <a:pt x="688098" y="0"/>
                </a:moveTo>
                <a:lnTo>
                  <a:pt x="675919" y="0"/>
                </a:lnTo>
                <a:lnTo>
                  <a:pt x="672871" y="3035"/>
                </a:lnTo>
                <a:lnTo>
                  <a:pt x="672871" y="7607"/>
                </a:lnTo>
                <a:lnTo>
                  <a:pt x="675919" y="9131"/>
                </a:lnTo>
                <a:lnTo>
                  <a:pt x="688098" y="9131"/>
                </a:lnTo>
                <a:lnTo>
                  <a:pt x="691133" y="7607"/>
                </a:lnTo>
                <a:lnTo>
                  <a:pt x="691133" y="3035"/>
                </a:lnTo>
                <a:lnTo>
                  <a:pt x="688098" y="0"/>
                </a:lnTo>
                <a:close/>
              </a:path>
              <a:path w="3198495" h="885189">
                <a:moveTo>
                  <a:pt x="663740" y="0"/>
                </a:moveTo>
                <a:lnTo>
                  <a:pt x="650036" y="0"/>
                </a:lnTo>
                <a:lnTo>
                  <a:pt x="648512" y="3035"/>
                </a:lnTo>
                <a:lnTo>
                  <a:pt x="648512" y="7607"/>
                </a:lnTo>
                <a:lnTo>
                  <a:pt x="650036" y="9131"/>
                </a:lnTo>
                <a:lnTo>
                  <a:pt x="663740" y="9131"/>
                </a:lnTo>
                <a:lnTo>
                  <a:pt x="665264" y="7607"/>
                </a:lnTo>
                <a:lnTo>
                  <a:pt x="665264" y="3035"/>
                </a:lnTo>
                <a:lnTo>
                  <a:pt x="663740" y="0"/>
                </a:lnTo>
                <a:close/>
              </a:path>
              <a:path w="3198495" h="885189">
                <a:moveTo>
                  <a:pt x="637857" y="0"/>
                </a:moveTo>
                <a:lnTo>
                  <a:pt x="624154" y="0"/>
                </a:lnTo>
                <a:lnTo>
                  <a:pt x="622630" y="3035"/>
                </a:lnTo>
                <a:lnTo>
                  <a:pt x="622630" y="7607"/>
                </a:lnTo>
                <a:lnTo>
                  <a:pt x="624154" y="9131"/>
                </a:lnTo>
                <a:lnTo>
                  <a:pt x="637857" y="9131"/>
                </a:lnTo>
                <a:lnTo>
                  <a:pt x="639381" y="7607"/>
                </a:lnTo>
                <a:lnTo>
                  <a:pt x="639381" y="3035"/>
                </a:lnTo>
                <a:lnTo>
                  <a:pt x="637857" y="0"/>
                </a:lnTo>
                <a:close/>
              </a:path>
              <a:path w="3198495" h="885189">
                <a:moveTo>
                  <a:pt x="611974" y="0"/>
                </a:moveTo>
                <a:lnTo>
                  <a:pt x="599795" y="0"/>
                </a:lnTo>
                <a:lnTo>
                  <a:pt x="598271" y="3035"/>
                </a:lnTo>
                <a:lnTo>
                  <a:pt x="598271" y="7607"/>
                </a:lnTo>
                <a:lnTo>
                  <a:pt x="599795" y="9131"/>
                </a:lnTo>
                <a:lnTo>
                  <a:pt x="611974" y="9131"/>
                </a:lnTo>
                <a:lnTo>
                  <a:pt x="615022" y="7607"/>
                </a:lnTo>
                <a:lnTo>
                  <a:pt x="615022" y="3035"/>
                </a:lnTo>
                <a:lnTo>
                  <a:pt x="611974" y="0"/>
                </a:lnTo>
                <a:close/>
              </a:path>
              <a:path w="3198495" h="885189">
                <a:moveTo>
                  <a:pt x="587616" y="0"/>
                </a:moveTo>
                <a:lnTo>
                  <a:pt x="573925" y="0"/>
                </a:lnTo>
                <a:lnTo>
                  <a:pt x="572401" y="3035"/>
                </a:lnTo>
                <a:lnTo>
                  <a:pt x="572401" y="7607"/>
                </a:lnTo>
                <a:lnTo>
                  <a:pt x="573925" y="9131"/>
                </a:lnTo>
                <a:lnTo>
                  <a:pt x="587616" y="9131"/>
                </a:lnTo>
                <a:lnTo>
                  <a:pt x="589140" y="7607"/>
                </a:lnTo>
                <a:lnTo>
                  <a:pt x="589140" y="3035"/>
                </a:lnTo>
                <a:lnTo>
                  <a:pt x="587616" y="0"/>
                </a:lnTo>
                <a:close/>
              </a:path>
              <a:path w="3198495" h="885189">
                <a:moveTo>
                  <a:pt x="561746" y="0"/>
                </a:moveTo>
                <a:lnTo>
                  <a:pt x="548043" y="0"/>
                </a:lnTo>
                <a:lnTo>
                  <a:pt x="546519" y="3035"/>
                </a:lnTo>
                <a:lnTo>
                  <a:pt x="546519" y="7607"/>
                </a:lnTo>
                <a:lnTo>
                  <a:pt x="548043" y="9131"/>
                </a:lnTo>
                <a:lnTo>
                  <a:pt x="561746" y="9131"/>
                </a:lnTo>
                <a:lnTo>
                  <a:pt x="563257" y="7607"/>
                </a:lnTo>
                <a:lnTo>
                  <a:pt x="563257" y="3035"/>
                </a:lnTo>
                <a:lnTo>
                  <a:pt x="561746" y="0"/>
                </a:lnTo>
                <a:close/>
              </a:path>
              <a:path w="3198495" h="885189">
                <a:moveTo>
                  <a:pt x="535863" y="0"/>
                </a:moveTo>
                <a:lnTo>
                  <a:pt x="523684" y="0"/>
                </a:lnTo>
                <a:lnTo>
                  <a:pt x="522160" y="3035"/>
                </a:lnTo>
                <a:lnTo>
                  <a:pt x="522160" y="7607"/>
                </a:lnTo>
                <a:lnTo>
                  <a:pt x="523684" y="9131"/>
                </a:lnTo>
                <a:lnTo>
                  <a:pt x="535863" y="9131"/>
                </a:lnTo>
                <a:lnTo>
                  <a:pt x="538911" y="7607"/>
                </a:lnTo>
                <a:lnTo>
                  <a:pt x="538911" y="3035"/>
                </a:lnTo>
                <a:lnTo>
                  <a:pt x="535863" y="0"/>
                </a:lnTo>
                <a:close/>
              </a:path>
              <a:path w="3198495" h="885189">
                <a:moveTo>
                  <a:pt x="511505" y="0"/>
                </a:moveTo>
                <a:lnTo>
                  <a:pt x="497801" y="0"/>
                </a:lnTo>
                <a:lnTo>
                  <a:pt x="496277" y="3035"/>
                </a:lnTo>
                <a:lnTo>
                  <a:pt x="496277" y="7607"/>
                </a:lnTo>
                <a:lnTo>
                  <a:pt x="497801" y="9131"/>
                </a:lnTo>
                <a:lnTo>
                  <a:pt x="511505" y="9131"/>
                </a:lnTo>
                <a:lnTo>
                  <a:pt x="513029" y="7607"/>
                </a:lnTo>
                <a:lnTo>
                  <a:pt x="513029" y="3035"/>
                </a:lnTo>
                <a:lnTo>
                  <a:pt x="511505" y="0"/>
                </a:lnTo>
                <a:close/>
              </a:path>
              <a:path w="3198495" h="885189">
                <a:moveTo>
                  <a:pt x="485622" y="0"/>
                </a:moveTo>
                <a:lnTo>
                  <a:pt x="473443" y="0"/>
                </a:lnTo>
                <a:lnTo>
                  <a:pt x="470407" y="3035"/>
                </a:lnTo>
                <a:lnTo>
                  <a:pt x="470407" y="7607"/>
                </a:lnTo>
                <a:lnTo>
                  <a:pt x="473443" y="9131"/>
                </a:lnTo>
                <a:lnTo>
                  <a:pt x="485622" y="9131"/>
                </a:lnTo>
                <a:lnTo>
                  <a:pt x="487146" y="7607"/>
                </a:lnTo>
                <a:lnTo>
                  <a:pt x="487146" y="3035"/>
                </a:lnTo>
                <a:lnTo>
                  <a:pt x="485622" y="0"/>
                </a:lnTo>
                <a:close/>
              </a:path>
              <a:path w="3198495" h="885189">
                <a:moveTo>
                  <a:pt x="461263" y="0"/>
                </a:moveTo>
                <a:lnTo>
                  <a:pt x="447560" y="0"/>
                </a:lnTo>
                <a:lnTo>
                  <a:pt x="446049" y="3035"/>
                </a:lnTo>
                <a:lnTo>
                  <a:pt x="446049" y="7607"/>
                </a:lnTo>
                <a:lnTo>
                  <a:pt x="447560" y="9131"/>
                </a:lnTo>
                <a:lnTo>
                  <a:pt x="461263" y="9131"/>
                </a:lnTo>
                <a:lnTo>
                  <a:pt x="462787" y="7607"/>
                </a:lnTo>
                <a:lnTo>
                  <a:pt x="462787" y="3035"/>
                </a:lnTo>
                <a:lnTo>
                  <a:pt x="461263" y="0"/>
                </a:lnTo>
                <a:close/>
              </a:path>
              <a:path w="3198495" h="885189">
                <a:moveTo>
                  <a:pt x="435394" y="0"/>
                </a:moveTo>
                <a:lnTo>
                  <a:pt x="421690" y="0"/>
                </a:lnTo>
                <a:lnTo>
                  <a:pt x="420166" y="3035"/>
                </a:lnTo>
                <a:lnTo>
                  <a:pt x="420166" y="7607"/>
                </a:lnTo>
                <a:lnTo>
                  <a:pt x="421690" y="9131"/>
                </a:lnTo>
                <a:lnTo>
                  <a:pt x="435394" y="9131"/>
                </a:lnTo>
                <a:lnTo>
                  <a:pt x="436905" y="7607"/>
                </a:lnTo>
                <a:lnTo>
                  <a:pt x="436905" y="3035"/>
                </a:lnTo>
                <a:lnTo>
                  <a:pt x="435394" y="0"/>
                </a:lnTo>
                <a:close/>
              </a:path>
              <a:path w="3198495" h="885189">
                <a:moveTo>
                  <a:pt x="409511" y="0"/>
                </a:moveTo>
                <a:lnTo>
                  <a:pt x="397332" y="0"/>
                </a:lnTo>
                <a:lnTo>
                  <a:pt x="394284" y="3035"/>
                </a:lnTo>
                <a:lnTo>
                  <a:pt x="394284" y="7607"/>
                </a:lnTo>
                <a:lnTo>
                  <a:pt x="397332" y="9131"/>
                </a:lnTo>
                <a:lnTo>
                  <a:pt x="409511" y="9131"/>
                </a:lnTo>
                <a:lnTo>
                  <a:pt x="412546" y="7607"/>
                </a:lnTo>
                <a:lnTo>
                  <a:pt x="412546" y="3035"/>
                </a:lnTo>
                <a:lnTo>
                  <a:pt x="409511" y="0"/>
                </a:lnTo>
                <a:close/>
              </a:path>
              <a:path w="3198495" h="885189">
                <a:moveTo>
                  <a:pt x="385152" y="0"/>
                </a:moveTo>
                <a:lnTo>
                  <a:pt x="371449" y="0"/>
                </a:lnTo>
                <a:lnTo>
                  <a:pt x="369925" y="3035"/>
                </a:lnTo>
                <a:lnTo>
                  <a:pt x="369925" y="7607"/>
                </a:lnTo>
                <a:lnTo>
                  <a:pt x="371449" y="9131"/>
                </a:lnTo>
                <a:lnTo>
                  <a:pt x="385152" y="9131"/>
                </a:lnTo>
                <a:lnTo>
                  <a:pt x="386676" y="7607"/>
                </a:lnTo>
                <a:lnTo>
                  <a:pt x="386676" y="3035"/>
                </a:lnTo>
                <a:lnTo>
                  <a:pt x="385152" y="0"/>
                </a:lnTo>
                <a:close/>
              </a:path>
              <a:path w="3198495" h="885189">
                <a:moveTo>
                  <a:pt x="359270" y="0"/>
                </a:moveTo>
                <a:lnTo>
                  <a:pt x="345566" y="0"/>
                </a:lnTo>
                <a:lnTo>
                  <a:pt x="344042" y="3035"/>
                </a:lnTo>
                <a:lnTo>
                  <a:pt x="344042" y="7607"/>
                </a:lnTo>
                <a:lnTo>
                  <a:pt x="345566" y="9131"/>
                </a:lnTo>
                <a:lnTo>
                  <a:pt x="359270" y="9131"/>
                </a:lnTo>
                <a:lnTo>
                  <a:pt x="360794" y="7607"/>
                </a:lnTo>
                <a:lnTo>
                  <a:pt x="360794" y="3035"/>
                </a:lnTo>
                <a:lnTo>
                  <a:pt x="359270" y="0"/>
                </a:lnTo>
                <a:close/>
              </a:path>
              <a:path w="3198495" h="885189">
                <a:moveTo>
                  <a:pt x="333387" y="0"/>
                </a:moveTo>
                <a:lnTo>
                  <a:pt x="321208" y="0"/>
                </a:lnTo>
                <a:lnTo>
                  <a:pt x="319684" y="3035"/>
                </a:lnTo>
                <a:lnTo>
                  <a:pt x="319684" y="7607"/>
                </a:lnTo>
                <a:lnTo>
                  <a:pt x="321208" y="9131"/>
                </a:lnTo>
                <a:lnTo>
                  <a:pt x="333387" y="9131"/>
                </a:lnTo>
                <a:lnTo>
                  <a:pt x="336435" y="7607"/>
                </a:lnTo>
                <a:lnTo>
                  <a:pt x="336435" y="3035"/>
                </a:lnTo>
                <a:lnTo>
                  <a:pt x="333387" y="0"/>
                </a:lnTo>
                <a:close/>
              </a:path>
              <a:path w="3198495" h="885189">
                <a:moveTo>
                  <a:pt x="309029" y="0"/>
                </a:moveTo>
                <a:lnTo>
                  <a:pt x="295338" y="0"/>
                </a:lnTo>
                <a:lnTo>
                  <a:pt x="293814" y="3035"/>
                </a:lnTo>
                <a:lnTo>
                  <a:pt x="293814" y="7607"/>
                </a:lnTo>
                <a:lnTo>
                  <a:pt x="295338" y="9131"/>
                </a:lnTo>
                <a:lnTo>
                  <a:pt x="309029" y="9131"/>
                </a:lnTo>
                <a:lnTo>
                  <a:pt x="310553" y="7607"/>
                </a:lnTo>
                <a:lnTo>
                  <a:pt x="310553" y="3035"/>
                </a:lnTo>
                <a:lnTo>
                  <a:pt x="309029" y="0"/>
                </a:lnTo>
                <a:close/>
              </a:path>
              <a:path w="3198495" h="885189">
                <a:moveTo>
                  <a:pt x="283159" y="0"/>
                </a:moveTo>
                <a:lnTo>
                  <a:pt x="269455" y="0"/>
                </a:lnTo>
                <a:lnTo>
                  <a:pt x="267931" y="3035"/>
                </a:lnTo>
                <a:lnTo>
                  <a:pt x="267931" y="7607"/>
                </a:lnTo>
                <a:lnTo>
                  <a:pt x="269455" y="9131"/>
                </a:lnTo>
                <a:lnTo>
                  <a:pt x="283159" y="9131"/>
                </a:lnTo>
                <a:lnTo>
                  <a:pt x="284670" y="7607"/>
                </a:lnTo>
                <a:lnTo>
                  <a:pt x="284670" y="3035"/>
                </a:lnTo>
                <a:lnTo>
                  <a:pt x="283159" y="0"/>
                </a:lnTo>
                <a:close/>
              </a:path>
              <a:path w="3198495" h="885189">
                <a:moveTo>
                  <a:pt x="257276" y="0"/>
                </a:moveTo>
                <a:lnTo>
                  <a:pt x="245097" y="0"/>
                </a:lnTo>
                <a:lnTo>
                  <a:pt x="243573" y="3035"/>
                </a:lnTo>
                <a:lnTo>
                  <a:pt x="243573" y="7607"/>
                </a:lnTo>
                <a:lnTo>
                  <a:pt x="245097" y="9131"/>
                </a:lnTo>
                <a:lnTo>
                  <a:pt x="257276" y="9131"/>
                </a:lnTo>
                <a:lnTo>
                  <a:pt x="260324" y="7607"/>
                </a:lnTo>
                <a:lnTo>
                  <a:pt x="260324" y="3035"/>
                </a:lnTo>
                <a:lnTo>
                  <a:pt x="257276" y="0"/>
                </a:lnTo>
                <a:close/>
              </a:path>
              <a:path w="3198495" h="885189">
                <a:moveTo>
                  <a:pt x="232917" y="0"/>
                </a:moveTo>
                <a:lnTo>
                  <a:pt x="219214" y="0"/>
                </a:lnTo>
                <a:lnTo>
                  <a:pt x="217690" y="3035"/>
                </a:lnTo>
                <a:lnTo>
                  <a:pt x="217690" y="7607"/>
                </a:lnTo>
                <a:lnTo>
                  <a:pt x="219214" y="9131"/>
                </a:lnTo>
                <a:lnTo>
                  <a:pt x="232917" y="9131"/>
                </a:lnTo>
                <a:lnTo>
                  <a:pt x="234441" y="7607"/>
                </a:lnTo>
                <a:lnTo>
                  <a:pt x="234441" y="3035"/>
                </a:lnTo>
                <a:lnTo>
                  <a:pt x="232917" y="0"/>
                </a:lnTo>
                <a:close/>
              </a:path>
              <a:path w="3198495" h="885189">
                <a:moveTo>
                  <a:pt x="207035" y="0"/>
                </a:moveTo>
                <a:lnTo>
                  <a:pt x="194856" y="0"/>
                </a:lnTo>
                <a:lnTo>
                  <a:pt x="191820" y="3035"/>
                </a:lnTo>
                <a:lnTo>
                  <a:pt x="191820" y="7607"/>
                </a:lnTo>
                <a:lnTo>
                  <a:pt x="194856" y="9131"/>
                </a:lnTo>
                <a:lnTo>
                  <a:pt x="207035" y="9131"/>
                </a:lnTo>
                <a:lnTo>
                  <a:pt x="208559" y="7607"/>
                </a:lnTo>
                <a:lnTo>
                  <a:pt x="208559" y="3035"/>
                </a:lnTo>
                <a:lnTo>
                  <a:pt x="207035" y="0"/>
                </a:lnTo>
                <a:close/>
              </a:path>
              <a:path w="3198495" h="885189">
                <a:moveTo>
                  <a:pt x="182676" y="0"/>
                </a:moveTo>
                <a:lnTo>
                  <a:pt x="168973" y="0"/>
                </a:lnTo>
                <a:lnTo>
                  <a:pt x="167462" y="3035"/>
                </a:lnTo>
                <a:lnTo>
                  <a:pt x="167462" y="7607"/>
                </a:lnTo>
                <a:lnTo>
                  <a:pt x="168973" y="9131"/>
                </a:lnTo>
                <a:lnTo>
                  <a:pt x="182676" y="9131"/>
                </a:lnTo>
                <a:lnTo>
                  <a:pt x="184200" y="7607"/>
                </a:lnTo>
                <a:lnTo>
                  <a:pt x="184200" y="3035"/>
                </a:lnTo>
                <a:lnTo>
                  <a:pt x="182676" y="0"/>
                </a:lnTo>
                <a:close/>
              </a:path>
              <a:path w="3198495" h="885189">
                <a:moveTo>
                  <a:pt x="156806" y="0"/>
                </a:moveTo>
                <a:lnTo>
                  <a:pt x="143103" y="0"/>
                </a:lnTo>
                <a:lnTo>
                  <a:pt x="141579" y="3035"/>
                </a:lnTo>
                <a:lnTo>
                  <a:pt x="141579" y="7607"/>
                </a:lnTo>
                <a:lnTo>
                  <a:pt x="143103" y="9131"/>
                </a:lnTo>
                <a:lnTo>
                  <a:pt x="156806" y="9131"/>
                </a:lnTo>
                <a:lnTo>
                  <a:pt x="158318" y="7607"/>
                </a:lnTo>
                <a:lnTo>
                  <a:pt x="158318" y="3035"/>
                </a:lnTo>
                <a:lnTo>
                  <a:pt x="156806" y="0"/>
                </a:lnTo>
                <a:close/>
              </a:path>
              <a:path w="3198495" h="885189">
                <a:moveTo>
                  <a:pt x="130924" y="0"/>
                </a:moveTo>
                <a:lnTo>
                  <a:pt x="118744" y="0"/>
                </a:lnTo>
                <a:lnTo>
                  <a:pt x="115696" y="3035"/>
                </a:lnTo>
                <a:lnTo>
                  <a:pt x="115696" y="7607"/>
                </a:lnTo>
                <a:lnTo>
                  <a:pt x="118744" y="9131"/>
                </a:lnTo>
                <a:lnTo>
                  <a:pt x="130924" y="9131"/>
                </a:lnTo>
                <a:lnTo>
                  <a:pt x="133959" y="7607"/>
                </a:lnTo>
                <a:lnTo>
                  <a:pt x="133959" y="3035"/>
                </a:lnTo>
                <a:lnTo>
                  <a:pt x="130924" y="0"/>
                </a:lnTo>
                <a:close/>
              </a:path>
              <a:path w="3198495" h="885189">
                <a:moveTo>
                  <a:pt x="106565" y="0"/>
                </a:moveTo>
                <a:lnTo>
                  <a:pt x="92862" y="0"/>
                </a:lnTo>
                <a:lnTo>
                  <a:pt x="91338" y="3035"/>
                </a:lnTo>
                <a:lnTo>
                  <a:pt x="91338" y="7607"/>
                </a:lnTo>
                <a:lnTo>
                  <a:pt x="92862" y="9131"/>
                </a:lnTo>
                <a:lnTo>
                  <a:pt x="106565" y="9131"/>
                </a:lnTo>
                <a:lnTo>
                  <a:pt x="108089" y="7607"/>
                </a:lnTo>
                <a:lnTo>
                  <a:pt x="108089" y="3035"/>
                </a:lnTo>
                <a:lnTo>
                  <a:pt x="106565" y="0"/>
                </a:lnTo>
                <a:close/>
              </a:path>
              <a:path w="3198495" h="885189">
                <a:moveTo>
                  <a:pt x="80683" y="0"/>
                </a:moveTo>
                <a:lnTo>
                  <a:pt x="66979" y="0"/>
                </a:lnTo>
                <a:lnTo>
                  <a:pt x="65455" y="3035"/>
                </a:lnTo>
                <a:lnTo>
                  <a:pt x="65455" y="7607"/>
                </a:lnTo>
                <a:lnTo>
                  <a:pt x="66979" y="9131"/>
                </a:lnTo>
                <a:lnTo>
                  <a:pt x="80683" y="9131"/>
                </a:lnTo>
                <a:lnTo>
                  <a:pt x="82207" y="7607"/>
                </a:lnTo>
                <a:lnTo>
                  <a:pt x="82207" y="3035"/>
                </a:lnTo>
                <a:lnTo>
                  <a:pt x="80683" y="0"/>
                </a:lnTo>
                <a:close/>
              </a:path>
              <a:path w="3198495" h="885189">
                <a:moveTo>
                  <a:pt x="54800" y="0"/>
                </a:moveTo>
                <a:lnTo>
                  <a:pt x="42621" y="0"/>
                </a:lnTo>
                <a:lnTo>
                  <a:pt x="41097" y="3035"/>
                </a:lnTo>
                <a:lnTo>
                  <a:pt x="41097" y="7607"/>
                </a:lnTo>
                <a:lnTo>
                  <a:pt x="42621" y="9131"/>
                </a:lnTo>
                <a:lnTo>
                  <a:pt x="54800" y="9131"/>
                </a:lnTo>
                <a:lnTo>
                  <a:pt x="57848" y="7607"/>
                </a:lnTo>
                <a:lnTo>
                  <a:pt x="57848" y="3035"/>
                </a:lnTo>
                <a:lnTo>
                  <a:pt x="54800" y="0"/>
                </a:lnTo>
                <a:close/>
              </a:path>
              <a:path w="3198495" h="885189">
                <a:moveTo>
                  <a:pt x="30441" y="0"/>
                </a:moveTo>
                <a:lnTo>
                  <a:pt x="16751" y="0"/>
                </a:lnTo>
                <a:lnTo>
                  <a:pt x="15227" y="3035"/>
                </a:lnTo>
                <a:lnTo>
                  <a:pt x="15227" y="7607"/>
                </a:lnTo>
                <a:lnTo>
                  <a:pt x="16751" y="9131"/>
                </a:lnTo>
                <a:lnTo>
                  <a:pt x="30441" y="9131"/>
                </a:lnTo>
                <a:lnTo>
                  <a:pt x="31965" y="7607"/>
                </a:lnTo>
                <a:lnTo>
                  <a:pt x="31965" y="3035"/>
                </a:lnTo>
                <a:lnTo>
                  <a:pt x="30441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5705099" y="4104288"/>
            <a:ext cx="286422" cy="0"/>
          </a:xfrm>
          <a:custGeom>
            <a:avLst/>
            <a:gdLst/>
            <a:ahLst/>
            <a:cxnLst/>
            <a:rect l="l" t="t" r="r" b="b"/>
            <a:pathLst>
              <a:path w="315595">
                <a:moveTo>
                  <a:pt x="0" y="0"/>
                </a:moveTo>
                <a:lnTo>
                  <a:pt x="315125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5970370" y="4068981"/>
            <a:ext cx="82988" cy="77225"/>
          </a:xfrm>
          <a:custGeom>
            <a:avLst/>
            <a:gdLst/>
            <a:ahLst/>
            <a:cxnLst/>
            <a:rect l="l" t="t" r="r" b="b"/>
            <a:pathLst>
              <a:path w="91439" h="85089">
                <a:moveTo>
                  <a:pt x="2704" y="0"/>
                </a:moveTo>
                <a:lnTo>
                  <a:pt x="7227" y="11566"/>
                </a:lnTo>
                <a:lnTo>
                  <a:pt x="10113" y="23562"/>
                </a:lnTo>
                <a:lnTo>
                  <a:pt x="11363" y="35833"/>
                </a:lnTo>
                <a:lnTo>
                  <a:pt x="10977" y="48227"/>
                </a:lnTo>
                <a:lnTo>
                  <a:pt x="8954" y="60590"/>
                </a:lnTo>
                <a:lnTo>
                  <a:pt x="5295" y="72768"/>
                </a:lnTo>
                <a:lnTo>
                  <a:pt x="0" y="84608"/>
                </a:lnTo>
                <a:lnTo>
                  <a:pt x="91338" y="38901"/>
                </a:lnTo>
                <a:lnTo>
                  <a:pt x="2704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6283995" y="4105671"/>
            <a:ext cx="185569" cy="0"/>
          </a:xfrm>
          <a:custGeom>
            <a:avLst/>
            <a:gdLst/>
            <a:ahLst/>
            <a:cxnLst/>
            <a:rect l="l" t="t" r="r" b="b"/>
            <a:pathLst>
              <a:path w="204470">
                <a:moveTo>
                  <a:pt x="0" y="0"/>
                </a:moveTo>
                <a:lnTo>
                  <a:pt x="204000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6448413" y="4069627"/>
            <a:ext cx="82988" cy="77801"/>
          </a:xfrm>
          <a:custGeom>
            <a:avLst/>
            <a:gdLst/>
            <a:ahLst/>
            <a:cxnLst/>
            <a:rect l="l" t="t" r="r" b="b"/>
            <a:pathLst>
              <a:path w="91439" h="85725">
                <a:moveTo>
                  <a:pt x="2608" y="0"/>
                </a:moveTo>
                <a:lnTo>
                  <a:pt x="6603" y="11978"/>
                </a:lnTo>
                <a:lnTo>
                  <a:pt x="9141" y="24248"/>
                </a:lnTo>
                <a:lnTo>
                  <a:pt x="10224" y="36677"/>
                </a:lnTo>
                <a:lnTo>
                  <a:pt x="9851" y="49138"/>
                </a:lnTo>
                <a:lnTo>
                  <a:pt x="8023" y="61500"/>
                </a:lnTo>
                <a:lnTo>
                  <a:pt x="4739" y="73633"/>
                </a:lnTo>
                <a:lnTo>
                  <a:pt x="0" y="85409"/>
                </a:lnTo>
                <a:lnTo>
                  <a:pt x="91338" y="39715"/>
                </a:lnTo>
                <a:lnTo>
                  <a:pt x="2608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6053266" y="3930117"/>
            <a:ext cx="230728" cy="34696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6053266" y="3930118"/>
            <a:ext cx="231097" cy="347510"/>
          </a:xfrm>
          <a:custGeom>
            <a:avLst/>
            <a:gdLst/>
            <a:ahLst/>
            <a:cxnLst/>
            <a:rect l="l" t="t" r="r" b="b"/>
            <a:pathLst>
              <a:path w="254635" h="382904">
                <a:moveTo>
                  <a:pt x="0" y="382308"/>
                </a:moveTo>
                <a:lnTo>
                  <a:pt x="254228" y="382308"/>
                </a:lnTo>
                <a:lnTo>
                  <a:pt x="254228" y="0"/>
                </a:lnTo>
                <a:lnTo>
                  <a:pt x="0" y="0"/>
                </a:lnTo>
                <a:lnTo>
                  <a:pt x="0" y="382308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5474370" y="3930118"/>
            <a:ext cx="230728" cy="11473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5474371" y="3930117"/>
            <a:ext cx="231097" cy="115261"/>
          </a:xfrm>
          <a:custGeom>
            <a:avLst/>
            <a:gdLst/>
            <a:ahLst/>
            <a:cxnLst/>
            <a:rect l="l" t="t" r="r" b="b"/>
            <a:pathLst>
              <a:path w="254635" h="127000">
                <a:moveTo>
                  <a:pt x="0" y="126415"/>
                </a:moveTo>
                <a:lnTo>
                  <a:pt x="254228" y="126415"/>
                </a:lnTo>
                <a:lnTo>
                  <a:pt x="254228" y="0"/>
                </a:lnTo>
                <a:lnTo>
                  <a:pt x="0" y="0"/>
                </a:lnTo>
                <a:lnTo>
                  <a:pt x="0" y="126415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5474370" y="4044848"/>
            <a:ext cx="230728" cy="11612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5474371" y="4044848"/>
            <a:ext cx="231097" cy="116413"/>
          </a:xfrm>
          <a:custGeom>
            <a:avLst/>
            <a:gdLst/>
            <a:ahLst/>
            <a:cxnLst/>
            <a:rect l="l" t="t" r="r" b="b"/>
            <a:pathLst>
              <a:path w="254635" h="128270">
                <a:moveTo>
                  <a:pt x="0" y="127952"/>
                </a:moveTo>
                <a:lnTo>
                  <a:pt x="254228" y="127952"/>
                </a:lnTo>
                <a:lnTo>
                  <a:pt x="254228" y="0"/>
                </a:lnTo>
                <a:lnTo>
                  <a:pt x="0" y="0"/>
                </a:lnTo>
                <a:lnTo>
                  <a:pt x="0" y="127952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5474370" y="4160973"/>
            <a:ext cx="230728" cy="11611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5474371" y="4160973"/>
            <a:ext cx="231097" cy="116413"/>
          </a:xfrm>
          <a:custGeom>
            <a:avLst/>
            <a:gdLst/>
            <a:ahLst/>
            <a:cxnLst/>
            <a:rect l="l" t="t" r="r" b="b"/>
            <a:pathLst>
              <a:path w="254635" h="128270">
                <a:moveTo>
                  <a:pt x="0" y="127939"/>
                </a:moveTo>
                <a:lnTo>
                  <a:pt x="254228" y="127939"/>
                </a:lnTo>
                <a:lnTo>
                  <a:pt x="254228" y="0"/>
                </a:lnTo>
                <a:lnTo>
                  <a:pt x="0" y="0"/>
                </a:lnTo>
                <a:lnTo>
                  <a:pt x="0" y="127939"/>
                </a:lnTo>
                <a:close/>
              </a:path>
            </a:pathLst>
          </a:custGeom>
          <a:ln w="1065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4627435" y="2701176"/>
            <a:ext cx="812587" cy="1228101"/>
          </a:xfrm>
          <a:custGeom>
            <a:avLst/>
            <a:gdLst/>
            <a:ahLst/>
            <a:cxnLst/>
            <a:rect l="l" t="t" r="r" b="b"/>
            <a:pathLst>
              <a:path w="895350" h="1353185">
                <a:moveTo>
                  <a:pt x="895134" y="1352588"/>
                </a:moveTo>
                <a:lnTo>
                  <a:pt x="0" y="0"/>
                </a:lnTo>
                <a:lnTo>
                  <a:pt x="867740" y="318338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5394241" y="3891241"/>
            <a:ext cx="80682" cy="88751"/>
          </a:xfrm>
          <a:custGeom>
            <a:avLst/>
            <a:gdLst/>
            <a:ahLst/>
            <a:cxnLst/>
            <a:rect l="l" t="t" r="r" b="b"/>
            <a:pathLst>
              <a:path w="88900" h="97789">
                <a:moveTo>
                  <a:pt x="75283" y="0"/>
                </a:moveTo>
                <a:lnTo>
                  <a:pt x="48498" y="28909"/>
                </a:lnTo>
                <a:lnTo>
                  <a:pt x="13189" y="45229"/>
                </a:lnTo>
                <a:lnTo>
                  <a:pt x="0" y="47395"/>
                </a:lnTo>
                <a:lnTo>
                  <a:pt x="88290" y="97662"/>
                </a:lnTo>
                <a:lnTo>
                  <a:pt x="7528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5381805" y="2948673"/>
            <a:ext cx="91632" cy="73767"/>
          </a:xfrm>
          <a:custGeom>
            <a:avLst/>
            <a:gdLst/>
            <a:ahLst/>
            <a:cxnLst/>
            <a:rect l="l" t="t" r="r" b="b"/>
            <a:pathLst>
              <a:path w="100964" h="81279">
                <a:moveTo>
                  <a:pt x="32300" y="0"/>
                </a:moveTo>
                <a:lnTo>
                  <a:pt x="27067" y="38129"/>
                </a:lnTo>
                <a:lnTo>
                  <a:pt x="0" y="80671"/>
                </a:lnTo>
                <a:lnTo>
                  <a:pt x="100469" y="70003"/>
                </a:lnTo>
                <a:lnTo>
                  <a:pt x="3230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4624681" y="3172568"/>
            <a:ext cx="794721" cy="894421"/>
          </a:xfrm>
          <a:custGeom>
            <a:avLst/>
            <a:gdLst/>
            <a:ahLst/>
            <a:cxnLst/>
            <a:rect l="l" t="t" r="r" b="b"/>
            <a:pathLst>
              <a:path w="875664" h="985520">
                <a:moveTo>
                  <a:pt x="875334" y="985494"/>
                </a:moveTo>
                <a:lnTo>
                  <a:pt x="0" y="507212"/>
                </a:lnTo>
                <a:lnTo>
                  <a:pt x="875334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5381804" y="4022976"/>
            <a:ext cx="92785" cy="73190"/>
          </a:xfrm>
          <a:custGeom>
            <a:avLst/>
            <a:gdLst/>
            <a:ahLst/>
            <a:cxnLst/>
            <a:rect l="l" t="t" r="r" b="b"/>
            <a:pathLst>
              <a:path w="102235" h="80645">
                <a:moveTo>
                  <a:pt x="44037" y="0"/>
                </a:moveTo>
                <a:lnTo>
                  <a:pt x="33822" y="37365"/>
                </a:lnTo>
                <a:lnTo>
                  <a:pt x="10319" y="69052"/>
                </a:lnTo>
                <a:lnTo>
                  <a:pt x="0" y="77415"/>
                </a:lnTo>
                <a:lnTo>
                  <a:pt x="101993" y="80463"/>
                </a:lnTo>
                <a:lnTo>
                  <a:pt x="44037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5381805" y="3142151"/>
            <a:ext cx="91632" cy="76072"/>
          </a:xfrm>
          <a:custGeom>
            <a:avLst/>
            <a:gdLst/>
            <a:ahLst/>
            <a:cxnLst/>
            <a:rect l="l" t="t" r="r" b="b"/>
            <a:pathLst>
              <a:path w="100964" h="83820">
                <a:moveTo>
                  <a:pt x="100469" y="0"/>
                </a:moveTo>
                <a:lnTo>
                  <a:pt x="0" y="6096"/>
                </a:lnTo>
                <a:lnTo>
                  <a:pt x="1042" y="6780"/>
                </a:lnTo>
                <a:lnTo>
                  <a:pt x="11319" y="14694"/>
                </a:lnTo>
                <a:lnTo>
                  <a:pt x="34805" y="45530"/>
                </a:lnTo>
                <a:lnTo>
                  <a:pt x="45669" y="83781"/>
                </a:lnTo>
                <a:lnTo>
                  <a:pt x="10046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4619149" y="3309429"/>
            <a:ext cx="821231" cy="1269018"/>
          </a:xfrm>
          <a:custGeom>
            <a:avLst/>
            <a:gdLst/>
            <a:ahLst/>
            <a:cxnLst/>
            <a:rect l="l" t="t" r="r" b="b"/>
            <a:pathLst>
              <a:path w="904875" h="1398270">
                <a:moveTo>
                  <a:pt x="878395" y="1035761"/>
                </a:moveTo>
                <a:lnTo>
                  <a:pt x="0" y="1398270"/>
                </a:lnTo>
                <a:lnTo>
                  <a:pt x="904265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/>
          <p:nvPr/>
        </p:nvSpPr>
        <p:spPr>
          <a:xfrm>
            <a:off x="5381804" y="4219030"/>
            <a:ext cx="92785" cy="76072"/>
          </a:xfrm>
          <a:custGeom>
            <a:avLst/>
            <a:gdLst/>
            <a:ahLst/>
            <a:cxnLst/>
            <a:rect l="l" t="t" r="r" b="b"/>
            <a:pathLst>
              <a:path w="102235" h="83820">
                <a:moveTo>
                  <a:pt x="0" y="0"/>
                </a:moveTo>
                <a:lnTo>
                  <a:pt x="25266" y="33475"/>
                </a:lnTo>
                <a:lnTo>
                  <a:pt x="34865" y="70643"/>
                </a:lnTo>
                <a:lnTo>
                  <a:pt x="35013" y="83781"/>
                </a:lnTo>
                <a:lnTo>
                  <a:pt x="101993" y="7619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0" name="object 80"/>
          <p:cNvSpPr/>
          <p:nvPr/>
        </p:nvSpPr>
        <p:spPr>
          <a:xfrm>
            <a:off x="5395664" y="3258276"/>
            <a:ext cx="77801" cy="89903"/>
          </a:xfrm>
          <a:custGeom>
            <a:avLst/>
            <a:gdLst/>
            <a:ahLst/>
            <a:cxnLst/>
            <a:rect l="l" t="t" r="r" b="b"/>
            <a:pathLst>
              <a:path w="85725" h="99060">
                <a:moveTo>
                  <a:pt x="85198" y="0"/>
                </a:moveTo>
                <a:lnTo>
                  <a:pt x="0" y="50502"/>
                </a:lnTo>
                <a:lnTo>
                  <a:pt x="13118" y="53407"/>
                </a:lnTo>
                <a:lnTo>
                  <a:pt x="25583" y="57822"/>
                </a:lnTo>
                <a:lnTo>
                  <a:pt x="58038" y="79117"/>
                </a:lnTo>
                <a:lnTo>
                  <a:pt x="74543" y="99009"/>
                </a:lnTo>
                <a:lnTo>
                  <a:pt x="85198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1" name="object 81"/>
          <p:cNvSpPr/>
          <p:nvPr/>
        </p:nvSpPr>
        <p:spPr>
          <a:xfrm>
            <a:off x="1690126" y="3497418"/>
            <a:ext cx="306719" cy="11612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1691509" y="3667451"/>
            <a:ext cx="302570" cy="953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8699059" y="3021889"/>
            <a:ext cx="302570" cy="953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8522215" y="3187771"/>
            <a:ext cx="650737" cy="12441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/>
          <p:nvPr/>
        </p:nvSpPr>
        <p:spPr>
          <a:xfrm>
            <a:off x="8699059" y="3982642"/>
            <a:ext cx="302570" cy="9538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6" name="object 86"/>
          <p:cNvSpPr/>
          <p:nvPr/>
        </p:nvSpPr>
        <p:spPr>
          <a:xfrm>
            <a:off x="8522215" y="4148537"/>
            <a:ext cx="650737" cy="12441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7" name="object 87"/>
          <p:cNvSpPr/>
          <p:nvPr/>
        </p:nvSpPr>
        <p:spPr>
          <a:xfrm>
            <a:off x="4047168" y="2579531"/>
            <a:ext cx="198951" cy="8294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8" name="object 88"/>
          <p:cNvSpPr/>
          <p:nvPr/>
        </p:nvSpPr>
        <p:spPr>
          <a:xfrm>
            <a:off x="4934156" y="2694260"/>
            <a:ext cx="244547" cy="10367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9" name="object 89"/>
          <p:cNvSpPr/>
          <p:nvPr/>
        </p:nvSpPr>
        <p:spPr>
          <a:xfrm>
            <a:off x="5718918" y="2840802"/>
            <a:ext cx="315006" cy="9952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0" name="object 90"/>
          <p:cNvSpPr/>
          <p:nvPr/>
        </p:nvSpPr>
        <p:spPr>
          <a:xfrm>
            <a:off x="3368791" y="3409855"/>
            <a:ext cx="617577" cy="462195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1" name="object 91"/>
          <p:cNvSpPr/>
          <p:nvPr/>
        </p:nvSpPr>
        <p:spPr>
          <a:xfrm>
            <a:off x="3367409" y="3408956"/>
            <a:ext cx="619525" cy="463347"/>
          </a:xfrm>
          <a:custGeom>
            <a:avLst/>
            <a:gdLst/>
            <a:ahLst/>
            <a:cxnLst/>
            <a:rect l="l" t="t" r="r" b="b"/>
            <a:pathLst>
              <a:path w="682625" h="510539">
                <a:moveTo>
                  <a:pt x="511505" y="0"/>
                </a:moveTo>
                <a:lnTo>
                  <a:pt x="170497" y="0"/>
                </a:lnTo>
                <a:lnTo>
                  <a:pt x="0" y="255892"/>
                </a:lnTo>
                <a:lnTo>
                  <a:pt x="170497" y="510260"/>
                </a:lnTo>
                <a:lnTo>
                  <a:pt x="511505" y="510260"/>
                </a:lnTo>
                <a:lnTo>
                  <a:pt x="682002" y="255892"/>
                </a:lnTo>
                <a:lnTo>
                  <a:pt x="511505" y="0"/>
                </a:lnTo>
                <a:close/>
              </a:path>
            </a:pathLst>
          </a:custGeom>
          <a:ln w="913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2" name="object 92"/>
          <p:cNvSpPr/>
          <p:nvPr/>
        </p:nvSpPr>
        <p:spPr>
          <a:xfrm>
            <a:off x="3523528" y="3598340"/>
            <a:ext cx="312252" cy="10091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3" name="object 93"/>
          <p:cNvSpPr/>
          <p:nvPr/>
        </p:nvSpPr>
        <p:spPr>
          <a:xfrm>
            <a:off x="7216590" y="3143534"/>
            <a:ext cx="80682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290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4" name="object 94"/>
          <p:cNvSpPr/>
          <p:nvPr/>
        </p:nvSpPr>
        <p:spPr>
          <a:xfrm>
            <a:off x="7277378" y="3102063"/>
            <a:ext cx="81835" cy="81835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0" y="0"/>
                </a:moveTo>
                <a:lnTo>
                  <a:pt x="2091" y="4706"/>
                </a:lnTo>
                <a:lnTo>
                  <a:pt x="6299" y="16823"/>
                </a:lnTo>
                <a:lnTo>
                  <a:pt x="9005" y="29220"/>
                </a:lnTo>
                <a:lnTo>
                  <a:pt x="10209" y="41739"/>
                </a:lnTo>
                <a:lnTo>
                  <a:pt x="9910" y="54221"/>
                </a:lnTo>
                <a:lnTo>
                  <a:pt x="8109" y="66508"/>
                </a:lnTo>
                <a:lnTo>
                  <a:pt x="4805" y="78442"/>
                </a:lnTo>
                <a:lnTo>
                  <a:pt x="0" y="89865"/>
                </a:lnTo>
                <a:lnTo>
                  <a:pt x="89814" y="45694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5" name="object 95"/>
          <p:cNvSpPr/>
          <p:nvPr/>
        </p:nvSpPr>
        <p:spPr>
          <a:xfrm>
            <a:off x="7995820" y="3143534"/>
            <a:ext cx="444906" cy="0"/>
          </a:xfrm>
          <a:custGeom>
            <a:avLst/>
            <a:gdLst/>
            <a:ahLst/>
            <a:cxnLst/>
            <a:rect l="l" t="t" r="r" b="b"/>
            <a:pathLst>
              <a:path w="490220">
                <a:moveTo>
                  <a:pt x="0" y="0"/>
                </a:moveTo>
                <a:lnTo>
                  <a:pt x="490194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6" name="object 96"/>
          <p:cNvSpPr/>
          <p:nvPr/>
        </p:nvSpPr>
        <p:spPr>
          <a:xfrm>
            <a:off x="8421351" y="3107496"/>
            <a:ext cx="81835" cy="77801"/>
          </a:xfrm>
          <a:custGeom>
            <a:avLst/>
            <a:gdLst/>
            <a:ahLst/>
            <a:cxnLst/>
            <a:rect l="l" t="t" r="r" b="b"/>
            <a:pathLst>
              <a:path w="90170" h="85725">
                <a:moveTo>
                  <a:pt x="2613" y="0"/>
                </a:moveTo>
                <a:lnTo>
                  <a:pt x="6610" y="11978"/>
                </a:lnTo>
                <a:lnTo>
                  <a:pt x="9150" y="24246"/>
                </a:lnTo>
                <a:lnTo>
                  <a:pt x="10234" y="36675"/>
                </a:lnTo>
                <a:lnTo>
                  <a:pt x="9860" y="49134"/>
                </a:lnTo>
                <a:lnTo>
                  <a:pt x="8030" y="61495"/>
                </a:lnTo>
                <a:lnTo>
                  <a:pt x="4743" y="73628"/>
                </a:lnTo>
                <a:lnTo>
                  <a:pt x="0" y="85403"/>
                </a:lnTo>
                <a:lnTo>
                  <a:pt x="89827" y="39708"/>
                </a:lnTo>
                <a:lnTo>
                  <a:pt x="261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7" name="object 97"/>
          <p:cNvSpPr/>
          <p:nvPr/>
        </p:nvSpPr>
        <p:spPr>
          <a:xfrm>
            <a:off x="7358891" y="3027421"/>
            <a:ext cx="636929" cy="230855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8" name="object 98"/>
          <p:cNvSpPr/>
          <p:nvPr/>
        </p:nvSpPr>
        <p:spPr>
          <a:xfrm>
            <a:off x="7356124" y="3023271"/>
            <a:ext cx="644306" cy="239166"/>
          </a:xfrm>
          <a:custGeom>
            <a:avLst/>
            <a:gdLst/>
            <a:ahLst/>
            <a:cxnLst/>
            <a:rect l="l" t="t" r="r" b="b"/>
            <a:pathLst>
              <a:path w="709929" h="263525">
                <a:moveTo>
                  <a:pt x="6096" y="9144"/>
                </a:moveTo>
                <a:lnTo>
                  <a:pt x="1524" y="9144"/>
                </a:lnTo>
                <a:lnTo>
                  <a:pt x="0" y="10655"/>
                </a:lnTo>
                <a:lnTo>
                  <a:pt x="0" y="74637"/>
                </a:lnTo>
                <a:lnTo>
                  <a:pt x="1524" y="76161"/>
                </a:lnTo>
                <a:lnTo>
                  <a:pt x="6096" y="76161"/>
                </a:lnTo>
                <a:lnTo>
                  <a:pt x="7620" y="74637"/>
                </a:lnTo>
                <a:lnTo>
                  <a:pt x="7620" y="10655"/>
                </a:lnTo>
                <a:lnTo>
                  <a:pt x="6096" y="9144"/>
                </a:lnTo>
                <a:close/>
              </a:path>
              <a:path w="709929" h="263525">
                <a:moveTo>
                  <a:pt x="6096" y="109664"/>
                </a:moveTo>
                <a:lnTo>
                  <a:pt x="1524" y="109664"/>
                </a:lnTo>
                <a:lnTo>
                  <a:pt x="0" y="111188"/>
                </a:lnTo>
                <a:lnTo>
                  <a:pt x="0" y="175171"/>
                </a:lnTo>
                <a:lnTo>
                  <a:pt x="1524" y="176682"/>
                </a:lnTo>
                <a:lnTo>
                  <a:pt x="6096" y="176682"/>
                </a:lnTo>
                <a:lnTo>
                  <a:pt x="7620" y="175171"/>
                </a:lnTo>
                <a:lnTo>
                  <a:pt x="7620" y="111188"/>
                </a:lnTo>
                <a:lnTo>
                  <a:pt x="6096" y="109664"/>
                </a:lnTo>
                <a:close/>
              </a:path>
              <a:path w="709929" h="263525">
                <a:moveTo>
                  <a:pt x="6096" y="211721"/>
                </a:moveTo>
                <a:lnTo>
                  <a:pt x="1524" y="211721"/>
                </a:lnTo>
                <a:lnTo>
                  <a:pt x="0" y="213245"/>
                </a:lnTo>
                <a:lnTo>
                  <a:pt x="0" y="261988"/>
                </a:lnTo>
                <a:lnTo>
                  <a:pt x="1524" y="263512"/>
                </a:lnTo>
                <a:lnTo>
                  <a:pt x="21323" y="263512"/>
                </a:lnTo>
                <a:lnTo>
                  <a:pt x="22847" y="261988"/>
                </a:lnTo>
                <a:lnTo>
                  <a:pt x="22847" y="258940"/>
                </a:lnTo>
                <a:lnTo>
                  <a:pt x="7620" y="258940"/>
                </a:lnTo>
                <a:lnTo>
                  <a:pt x="3048" y="254368"/>
                </a:lnTo>
                <a:lnTo>
                  <a:pt x="7620" y="254368"/>
                </a:lnTo>
                <a:lnTo>
                  <a:pt x="7620" y="213245"/>
                </a:lnTo>
                <a:lnTo>
                  <a:pt x="6096" y="211721"/>
                </a:lnTo>
                <a:close/>
              </a:path>
              <a:path w="709929" h="263525">
                <a:moveTo>
                  <a:pt x="7620" y="254368"/>
                </a:moveTo>
                <a:lnTo>
                  <a:pt x="3048" y="254368"/>
                </a:lnTo>
                <a:lnTo>
                  <a:pt x="7620" y="258940"/>
                </a:lnTo>
                <a:lnTo>
                  <a:pt x="7620" y="254368"/>
                </a:lnTo>
                <a:close/>
              </a:path>
              <a:path w="709929" h="263525">
                <a:moveTo>
                  <a:pt x="21323" y="254368"/>
                </a:moveTo>
                <a:lnTo>
                  <a:pt x="7620" y="254368"/>
                </a:lnTo>
                <a:lnTo>
                  <a:pt x="7620" y="258940"/>
                </a:lnTo>
                <a:lnTo>
                  <a:pt x="22847" y="258940"/>
                </a:lnTo>
                <a:lnTo>
                  <a:pt x="22847" y="257416"/>
                </a:lnTo>
                <a:lnTo>
                  <a:pt x="21323" y="254368"/>
                </a:lnTo>
                <a:close/>
              </a:path>
              <a:path w="709929" h="263525">
                <a:moveTo>
                  <a:pt x="121793" y="254368"/>
                </a:moveTo>
                <a:lnTo>
                  <a:pt x="57861" y="254368"/>
                </a:lnTo>
                <a:lnTo>
                  <a:pt x="56337" y="257416"/>
                </a:lnTo>
                <a:lnTo>
                  <a:pt x="56337" y="261988"/>
                </a:lnTo>
                <a:lnTo>
                  <a:pt x="57861" y="263512"/>
                </a:lnTo>
                <a:lnTo>
                  <a:pt x="121793" y="263512"/>
                </a:lnTo>
                <a:lnTo>
                  <a:pt x="123317" y="261988"/>
                </a:lnTo>
                <a:lnTo>
                  <a:pt x="123317" y="257416"/>
                </a:lnTo>
                <a:lnTo>
                  <a:pt x="121793" y="254368"/>
                </a:lnTo>
                <a:close/>
              </a:path>
              <a:path w="709929" h="263525">
                <a:moveTo>
                  <a:pt x="223786" y="254368"/>
                </a:moveTo>
                <a:lnTo>
                  <a:pt x="159854" y="254368"/>
                </a:lnTo>
                <a:lnTo>
                  <a:pt x="158330" y="257416"/>
                </a:lnTo>
                <a:lnTo>
                  <a:pt x="158330" y="261988"/>
                </a:lnTo>
                <a:lnTo>
                  <a:pt x="159854" y="263512"/>
                </a:lnTo>
                <a:lnTo>
                  <a:pt x="223786" y="263512"/>
                </a:lnTo>
                <a:lnTo>
                  <a:pt x="225310" y="261988"/>
                </a:lnTo>
                <a:lnTo>
                  <a:pt x="225310" y="257416"/>
                </a:lnTo>
                <a:lnTo>
                  <a:pt x="223786" y="254368"/>
                </a:lnTo>
                <a:close/>
              </a:path>
              <a:path w="709929" h="263525">
                <a:moveTo>
                  <a:pt x="324269" y="254368"/>
                </a:moveTo>
                <a:lnTo>
                  <a:pt x="260324" y="254368"/>
                </a:lnTo>
                <a:lnTo>
                  <a:pt x="258800" y="257416"/>
                </a:lnTo>
                <a:lnTo>
                  <a:pt x="258800" y="261988"/>
                </a:lnTo>
                <a:lnTo>
                  <a:pt x="260324" y="263512"/>
                </a:lnTo>
                <a:lnTo>
                  <a:pt x="324269" y="263512"/>
                </a:lnTo>
                <a:lnTo>
                  <a:pt x="327304" y="261988"/>
                </a:lnTo>
                <a:lnTo>
                  <a:pt x="327304" y="257416"/>
                </a:lnTo>
                <a:lnTo>
                  <a:pt x="324269" y="254368"/>
                </a:lnTo>
                <a:close/>
              </a:path>
              <a:path w="709929" h="263525">
                <a:moveTo>
                  <a:pt x="426262" y="254368"/>
                </a:moveTo>
                <a:lnTo>
                  <a:pt x="362318" y="254368"/>
                </a:lnTo>
                <a:lnTo>
                  <a:pt x="360794" y="257416"/>
                </a:lnTo>
                <a:lnTo>
                  <a:pt x="360794" y="261988"/>
                </a:lnTo>
                <a:lnTo>
                  <a:pt x="362318" y="263512"/>
                </a:lnTo>
                <a:lnTo>
                  <a:pt x="426262" y="263512"/>
                </a:lnTo>
                <a:lnTo>
                  <a:pt x="427786" y="261988"/>
                </a:lnTo>
                <a:lnTo>
                  <a:pt x="427786" y="257416"/>
                </a:lnTo>
                <a:lnTo>
                  <a:pt x="426262" y="254368"/>
                </a:lnTo>
                <a:close/>
              </a:path>
              <a:path w="709929" h="263525">
                <a:moveTo>
                  <a:pt x="526732" y="254368"/>
                </a:moveTo>
                <a:lnTo>
                  <a:pt x="462800" y="254368"/>
                </a:lnTo>
                <a:lnTo>
                  <a:pt x="461276" y="257416"/>
                </a:lnTo>
                <a:lnTo>
                  <a:pt x="461276" y="261988"/>
                </a:lnTo>
                <a:lnTo>
                  <a:pt x="462800" y="263512"/>
                </a:lnTo>
                <a:lnTo>
                  <a:pt x="526732" y="263512"/>
                </a:lnTo>
                <a:lnTo>
                  <a:pt x="529780" y="261988"/>
                </a:lnTo>
                <a:lnTo>
                  <a:pt x="529780" y="257416"/>
                </a:lnTo>
                <a:lnTo>
                  <a:pt x="526732" y="254368"/>
                </a:lnTo>
                <a:close/>
              </a:path>
              <a:path w="709929" h="263525">
                <a:moveTo>
                  <a:pt x="628726" y="254368"/>
                </a:moveTo>
                <a:lnTo>
                  <a:pt x="564794" y="254368"/>
                </a:lnTo>
                <a:lnTo>
                  <a:pt x="563270" y="257416"/>
                </a:lnTo>
                <a:lnTo>
                  <a:pt x="563270" y="261988"/>
                </a:lnTo>
                <a:lnTo>
                  <a:pt x="564794" y="263512"/>
                </a:lnTo>
                <a:lnTo>
                  <a:pt x="628726" y="263512"/>
                </a:lnTo>
                <a:lnTo>
                  <a:pt x="630250" y="261988"/>
                </a:lnTo>
                <a:lnTo>
                  <a:pt x="630250" y="257416"/>
                </a:lnTo>
                <a:lnTo>
                  <a:pt x="628726" y="254368"/>
                </a:lnTo>
                <a:close/>
              </a:path>
              <a:path w="709929" h="263525">
                <a:moveTo>
                  <a:pt x="701802" y="254368"/>
                </a:moveTo>
                <a:lnTo>
                  <a:pt x="666788" y="254368"/>
                </a:lnTo>
                <a:lnTo>
                  <a:pt x="663740" y="257416"/>
                </a:lnTo>
                <a:lnTo>
                  <a:pt x="663740" y="261988"/>
                </a:lnTo>
                <a:lnTo>
                  <a:pt x="666788" y="263512"/>
                </a:lnTo>
                <a:lnTo>
                  <a:pt x="707885" y="263512"/>
                </a:lnTo>
                <a:lnTo>
                  <a:pt x="709409" y="261988"/>
                </a:lnTo>
                <a:lnTo>
                  <a:pt x="709409" y="258940"/>
                </a:lnTo>
                <a:lnTo>
                  <a:pt x="701802" y="258940"/>
                </a:lnTo>
                <a:lnTo>
                  <a:pt x="701802" y="254368"/>
                </a:lnTo>
                <a:close/>
              </a:path>
              <a:path w="709929" h="263525">
                <a:moveTo>
                  <a:pt x="707885" y="233045"/>
                </a:moveTo>
                <a:lnTo>
                  <a:pt x="703326" y="233045"/>
                </a:lnTo>
                <a:lnTo>
                  <a:pt x="701802" y="234569"/>
                </a:lnTo>
                <a:lnTo>
                  <a:pt x="701802" y="258940"/>
                </a:lnTo>
                <a:lnTo>
                  <a:pt x="704850" y="254368"/>
                </a:lnTo>
                <a:lnTo>
                  <a:pt x="709409" y="254368"/>
                </a:lnTo>
                <a:lnTo>
                  <a:pt x="709409" y="234569"/>
                </a:lnTo>
                <a:lnTo>
                  <a:pt x="707885" y="233045"/>
                </a:lnTo>
                <a:close/>
              </a:path>
              <a:path w="709929" h="263525">
                <a:moveTo>
                  <a:pt x="709409" y="254368"/>
                </a:moveTo>
                <a:lnTo>
                  <a:pt x="704850" y="254368"/>
                </a:lnTo>
                <a:lnTo>
                  <a:pt x="701802" y="258940"/>
                </a:lnTo>
                <a:lnTo>
                  <a:pt x="709409" y="258940"/>
                </a:lnTo>
                <a:lnTo>
                  <a:pt x="709409" y="254368"/>
                </a:lnTo>
                <a:close/>
              </a:path>
              <a:path w="709929" h="263525">
                <a:moveTo>
                  <a:pt x="707885" y="132511"/>
                </a:moveTo>
                <a:lnTo>
                  <a:pt x="703326" y="132511"/>
                </a:lnTo>
                <a:lnTo>
                  <a:pt x="701802" y="134035"/>
                </a:lnTo>
                <a:lnTo>
                  <a:pt x="701802" y="198018"/>
                </a:lnTo>
                <a:lnTo>
                  <a:pt x="703326" y="199529"/>
                </a:lnTo>
                <a:lnTo>
                  <a:pt x="707885" y="199529"/>
                </a:lnTo>
                <a:lnTo>
                  <a:pt x="709409" y="198018"/>
                </a:lnTo>
                <a:lnTo>
                  <a:pt x="709409" y="134035"/>
                </a:lnTo>
                <a:lnTo>
                  <a:pt x="707885" y="132511"/>
                </a:lnTo>
                <a:close/>
              </a:path>
              <a:path w="709929" h="263525">
                <a:moveTo>
                  <a:pt x="707885" y="30467"/>
                </a:moveTo>
                <a:lnTo>
                  <a:pt x="703326" y="30467"/>
                </a:lnTo>
                <a:lnTo>
                  <a:pt x="701802" y="31991"/>
                </a:lnTo>
                <a:lnTo>
                  <a:pt x="701802" y="95961"/>
                </a:lnTo>
                <a:lnTo>
                  <a:pt x="703326" y="97485"/>
                </a:lnTo>
                <a:lnTo>
                  <a:pt x="707885" y="97485"/>
                </a:lnTo>
                <a:lnTo>
                  <a:pt x="709409" y="95961"/>
                </a:lnTo>
                <a:lnTo>
                  <a:pt x="709409" y="31991"/>
                </a:lnTo>
                <a:lnTo>
                  <a:pt x="707885" y="30467"/>
                </a:lnTo>
                <a:close/>
              </a:path>
              <a:path w="709929" h="263525">
                <a:moveTo>
                  <a:pt x="695718" y="0"/>
                </a:moveTo>
                <a:lnTo>
                  <a:pt x="631774" y="0"/>
                </a:lnTo>
                <a:lnTo>
                  <a:pt x="630250" y="1524"/>
                </a:lnTo>
                <a:lnTo>
                  <a:pt x="630250" y="6096"/>
                </a:lnTo>
                <a:lnTo>
                  <a:pt x="631774" y="9144"/>
                </a:lnTo>
                <a:lnTo>
                  <a:pt x="695718" y="9144"/>
                </a:lnTo>
                <a:lnTo>
                  <a:pt x="698754" y="6096"/>
                </a:lnTo>
                <a:lnTo>
                  <a:pt x="698754" y="1524"/>
                </a:lnTo>
                <a:lnTo>
                  <a:pt x="695718" y="0"/>
                </a:lnTo>
                <a:close/>
              </a:path>
              <a:path w="709929" h="263525">
                <a:moveTo>
                  <a:pt x="595236" y="0"/>
                </a:moveTo>
                <a:lnTo>
                  <a:pt x="531304" y="0"/>
                </a:lnTo>
                <a:lnTo>
                  <a:pt x="529780" y="1524"/>
                </a:lnTo>
                <a:lnTo>
                  <a:pt x="529780" y="6096"/>
                </a:lnTo>
                <a:lnTo>
                  <a:pt x="531304" y="9144"/>
                </a:lnTo>
                <a:lnTo>
                  <a:pt x="595236" y="9144"/>
                </a:lnTo>
                <a:lnTo>
                  <a:pt x="596760" y="6096"/>
                </a:lnTo>
                <a:lnTo>
                  <a:pt x="596760" y="1524"/>
                </a:lnTo>
                <a:lnTo>
                  <a:pt x="595236" y="0"/>
                </a:lnTo>
                <a:close/>
              </a:path>
              <a:path w="709929" h="263525">
                <a:moveTo>
                  <a:pt x="493242" y="0"/>
                </a:moveTo>
                <a:lnTo>
                  <a:pt x="429310" y="0"/>
                </a:lnTo>
                <a:lnTo>
                  <a:pt x="427786" y="1524"/>
                </a:lnTo>
                <a:lnTo>
                  <a:pt x="427786" y="6096"/>
                </a:lnTo>
                <a:lnTo>
                  <a:pt x="429310" y="9144"/>
                </a:lnTo>
                <a:lnTo>
                  <a:pt x="493242" y="9144"/>
                </a:lnTo>
                <a:lnTo>
                  <a:pt x="494766" y="6096"/>
                </a:lnTo>
                <a:lnTo>
                  <a:pt x="494766" y="1524"/>
                </a:lnTo>
                <a:lnTo>
                  <a:pt x="493242" y="0"/>
                </a:lnTo>
                <a:close/>
              </a:path>
              <a:path w="709929" h="263525">
                <a:moveTo>
                  <a:pt x="392772" y="0"/>
                </a:moveTo>
                <a:lnTo>
                  <a:pt x="328828" y="0"/>
                </a:lnTo>
                <a:lnTo>
                  <a:pt x="327304" y="1524"/>
                </a:lnTo>
                <a:lnTo>
                  <a:pt x="327304" y="6096"/>
                </a:lnTo>
                <a:lnTo>
                  <a:pt x="328828" y="9144"/>
                </a:lnTo>
                <a:lnTo>
                  <a:pt x="392772" y="9144"/>
                </a:lnTo>
                <a:lnTo>
                  <a:pt x="394296" y="6096"/>
                </a:lnTo>
                <a:lnTo>
                  <a:pt x="394296" y="1524"/>
                </a:lnTo>
                <a:lnTo>
                  <a:pt x="392772" y="0"/>
                </a:lnTo>
                <a:close/>
              </a:path>
              <a:path w="709929" h="263525">
                <a:moveTo>
                  <a:pt x="290766" y="0"/>
                </a:moveTo>
                <a:lnTo>
                  <a:pt x="226834" y="0"/>
                </a:lnTo>
                <a:lnTo>
                  <a:pt x="225310" y="1524"/>
                </a:lnTo>
                <a:lnTo>
                  <a:pt x="225310" y="6096"/>
                </a:lnTo>
                <a:lnTo>
                  <a:pt x="226834" y="9144"/>
                </a:lnTo>
                <a:lnTo>
                  <a:pt x="290766" y="9144"/>
                </a:lnTo>
                <a:lnTo>
                  <a:pt x="292290" y="6096"/>
                </a:lnTo>
                <a:lnTo>
                  <a:pt x="292290" y="1524"/>
                </a:lnTo>
                <a:lnTo>
                  <a:pt x="290766" y="0"/>
                </a:lnTo>
                <a:close/>
              </a:path>
              <a:path w="709929" h="263525">
                <a:moveTo>
                  <a:pt x="190296" y="0"/>
                </a:moveTo>
                <a:lnTo>
                  <a:pt x="126365" y="0"/>
                </a:lnTo>
                <a:lnTo>
                  <a:pt x="123317" y="1524"/>
                </a:lnTo>
                <a:lnTo>
                  <a:pt x="123317" y="6096"/>
                </a:lnTo>
                <a:lnTo>
                  <a:pt x="126365" y="9144"/>
                </a:lnTo>
                <a:lnTo>
                  <a:pt x="190296" y="9144"/>
                </a:lnTo>
                <a:lnTo>
                  <a:pt x="191820" y="6096"/>
                </a:lnTo>
                <a:lnTo>
                  <a:pt x="191820" y="1524"/>
                </a:lnTo>
                <a:lnTo>
                  <a:pt x="190296" y="0"/>
                </a:lnTo>
                <a:close/>
              </a:path>
              <a:path w="709929" h="263525">
                <a:moveTo>
                  <a:pt x="88303" y="0"/>
                </a:moveTo>
                <a:lnTo>
                  <a:pt x="24358" y="0"/>
                </a:lnTo>
                <a:lnTo>
                  <a:pt x="22847" y="1524"/>
                </a:lnTo>
                <a:lnTo>
                  <a:pt x="22847" y="6096"/>
                </a:lnTo>
                <a:lnTo>
                  <a:pt x="24358" y="9144"/>
                </a:lnTo>
                <a:lnTo>
                  <a:pt x="88303" y="9144"/>
                </a:lnTo>
                <a:lnTo>
                  <a:pt x="89827" y="6096"/>
                </a:lnTo>
                <a:lnTo>
                  <a:pt x="89827" y="1524"/>
                </a:lnTo>
                <a:lnTo>
                  <a:pt x="8830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9" name="object 99"/>
          <p:cNvSpPr/>
          <p:nvPr/>
        </p:nvSpPr>
        <p:spPr>
          <a:xfrm>
            <a:off x="7524682" y="3107596"/>
            <a:ext cx="194813" cy="9538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0" name="object 100"/>
          <p:cNvSpPr/>
          <p:nvPr/>
        </p:nvSpPr>
        <p:spPr>
          <a:xfrm>
            <a:off x="7781666" y="3100681"/>
            <a:ext cx="53884" cy="82941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1" name="object 101"/>
          <p:cNvSpPr/>
          <p:nvPr/>
        </p:nvSpPr>
        <p:spPr>
          <a:xfrm>
            <a:off x="6531309" y="2912206"/>
            <a:ext cx="685281" cy="462195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2" name="object 102"/>
          <p:cNvSpPr/>
          <p:nvPr/>
        </p:nvSpPr>
        <p:spPr>
          <a:xfrm>
            <a:off x="6531309" y="2911295"/>
            <a:ext cx="685800" cy="463347"/>
          </a:xfrm>
          <a:custGeom>
            <a:avLst/>
            <a:gdLst/>
            <a:ahLst/>
            <a:cxnLst/>
            <a:rect l="l" t="t" r="r" b="b"/>
            <a:pathLst>
              <a:path w="755650" h="510539">
                <a:moveTo>
                  <a:pt x="566305" y="0"/>
                </a:moveTo>
                <a:lnTo>
                  <a:pt x="188772" y="0"/>
                </a:lnTo>
                <a:lnTo>
                  <a:pt x="0" y="255892"/>
                </a:lnTo>
                <a:lnTo>
                  <a:pt x="188772" y="510273"/>
                </a:lnTo>
                <a:lnTo>
                  <a:pt x="566305" y="510273"/>
                </a:lnTo>
                <a:lnTo>
                  <a:pt x="755078" y="255892"/>
                </a:lnTo>
                <a:lnTo>
                  <a:pt x="566305" y="0"/>
                </a:lnTo>
                <a:close/>
              </a:path>
            </a:pathLst>
          </a:custGeom>
          <a:ln w="913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3" name="object 103"/>
          <p:cNvSpPr/>
          <p:nvPr/>
        </p:nvSpPr>
        <p:spPr>
          <a:xfrm>
            <a:off x="6650131" y="3096531"/>
            <a:ext cx="364741" cy="87091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4" name="object 104"/>
          <p:cNvSpPr/>
          <p:nvPr/>
        </p:nvSpPr>
        <p:spPr>
          <a:xfrm>
            <a:off x="7052171" y="3100692"/>
            <a:ext cx="49734" cy="78792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5" name="object 105"/>
          <p:cNvSpPr/>
          <p:nvPr/>
        </p:nvSpPr>
        <p:spPr>
          <a:xfrm>
            <a:off x="7216590" y="4107054"/>
            <a:ext cx="80682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290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6" name="object 106"/>
          <p:cNvSpPr/>
          <p:nvPr/>
        </p:nvSpPr>
        <p:spPr>
          <a:xfrm>
            <a:off x="7277378" y="4065584"/>
            <a:ext cx="81835" cy="81835"/>
          </a:xfrm>
          <a:custGeom>
            <a:avLst/>
            <a:gdLst/>
            <a:ahLst/>
            <a:cxnLst/>
            <a:rect l="l" t="t" r="r" b="b"/>
            <a:pathLst>
              <a:path w="90170" h="90170">
                <a:moveTo>
                  <a:pt x="0" y="0"/>
                </a:moveTo>
                <a:lnTo>
                  <a:pt x="2091" y="4706"/>
                </a:lnTo>
                <a:lnTo>
                  <a:pt x="6299" y="16823"/>
                </a:lnTo>
                <a:lnTo>
                  <a:pt x="9005" y="29220"/>
                </a:lnTo>
                <a:lnTo>
                  <a:pt x="10209" y="41739"/>
                </a:lnTo>
                <a:lnTo>
                  <a:pt x="9910" y="54221"/>
                </a:lnTo>
                <a:lnTo>
                  <a:pt x="8109" y="66508"/>
                </a:lnTo>
                <a:lnTo>
                  <a:pt x="4805" y="78442"/>
                </a:lnTo>
                <a:lnTo>
                  <a:pt x="0" y="89865"/>
                </a:lnTo>
                <a:lnTo>
                  <a:pt x="89814" y="45694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7" name="object 107"/>
          <p:cNvSpPr/>
          <p:nvPr/>
        </p:nvSpPr>
        <p:spPr>
          <a:xfrm>
            <a:off x="7995820" y="4107054"/>
            <a:ext cx="444906" cy="0"/>
          </a:xfrm>
          <a:custGeom>
            <a:avLst/>
            <a:gdLst/>
            <a:ahLst/>
            <a:cxnLst/>
            <a:rect l="l" t="t" r="r" b="b"/>
            <a:pathLst>
              <a:path w="490220">
                <a:moveTo>
                  <a:pt x="0" y="0"/>
                </a:moveTo>
                <a:lnTo>
                  <a:pt x="490194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8" name="object 108"/>
          <p:cNvSpPr/>
          <p:nvPr/>
        </p:nvSpPr>
        <p:spPr>
          <a:xfrm>
            <a:off x="8421351" y="4071016"/>
            <a:ext cx="81835" cy="77801"/>
          </a:xfrm>
          <a:custGeom>
            <a:avLst/>
            <a:gdLst/>
            <a:ahLst/>
            <a:cxnLst/>
            <a:rect l="l" t="t" r="r" b="b"/>
            <a:pathLst>
              <a:path w="90170" h="85725">
                <a:moveTo>
                  <a:pt x="2613" y="0"/>
                </a:moveTo>
                <a:lnTo>
                  <a:pt x="6610" y="11978"/>
                </a:lnTo>
                <a:lnTo>
                  <a:pt x="9150" y="24246"/>
                </a:lnTo>
                <a:lnTo>
                  <a:pt x="10234" y="36675"/>
                </a:lnTo>
                <a:lnTo>
                  <a:pt x="9860" y="49134"/>
                </a:lnTo>
                <a:lnTo>
                  <a:pt x="8030" y="61495"/>
                </a:lnTo>
                <a:lnTo>
                  <a:pt x="4743" y="73628"/>
                </a:lnTo>
                <a:lnTo>
                  <a:pt x="0" y="85403"/>
                </a:lnTo>
                <a:lnTo>
                  <a:pt x="89827" y="39708"/>
                </a:lnTo>
                <a:lnTo>
                  <a:pt x="261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9" name="object 109"/>
          <p:cNvSpPr/>
          <p:nvPr/>
        </p:nvSpPr>
        <p:spPr>
          <a:xfrm>
            <a:off x="7358891" y="3990940"/>
            <a:ext cx="636929" cy="23085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0" name="object 110"/>
          <p:cNvSpPr/>
          <p:nvPr/>
        </p:nvSpPr>
        <p:spPr>
          <a:xfrm>
            <a:off x="7356124" y="3986791"/>
            <a:ext cx="644306" cy="239166"/>
          </a:xfrm>
          <a:custGeom>
            <a:avLst/>
            <a:gdLst/>
            <a:ahLst/>
            <a:cxnLst/>
            <a:rect l="l" t="t" r="r" b="b"/>
            <a:pathLst>
              <a:path w="709929" h="263525">
                <a:moveTo>
                  <a:pt x="6096" y="9144"/>
                </a:moveTo>
                <a:lnTo>
                  <a:pt x="1524" y="9144"/>
                </a:lnTo>
                <a:lnTo>
                  <a:pt x="0" y="10668"/>
                </a:lnTo>
                <a:lnTo>
                  <a:pt x="0" y="74637"/>
                </a:lnTo>
                <a:lnTo>
                  <a:pt x="1524" y="76161"/>
                </a:lnTo>
                <a:lnTo>
                  <a:pt x="6096" y="76161"/>
                </a:lnTo>
                <a:lnTo>
                  <a:pt x="7620" y="74637"/>
                </a:lnTo>
                <a:lnTo>
                  <a:pt x="7620" y="10668"/>
                </a:lnTo>
                <a:lnTo>
                  <a:pt x="6096" y="9144"/>
                </a:lnTo>
                <a:close/>
              </a:path>
              <a:path w="709929" h="263525">
                <a:moveTo>
                  <a:pt x="6096" y="109664"/>
                </a:moveTo>
                <a:lnTo>
                  <a:pt x="1524" y="109664"/>
                </a:lnTo>
                <a:lnTo>
                  <a:pt x="0" y="111188"/>
                </a:lnTo>
                <a:lnTo>
                  <a:pt x="0" y="175171"/>
                </a:lnTo>
                <a:lnTo>
                  <a:pt x="1524" y="178206"/>
                </a:lnTo>
                <a:lnTo>
                  <a:pt x="6096" y="178206"/>
                </a:lnTo>
                <a:lnTo>
                  <a:pt x="7620" y="175171"/>
                </a:lnTo>
                <a:lnTo>
                  <a:pt x="7620" y="111188"/>
                </a:lnTo>
                <a:lnTo>
                  <a:pt x="6096" y="109664"/>
                </a:lnTo>
                <a:close/>
              </a:path>
              <a:path w="709929" h="263525">
                <a:moveTo>
                  <a:pt x="6096" y="211721"/>
                </a:moveTo>
                <a:lnTo>
                  <a:pt x="1524" y="211721"/>
                </a:lnTo>
                <a:lnTo>
                  <a:pt x="0" y="213245"/>
                </a:lnTo>
                <a:lnTo>
                  <a:pt x="0" y="261988"/>
                </a:lnTo>
                <a:lnTo>
                  <a:pt x="1524" y="263512"/>
                </a:lnTo>
                <a:lnTo>
                  <a:pt x="21323" y="263512"/>
                </a:lnTo>
                <a:lnTo>
                  <a:pt x="22847" y="261988"/>
                </a:lnTo>
                <a:lnTo>
                  <a:pt x="22847" y="258940"/>
                </a:lnTo>
                <a:lnTo>
                  <a:pt x="7620" y="258940"/>
                </a:lnTo>
                <a:lnTo>
                  <a:pt x="3048" y="255892"/>
                </a:lnTo>
                <a:lnTo>
                  <a:pt x="7620" y="255892"/>
                </a:lnTo>
                <a:lnTo>
                  <a:pt x="7620" y="213245"/>
                </a:lnTo>
                <a:lnTo>
                  <a:pt x="6096" y="211721"/>
                </a:lnTo>
                <a:close/>
              </a:path>
              <a:path w="709929" h="263525">
                <a:moveTo>
                  <a:pt x="7620" y="255892"/>
                </a:moveTo>
                <a:lnTo>
                  <a:pt x="3048" y="255892"/>
                </a:lnTo>
                <a:lnTo>
                  <a:pt x="7620" y="258940"/>
                </a:lnTo>
                <a:lnTo>
                  <a:pt x="7620" y="255892"/>
                </a:lnTo>
                <a:close/>
              </a:path>
              <a:path w="709929" h="263525">
                <a:moveTo>
                  <a:pt x="21323" y="255892"/>
                </a:moveTo>
                <a:lnTo>
                  <a:pt x="7620" y="255892"/>
                </a:lnTo>
                <a:lnTo>
                  <a:pt x="7620" y="258940"/>
                </a:lnTo>
                <a:lnTo>
                  <a:pt x="22847" y="258940"/>
                </a:lnTo>
                <a:lnTo>
                  <a:pt x="22847" y="257416"/>
                </a:lnTo>
                <a:lnTo>
                  <a:pt x="21323" y="255892"/>
                </a:lnTo>
                <a:close/>
              </a:path>
              <a:path w="709929" h="263525">
                <a:moveTo>
                  <a:pt x="121793" y="255892"/>
                </a:moveTo>
                <a:lnTo>
                  <a:pt x="57861" y="255892"/>
                </a:lnTo>
                <a:lnTo>
                  <a:pt x="56337" y="257416"/>
                </a:lnTo>
                <a:lnTo>
                  <a:pt x="56337" y="261988"/>
                </a:lnTo>
                <a:lnTo>
                  <a:pt x="57861" y="263512"/>
                </a:lnTo>
                <a:lnTo>
                  <a:pt x="121793" y="263512"/>
                </a:lnTo>
                <a:lnTo>
                  <a:pt x="123317" y="261988"/>
                </a:lnTo>
                <a:lnTo>
                  <a:pt x="123317" y="257416"/>
                </a:lnTo>
                <a:lnTo>
                  <a:pt x="121793" y="255892"/>
                </a:lnTo>
                <a:close/>
              </a:path>
              <a:path w="709929" h="263525">
                <a:moveTo>
                  <a:pt x="223786" y="255892"/>
                </a:moveTo>
                <a:lnTo>
                  <a:pt x="159854" y="255892"/>
                </a:lnTo>
                <a:lnTo>
                  <a:pt x="158330" y="257416"/>
                </a:lnTo>
                <a:lnTo>
                  <a:pt x="158330" y="261988"/>
                </a:lnTo>
                <a:lnTo>
                  <a:pt x="159854" y="263512"/>
                </a:lnTo>
                <a:lnTo>
                  <a:pt x="223786" y="263512"/>
                </a:lnTo>
                <a:lnTo>
                  <a:pt x="225310" y="261988"/>
                </a:lnTo>
                <a:lnTo>
                  <a:pt x="225310" y="257416"/>
                </a:lnTo>
                <a:lnTo>
                  <a:pt x="223786" y="255892"/>
                </a:lnTo>
                <a:close/>
              </a:path>
              <a:path w="709929" h="263525">
                <a:moveTo>
                  <a:pt x="324269" y="255892"/>
                </a:moveTo>
                <a:lnTo>
                  <a:pt x="260324" y="255892"/>
                </a:lnTo>
                <a:lnTo>
                  <a:pt x="258800" y="257416"/>
                </a:lnTo>
                <a:lnTo>
                  <a:pt x="258800" y="261988"/>
                </a:lnTo>
                <a:lnTo>
                  <a:pt x="260324" y="263512"/>
                </a:lnTo>
                <a:lnTo>
                  <a:pt x="324269" y="263512"/>
                </a:lnTo>
                <a:lnTo>
                  <a:pt x="327304" y="261988"/>
                </a:lnTo>
                <a:lnTo>
                  <a:pt x="327304" y="257416"/>
                </a:lnTo>
                <a:lnTo>
                  <a:pt x="324269" y="255892"/>
                </a:lnTo>
                <a:close/>
              </a:path>
              <a:path w="709929" h="263525">
                <a:moveTo>
                  <a:pt x="426262" y="255892"/>
                </a:moveTo>
                <a:lnTo>
                  <a:pt x="362318" y="255892"/>
                </a:lnTo>
                <a:lnTo>
                  <a:pt x="360794" y="257416"/>
                </a:lnTo>
                <a:lnTo>
                  <a:pt x="360794" y="261988"/>
                </a:lnTo>
                <a:lnTo>
                  <a:pt x="362318" y="263512"/>
                </a:lnTo>
                <a:lnTo>
                  <a:pt x="426262" y="263512"/>
                </a:lnTo>
                <a:lnTo>
                  <a:pt x="427786" y="261988"/>
                </a:lnTo>
                <a:lnTo>
                  <a:pt x="427786" y="257416"/>
                </a:lnTo>
                <a:lnTo>
                  <a:pt x="426262" y="255892"/>
                </a:lnTo>
                <a:close/>
              </a:path>
              <a:path w="709929" h="263525">
                <a:moveTo>
                  <a:pt x="526732" y="255892"/>
                </a:moveTo>
                <a:lnTo>
                  <a:pt x="462800" y="255892"/>
                </a:lnTo>
                <a:lnTo>
                  <a:pt x="461276" y="257416"/>
                </a:lnTo>
                <a:lnTo>
                  <a:pt x="461276" y="261988"/>
                </a:lnTo>
                <a:lnTo>
                  <a:pt x="462800" y="263512"/>
                </a:lnTo>
                <a:lnTo>
                  <a:pt x="526732" y="263512"/>
                </a:lnTo>
                <a:lnTo>
                  <a:pt x="529780" y="261988"/>
                </a:lnTo>
                <a:lnTo>
                  <a:pt x="529780" y="257416"/>
                </a:lnTo>
                <a:lnTo>
                  <a:pt x="526732" y="255892"/>
                </a:lnTo>
                <a:close/>
              </a:path>
              <a:path w="709929" h="263525">
                <a:moveTo>
                  <a:pt x="628726" y="255892"/>
                </a:moveTo>
                <a:lnTo>
                  <a:pt x="564794" y="255892"/>
                </a:lnTo>
                <a:lnTo>
                  <a:pt x="563270" y="257416"/>
                </a:lnTo>
                <a:lnTo>
                  <a:pt x="563270" y="261988"/>
                </a:lnTo>
                <a:lnTo>
                  <a:pt x="564794" y="263512"/>
                </a:lnTo>
                <a:lnTo>
                  <a:pt x="628726" y="263512"/>
                </a:lnTo>
                <a:lnTo>
                  <a:pt x="630250" y="261988"/>
                </a:lnTo>
                <a:lnTo>
                  <a:pt x="630250" y="257416"/>
                </a:lnTo>
                <a:lnTo>
                  <a:pt x="628726" y="255892"/>
                </a:lnTo>
                <a:close/>
              </a:path>
              <a:path w="709929" h="263525">
                <a:moveTo>
                  <a:pt x="701802" y="255892"/>
                </a:moveTo>
                <a:lnTo>
                  <a:pt x="666788" y="255892"/>
                </a:lnTo>
                <a:lnTo>
                  <a:pt x="663740" y="257416"/>
                </a:lnTo>
                <a:lnTo>
                  <a:pt x="663740" y="261988"/>
                </a:lnTo>
                <a:lnTo>
                  <a:pt x="666788" y="263512"/>
                </a:lnTo>
                <a:lnTo>
                  <a:pt x="707885" y="263512"/>
                </a:lnTo>
                <a:lnTo>
                  <a:pt x="709409" y="261988"/>
                </a:lnTo>
                <a:lnTo>
                  <a:pt x="709409" y="258940"/>
                </a:lnTo>
                <a:lnTo>
                  <a:pt x="701802" y="258940"/>
                </a:lnTo>
                <a:lnTo>
                  <a:pt x="701802" y="255892"/>
                </a:lnTo>
                <a:close/>
              </a:path>
              <a:path w="709929" h="263525">
                <a:moveTo>
                  <a:pt x="707885" y="233045"/>
                </a:moveTo>
                <a:lnTo>
                  <a:pt x="703326" y="233045"/>
                </a:lnTo>
                <a:lnTo>
                  <a:pt x="701802" y="234569"/>
                </a:lnTo>
                <a:lnTo>
                  <a:pt x="701802" y="258940"/>
                </a:lnTo>
                <a:lnTo>
                  <a:pt x="704850" y="255892"/>
                </a:lnTo>
                <a:lnTo>
                  <a:pt x="709409" y="255892"/>
                </a:lnTo>
                <a:lnTo>
                  <a:pt x="709409" y="234569"/>
                </a:lnTo>
                <a:lnTo>
                  <a:pt x="707885" y="233045"/>
                </a:lnTo>
                <a:close/>
              </a:path>
              <a:path w="709929" h="263525">
                <a:moveTo>
                  <a:pt x="709409" y="255892"/>
                </a:moveTo>
                <a:lnTo>
                  <a:pt x="704850" y="255892"/>
                </a:lnTo>
                <a:lnTo>
                  <a:pt x="701802" y="258940"/>
                </a:lnTo>
                <a:lnTo>
                  <a:pt x="709409" y="258940"/>
                </a:lnTo>
                <a:lnTo>
                  <a:pt x="709409" y="255892"/>
                </a:lnTo>
                <a:close/>
              </a:path>
              <a:path w="709929" h="263525">
                <a:moveTo>
                  <a:pt x="707885" y="132511"/>
                </a:moveTo>
                <a:lnTo>
                  <a:pt x="703326" y="132511"/>
                </a:lnTo>
                <a:lnTo>
                  <a:pt x="701802" y="134035"/>
                </a:lnTo>
                <a:lnTo>
                  <a:pt x="701802" y="198018"/>
                </a:lnTo>
                <a:lnTo>
                  <a:pt x="703326" y="199542"/>
                </a:lnTo>
                <a:lnTo>
                  <a:pt x="707885" y="199542"/>
                </a:lnTo>
                <a:lnTo>
                  <a:pt x="709409" y="198018"/>
                </a:lnTo>
                <a:lnTo>
                  <a:pt x="709409" y="134035"/>
                </a:lnTo>
                <a:lnTo>
                  <a:pt x="707885" y="132511"/>
                </a:lnTo>
                <a:close/>
              </a:path>
              <a:path w="709929" h="263525">
                <a:moveTo>
                  <a:pt x="707885" y="30467"/>
                </a:moveTo>
                <a:lnTo>
                  <a:pt x="703326" y="30467"/>
                </a:lnTo>
                <a:lnTo>
                  <a:pt x="701802" y="33515"/>
                </a:lnTo>
                <a:lnTo>
                  <a:pt x="701802" y="95961"/>
                </a:lnTo>
                <a:lnTo>
                  <a:pt x="703326" y="99009"/>
                </a:lnTo>
                <a:lnTo>
                  <a:pt x="707885" y="99009"/>
                </a:lnTo>
                <a:lnTo>
                  <a:pt x="709409" y="95961"/>
                </a:lnTo>
                <a:lnTo>
                  <a:pt x="709409" y="33515"/>
                </a:lnTo>
                <a:lnTo>
                  <a:pt x="707885" y="30467"/>
                </a:lnTo>
                <a:close/>
              </a:path>
              <a:path w="709929" h="263525">
                <a:moveTo>
                  <a:pt x="695718" y="0"/>
                </a:moveTo>
                <a:lnTo>
                  <a:pt x="631774" y="0"/>
                </a:lnTo>
                <a:lnTo>
                  <a:pt x="630250" y="3048"/>
                </a:lnTo>
                <a:lnTo>
                  <a:pt x="630250" y="7620"/>
                </a:lnTo>
                <a:lnTo>
                  <a:pt x="631774" y="9144"/>
                </a:lnTo>
                <a:lnTo>
                  <a:pt x="695718" y="9144"/>
                </a:lnTo>
                <a:lnTo>
                  <a:pt x="698754" y="7620"/>
                </a:lnTo>
                <a:lnTo>
                  <a:pt x="698754" y="3048"/>
                </a:lnTo>
                <a:lnTo>
                  <a:pt x="695718" y="0"/>
                </a:lnTo>
                <a:close/>
              </a:path>
              <a:path w="709929" h="263525">
                <a:moveTo>
                  <a:pt x="595236" y="0"/>
                </a:moveTo>
                <a:lnTo>
                  <a:pt x="531304" y="0"/>
                </a:lnTo>
                <a:lnTo>
                  <a:pt x="529780" y="3048"/>
                </a:lnTo>
                <a:lnTo>
                  <a:pt x="529780" y="7620"/>
                </a:lnTo>
                <a:lnTo>
                  <a:pt x="531304" y="9144"/>
                </a:lnTo>
                <a:lnTo>
                  <a:pt x="595236" y="9144"/>
                </a:lnTo>
                <a:lnTo>
                  <a:pt x="596760" y="7620"/>
                </a:lnTo>
                <a:lnTo>
                  <a:pt x="596760" y="3048"/>
                </a:lnTo>
                <a:lnTo>
                  <a:pt x="595236" y="0"/>
                </a:lnTo>
                <a:close/>
              </a:path>
              <a:path w="709929" h="263525">
                <a:moveTo>
                  <a:pt x="493242" y="0"/>
                </a:moveTo>
                <a:lnTo>
                  <a:pt x="429310" y="0"/>
                </a:lnTo>
                <a:lnTo>
                  <a:pt x="427786" y="3048"/>
                </a:lnTo>
                <a:lnTo>
                  <a:pt x="427786" y="7620"/>
                </a:lnTo>
                <a:lnTo>
                  <a:pt x="429310" y="9144"/>
                </a:lnTo>
                <a:lnTo>
                  <a:pt x="493242" y="9144"/>
                </a:lnTo>
                <a:lnTo>
                  <a:pt x="494766" y="7620"/>
                </a:lnTo>
                <a:lnTo>
                  <a:pt x="494766" y="3048"/>
                </a:lnTo>
                <a:lnTo>
                  <a:pt x="493242" y="0"/>
                </a:lnTo>
                <a:close/>
              </a:path>
              <a:path w="709929" h="263525">
                <a:moveTo>
                  <a:pt x="392772" y="0"/>
                </a:moveTo>
                <a:lnTo>
                  <a:pt x="328828" y="0"/>
                </a:lnTo>
                <a:lnTo>
                  <a:pt x="327304" y="3048"/>
                </a:lnTo>
                <a:lnTo>
                  <a:pt x="327304" y="7620"/>
                </a:lnTo>
                <a:lnTo>
                  <a:pt x="328828" y="9144"/>
                </a:lnTo>
                <a:lnTo>
                  <a:pt x="392772" y="9144"/>
                </a:lnTo>
                <a:lnTo>
                  <a:pt x="394296" y="7620"/>
                </a:lnTo>
                <a:lnTo>
                  <a:pt x="394296" y="3048"/>
                </a:lnTo>
                <a:lnTo>
                  <a:pt x="392772" y="0"/>
                </a:lnTo>
                <a:close/>
              </a:path>
              <a:path w="709929" h="263525">
                <a:moveTo>
                  <a:pt x="290766" y="0"/>
                </a:moveTo>
                <a:lnTo>
                  <a:pt x="226834" y="0"/>
                </a:lnTo>
                <a:lnTo>
                  <a:pt x="225310" y="3048"/>
                </a:lnTo>
                <a:lnTo>
                  <a:pt x="225310" y="7620"/>
                </a:lnTo>
                <a:lnTo>
                  <a:pt x="226834" y="9144"/>
                </a:lnTo>
                <a:lnTo>
                  <a:pt x="290766" y="9144"/>
                </a:lnTo>
                <a:lnTo>
                  <a:pt x="292290" y="7620"/>
                </a:lnTo>
                <a:lnTo>
                  <a:pt x="292290" y="3048"/>
                </a:lnTo>
                <a:lnTo>
                  <a:pt x="290766" y="0"/>
                </a:lnTo>
                <a:close/>
              </a:path>
              <a:path w="709929" h="263525">
                <a:moveTo>
                  <a:pt x="190296" y="0"/>
                </a:moveTo>
                <a:lnTo>
                  <a:pt x="126365" y="0"/>
                </a:lnTo>
                <a:lnTo>
                  <a:pt x="123317" y="3048"/>
                </a:lnTo>
                <a:lnTo>
                  <a:pt x="123317" y="7620"/>
                </a:lnTo>
                <a:lnTo>
                  <a:pt x="126365" y="9144"/>
                </a:lnTo>
                <a:lnTo>
                  <a:pt x="190296" y="9144"/>
                </a:lnTo>
                <a:lnTo>
                  <a:pt x="191820" y="7620"/>
                </a:lnTo>
                <a:lnTo>
                  <a:pt x="191820" y="3048"/>
                </a:lnTo>
                <a:lnTo>
                  <a:pt x="190296" y="0"/>
                </a:lnTo>
                <a:close/>
              </a:path>
              <a:path w="709929" h="263525">
                <a:moveTo>
                  <a:pt x="88303" y="0"/>
                </a:moveTo>
                <a:lnTo>
                  <a:pt x="24358" y="0"/>
                </a:lnTo>
                <a:lnTo>
                  <a:pt x="22847" y="3048"/>
                </a:lnTo>
                <a:lnTo>
                  <a:pt x="22847" y="7620"/>
                </a:lnTo>
                <a:lnTo>
                  <a:pt x="24358" y="9144"/>
                </a:lnTo>
                <a:lnTo>
                  <a:pt x="88303" y="9144"/>
                </a:lnTo>
                <a:lnTo>
                  <a:pt x="89827" y="7620"/>
                </a:lnTo>
                <a:lnTo>
                  <a:pt x="89827" y="3048"/>
                </a:lnTo>
                <a:lnTo>
                  <a:pt x="8830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1" name="object 111"/>
          <p:cNvSpPr/>
          <p:nvPr/>
        </p:nvSpPr>
        <p:spPr>
          <a:xfrm>
            <a:off x="7524682" y="4071116"/>
            <a:ext cx="194813" cy="9538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2" name="object 112"/>
          <p:cNvSpPr/>
          <p:nvPr/>
        </p:nvSpPr>
        <p:spPr>
          <a:xfrm>
            <a:off x="7781666" y="4064200"/>
            <a:ext cx="53884" cy="82941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3" name="object 113"/>
          <p:cNvSpPr/>
          <p:nvPr/>
        </p:nvSpPr>
        <p:spPr>
          <a:xfrm>
            <a:off x="6531309" y="3875726"/>
            <a:ext cx="685281" cy="462195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4" name="object 114"/>
          <p:cNvSpPr/>
          <p:nvPr/>
        </p:nvSpPr>
        <p:spPr>
          <a:xfrm>
            <a:off x="6531309" y="3874816"/>
            <a:ext cx="685800" cy="463347"/>
          </a:xfrm>
          <a:custGeom>
            <a:avLst/>
            <a:gdLst/>
            <a:ahLst/>
            <a:cxnLst/>
            <a:rect l="l" t="t" r="r" b="b"/>
            <a:pathLst>
              <a:path w="755650" h="510539">
                <a:moveTo>
                  <a:pt x="566305" y="0"/>
                </a:moveTo>
                <a:lnTo>
                  <a:pt x="188772" y="0"/>
                </a:lnTo>
                <a:lnTo>
                  <a:pt x="0" y="255892"/>
                </a:lnTo>
                <a:lnTo>
                  <a:pt x="188772" y="510273"/>
                </a:lnTo>
                <a:lnTo>
                  <a:pt x="566305" y="510273"/>
                </a:lnTo>
                <a:lnTo>
                  <a:pt x="755078" y="255892"/>
                </a:lnTo>
                <a:lnTo>
                  <a:pt x="566305" y="0"/>
                </a:lnTo>
                <a:close/>
              </a:path>
            </a:pathLst>
          </a:custGeom>
          <a:ln w="913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5" name="object 115"/>
          <p:cNvSpPr/>
          <p:nvPr/>
        </p:nvSpPr>
        <p:spPr>
          <a:xfrm>
            <a:off x="6650131" y="4060052"/>
            <a:ext cx="453169" cy="87091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6" name="object 116"/>
          <p:cNvSpPr/>
          <p:nvPr/>
        </p:nvSpPr>
        <p:spPr>
          <a:xfrm>
            <a:off x="7379615" y="2513162"/>
            <a:ext cx="762655" cy="11612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7" name="object 117"/>
          <p:cNvSpPr/>
          <p:nvPr/>
        </p:nvSpPr>
        <p:spPr>
          <a:xfrm>
            <a:off x="3983614" y="2701175"/>
            <a:ext cx="327916" cy="66851"/>
          </a:xfrm>
          <a:custGeom>
            <a:avLst/>
            <a:gdLst/>
            <a:ahLst/>
            <a:cxnLst/>
            <a:rect l="l" t="t" r="r" b="b"/>
            <a:pathLst>
              <a:path w="361314" h="73660">
                <a:moveTo>
                  <a:pt x="0" y="0"/>
                </a:moveTo>
                <a:lnTo>
                  <a:pt x="360794" y="73113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8" name="object 118"/>
          <p:cNvSpPr/>
          <p:nvPr/>
        </p:nvSpPr>
        <p:spPr>
          <a:xfrm>
            <a:off x="4283418" y="2729586"/>
            <a:ext cx="88751" cy="75496"/>
          </a:xfrm>
          <a:custGeom>
            <a:avLst/>
            <a:gdLst/>
            <a:ahLst/>
            <a:cxnLst/>
            <a:rect l="l" t="t" r="r" b="b"/>
            <a:pathLst>
              <a:path w="97789" h="83185">
                <a:moveTo>
                  <a:pt x="19479" y="0"/>
                </a:moveTo>
                <a:lnTo>
                  <a:pt x="21151" y="12387"/>
                </a:lnTo>
                <a:lnTo>
                  <a:pt x="21339" y="24778"/>
                </a:lnTo>
                <a:lnTo>
                  <a:pt x="20041" y="37064"/>
                </a:lnTo>
                <a:lnTo>
                  <a:pt x="17257" y="49133"/>
                </a:lnTo>
                <a:lnTo>
                  <a:pt x="12989" y="60874"/>
                </a:lnTo>
                <a:lnTo>
                  <a:pt x="7237" y="72177"/>
                </a:lnTo>
                <a:lnTo>
                  <a:pt x="0" y="82932"/>
                </a:lnTo>
                <a:lnTo>
                  <a:pt x="97434" y="55512"/>
                </a:lnTo>
                <a:lnTo>
                  <a:pt x="19479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9" name="object 119"/>
          <p:cNvSpPr/>
          <p:nvPr/>
        </p:nvSpPr>
        <p:spPr>
          <a:xfrm>
            <a:off x="3364643" y="2470989"/>
            <a:ext cx="617588" cy="461042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0" name="object 120"/>
          <p:cNvSpPr/>
          <p:nvPr/>
        </p:nvSpPr>
        <p:spPr>
          <a:xfrm>
            <a:off x="3364642" y="2470320"/>
            <a:ext cx="619525" cy="462195"/>
          </a:xfrm>
          <a:custGeom>
            <a:avLst/>
            <a:gdLst/>
            <a:ahLst/>
            <a:cxnLst/>
            <a:rect l="l" t="t" r="r" b="b"/>
            <a:pathLst>
              <a:path w="682625" h="509269">
                <a:moveTo>
                  <a:pt x="511505" y="0"/>
                </a:moveTo>
                <a:lnTo>
                  <a:pt x="170510" y="0"/>
                </a:lnTo>
                <a:lnTo>
                  <a:pt x="0" y="254368"/>
                </a:lnTo>
                <a:lnTo>
                  <a:pt x="170510" y="508736"/>
                </a:lnTo>
                <a:lnTo>
                  <a:pt x="511505" y="508736"/>
                </a:lnTo>
                <a:lnTo>
                  <a:pt x="682015" y="254368"/>
                </a:lnTo>
                <a:lnTo>
                  <a:pt x="511505" y="0"/>
                </a:lnTo>
                <a:close/>
              </a:path>
            </a:pathLst>
          </a:custGeom>
          <a:ln w="913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1" name="object 121"/>
          <p:cNvSpPr/>
          <p:nvPr/>
        </p:nvSpPr>
        <p:spPr>
          <a:xfrm>
            <a:off x="3519391" y="2659705"/>
            <a:ext cx="223824" cy="99527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2" name="object 122"/>
          <p:cNvSpPr/>
          <p:nvPr/>
        </p:nvSpPr>
        <p:spPr>
          <a:xfrm>
            <a:off x="3780513" y="2658322"/>
            <a:ext cx="49734" cy="78792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3" name="object 123"/>
          <p:cNvSpPr/>
          <p:nvPr/>
        </p:nvSpPr>
        <p:spPr>
          <a:xfrm>
            <a:off x="4001572" y="3585904"/>
            <a:ext cx="327916" cy="55325"/>
          </a:xfrm>
          <a:custGeom>
            <a:avLst/>
            <a:gdLst/>
            <a:ahLst/>
            <a:cxnLst/>
            <a:rect l="l" t="t" r="r" b="b"/>
            <a:pathLst>
              <a:path w="361314" h="60960">
                <a:moveTo>
                  <a:pt x="0" y="60921"/>
                </a:moveTo>
                <a:lnTo>
                  <a:pt x="360794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4" name="object 124"/>
          <p:cNvSpPr/>
          <p:nvPr/>
        </p:nvSpPr>
        <p:spPr>
          <a:xfrm>
            <a:off x="4306219" y="3553835"/>
            <a:ext cx="84140" cy="76648"/>
          </a:xfrm>
          <a:custGeom>
            <a:avLst/>
            <a:gdLst/>
            <a:ahLst/>
            <a:cxnLst/>
            <a:rect l="l" t="t" r="r" b="b"/>
            <a:pathLst>
              <a:path w="92710" h="84454">
                <a:moveTo>
                  <a:pt x="0" y="0"/>
                </a:moveTo>
                <a:lnTo>
                  <a:pt x="15283" y="46996"/>
                </a:lnTo>
                <a:lnTo>
                  <a:pt x="15524" y="59430"/>
                </a:lnTo>
                <a:lnTo>
                  <a:pt x="14248" y="71840"/>
                </a:lnTo>
                <a:lnTo>
                  <a:pt x="11414" y="84078"/>
                </a:lnTo>
                <a:lnTo>
                  <a:pt x="92097" y="24667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5" name="object 125"/>
          <p:cNvSpPr/>
          <p:nvPr/>
        </p:nvSpPr>
        <p:spPr>
          <a:xfrm>
            <a:off x="4001572" y="3641195"/>
            <a:ext cx="327916" cy="66851"/>
          </a:xfrm>
          <a:custGeom>
            <a:avLst/>
            <a:gdLst/>
            <a:ahLst/>
            <a:cxnLst/>
            <a:rect l="l" t="t" r="r" b="b"/>
            <a:pathLst>
              <a:path w="361314" h="73660">
                <a:moveTo>
                  <a:pt x="0" y="0"/>
                </a:moveTo>
                <a:lnTo>
                  <a:pt x="360794" y="73113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6" name="object 126"/>
          <p:cNvSpPr/>
          <p:nvPr/>
        </p:nvSpPr>
        <p:spPr>
          <a:xfrm>
            <a:off x="4301375" y="3663313"/>
            <a:ext cx="88751" cy="80682"/>
          </a:xfrm>
          <a:custGeom>
            <a:avLst/>
            <a:gdLst/>
            <a:ahLst/>
            <a:cxnLst/>
            <a:rect l="l" t="t" r="r" b="b"/>
            <a:pathLst>
              <a:path w="97789" h="88900">
                <a:moveTo>
                  <a:pt x="18275" y="0"/>
                </a:moveTo>
                <a:lnTo>
                  <a:pt x="19479" y="5423"/>
                </a:lnTo>
                <a:lnTo>
                  <a:pt x="21152" y="17934"/>
                </a:lnTo>
                <a:lnTo>
                  <a:pt x="21341" y="30518"/>
                </a:lnTo>
                <a:lnTo>
                  <a:pt x="20045" y="42998"/>
                </a:lnTo>
                <a:lnTo>
                  <a:pt x="17263" y="55198"/>
                </a:lnTo>
                <a:lnTo>
                  <a:pt x="12995" y="66940"/>
                </a:lnTo>
                <a:lnTo>
                  <a:pt x="7241" y="78047"/>
                </a:lnTo>
                <a:lnTo>
                  <a:pt x="0" y="88341"/>
                </a:lnTo>
                <a:lnTo>
                  <a:pt x="97434" y="62445"/>
                </a:lnTo>
                <a:lnTo>
                  <a:pt x="1827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7" name="object 127"/>
          <p:cNvSpPr/>
          <p:nvPr/>
        </p:nvSpPr>
        <p:spPr>
          <a:xfrm>
            <a:off x="3993284" y="4525923"/>
            <a:ext cx="329069" cy="54172"/>
          </a:xfrm>
          <a:custGeom>
            <a:avLst/>
            <a:gdLst/>
            <a:ahLst/>
            <a:cxnLst/>
            <a:rect l="l" t="t" r="r" b="b"/>
            <a:pathLst>
              <a:path w="362585" h="59689">
                <a:moveTo>
                  <a:pt x="0" y="59397"/>
                </a:moveTo>
                <a:lnTo>
                  <a:pt x="362305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8" name="object 128"/>
          <p:cNvSpPr/>
          <p:nvPr/>
        </p:nvSpPr>
        <p:spPr>
          <a:xfrm>
            <a:off x="4298921" y="4493212"/>
            <a:ext cx="84140" cy="76072"/>
          </a:xfrm>
          <a:custGeom>
            <a:avLst/>
            <a:gdLst/>
            <a:ahLst/>
            <a:cxnLst/>
            <a:rect l="l" t="t" r="r" b="b"/>
            <a:pathLst>
              <a:path w="92710" h="83820">
                <a:moveTo>
                  <a:pt x="0" y="0"/>
                </a:moveTo>
                <a:lnTo>
                  <a:pt x="15357" y="46371"/>
                </a:lnTo>
                <a:lnTo>
                  <a:pt x="15365" y="58648"/>
                </a:lnTo>
                <a:lnTo>
                  <a:pt x="13709" y="70981"/>
                </a:lnTo>
                <a:lnTo>
                  <a:pt x="10323" y="83260"/>
                </a:lnTo>
                <a:lnTo>
                  <a:pt x="92530" y="23849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9" name="object 129"/>
          <p:cNvSpPr/>
          <p:nvPr/>
        </p:nvSpPr>
        <p:spPr>
          <a:xfrm>
            <a:off x="3993284" y="4579830"/>
            <a:ext cx="329069" cy="68004"/>
          </a:xfrm>
          <a:custGeom>
            <a:avLst/>
            <a:gdLst/>
            <a:ahLst/>
            <a:cxnLst/>
            <a:rect l="l" t="t" r="r" b="b"/>
            <a:pathLst>
              <a:path w="362585" h="74929">
                <a:moveTo>
                  <a:pt x="0" y="0"/>
                </a:moveTo>
                <a:lnTo>
                  <a:pt x="362305" y="74637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0" name="object 130"/>
          <p:cNvSpPr/>
          <p:nvPr/>
        </p:nvSpPr>
        <p:spPr>
          <a:xfrm>
            <a:off x="4294471" y="4603331"/>
            <a:ext cx="88751" cy="80682"/>
          </a:xfrm>
          <a:custGeom>
            <a:avLst/>
            <a:gdLst/>
            <a:ahLst/>
            <a:cxnLst/>
            <a:rect l="l" t="t" r="r" b="b"/>
            <a:pathLst>
              <a:path w="97789" h="88900">
                <a:moveTo>
                  <a:pt x="18275" y="0"/>
                </a:moveTo>
                <a:lnTo>
                  <a:pt x="19479" y="5424"/>
                </a:lnTo>
                <a:lnTo>
                  <a:pt x="21151" y="17935"/>
                </a:lnTo>
                <a:lnTo>
                  <a:pt x="21339" y="30520"/>
                </a:lnTo>
                <a:lnTo>
                  <a:pt x="20041" y="43003"/>
                </a:lnTo>
                <a:lnTo>
                  <a:pt x="17257" y="55204"/>
                </a:lnTo>
                <a:lnTo>
                  <a:pt x="12989" y="66946"/>
                </a:lnTo>
                <a:lnTo>
                  <a:pt x="7237" y="78051"/>
                </a:lnTo>
                <a:lnTo>
                  <a:pt x="0" y="88341"/>
                </a:lnTo>
                <a:lnTo>
                  <a:pt x="97434" y="62458"/>
                </a:lnTo>
                <a:lnTo>
                  <a:pt x="1827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1" name="object 131"/>
          <p:cNvSpPr/>
          <p:nvPr/>
        </p:nvSpPr>
        <p:spPr>
          <a:xfrm>
            <a:off x="3368791" y="4349874"/>
            <a:ext cx="618960" cy="46219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2" name="object 132"/>
          <p:cNvSpPr/>
          <p:nvPr/>
        </p:nvSpPr>
        <p:spPr>
          <a:xfrm>
            <a:off x="3368792" y="4348974"/>
            <a:ext cx="619525" cy="463347"/>
          </a:xfrm>
          <a:custGeom>
            <a:avLst/>
            <a:gdLst/>
            <a:ahLst/>
            <a:cxnLst/>
            <a:rect l="l" t="t" r="r" b="b"/>
            <a:pathLst>
              <a:path w="682625" h="510539">
                <a:moveTo>
                  <a:pt x="511505" y="0"/>
                </a:moveTo>
                <a:lnTo>
                  <a:pt x="170497" y="0"/>
                </a:lnTo>
                <a:lnTo>
                  <a:pt x="0" y="254368"/>
                </a:lnTo>
                <a:lnTo>
                  <a:pt x="170497" y="510260"/>
                </a:lnTo>
                <a:lnTo>
                  <a:pt x="511505" y="510260"/>
                </a:lnTo>
                <a:lnTo>
                  <a:pt x="682002" y="254368"/>
                </a:lnTo>
                <a:lnTo>
                  <a:pt x="511505" y="0"/>
                </a:lnTo>
                <a:close/>
              </a:path>
            </a:pathLst>
          </a:custGeom>
          <a:ln w="913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3" name="object 133"/>
          <p:cNvSpPr/>
          <p:nvPr/>
        </p:nvSpPr>
        <p:spPr>
          <a:xfrm>
            <a:off x="3523528" y="4536976"/>
            <a:ext cx="312252" cy="100922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4" name="object 134"/>
          <p:cNvSpPr/>
          <p:nvPr/>
        </p:nvSpPr>
        <p:spPr>
          <a:xfrm>
            <a:off x="2013431" y="3630140"/>
            <a:ext cx="360765" cy="0"/>
          </a:xfrm>
          <a:custGeom>
            <a:avLst/>
            <a:gdLst/>
            <a:ahLst/>
            <a:cxnLst/>
            <a:rect l="l" t="t" r="r" b="b"/>
            <a:pathLst>
              <a:path w="397510">
                <a:moveTo>
                  <a:pt x="0" y="0"/>
                </a:moveTo>
                <a:lnTo>
                  <a:pt x="397319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5" name="object 135"/>
          <p:cNvSpPr/>
          <p:nvPr/>
        </p:nvSpPr>
        <p:spPr>
          <a:xfrm>
            <a:off x="2350545" y="3591268"/>
            <a:ext cx="96819" cy="88751"/>
          </a:xfrm>
          <a:custGeom>
            <a:avLst/>
            <a:gdLst/>
            <a:ahLst/>
            <a:cxnLst/>
            <a:rect l="l" t="t" r="r" b="b"/>
            <a:pathLst>
              <a:path w="106680" h="97789">
                <a:moveTo>
                  <a:pt x="4619" y="0"/>
                </a:moveTo>
                <a:lnTo>
                  <a:pt x="8466" y="11833"/>
                </a:lnTo>
                <a:lnTo>
                  <a:pt x="11048" y="23954"/>
                </a:lnTo>
                <a:lnTo>
                  <a:pt x="12367" y="36273"/>
                </a:lnTo>
                <a:lnTo>
                  <a:pt x="12422" y="48699"/>
                </a:lnTo>
                <a:lnTo>
                  <a:pt x="11212" y="61140"/>
                </a:lnTo>
                <a:lnTo>
                  <a:pt x="8739" y="73508"/>
                </a:lnTo>
                <a:lnTo>
                  <a:pt x="5001" y="85710"/>
                </a:lnTo>
                <a:lnTo>
                  <a:pt x="0" y="97657"/>
                </a:lnTo>
                <a:lnTo>
                  <a:pt x="106552" y="42831"/>
                </a:lnTo>
                <a:lnTo>
                  <a:pt x="461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6" name="object 136"/>
          <p:cNvSpPr/>
          <p:nvPr/>
        </p:nvSpPr>
        <p:spPr>
          <a:xfrm>
            <a:off x="2187509" y="2691494"/>
            <a:ext cx="197671" cy="1878746"/>
          </a:xfrm>
          <a:custGeom>
            <a:avLst/>
            <a:gdLst/>
            <a:ahLst/>
            <a:cxnLst/>
            <a:rect l="l" t="t" r="r" b="b"/>
            <a:pathLst>
              <a:path w="217805" h="2070100">
                <a:moveTo>
                  <a:pt x="217690" y="2070011"/>
                </a:moveTo>
                <a:lnTo>
                  <a:pt x="0" y="2070011"/>
                </a:lnTo>
                <a:lnTo>
                  <a:pt x="0" y="0"/>
                </a:lnTo>
                <a:lnTo>
                  <a:pt x="217690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7" name="object 137"/>
          <p:cNvSpPr/>
          <p:nvPr/>
        </p:nvSpPr>
        <p:spPr>
          <a:xfrm>
            <a:off x="2365736" y="4532959"/>
            <a:ext cx="81835" cy="77801"/>
          </a:xfrm>
          <a:custGeom>
            <a:avLst/>
            <a:gdLst/>
            <a:ahLst/>
            <a:cxnLst/>
            <a:rect l="l" t="t" r="r" b="b"/>
            <a:pathLst>
              <a:path w="90169" h="85725">
                <a:moveTo>
                  <a:pt x="2091" y="0"/>
                </a:moveTo>
                <a:lnTo>
                  <a:pt x="6299" y="12113"/>
                </a:lnTo>
                <a:lnTo>
                  <a:pt x="9005" y="24507"/>
                </a:lnTo>
                <a:lnTo>
                  <a:pt x="10209" y="37025"/>
                </a:lnTo>
                <a:lnTo>
                  <a:pt x="9910" y="49507"/>
                </a:lnTo>
                <a:lnTo>
                  <a:pt x="8109" y="61796"/>
                </a:lnTo>
                <a:lnTo>
                  <a:pt x="4805" y="73733"/>
                </a:lnTo>
                <a:lnTo>
                  <a:pt x="0" y="85160"/>
                </a:lnTo>
                <a:lnTo>
                  <a:pt x="89814" y="40989"/>
                </a:lnTo>
                <a:lnTo>
                  <a:pt x="2091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8" name="object 138"/>
          <p:cNvSpPr/>
          <p:nvPr/>
        </p:nvSpPr>
        <p:spPr>
          <a:xfrm>
            <a:off x="2365736" y="2651406"/>
            <a:ext cx="81835" cy="81835"/>
          </a:xfrm>
          <a:custGeom>
            <a:avLst/>
            <a:gdLst/>
            <a:ahLst/>
            <a:cxnLst/>
            <a:rect l="l" t="t" r="r" b="b"/>
            <a:pathLst>
              <a:path w="90169" h="90169">
                <a:moveTo>
                  <a:pt x="0" y="0"/>
                </a:moveTo>
                <a:lnTo>
                  <a:pt x="2091" y="4473"/>
                </a:lnTo>
                <a:lnTo>
                  <a:pt x="6299" y="16122"/>
                </a:lnTo>
                <a:lnTo>
                  <a:pt x="9005" y="28218"/>
                </a:lnTo>
                <a:lnTo>
                  <a:pt x="10209" y="40603"/>
                </a:lnTo>
                <a:lnTo>
                  <a:pt x="9910" y="53119"/>
                </a:lnTo>
                <a:lnTo>
                  <a:pt x="8109" y="65606"/>
                </a:lnTo>
                <a:lnTo>
                  <a:pt x="4805" y="77908"/>
                </a:lnTo>
                <a:lnTo>
                  <a:pt x="0" y="89865"/>
                </a:lnTo>
                <a:lnTo>
                  <a:pt x="89814" y="4417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9" name="object 139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140" name="object 140"/>
          <p:cNvSpPr txBox="1"/>
          <p:nvPr/>
        </p:nvSpPr>
        <p:spPr>
          <a:xfrm>
            <a:off x="6653969" y="2080601"/>
            <a:ext cx="2607193" cy="36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360" b="1" dirty="0">
                <a:latin typeface="Arial"/>
                <a:cs typeface="Arial"/>
              </a:rPr>
              <a:t>M</a:t>
            </a:r>
            <a:r>
              <a:rPr sz="2360" b="1" spc="-14" dirty="0">
                <a:latin typeface="Arial"/>
                <a:cs typeface="Arial"/>
              </a:rPr>
              <a:t>ul</a:t>
            </a:r>
            <a:r>
              <a:rPr sz="2360" b="1" spc="-5" dirty="0">
                <a:latin typeface="Arial"/>
                <a:cs typeface="Arial"/>
              </a:rPr>
              <a:t>t</a:t>
            </a:r>
            <a:r>
              <a:rPr sz="2360" b="1" spc="-14" dirty="0">
                <a:latin typeface="Arial"/>
                <a:cs typeface="Arial"/>
              </a:rPr>
              <a:t>ipl</a:t>
            </a:r>
            <a:r>
              <a:rPr sz="2360" b="1" dirty="0">
                <a:latin typeface="Arial"/>
                <a:cs typeface="Arial"/>
              </a:rPr>
              <a:t>e</a:t>
            </a:r>
            <a:r>
              <a:rPr sz="2360" b="1" spc="-9" dirty="0">
                <a:latin typeface="Arial"/>
                <a:cs typeface="Arial"/>
              </a:rPr>
              <a:t> </a:t>
            </a:r>
            <a:r>
              <a:rPr sz="2360" b="1" dirty="0">
                <a:latin typeface="Arial"/>
                <a:cs typeface="Arial"/>
              </a:rPr>
              <a:t>R</a:t>
            </a:r>
            <a:r>
              <a:rPr sz="2360" b="1" spc="5" dirty="0">
                <a:latin typeface="Arial"/>
                <a:cs typeface="Arial"/>
              </a:rPr>
              <a:t>e</a:t>
            </a:r>
            <a:r>
              <a:rPr sz="2360" b="1" spc="-14" dirty="0">
                <a:latin typeface="Arial"/>
                <a:cs typeface="Arial"/>
              </a:rPr>
              <a:t>du</a:t>
            </a:r>
            <a:r>
              <a:rPr sz="2360" b="1" spc="5" dirty="0">
                <a:latin typeface="Arial"/>
                <a:cs typeface="Arial"/>
              </a:rPr>
              <a:t>ce</a:t>
            </a:r>
            <a:r>
              <a:rPr sz="2360" b="1" spc="-9" dirty="0">
                <a:latin typeface="Arial"/>
                <a:cs typeface="Arial"/>
              </a:rPr>
              <a:t>r</a:t>
            </a:r>
            <a:r>
              <a:rPr sz="2360" b="1" dirty="0">
                <a:latin typeface="Arial"/>
                <a:cs typeface="Arial"/>
              </a:rPr>
              <a:t>s</a:t>
            </a:r>
            <a:endParaRPr sz="2360">
              <a:latin typeface="Arial"/>
              <a:cs typeface="Arial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6460839" y="2133815"/>
            <a:ext cx="78377" cy="156178"/>
          </a:xfrm>
          <a:custGeom>
            <a:avLst/>
            <a:gdLst/>
            <a:ahLst/>
            <a:cxnLst/>
            <a:rect l="l" t="t" r="r" b="b"/>
            <a:pathLst>
              <a:path w="86360" h="172085">
                <a:moveTo>
                  <a:pt x="37886" y="0"/>
                </a:moveTo>
                <a:lnTo>
                  <a:pt x="8174" y="35945"/>
                </a:lnTo>
                <a:lnTo>
                  <a:pt x="0" y="85943"/>
                </a:lnTo>
                <a:lnTo>
                  <a:pt x="861" y="103192"/>
                </a:lnTo>
                <a:lnTo>
                  <a:pt x="13631" y="147335"/>
                </a:lnTo>
                <a:lnTo>
                  <a:pt x="50485" y="171870"/>
                </a:lnTo>
                <a:lnTo>
                  <a:pt x="58105" y="168168"/>
                </a:lnTo>
                <a:lnTo>
                  <a:pt x="80662" y="126548"/>
                </a:lnTo>
                <a:lnTo>
                  <a:pt x="86066" y="70040"/>
                </a:lnTo>
                <a:lnTo>
                  <a:pt x="83674" y="53564"/>
                </a:lnTo>
                <a:lnTo>
                  <a:pt x="67086" y="14683"/>
                </a:lnTo>
                <a:lnTo>
                  <a:pt x="3788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2" name="object 142"/>
          <p:cNvSpPr/>
          <p:nvPr/>
        </p:nvSpPr>
        <p:spPr>
          <a:xfrm>
            <a:off x="6478808" y="2171727"/>
            <a:ext cx="54172" cy="81835"/>
          </a:xfrm>
          <a:custGeom>
            <a:avLst/>
            <a:gdLst/>
            <a:ahLst/>
            <a:cxnLst/>
            <a:rect l="l" t="t" r="r" b="b"/>
            <a:pathLst>
              <a:path w="59689" h="90169">
                <a:moveTo>
                  <a:pt x="0" y="0"/>
                </a:moveTo>
                <a:lnTo>
                  <a:pt x="9131" y="28930"/>
                </a:lnTo>
                <a:lnTo>
                  <a:pt x="39573" y="59397"/>
                </a:lnTo>
                <a:lnTo>
                  <a:pt x="24358" y="74637"/>
                </a:lnTo>
                <a:lnTo>
                  <a:pt x="28917" y="89865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3" name="object 143"/>
          <p:cNvSpPr txBox="1"/>
          <p:nvPr/>
        </p:nvSpPr>
        <p:spPr>
          <a:xfrm>
            <a:off x="4240461" y="5132151"/>
            <a:ext cx="5327917" cy="61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997" b="1" spc="-14" dirty="0">
                <a:solidFill>
                  <a:srgbClr val="FF6600"/>
                </a:solidFill>
                <a:latin typeface="Arial"/>
                <a:cs typeface="Arial"/>
              </a:rPr>
              <a:t>Shuffle</a:t>
            </a:r>
            <a:r>
              <a:rPr sz="1997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process</a:t>
            </a:r>
            <a:r>
              <a:rPr sz="1997" b="1" spc="9" dirty="0">
                <a:latin typeface="Arial"/>
                <a:cs typeface="Arial"/>
              </a:rPr>
              <a:t> </a:t>
            </a:r>
            <a:r>
              <a:rPr sz="1997" b="1" spc="-9" dirty="0">
                <a:latin typeface="Arial"/>
                <a:cs typeface="Arial"/>
              </a:rPr>
              <a:t>is</a:t>
            </a:r>
            <a:r>
              <a:rPr sz="1997" b="1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used</a:t>
            </a:r>
            <a:r>
              <a:rPr sz="1997" b="1" spc="23" dirty="0">
                <a:latin typeface="Arial"/>
                <a:cs typeface="Arial"/>
              </a:rPr>
              <a:t> </a:t>
            </a:r>
            <a:r>
              <a:rPr sz="1997" b="1" spc="-9" dirty="0">
                <a:latin typeface="Arial"/>
                <a:cs typeface="Arial"/>
              </a:rPr>
              <a:t>in</a:t>
            </a:r>
            <a:r>
              <a:rPr sz="1997" b="1" spc="5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the</a:t>
            </a:r>
            <a:r>
              <a:rPr sz="1997" b="1" spc="9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data</a:t>
            </a:r>
            <a:r>
              <a:rPr sz="1997" b="1" spc="9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flow</a:t>
            </a:r>
            <a:r>
              <a:rPr sz="1997" b="1" spc="-9" dirty="0">
                <a:latin typeface="Arial"/>
                <a:cs typeface="Arial"/>
              </a:rPr>
              <a:t> bet</a:t>
            </a:r>
            <a:r>
              <a:rPr sz="1997" b="1" dirty="0">
                <a:latin typeface="Arial"/>
                <a:cs typeface="Arial"/>
              </a:rPr>
              <a:t>w</a:t>
            </a:r>
            <a:r>
              <a:rPr sz="1997" b="1" spc="-14" dirty="0">
                <a:latin typeface="Arial"/>
                <a:cs typeface="Arial"/>
              </a:rPr>
              <a:t>een</a:t>
            </a:r>
            <a:r>
              <a:rPr sz="1997" b="1" spc="5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the</a:t>
            </a:r>
            <a:r>
              <a:rPr sz="1997" b="1" spc="23" dirty="0">
                <a:latin typeface="Arial"/>
                <a:cs typeface="Arial"/>
              </a:rPr>
              <a:t> </a:t>
            </a:r>
            <a:r>
              <a:rPr sz="1997" b="1" spc="-23" dirty="0">
                <a:latin typeface="Arial"/>
                <a:cs typeface="Arial"/>
              </a:rPr>
              <a:t>M</a:t>
            </a:r>
            <a:r>
              <a:rPr sz="1997" b="1" spc="-14" dirty="0">
                <a:latin typeface="Arial"/>
                <a:cs typeface="Arial"/>
              </a:rPr>
              <a:t>ap</a:t>
            </a:r>
            <a:r>
              <a:rPr sz="1997" b="1" spc="14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tasks</a:t>
            </a:r>
            <a:r>
              <a:rPr sz="1997" b="1" spc="9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and</a:t>
            </a:r>
            <a:r>
              <a:rPr sz="1997" b="1" spc="14" dirty="0">
                <a:latin typeface="Arial"/>
                <a:cs typeface="Arial"/>
              </a:rPr>
              <a:t> </a:t>
            </a:r>
            <a:r>
              <a:rPr sz="1997" b="1" spc="-23" dirty="0">
                <a:latin typeface="Arial"/>
                <a:cs typeface="Arial"/>
              </a:rPr>
              <a:t>R</a:t>
            </a:r>
            <a:r>
              <a:rPr sz="1997" b="1" spc="-14" dirty="0">
                <a:latin typeface="Arial"/>
                <a:cs typeface="Arial"/>
              </a:rPr>
              <a:t>educe</a:t>
            </a:r>
            <a:r>
              <a:rPr sz="1997" b="1" spc="23" dirty="0">
                <a:latin typeface="Arial"/>
                <a:cs typeface="Arial"/>
              </a:rPr>
              <a:t> </a:t>
            </a:r>
            <a:r>
              <a:rPr sz="1997" b="1" spc="-14" dirty="0">
                <a:latin typeface="Arial"/>
                <a:cs typeface="Arial"/>
              </a:rPr>
              <a:t>tasks</a:t>
            </a:r>
            <a:endParaRPr sz="1997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4833407" y="2421423"/>
            <a:ext cx="570539" cy="1955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1271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1271" b="1" spc="-5" dirty="0">
                <a:solidFill>
                  <a:srgbClr val="FF6600"/>
                </a:solidFill>
                <a:latin typeface="Arial"/>
                <a:cs typeface="Arial"/>
              </a:rPr>
              <a:t>hu</a:t>
            </a:r>
            <a:r>
              <a:rPr sz="1271" b="1" dirty="0">
                <a:solidFill>
                  <a:srgbClr val="FF6600"/>
                </a:solidFill>
                <a:latin typeface="Arial"/>
                <a:cs typeface="Arial"/>
              </a:rPr>
              <a:t>ff</a:t>
            </a:r>
            <a:r>
              <a:rPr sz="1271" b="1" spc="5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1271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endParaRPr sz="1271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212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Computing</a:t>
            </a:r>
            <a:endParaRPr lang="en-US" sz="440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399FF"/>
              </a:buClr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Cloud Introduction</a:t>
            </a:r>
          </a:p>
          <a:p>
            <a:pPr>
              <a:buClr>
                <a:srgbClr val="3399FF"/>
              </a:buClr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Cloud Service Model</a:t>
            </a:r>
          </a:p>
          <a:p>
            <a:pPr>
              <a:buClr>
                <a:srgbClr val="3399FF"/>
              </a:buClr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Big Data</a:t>
            </a:r>
          </a:p>
          <a:p>
            <a:pPr>
              <a:buClr>
                <a:srgbClr val="3399FF"/>
              </a:buClr>
            </a:pP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Hadoop</a:t>
            </a:r>
          </a:p>
          <a:p>
            <a:pPr>
              <a:buClr>
                <a:srgbClr val="3399FF"/>
              </a:buClr>
            </a:pPr>
            <a:r>
              <a:rPr lang="en-US" b="1" dirty="0"/>
              <a:t>MapReduce</a:t>
            </a:r>
          </a:p>
          <a:p>
            <a:pPr>
              <a:buClr>
                <a:srgbClr val="3399FF"/>
              </a:buClr>
            </a:pPr>
            <a:r>
              <a:rPr lang="en-US" b="1" dirty="0"/>
              <a:t>HDFS (Hadoop Distributed File System)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132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/>
          <p:nvPr/>
        </p:nvSpPr>
        <p:spPr>
          <a:xfrm>
            <a:off x="5440161" y="2369398"/>
            <a:ext cx="2956662" cy="29375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" name="object 4"/>
          <p:cNvSpPr/>
          <p:nvPr/>
        </p:nvSpPr>
        <p:spPr>
          <a:xfrm>
            <a:off x="5440161" y="2369399"/>
            <a:ext cx="2957008" cy="2937990"/>
          </a:xfrm>
          <a:custGeom>
            <a:avLst/>
            <a:gdLst/>
            <a:ahLst/>
            <a:cxnLst/>
            <a:rect l="l" t="t" r="r" b="b"/>
            <a:pathLst>
              <a:path w="3258184" h="3237229">
                <a:moveTo>
                  <a:pt x="0" y="3236760"/>
                </a:moveTo>
                <a:lnTo>
                  <a:pt x="3257804" y="3236760"/>
                </a:lnTo>
                <a:lnTo>
                  <a:pt x="3257804" y="0"/>
                </a:lnTo>
                <a:lnTo>
                  <a:pt x="0" y="0"/>
                </a:lnTo>
                <a:lnTo>
                  <a:pt x="0" y="323676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5529971" y="2453735"/>
            <a:ext cx="2769134" cy="825264"/>
          </a:xfrm>
          <a:custGeom>
            <a:avLst/>
            <a:gdLst/>
            <a:ahLst/>
            <a:cxnLst/>
            <a:rect l="l" t="t" r="r" b="b"/>
            <a:pathLst>
              <a:path w="3051175" h="909320">
                <a:moveTo>
                  <a:pt x="0" y="909332"/>
                </a:moveTo>
                <a:lnTo>
                  <a:pt x="3050755" y="909332"/>
                </a:lnTo>
                <a:lnTo>
                  <a:pt x="3050755" y="0"/>
                </a:lnTo>
                <a:lnTo>
                  <a:pt x="0" y="0"/>
                </a:lnTo>
                <a:lnTo>
                  <a:pt x="0" y="9093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5525823" y="2449585"/>
            <a:ext cx="2777202" cy="833909"/>
          </a:xfrm>
          <a:custGeom>
            <a:avLst/>
            <a:gdLst/>
            <a:ahLst/>
            <a:cxnLst/>
            <a:rect l="l" t="t" r="r" b="b"/>
            <a:pathLst>
              <a:path w="3060065" h="918845">
                <a:moveTo>
                  <a:pt x="7620" y="0"/>
                </a:moveTo>
                <a:lnTo>
                  <a:pt x="1524" y="0"/>
                </a:lnTo>
                <a:lnTo>
                  <a:pt x="0" y="3048"/>
                </a:lnTo>
                <a:lnTo>
                  <a:pt x="0" y="7607"/>
                </a:lnTo>
                <a:lnTo>
                  <a:pt x="1524" y="9131"/>
                </a:lnTo>
                <a:lnTo>
                  <a:pt x="0" y="10655"/>
                </a:lnTo>
                <a:lnTo>
                  <a:pt x="0" y="24371"/>
                </a:lnTo>
                <a:lnTo>
                  <a:pt x="1524" y="27419"/>
                </a:lnTo>
                <a:lnTo>
                  <a:pt x="6096" y="27419"/>
                </a:lnTo>
                <a:lnTo>
                  <a:pt x="7620" y="24371"/>
                </a:lnTo>
                <a:lnTo>
                  <a:pt x="7620" y="10655"/>
                </a:lnTo>
                <a:lnTo>
                  <a:pt x="6096" y="9131"/>
                </a:lnTo>
                <a:lnTo>
                  <a:pt x="7620" y="9131"/>
                </a:lnTo>
                <a:lnTo>
                  <a:pt x="9131" y="7607"/>
                </a:lnTo>
                <a:lnTo>
                  <a:pt x="9131" y="3048"/>
                </a:lnTo>
                <a:lnTo>
                  <a:pt x="7620" y="0"/>
                </a:lnTo>
                <a:close/>
              </a:path>
              <a:path w="3060065" h="918845">
                <a:moveTo>
                  <a:pt x="6096" y="35026"/>
                </a:moveTo>
                <a:lnTo>
                  <a:pt x="1524" y="35026"/>
                </a:lnTo>
                <a:lnTo>
                  <a:pt x="0" y="38074"/>
                </a:lnTo>
                <a:lnTo>
                  <a:pt x="0" y="51790"/>
                </a:lnTo>
                <a:lnTo>
                  <a:pt x="1524" y="53301"/>
                </a:lnTo>
                <a:lnTo>
                  <a:pt x="6096" y="53301"/>
                </a:lnTo>
                <a:lnTo>
                  <a:pt x="7620" y="51790"/>
                </a:lnTo>
                <a:lnTo>
                  <a:pt x="7620" y="38074"/>
                </a:lnTo>
                <a:lnTo>
                  <a:pt x="6096" y="35026"/>
                </a:lnTo>
                <a:close/>
              </a:path>
              <a:path w="3060065" h="918845">
                <a:moveTo>
                  <a:pt x="6096" y="62445"/>
                </a:moveTo>
                <a:lnTo>
                  <a:pt x="1524" y="62445"/>
                </a:lnTo>
                <a:lnTo>
                  <a:pt x="0" y="63969"/>
                </a:lnTo>
                <a:lnTo>
                  <a:pt x="0" y="77673"/>
                </a:lnTo>
                <a:lnTo>
                  <a:pt x="1524" y="79197"/>
                </a:lnTo>
                <a:lnTo>
                  <a:pt x="6096" y="79197"/>
                </a:lnTo>
                <a:lnTo>
                  <a:pt x="7620" y="77673"/>
                </a:lnTo>
                <a:lnTo>
                  <a:pt x="7620" y="63969"/>
                </a:lnTo>
                <a:lnTo>
                  <a:pt x="6096" y="62445"/>
                </a:lnTo>
                <a:close/>
              </a:path>
              <a:path w="3060065" h="918845">
                <a:moveTo>
                  <a:pt x="6096" y="88341"/>
                </a:moveTo>
                <a:lnTo>
                  <a:pt x="1524" y="88341"/>
                </a:lnTo>
                <a:lnTo>
                  <a:pt x="0" y="89865"/>
                </a:lnTo>
                <a:lnTo>
                  <a:pt x="0" y="103568"/>
                </a:lnTo>
                <a:lnTo>
                  <a:pt x="1524" y="105092"/>
                </a:lnTo>
                <a:lnTo>
                  <a:pt x="6096" y="105092"/>
                </a:lnTo>
                <a:lnTo>
                  <a:pt x="7620" y="103568"/>
                </a:lnTo>
                <a:lnTo>
                  <a:pt x="7620" y="89865"/>
                </a:lnTo>
                <a:lnTo>
                  <a:pt x="6096" y="88341"/>
                </a:lnTo>
                <a:close/>
              </a:path>
              <a:path w="3060065" h="918845">
                <a:moveTo>
                  <a:pt x="6096" y="114236"/>
                </a:moveTo>
                <a:lnTo>
                  <a:pt x="1524" y="114236"/>
                </a:lnTo>
                <a:lnTo>
                  <a:pt x="0" y="115760"/>
                </a:lnTo>
                <a:lnTo>
                  <a:pt x="0" y="129463"/>
                </a:lnTo>
                <a:lnTo>
                  <a:pt x="1524" y="132511"/>
                </a:lnTo>
                <a:lnTo>
                  <a:pt x="6096" y="132511"/>
                </a:lnTo>
                <a:lnTo>
                  <a:pt x="7620" y="129463"/>
                </a:lnTo>
                <a:lnTo>
                  <a:pt x="7620" y="115760"/>
                </a:lnTo>
                <a:lnTo>
                  <a:pt x="6096" y="114236"/>
                </a:lnTo>
                <a:close/>
              </a:path>
              <a:path w="3060065" h="918845">
                <a:moveTo>
                  <a:pt x="6096" y="140131"/>
                </a:moveTo>
                <a:lnTo>
                  <a:pt x="1524" y="140131"/>
                </a:lnTo>
                <a:lnTo>
                  <a:pt x="0" y="143179"/>
                </a:lnTo>
                <a:lnTo>
                  <a:pt x="0" y="155359"/>
                </a:lnTo>
                <a:lnTo>
                  <a:pt x="1524" y="158407"/>
                </a:lnTo>
                <a:lnTo>
                  <a:pt x="6096" y="158407"/>
                </a:lnTo>
                <a:lnTo>
                  <a:pt x="7620" y="155359"/>
                </a:lnTo>
                <a:lnTo>
                  <a:pt x="7620" y="143179"/>
                </a:lnTo>
                <a:lnTo>
                  <a:pt x="6096" y="140131"/>
                </a:lnTo>
                <a:close/>
              </a:path>
              <a:path w="3060065" h="918845">
                <a:moveTo>
                  <a:pt x="6096" y="167551"/>
                </a:moveTo>
                <a:lnTo>
                  <a:pt x="1524" y="167551"/>
                </a:lnTo>
                <a:lnTo>
                  <a:pt x="0" y="169075"/>
                </a:lnTo>
                <a:lnTo>
                  <a:pt x="0" y="182778"/>
                </a:lnTo>
                <a:lnTo>
                  <a:pt x="1524" y="184302"/>
                </a:lnTo>
                <a:lnTo>
                  <a:pt x="6096" y="184302"/>
                </a:lnTo>
                <a:lnTo>
                  <a:pt x="7620" y="182778"/>
                </a:lnTo>
                <a:lnTo>
                  <a:pt x="7620" y="169075"/>
                </a:lnTo>
                <a:lnTo>
                  <a:pt x="6096" y="167551"/>
                </a:lnTo>
                <a:close/>
              </a:path>
              <a:path w="3060065" h="918845">
                <a:moveTo>
                  <a:pt x="6096" y="193446"/>
                </a:moveTo>
                <a:lnTo>
                  <a:pt x="1524" y="193446"/>
                </a:lnTo>
                <a:lnTo>
                  <a:pt x="0" y="194957"/>
                </a:lnTo>
                <a:lnTo>
                  <a:pt x="0" y="208673"/>
                </a:lnTo>
                <a:lnTo>
                  <a:pt x="1524" y="210197"/>
                </a:lnTo>
                <a:lnTo>
                  <a:pt x="6096" y="210197"/>
                </a:lnTo>
                <a:lnTo>
                  <a:pt x="7620" y="208673"/>
                </a:lnTo>
                <a:lnTo>
                  <a:pt x="7620" y="194957"/>
                </a:lnTo>
                <a:lnTo>
                  <a:pt x="6096" y="193446"/>
                </a:lnTo>
                <a:close/>
              </a:path>
              <a:path w="3060065" h="918845">
                <a:moveTo>
                  <a:pt x="6096" y="219329"/>
                </a:moveTo>
                <a:lnTo>
                  <a:pt x="1524" y="219329"/>
                </a:lnTo>
                <a:lnTo>
                  <a:pt x="0" y="220853"/>
                </a:lnTo>
                <a:lnTo>
                  <a:pt x="0" y="234569"/>
                </a:lnTo>
                <a:lnTo>
                  <a:pt x="1524" y="236093"/>
                </a:lnTo>
                <a:lnTo>
                  <a:pt x="6096" y="236093"/>
                </a:lnTo>
                <a:lnTo>
                  <a:pt x="7620" y="234569"/>
                </a:lnTo>
                <a:lnTo>
                  <a:pt x="7620" y="220853"/>
                </a:lnTo>
                <a:lnTo>
                  <a:pt x="6096" y="219329"/>
                </a:lnTo>
                <a:close/>
              </a:path>
              <a:path w="3060065" h="918845">
                <a:moveTo>
                  <a:pt x="6096" y="245224"/>
                </a:moveTo>
                <a:lnTo>
                  <a:pt x="1524" y="245224"/>
                </a:lnTo>
                <a:lnTo>
                  <a:pt x="0" y="246748"/>
                </a:lnTo>
                <a:lnTo>
                  <a:pt x="0" y="260464"/>
                </a:lnTo>
                <a:lnTo>
                  <a:pt x="1524" y="263512"/>
                </a:lnTo>
                <a:lnTo>
                  <a:pt x="6096" y="263512"/>
                </a:lnTo>
                <a:lnTo>
                  <a:pt x="7620" y="260464"/>
                </a:lnTo>
                <a:lnTo>
                  <a:pt x="7620" y="246748"/>
                </a:lnTo>
                <a:lnTo>
                  <a:pt x="6096" y="245224"/>
                </a:lnTo>
                <a:close/>
              </a:path>
              <a:path w="3060065" h="918845">
                <a:moveTo>
                  <a:pt x="6096" y="271119"/>
                </a:moveTo>
                <a:lnTo>
                  <a:pt x="1524" y="271119"/>
                </a:lnTo>
                <a:lnTo>
                  <a:pt x="0" y="274167"/>
                </a:lnTo>
                <a:lnTo>
                  <a:pt x="0" y="287883"/>
                </a:lnTo>
                <a:lnTo>
                  <a:pt x="1524" y="289394"/>
                </a:lnTo>
                <a:lnTo>
                  <a:pt x="6096" y="289394"/>
                </a:lnTo>
                <a:lnTo>
                  <a:pt x="7620" y="287883"/>
                </a:lnTo>
                <a:lnTo>
                  <a:pt x="7620" y="274167"/>
                </a:lnTo>
                <a:lnTo>
                  <a:pt x="6096" y="271119"/>
                </a:lnTo>
                <a:close/>
              </a:path>
              <a:path w="3060065" h="918845">
                <a:moveTo>
                  <a:pt x="6096" y="298538"/>
                </a:moveTo>
                <a:lnTo>
                  <a:pt x="1524" y="298538"/>
                </a:lnTo>
                <a:lnTo>
                  <a:pt x="0" y="300062"/>
                </a:lnTo>
                <a:lnTo>
                  <a:pt x="0" y="313766"/>
                </a:lnTo>
                <a:lnTo>
                  <a:pt x="1524" y="315290"/>
                </a:lnTo>
                <a:lnTo>
                  <a:pt x="6096" y="315290"/>
                </a:lnTo>
                <a:lnTo>
                  <a:pt x="7620" y="313766"/>
                </a:lnTo>
                <a:lnTo>
                  <a:pt x="7620" y="300062"/>
                </a:lnTo>
                <a:lnTo>
                  <a:pt x="6096" y="298538"/>
                </a:lnTo>
                <a:close/>
              </a:path>
              <a:path w="3060065" h="918845">
                <a:moveTo>
                  <a:pt x="6096" y="324434"/>
                </a:moveTo>
                <a:lnTo>
                  <a:pt x="1524" y="324434"/>
                </a:lnTo>
                <a:lnTo>
                  <a:pt x="0" y="325958"/>
                </a:lnTo>
                <a:lnTo>
                  <a:pt x="0" y="339661"/>
                </a:lnTo>
                <a:lnTo>
                  <a:pt x="1524" y="341185"/>
                </a:lnTo>
                <a:lnTo>
                  <a:pt x="6096" y="341185"/>
                </a:lnTo>
                <a:lnTo>
                  <a:pt x="7620" y="339661"/>
                </a:lnTo>
                <a:lnTo>
                  <a:pt x="7620" y="325958"/>
                </a:lnTo>
                <a:lnTo>
                  <a:pt x="6096" y="324434"/>
                </a:lnTo>
                <a:close/>
              </a:path>
              <a:path w="3060065" h="918845">
                <a:moveTo>
                  <a:pt x="6096" y="350329"/>
                </a:moveTo>
                <a:lnTo>
                  <a:pt x="1524" y="350329"/>
                </a:lnTo>
                <a:lnTo>
                  <a:pt x="0" y="351853"/>
                </a:lnTo>
                <a:lnTo>
                  <a:pt x="0" y="365556"/>
                </a:lnTo>
                <a:lnTo>
                  <a:pt x="1524" y="368604"/>
                </a:lnTo>
                <a:lnTo>
                  <a:pt x="6096" y="368604"/>
                </a:lnTo>
                <a:lnTo>
                  <a:pt x="7620" y="365556"/>
                </a:lnTo>
                <a:lnTo>
                  <a:pt x="7620" y="351853"/>
                </a:lnTo>
                <a:lnTo>
                  <a:pt x="6096" y="350329"/>
                </a:lnTo>
                <a:close/>
              </a:path>
              <a:path w="3060065" h="918845">
                <a:moveTo>
                  <a:pt x="6096" y="376224"/>
                </a:moveTo>
                <a:lnTo>
                  <a:pt x="1524" y="376224"/>
                </a:lnTo>
                <a:lnTo>
                  <a:pt x="0" y="379272"/>
                </a:lnTo>
                <a:lnTo>
                  <a:pt x="0" y="391452"/>
                </a:lnTo>
                <a:lnTo>
                  <a:pt x="1524" y="394500"/>
                </a:lnTo>
                <a:lnTo>
                  <a:pt x="6096" y="394500"/>
                </a:lnTo>
                <a:lnTo>
                  <a:pt x="7620" y="391452"/>
                </a:lnTo>
                <a:lnTo>
                  <a:pt x="7620" y="379272"/>
                </a:lnTo>
                <a:lnTo>
                  <a:pt x="6096" y="376224"/>
                </a:lnTo>
                <a:close/>
              </a:path>
              <a:path w="3060065" h="918845">
                <a:moveTo>
                  <a:pt x="6096" y="402120"/>
                </a:moveTo>
                <a:lnTo>
                  <a:pt x="1524" y="402120"/>
                </a:lnTo>
                <a:lnTo>
                  <a:pt x="0" y="405168"/>
                </a:lnTo>
                <a:lnTo>
                  <a:pt x="0" y="418871"/>
                </a:lnTo>
                <a:lnTo>
                  <a:pt x="1524" y="420395"/>
                </a:lnTo>
                <a:lnTo>
                  <a:pt x="6096" y="420395"/>
                </a:lnTo>
                <a:lnTo>
                  <a:pt x="7620" y="418871"/>
                </a:lnTo>
                <a:lnTo>
                  <a:pt x="7620" y="405168"/>
                </a:lnTo>
                <a:lnTo>
                  <a:pt x="6096" y="402120"/>
                </a:lnTo>
                <a:close/>
              </a:path>
              <a:path w="3060065" h="918845">
                <a:moveTo>
                  <a:pt x="6096" y="429539"/>
                </a:moveTo>
                <a:lnTo>
                  <a:pt x="1524" y="429539"/>
                </a:lnTo>
                <a:lnTo>
                  <a:pt x="0" y="431050"/>
                </a:lnTo>
                <a:lnTo>
                  <a:pt x="0" y="444766"/>
                </a:lnTo>
                <a:lnTo>
                  <a:pt x="1524" y="446290"/>
                </a:lnTo>
                <a:lnTo>
                  <a:pt x="6096" y="446290"/>
                </a:lnTo>
                <a:lnTo>
                  <a:pt x="7620" y="444766"/>
                </a:lnTo>
                <a:lnTo>
                  <a:pt x="7620" y="431050"/>
                </a:lnTo>
                <a:lnTo>
                  <a:pt x="6096" y="429539"/>
                </a:lnTo>
                <a:close/>
              </a:path>
              <a:path w="3060065" h="918845">
                <a:moveTo>
                  <a:pt x="6096" y="455422"/>
                </a:moveTo>
                <a:lnTo>
                  <a:pt x="1524" y="455422"/>
                </a:lnTo>
                <a:lnTo>
                  <a:pt x="0" y="456946"/>
                </a:lnTo>
                <a:lnTo>
                  <a:pt x="0" y="470662"/>
                </a:lnTo>
                <a:lnTo>
                  <a:pt x="1524" y="472186"/>
                </a:lnTo>
                <a:lnTo>
                  <a:pt x="6096" y="472186"/>
                </a:lnTo>
                <a:lnTo>
                  <a:pt x="7620" y="470662"/>
                </a:lnTo>
                <a:lnTo>
                  <a:pt x="7620" y="456946"/>
                </a:lnTo>
                <a:lnTo>
                  <a:pt x="6096" y="455422"/>
                </a:lnTo>
                <a:close/>
              </a:path>
              <a:path w="3060065" h="918845">
                <a:moveTo>
                  <a:pt x="6096" y="481317"/>
                </a:moveTo>
                <a:lnTo>
                  <a:pt x="1524" y="481317"/>
                </a:lnTo>
                <a:lnTo>
                  <a:pt x="0" y="482841"/>
                </a:lnTo>
                <a:lnTo>
                  <a:pt x="0" y="496557"/>
                </a:lnTo>
                <a:lnTo>
                  <a:pt x="1524" y="499605"/>
                </a:lnTo>
                <a:lnTo>
                  <a:pt x="6096" y="499605"/>
                </a:lnTo>
                <a:lnTo>
                  <a:pt x="7620" y="496557"/>
                </a:lnTo>
                <a:lnTo>
                  <a:pt x="7620" y="482841"/>
                </a:lnTo>
                <a:lnTo>
                  <a:pt x="6096" y="481317"/>
                </a:lnTo>
                <a:close/>
              </a:path>
              <a:path w="3060065" h="918845">
                <a:moveTo>
                  <a:pt x="6096" y="507212"/>
                </a:moveTo>
                <a:lnTo>
                  <a:pt x="1524" y="507212"/>
                </a:lnTo>
                <a:lnTo>
                  <a:pt x="0" y="510260"/>
                </a:lnTo>
                <a:lnTo>
                  <a:pt x="0" y="523976"/>
                </a:lnTo>
                <a:lnTo>
                  <a:pt x="1524" y="525487"/>
                </a:lnTo>
                <a:lnTo>
                  <a:pt x="6096" y="525487"/>
                </a:lnTo>
                <a:lnTo>
                  <a:pt x="7620" y="523976"/>
                </a:lnTo>
                <a:lnTo>
                  <a:pt x="7620" y="510260"/>
                </a:lnTo>
                <a:lnTo>
                  <a:pt x="6096" y="507212"/>
                </a:lnTo>
                <a:close/>
              </a:path>
              <a:path w="3060065" h="918845">
                <a:moveTo>
                  <a:pt x="6096" y="534631"/>
                </a:moveTo>
                <a:lnTo>
                  <a:pt x="1524" y="534631"/>
                </a:lnTo>
                <a:lnTo>
                  <a:pt x="0" y="536155"/>
                </a:lnTo>
                <a:lnTo>
                  <a:pt x="0" y="549859"/>
                </a:lnTo>
                <a:lnTo>
                  <a:pt x="1524" y="551383"/>
                </a:lnTo>
                <a:lnTo>
                  <a:pt x="6096" y="551383"/>
                </a:lnTo>
                <a:lnTo>
                  <a:pt x="7620" y="549859"/>
                </a:lnTo>
                <a:lnTo>
                  <a:pt x="7620" y="536155"/>
                </a:lnTo>
                <a:lnTo>
                  <a:pt x="6096" y="534631"/>
                </a:lnTo>
                <a:close/>
              </a:path>
              <a:path w="3060065" h="918845">
                <a:moveTo>
                  <a:pt x="6096" y="560527"/>
                </a:moveTo>
                <a:lnTo>
                  <a:pt x="1524" y="560527"/>
                </a:lnTo>
                <a:lnTo>
                  <a:pt x="0" y="562051"/>
                </a:lnTo>
                <a:lnTo>
                  <a:pt x="0" y="575754"/>
                </a:lnTo>
                <a:lnTo>
                  <a:pt x="1524" y="577278"/>
                </a:lnTo>
                <a:lnTo>
                  <a:pt x="6096" y="577278"/>
                </a:lnTo>
                <a:lnTo>
                  <a:pt x="7620" y="575754"/>
                </a:lnTo>
                <a:lnTo>
                  <a:pt x="7620" y="562051"/>
                </a:lnTo>
                <a:lnTo>
                  <a:pt x="6096" y="560527"/>
                </a:lnTo>
                <a:close/>
              </a:path>
              <a:path w="3060065" h="918845">
                <a:moveTo>
                  <a:pt x="6096" y="586422"/>
                </a:moveTo>
                <a:lnTo>
                  <a:pt x="1524" y="586422"/>
                </a:lnTo>
                <a:lnTo>
                  <a:pt x="0" y="587946"/>
                </a:lnTo>
                <a:lnTo>
                  <a:pt x="0" y="601649"/>
                </a:lnTo>
                <a:lnTo>
                  <a:pt x="1524" y="603173"/>
                </a:lnTo>
                <a:lnTo>
                  <a:pt x="6096" y="603173"/>
                </a:lnTo>
                <a:lnTo>
                  <a:pt x="7620" y="601649"/>
                </a:lnTo>
                <a:lnTo>
                  <a:pt x="7620" y="587946"/>
                </a:lnTo>
                <a:lnTo>
                  <a:pt x="6096" y="586422"/>
                </a:lnTo>
                <a:close/>
              </a:path>
              <a:path w="3060065" h="918845">
                <a:moveTo>
                  <a:pt x="6096" y="612317"/>
                </a:moveTo>
                <a:lnTo>
                  <a:pt x="1524" y="612317"/>
                </a:lnTo>
                <a:lnTo>
                  <a:pt x="0" y="613841"/>
                </a:lnTo>
                <a:lnTo>
                  <a:pt x="0" y="627545"/>
                </a:lnTo>
                <a:lnTo>
                  <a:pt x="1524" y="630593"/>
                </a:lnTo>
                <a:lnTo>
                  <a:pt x="6096" y="630593"/>
                </a:lnTo>
                <a:lnTo>
                  <a:pt x="7620" y="627545"/>
                </a:lnTo>
                <a:lnTo>
                  <a:pt x="7620" y="613841"/>
                </a:lnTo>
                <a:lnTo>
                  <a:pt x="6096" y="612317"/>
                </a:lnTo>
                <a:close/>
              </a:path>
              <a:path w="3060065" h="918845">
                <a:moveTo>
                  <a:pt x="6096" y="638213"/>
                </a:moveTo>
                <a:lnTo>
                  <a:pt x="1524" y="638213"/>
                </a:lnTo>
                <a:lnTo>
                  <a:pt x="0" y="641261"/>
                </a:lnTo>
                <a:lnTo>
                  <a:pt x="0" y="654964"/>
                </a:lnTo>
                <a:lnTo>
                  <a:pt x="1524" y="656488"/>
                </a:lnTo>
                <a:lnTo>
                  <a:pt x="6096" y="656488"/>
                </a:lnTo>
                <a:lnTo>
                  <a:pt x="7620" y="654964"/>
                </a:lnTo>
                <a:lnTo>
                  <a:pt x="7620" y="641261"/>
                </a:lnTo>
                <a:lnTo>
                  <a:pt x="6096" y="638213"/>
                </a:lnTo>
                <a:close/>
              </a:path>
              <a:path w="3060065" h="918845">
                <a:moveTo>
                  <a:pt x="6096" y="665619"/>
                </a:moveTo>
                <a:lnTo>
                  <a:pt x="1524" y="665619"/>
                </a:lnTo>
                <a:lnTo>
                  <a:pt x="0" y="667143"/>
                </a:lnTo>
                <a:lnTo>
                  <a:pt x="0" y="680859"/>
                </a:lnTo>
                <a:lnTo>
                  <a:pt x="1524" y="682383"/>
                </a:lnTo>
                <a:lnTo>
                  <a:pt x="6096" y="682383"/>
                </a:lnTo>
                <a:lnTo>
                  <a:pt x="7620" y="680859"/>
                </a:lnTo>
                <a:lnTo>
                  <a:pt x="7620" y="667143"/>
                </a:lnTo>
                <a:lnTo>
                  <a:pt x="6096" y="665619"/>
                </a:lnTo>
                <a:close/>
              </a:path>
              <a:path w="3060065" h="918845">
                <a:moveTo>
                  <a:pt x="6096" y="691515"/>
                </a:moveTo>
                <a:lnTo>
                  <a:pt x="1524" y="691515"/>
                </a:lnTo>
                <a:lnTo>
                  <a:pt x="0" y="693039"/>
                </a:lnTo>
                <a:lnTo>
                  <a:pt x="0" y="706755"/>
                </a:lnTo>
                <a:lnTo>
                  <a:pt x="1524" y="708279"/>
                </a:lnTo>
                <a:lnTo>
                  <a:pt x="6096" y="708279"/>
                </a:lnTo>
                <a:lnTo>
                  <a:pt x="7620" y="706755"/>
                </a:lnTo>
                <a:lnTo>
                  <a:pt x="7620" y="693039"/>
                </a:lnTo>
                <a:lnTo>
                  <a:pt x="6096" y="691515"/>
                </a:lnTo>
                <a:close/>
              </a:path>
              <a:path w="3060065" h="918845">
                <a:moveTo>
                  <a:pt x="6096" y="717410"/>
                </a:moveTo>
                <a:lnTo>
                  <a:pt x="1524" y="717410"/>
                </a:lnTo>
                <a:lnTo>
                  <a:pt x="0" y="718934"/>
                </a:lnTo>
                <a:lnTo>
                  <a:pt x="0" y="732650"/>
                </a:lnTo>
                <a:lnTo>
                  <a:pt x="1524" y="735698"/>
                </a:lnTo>
                <a:lnTo>
                  <a:pt x="6096" y="735698"/>
                </a:lnTo>
                <a:lnTo>
                  <a:pt x="7620" y="732650"/>
                </a:lnTo>
                <a:lnTo>
                  <a:pt x="7620" y="718934"/>
                </a:lnTo>
                <a:lnTo>
                  <a:pt x="6096" y="717410"/>
                </a:lnTo>
                <a:close/>
              </a:path>
              <a:path w="3060065" h="918845">
                <a:moveTo>
                  <a:pt x="6096" y="743305"/>
                </a:moveTo>
                <a:lnTo>
                  <a:pt x="1524" y="743305"/>
                </a:lnTo>
                <a:lnTo>
                  <a:pt x="0" y="746353"/>
                </a:lnTo>
                <a:lnTo>
                  <a:pt x="0" y="758545"/>
                </a:lnTo>
                <a:lnTo>
                  <a:pt x="1524" y="761580"/>
                </a:lnTo>
                <a:lnTo>
                  <a:pt x="6096" y="761580"/>
                </a:lnTo>
                <a:lnTo>
                  <a:pt x="7620" y="758545"/>
                </a:lnTo>
                <a:lnTo>
                  <a:pt x="7620" y="746353"/>
                </a:lnTo>
                <a:lnTo>
                  <a:pt x="6096" y="743305"/>
                </a:lnTo>
                <a:close/>
              </a:path>
              <a:path w="3060065" h="918845">
                <a:moveTo>
                  <a:pt x="6096" y="769200"/>
                </a:moveTo>
                <a:lnTo>
                  <a:pt x="1524" y="769200"/>
                </a:lnTo>
                <a:lnTo>
                  <a:pt x="0" y="772248"/>
                </a:lnTo>
                <a:lnTo>
                  <a:pt x="0" y="785952"/>
                </a:lnTo>
                <a:lnTo>
                  <a:pt x="1524" y="787476"/>
                </a:lnTo>
                <a:lnTo>
                  <a:pt x="6096" y="787476"/>
                </a:lnTo>
                <a:lnTo>
                  <a:pt x="7620" y="785952"/>
                </a:lnTo>
                <a:lnTo>
                  <a:pt x="7620" y="772248"/>
                </a:lnTo>
                <a:lnTo>
                  <a:pt x="6096" y="769200"/>
                </a:lnTo>
                <a:close/>
              </a:path>
              <a:path w="3060065" h="918845">
                <a:moveTo>
                  <a:pt x="6096" y="796620"/>
                </a:moveTo>
                <a:lnTo>
                  <a:pt x="1524" y="796620"/>
                </a:lnTo>
                <a:lnTo>
                  <a:pt x="0" y="798144"/>
                </a:lnTo>
                <a:lnTo>
                  <a:pt x="0" y="811847"/>
                </a:lnTo>
                <a:lnTo>
                  <a:pt x="1524" y="813371"/>
                </a:lnTo>
                <a:lnTo>
                  <a:pt x="6096" y="813371"/>
                </a:lnTo>
                <a:lnTo>
                  <a:pt x="7620" y="811847"/>
                </a:lnTo>
                <a:lnTo>
                  <a:pt x="7620" y="798144"/>
                </a:lnTo>
                <a:lnTo>
                  <a:pt x="6096" y="796620"/>
                </a:lnTo>
                <a:close/>
              </a:path>
              <a:path w="3060065" h="918845">
                <a:moveTo>
                  <a:pt x="6096" y="822515"/>
                </a:moveTo>
                <a:lnTo>
                  <a:pt x="1524" y="822515"/>
                </a:lnTo>
                <a:lnTo>
                  <a:pt x="0" y="824039"/>
                </a:lnTo>
                <a:lnTo>
                  <a:pt x="0" y="837742"/>
                </a:lnTo>
                <a:lnTo>
                  <a:pt x="1524" y="839266"/>
                </a:lnTo>
                <a:lnTo>
                  <a:pt x="6096" y="839266"/>
                </a:lnTo>
                <a:lnTo>
                  <a:pt x="7620" y="837742"/>
                </a:lnTo>
                <a:lnTo>
                  <a:pt x="7620" y="824039"/>
                </a:lnTo>
                <a:lnTo>
                  <a:pt x="6096" y="822515"/>
                </a:lnTo>
                <a:close/>
              </a:path>
              <a:path w="3060065" h="918845">
                <a:moveTo>
                  <a:pt x="6096" y="848410"/>
                </a:moveTo>
                <a:lnTo>
                  <a:pt x="1524" y="848410"/>
                </a:lnTo>
                <a:lnTo>
                  <a:pt x="0" y="849934"/>
                </a:lnTo>
                <a:lnTo>
                  <a:pt x="0" y="863638"/>
                </a:lnTo>
                <a:lnTo>
                  <a:pt x="1524" y="866686"/>
                </a:lnTo>
                <a:lnTo>
                  <a:pt x="6096" y="866686"/>
                </a:lnTo>
                <a:lnTo>
                  <a:pt x="7620" y="863638"/>
                </a:lnTo>
                <a:lnTo>
                  <a:pt x="7620" y="849934"/>
                </a:lnTo>
                <a:lnTo>
                  <a:pt x="6096" y="848410"/>
                </a:lnTo>
                <a:close/>
              </a:path>
              <a:path w="3060065" h="918845">
                <a:moveTo>
                  <a:pt x="6096" y="874306"/>
                </a:moveTo>
                <a:lnTo>
                  <a:pt x="1524" y="874306"/>
                </a:lnTo>
                <a:lnTo>
                  <a:pt x="0" y="877354"/>
                </a:lnTo>
                <a:lnTo>
                  <a:pt x="0" y="891057"/>
                </a:lnTo>
                <a:lnTo>
                  <a:pt x="1524" y="892581"/>
                </a:lnTo>
                <a:lnTo>
                  <a:pt x="6096" y="892581"/>
                </a:lnTo>
                <a:lnTo>
                  <a:pt x="7620" y="891057"/>
                </a:lnTo>
                <a:lnTo>
                  <a:pt x="7620" y="877354"/>
                </a:lnTo>
                <a:lnTo>
                  <a:pt x="6096" y="874306"/>
                </a:lnTo>
                <a:close/>
              </a:path>
              <a:path w="3060065" h="918845">
                <a:moveTo>
                  <a:pt x="6096" y="901725"/>
                </a:moveTo>
                <a:lnTo>
                  <a:pt x="1524" y="901725"/>
                </a:lnTo>
                <a:lnTo>
                  <a:pt x="0" y="903236"/>
                </a:lnTo>
                <a:lnTo>
                  <a:pt x="0" y="915428"/>
                </a:lnTo>
                <a:lnTo>
                  <a:pt x="1524" y="918476"/>
                </a:lnTo>
                <a:lnTo>
                  <a:pt x="7620" y="918476"/>
                </a:lnTo>
                <a:lnTo>
                  <a:pt x="9131" y="915428"/>
                </a:lnTo>
                <a:lnTo>
                  <a:pt x="9131" y="913904"/>
                </a:lnTo>
                <a:lnTo>
                  <a:pt x="7620" y="913904"/>
                </a:lnTo>
                <a:lnTo>
                  <a:pt x="4572" y="909332"/>
                </a:lnTo>
                <a:lnTo>
                  <a:pt x="7620" y="909332"/>
                </a:lnTo>
                <a:lnTo>
                  <a:pt x="7620" y="903236"/>
                </a:lnTo>
                <a:lnTo>
                  <a:pt x="6096" y="901725"/>
                </a:lnTo>
                <a:close/>
              </a:path>
              <a:path w="3060065" h="918845">
                <a:moveTo>
                  <a:pt x="7620" y="909332"/>
                </a:moveTo>
                <a:lnTo>
                  <a:pt x="4572" y="909332"/>
                </a:lnTo>
                <a:lnTo>
                  <a:pt x="7620" y="913904"/>
                </a:lnTo>
                <a:lnTo>
                  <a:pt x="7620" y="909332"/>
                </a:lnTo>
                <a:close/>
              </a:path>
              <a:path w="3060065" h="918845">
                <a:moveTo>
                  <a:pt x="7620" y="909332"/>
                </a:moveTo>
                <a:lnTo>
                  <a:pt x="7620" y="913904"/>
                </a:lnTo>
                <a:lnTo>
                  <a:pt x="9131" y="913904"/>
                </a:lnTo>
                <a:lnTo>
                  <a:pt x="9131" y="910856"/>
                </a:lnTo>
                <a:lnTo>
                  <a:pt x="7620" y="909332"/>
                </a:lnTo>
                <a:close/>
              </a:path>
              <a:path w="3060065" h="918845">
                <a:moveTo>
                  <a:pt x="33489" y="909332"/>
                </a:moveTo>
                <a:lnTo>
                  <a:pt x="19799" y="909332"/>
                </a:lnTo>
                <a:lnTo>
                  <a:pt x="18275" y="910856"/>
                </a:lnTo>
                <a:lnTo>
                  <a:pt x="18275" y="915428"/>
                </a:lnTo>
                <a:lnTo>
                  <a:pt x="19799" y="918476"/>
                </a:lnTo>
                <a:lnTo>
                  <a:pt x="33489" y="918476"/>
                </a:lnTo>
                <a:lnTo>
                  <a:pt x="35013" y="915428"/>
                </a:lnTo>
                <a:lnTo>
                  <a:pt x="35013" y="910856"/>
                </a:lnTo>
                <a:lnTo>
                  <a:pt x="33489" y="909332"/>
                </a:lnTo>
                <a:close/>
              </a:path>
              <a:path w="3060065" h="918845">
                <a:moveTo>
                  <a:pt x="59372" y="909332"/>
                </a:moveTo>
                <a:lnTo>
                  <a:pt x="45669" y="909332"/>
                </a:lnTo>
                <a:lnTo>
                  <a:pt x="44145" y="910856"/>
                </a:lnTo>
                <a:lnTo>
                  <a:pt x="44145" y="915428"/>
                </a:lnTo>
                <a:lnTo>
                  <a:pt x="45669" y="918476"/>
                </a:lnTo>
                <a:lnTo>
                  <a:pt x="59372" y="918476"/>
                </a:lnTo>
                <a:lnTo>
                  <a:pt x="60896" y="915428"/>
                </a:lnTo>
                <a:lnTo>
                  <a:pt x="60896" y="910856"/>
                </a:lnTo>
                <a:lnTo>
                  <a:pt x="59372" y="909332"/>
                </a:lnTo>
                <a:close/>
              </a:path>
              <a:path w="3060065" h="918845">
                <a:moveTo>
                  <a:pt x="85255" y="909332"/>
                </a:moveTo>
                <a:lnTo>
                  <a:pt x="71551" y="909332"/>
                </a:lnTo>
                <a:lnTo>
                  <a:pt x="70027" y="910856"/>
                </a:lnTo>
                <a:lnTo>
                  <a:pt x="70027" y="915428"/>
                </a:lnTo>
                <a:lnTo>
                  <a:pt x="71551" y="918476"/>
                </a:lnTo>
                <a:lnTo>
                  <a:pt x="85255" y="918476"/>
                </a:lnTo>
                <a:lnTo>
                  <a:pt x="86779" y="915428"/>
                </a:lnTo>
                <a:lnTo>
                  <a:pt x="86779" y="910856"/>
                </a:lnTo>
                <a:lnTo>
                  <a:pt x="85255" y="909332"/>
                </a:lnTo>
                <a:close/>
              </a:path>
              <a:path w="3060065" h="918845">
                <a:moveTo>
                  <a:pt x="111137" y="909332"/>
                </a:moveTo>
                <a:lnTo>
                  <a:pt x="97434" y="909332"/>
                </a:lnTo>
                <a:lnTo>
                  <a:pt x="95910" y="910856"/>
                </a:lnTo>
                <a:lnTo>
                  <a:pt x="95910" y="915428"/>
                </a:lnTo>
                <a:lnTo>
                  <a:pt x="97434" y="918476"/>
                </a:lnTo>
                <a:lnTo>
                  <a:pt x="111137" y="918476"/>
                </a:lnTo>
                <a:lnTo>
                  <a:pt x="114173" y="915428"/>
                </a:lnTo>
                <a:lnTo>
                  <a:pt x="114173" y="910856"/>
                </a:lnTo>
                <a:lnTo>
                  <a:pt x="111137" y="909332"/>
                </a:lnTo>
                <a:close/>
              </a:path>
              <a:path w="3060065" h="918845">
                <a:moveTo>
                  <a:pt x="138531" y="909332"/>
                </a:moveTo>
                <a:lnTo>
                  <a:pt x="124841" y="909332"/>
                </a:lnTo>
                <a:lnTo>
                  <a:pt x="121793" y="910856"/>
                </a:lnTo>
                <a:lnTo>
                  <a:pt x="121793" y="915428"/>
                </a:lnTo>
                <a:lnTo>
                  <a:pt x="124841" y="918476"/>
                </a:lnTo>
                <a:lnTo>
                  <a:pt x="138531" y="918476"/>
                </a:lnTo>
                <a:lnTo>
                  <a:pt x="140055" y="915428"/>
                </a:lnTo>
                <a:lnTo>
                  <a:pt x="140055" y="910856"/>
                </a:lnTo>
                <a:lnTo>
                  <a:pt x="138531" y="909332"/>
                </a:lnTo>
                <a:close/>
              </a:path>
              <a:path w="3060065" h="918845">
                <a:moveTo>
                  <a:pt x="164414" y="909332"/>
                </a:moveTo>
                <a:lnTo>
                  <a:pt x="150710" y="909332"/>
                </a:lnTo>
                <a:lnTo>
                  <a:pt x="149186" y="910856"/>
                </a:lnTo>
                <a:lnTo>
                  <a:pt x="149186" y="915428"/>
                </a:lnTo>
                <a:lnTo>
                  <a:pt x="150710" y="918476"/>
                </a:lnTo>
                <a:lnTo>
                  <a:pt x="164414" y="918476"/>
                </a:lnTo>
                <a:lnTo>
                  <a:pt x="165938" y="915428"/>
                </a:lnTo>
                <a:lnTo>
                  <a:pt x="165938" y="910856"/>
                </a:lnTo>
                <a:lnTo>
                  <a:pt x="164414" y="909332"/>
                </a:lnTo>
                <a:close/>
              </a:path>
              <a:path w="3060065" h="918845">
                <a:moveTo>
                  <a:pt x="190296" y="909332"/>
                </a:moveTo>
                <a:lnTo>
                  <a:pt x="176593" y="909332"/>
                </a:lnTo>
                <a:lnTo>
                  <a:pt x="175069" y="910856"/>
                </a:lnTo>
                <a:lnTo>
                  <a:pt x="175069" y="915428"/>
                </a:lnTo>
                <a:lnTo>
                  <a:pt x="176593" y="918476"/>
                </a:lnTo>
                <a:lnTo>
                  <a:pt x="190296" y="918476"/>
                </a:lnTo>
                <a:lnTo>
                  <a:pt x="191820" y="915428"/>
                </a:lnTo>
                <a:lnTo>
                  <a:pt x="191820" y="910856"/>
                </a:lnTo>
                <a:lnTo>
                  <a:pt x="190296" y="909332"/>
                </a:lnTo>
                <a:close/>
              </a:path>
              <a:path w="3060065" h="918845">
                <a:moveTo>
                  <a:pt x="216179" y="909332"/>
                </a:moveTo>
                <a:lnTo>
                  <a:pt x="202476" y="909332"/>
                </a:lnTo>
                <a:lnTo>
                  <a:pt x="200952" y="910856"/>
                </a:lnTo>
                <a:lnTo>
                  <a:pt x="200952" y="915428"/>
                </a:lnTo>
                <a:lnTo>
                  <a:pt x="202476" y="918476"/>
                </a:lnTo>
                <a:lnTo>
                  <a:pt x="216179" y="918476"/>
                </a:lnTo>
                <a:lnTo>
                  <a:pt x="217703" y="915428"/>
                </a:lnTo>
                <a:lnTo>
                  <a:pt x="217703" y="910856"/>
                </a:lnTo>
                <a:lnTo>
                  <a:pt x="216179" y="909332"/>
                </a:lnTo>
                <a:close/>
              </a:path>
              <a:path w="3060065" h="918845">
                <a:moveTo>
                  <a:pt x="242049" y="909332"/>
                </a:moveTo>
                <a:lnTo>
                  <a:pt x="228358" y="909332"/>
                </a:lnTo>
                <a:lnTo>
                  <a:pt x="226834" y="910856"/>
                </a:lnTo>
                <a:lnTo>
                  <a:pt x="226834" y="915428"/>
                </a:lnTo>
                <a:lnTo>
                  <a:pt x="228358" y="918476"/>
                </a:lnTo>
                <a:lnTo>
                  <a:pt x="242049" y="918476"/>
                </a:lnTo>
                <a:lnTo>
                  <a:pt x="245097" y="915428"/>
                </a:lnTo>
                <a:lnTo>
                  <a:pt x="245097" y="910856"/>
                </a:lnTo>
                <a:lnTo>
                  <a:pt x="242049" y="909332"/>
                </a:lnTo>
                <a:close/>
              </a:path>
              <a:path w="3060065" h="918845">
                <a:moveTo>
                  <a:pt x="269455" y="909332"/>
                </a:moveTo>
                <a:lnTo>
                  <a:pt x="255752" y="909332"/>
                </a:lnTo>
                <a:lnTo>
                  <a:pt x="252717" y="910856"/>
                </a:lnTo>
                <a:lnTo>
                  <a:pt x="252717" y="915428"/>
                </a:lnTo>
                <a:lnTo>
                  <a:pt x="255752" y="918476"/>
                </a:lnTo>
                <a:lnTo>
                  <a:pt x="269455" y="918476"/>
                </a:lnTo>
                <a:lnTo>
                  <a:pt x="270979" y="915428"/>
                </a:lnTo>
                <a:lnTo>
                  <a:pt x="270979" y="910856"/>
                </a:lnTo>
                <a:lnTo>
                  <a:pt x="269455" y="909332"/>
                </a:lnTo>
                <a:close/>
              </a:path>
              <a:path w="3060065" h="918845">
                <a:moveTo>
                  <a:pt x="295338" y="909332"/>
                </a:moveTo>
                <a:lnTo>
                  <a:pt x="281635" y="909332"/>
                </a:lnTo>
                <a:lnTo>
                  <a:pt x="280111" y="910856"/>
                </a:lnTo>
                <a:lnTo>
                  <a:pt x="280111" y="915428"/>
                </a:lnTo>
                <a:lnTo>
                  <a:pt x="281635" y="918476"/>
                </a:lnTo>
                <a:lnTo>
                  <a:pt x="295338" y="918476"/>
                </a:lnTo>
                <a:lnTo>
                  <a:pt x="296862" y="915428"/>
                </a:lnTo>
                <a:lnTo>
                  <a:pt x="296862" y="910856"/>
                </a:lnTo>
                <a:lnTo>
                  <a:pt x="295338" y="909332"/>
                </a:lnTo>
                <a:close/>
              </a:path>
              <a:path w="3060065" h="918845">
                <a:moveTo>
                  <a:pt x="321221" y="909332"/>
                </a:moveTo>
                <a:lnTo>
                  <a:pt x="307517" y="909332"/>
                </a:lnTo>
                <a:lnTo>
                  <a:pt x="305993" y="910856"/>
                </a:lnTo>
                <a:lnTo>
                  <a:pt x="305993" y="915428"/>
                </a:lnTo>
                <a:lnTo>
                  <a:pt x="307517" y="918476"/>
                </a:lnTo>
                <a:lnTo>
                  <a:pt x="321221" y="918476"/>
                </a:lnTo>
                <a:lnTo>
                  <a:pt x="322732" y="915428"/>
                </a:lnTo>
                <a:lnTo>
                  <a:pt x="322732" y="910856"/>
                </a:lnTo>
                <a:lnTo>
                  <a:pt x="321221" y="909332"/>
                </a:lnTo>
                <a:close/>
              </a:path>
              <a:path w="3060065" h="918845">
                <a:moveTo>
                  <a:pt x="347091" y="909332"/>
                </a:moveTo>
                <a:lnTo>
                  <a:pt x="333400" y="909332"/>
                </a:lnTo>
                <a:lnTo>
                  <a:pt x="331876" y="910856"/>
                </a:lnTo>
                <a:lnTo>
                  <a:pt x="331876" y="915428"/>
                </a:lnTo>
                <a:lnTo>
                  <a:pt x="333400" y="918476"/>
                </a:lnTo>
                <a:lnTo>
                  <a:pt x="347091" y="918476"/>
                </a:lnTo>
                <a:lnTo>
                  <a:pt x="348615" y="915428"/>
                </a:lnTo>
                <a:lnTo>
                  <a:pt x="348615" y="910856"/>
                </a:lnTo>
                <a:lnTo>
                  <a:pt x="347091" y="909332"/>
                </a:lnTo>
                <a:close/>
              </a:path>
              <a:path w="3060065" h="918845">
                <a:moveTo>
                  <a:pt x="372973" y="909332"/>
                </a:moveTo>
                <a:lnTo>
                  <a:pt x="359270" y="909332"/>
                </a:lnTo>
                <a:lnTo>
                  <a:pt x="357746" y="910856"/>
                </a:lnTo>
                <a:lnTo>
                  <a:pt x="357746" y="915428"/>
                </a:lnTo>
                <a:lnTo>
                  <a:pt x="359270" y="918476"/>
                </a:lnTo>
                <a:lnTo>
                  <a:pt x="372973" y="918476"/>
                </a:lnTo>
                <a:lnTo>
                  <a:pt x="376021" y="915428"/>
                </a:lnTo>
                <a:lnTo>
                  <a:pt x="376021" y="910856"/>
                </a:lnTo>
                <a:lnTo>
                  <a:pt x="372973" y="909332"/>
                </a:lnTo>
                <a:close/>
              </a:path>
              <a:path w="3060065" h="918845">
                <a:moveTo>
                  <a:pt x="400380" y="909332"/>
                </a:moveTo>
                <a:lnTo>
                  <a:pt x="386676" y="909332"/>
                </a:lnTo>
                <a:lnTo>
                  <a:pt x="383628" y="910856"/>
                </a:lnTo>
                <a:lnTo>
                  <a:pt x="383628" y="915428"/>
                </a:lnTo>
                <a:lnTo>
                  <a:pt x="386676" y="918476"/>
                </a:lnTo>
                <a:lnTo>
                  <a:pt x="400380" y="918476"/>
                </a:lnTo>
                <a:lnTo>
                  <a:pt x="401904" y="915428"/>
                </a:lnTo>
                <a:lnTo>
                  <a:pt x="401904" y="910856"/>
                </a:lnTo>
                <a:lnTo>
                  <a:pt x="400380" y="909332"/>
                </a:lnTo>
                <a:close/>
              </a:path>
              <a:path w="3060065" h="918845">
                <a:moveTo>
                  <a:pt x="426262" y="909332"/>
                </a:moveTo>
                <a:lnTo>
                  <a:pt x="412559" y="909332"/>
                </a:lnTo>
                <a:lnTo>
                  <a:pt x="411035" y="910856"/>
                </a:lnTo>
                <a:lnTo>
                  <a:pt x="411035" y="915428"/>
                </a:lnTo>
                <a:lnTo>
                  <a:pt x="412559" y="918476"/>
                </a:lnTo>
                <a:lnTo>
                  <a:pt x="426262" y="918476"/>
                </a:lnTo>
                <a:lnTo>
                  <a:pt x="427774" y="915428"/>
                </a:lnTo>
                <a:lnTo>
                  <a:pt x="427774" y="910856"/>
                </a:lnTo>
                <a:lnTo>
                  <a:pt x="426262" y="909332"/>
                </a:lnTo>
                <a:close/>
              </a:path>
              <a:path w="3060065" h="918845">
                <a:moveTo>
                  <a:pt x="452132" y="909332"/>
                </a:moveTo>
                <a:lnTo>
                  <a:pt x="438442" y="909332"/>
                </a:lnTo>
                <a:lnTo>
                  <a:pt x="436918" y="910856"/>
                </a:lnTo>
                <a:lnTo>
                  <a:pt x="436918" y="915428"/>
                </a:lnTo>
                <a:lnTo>
                  <a:pt x="438442" y="918476"/>
                </a:lnTo>
                <a:lnTo>
                  <a:pt x="452132" y="918476"/>
                </a:lnTo>
                <a:lnTo>
                  <a:pt x="453656" y="915428"/>
                </a:lnTo>
                <a:lnTo>
                  <a:pt x="453656" y="910856"/>
                </a:lnTo>
                <a:lnTo>
                  <a:pt x="452132" y="909332"/>
                </a:lnTo>
                <a:close/>
              </a:path>
              <a:path w="3060065" h="918845">
                <a:moveTo>
                  <a:pt x="478015" y="909332"/>
                </a:moveTo>
                <a:lnTo>
                  <a:pt x="464312" y="909332"/>
                </a:lnTo>
                <a:lnTo>
                  <a:pt x="462788" y="910856"/>
                </a:lnTo>
                <a:lnTo>
                  <a:pt x="462788" y="915428"/>
                </a:lnTo>
                <a:lnTo>
                  <a:pt x="464312" y="918476"/>
                </a:lnTo>
                <a:lnTo>
                  <a:pt x="478015" y="918476"/>
                </a:lnTo>
                <a:lnTo>
                  <a:pt x="479539" y="915428"/>
                </a:lnTo>
                <a:lnTo>
                  <a:pt x="479539" y="910856"/>
                </a:lnTo>
                <a:lnTo>
                  <a:pt x="478015" y="909332"/>
                </a:lnTo>
                <a:close/>
              </a:path>
              <a:path w="3060065" h="918845">
                <a:moveTo>
                  <a:pt x="503897" y="909332"/>
                </a:moveTo>
                <a:lnTo>
                  <a:pt x="490194" y="909332"/>
                </a:lnTo>
                <a:lnTo>
                  <a:pt x="488670" y="910856"/>
                </a:lnTo>
                <a:lnTo>
                  <a:pt x="488670" y="915428"/>
                </a:lnTo>
                <a:lnTo>
                  <a:pt x="490194" y="918476"/>
                </a:lnTo>
                <a:lnTo>
                  <a:pt x="503897" y="918476"/>
                </a:lnTo>
                <a:lnTo>
                  <a:pt x="506945" y="915428"/>
                </a:lnTo>
                <a:lnTo>
                  <a:pt x="506945" y="910856"/>
                </a:lnTo>
                <a:lnTo>
                  <a:pt x="503897" y="909332"/>
                </a:lnTo>
                <a:close/>
              </a:path>
              <a:path w="3060065" h="918845">
                <a:moveTo>
                  <a:pt x="531291" y="909332"/>
                </a:moveTo>
                <a:lnTo>
                  <a:pt x="517601" y="909332"/>
                </a:lnTo>
                <a:lnTo>
                  <a:pt x="514553" y="910856"/>
                </a:lnTo>
                <a:lnTo>
                  <a:pt x="514553" y="915428"/>
                </a:lnTo>
                <a:lnTo>
                  <a:pt x="517601" y="918476"/>
                </a:lnTo>
                <a:lnTo>
                  <a:pt x="531291" y="918476"/>
                </a:lnTo>
                <a:lnTo>
                  <a:pt x="532815" y="915428"/>
                </a:lnTo>
                <a:lnTo>
                  <a:pt x="532815" y="910856"/>
                </a:lnTo>
                <a:lnTo>
                  <a:pt x="531291" y="909332"/>
                </a:lnTo>
                <a:close/>
              </a:path>
              <a:path w="3060065" h="918845">
                <a:moveTo>
                  <a:pt x="557174" y="909332"/>
                </a:moveTo>
                <a:lnTo>
                  <a:pt x="543471" y="909332"/>
                </a:lnTo>
                <a:lnTo>
                  <a:pt x="541959" y="910856"/>
                </a:lnTo>
                <a:lnTo>
                  <a:pt x="541959" y="915428"/>
                </a:lnTo>
                <a:lnTo>
                  <a:pt x="543471" y="918476"/>
                </a:lnTo>
                <a:lnTo>
                  <a:pt x="557174" y="918476"/>
                </a:lnTo>
                <a:lnTo>
                  <a:pt x="558698" y="915428"/>
                </a:lnTo>
                <a:lnTo>
                  <a:pt x="558698" y="910856"/>
                </a:lnTo>
                <a:lnTo>
                  <a:pt x="557174" y="909332"/>
                </a:lnTo>
                <a:close/>
              </a:path>
              <a:path w="3060065" h="918845">
                <a:moveTo>
                  <a:pt x="583057" y="909332"/>
                </a:moveTo>
                <a:lnTo>
                  <a:pt x="569353" y="909332"/>
                </a:lnTo>
                <a:lnTo>
                  <a:pt x="567829" y="910856"/>
                </a:lnTo>
                <a:lnTo>
                  <a:pt x="567829" y="915428"/>
                </a:lnTo>
                <a:lnTo>
                  <a:pt x="569353" y="918476"/>
                </a:lnTo>
                <a:lnTo>
                  <a:pt x="583057" y="918476"/>
                </a:lnTo>
                <a:lnTo>
                  <a:pt x="584581" y="915428"/>
                </a:lnTo>
                <a:lnTo>
                  <a:pt x="584581" y="910856"/>
                </a:lnTo>
                <a:lnTo>
                  <a:pt x="583057" y="909332"/>
                </a:lnTo>
                <a:close/>
              </a:path>
              <a:path w="3060065" h="918845">
                <a:moveTo>
                  <a:pt x="608939" y="909332"/>
                </a:moveTo>
                <a:lnTo>
                  <a:pt x="595236" y="909332"/>
                </a:lnTo>
                <a:lnTo>
                  <a:pt x="593712" y="910856"/>
                </a:lnTo>
                <a:lnTo>
                  <a:pt x="593712" y="915428"/>
                </a:lnTo>
                <a:lnTo>
                  <a:pt x="595236" y="918476"/>
                </a:lnTo>
                <a:lnTo>
                  <a:pt x="608939" y="918476"/>
                </a:lnTo>
                <a:lnTo>
                  <a:pt x="610463" y="915428"/>
                </a:lnTo>
                <a:lnTo>
                  <a:pt x="610463" y="910856"/>
                </a:lnTo>
                <a:lnTo>
                  <a:pt x="608939" y="909332"/>
                </a:lnTo>
                <a:close/>
              </a:path>
              <a:path w="3060065" h="918845">
                <a:moveTo>
                  <a:pt x="634822" y="909332"/>
                </a:moveTo>
                <a:lnTo>
                  <a:pt x="621118" y="909332"/>
                </a:lnTo>
                <a:lnTo>
                  <a:pt x="619594" y="910856"/>
                </a:lnTo>
                <a:lnTo>
                  <a:pt x="619594" y="915428"/>
                </a:lnTo>
                <a:lnTo>
                  <a:pt x="621118" y="918476"/>
                </a:lnTo>
                <a:lnTo>
                  <a:pt x="634822" y="918476"/>
                </a:lnTo>
                <a:lnTo>
                  <a:pt x="637857" y="915428"/>
                </a:lnTo>
                <a:lnTo>
                  <a:pt x="637857" y="910856"/>
                </a:lnTo>
                <a:lnTo>
                  <a:pt x="634822" y="909332"/>
                </a:lnTo>
                <a:close/>
              </a:path>
              <a:path w="3060065" h="918845">
                <a:moveTo>
                  <a:pt x="662216" y="909332"/>
                </a:moveTo>
                <a:lnTo>
                  <a:pt x="648512" y="909332"/>
                </a:lnTo>
                <a:lnTo>
                  <a:pt x="645477" y="910856"/>
                </a:lnTo>
                <a:lnTo>
                  <a:pt x="645477" y="915428"/>
                </a:lnTo>
                <a:lnTo>
                  <a:pt x="648512" y="918476"/>
                </a:lnTo>
                <a:lnTo>
                  <a:pt x="662216" y="918476"/>
                </a:lnTo>
                <a:lnTo>
                  <a:pt x="663740" y="915428"/>
                </a:lnTo>
                <a:lnTo>
                  <a:pt x="663740" y="910856"/>
                </a:lnTo>
                <a:lnTo>
                  <a:pt x="662216" y="909332"/>
                </a:lnTo>
                <a:close/>
              </a:path>
              <a:path w="3060065" h="918845">
                <a:moveTo>
                  <a:pt x="688098" y="909332"/>
                </a:moveTo>
                <a:lnTo>
                  <a:pt x="674395" y="909332"/>
                </a:lnTo>
                <a:lnTo>
                  <a:pt x="672871" y="910856"/>
                </a:lnTo>
                <a:lnTo>
                  <a:pt x="672871" y="915428"/>
                </a:lnTo>
                <a:lnTo>
                  <a:pt x="674395" y="918476"/>
                </a:lnTo>
                <a:lnTo>
                  <a:pt x="688098" y="918476"/>
                </a:lnTo>
                <a:lnTo>
                  <a:pt x="689622" y="915428"/>
                </a:lnTo>
                <a:lnTo>
                  <a:pt x="689622" y="910856"/>
                </a:lnTo>
                <a:lnTo>
                  <a:pt x="688098" y="909332"/>
                </a:lnTo>
                <a:close/>
              </a:path>
              <a:path w="3060065" h="918845">
                <a:moveTo>
                  <a:pt x="713981" y="909332"/>
                </a:moveTo>
                <a:lnTo>
                  <a:pt x="700278" y="909332"/>
                </a:lnTo>
                <a:lnTo>
                  <a:pt x="698754" y="910856"/>
                </a:lnTo>
                <a:lnTo>
                  <a:pt x="698754" y="915428"/>
                </a:lnTo>
                <a:lnTo>
                  <a:pt x="700278" y="918476"/>
                </a:lnTo>
                <a:lnTo>
                  <a:pt x="713981" y="918476"/>
                </a:lnTo>
                <a:lnTo>
                  <a:pt x="715505" y="915428"/>
                </a:lnTo>
                <a:lnTo>
                  <a:pt x="715505" y="910856"/>
                </a:lnTo>
                <a:lnTo>
                  <a:pt x="713981" y="909332"/>
                </a:lnTo>
                <a:close/>
              </a:path>
              <a:path w="3060065" h="918845">
                <a:moveTo>
                  <a:pt x="739863" y="909332"/>
                </a:moveTo>
                <a:lnTo>
                  <a:pt x="726160" y="909332"/>
                </a:lnTo>
                <a:lnTo>
                  <a:pt x="724636" y="910856"/>
                </a:lnTo>
                <a:lnTo>
                  <a:pt x="724636" y="915428"/>
                </a:lnTo>
                <a:lnTo>
                  <a:pt x="726160" y="918476"/>
                </a:lnTo>
                <a:lnTo>
                  <a:pt x="739863" y="918476"/>
                </a:lnTo>
                <a:lnTo>
                  <a:pt x="741375" y="915428"/>
                </a:lnTo>
                <a:lnTo>
                  <a:pt x="741375" y="910856"/>
                </a:lnTo>
                <a:lnTo>
                  <a:pt x="739863" y="909332"/>
                </a:lnTo>
                <a:close/>
              </a:path>
              <a:path w="3060065" h="918845">
                <a:moveTo>
                  <a:pt x="765733" y="909332"/>
                </a:moveTo>
                <a:lnTo>
                  <a:pt x="752030" y="909332"/>
                </a:lnTo>
                <a:lnTo>
                  <a:pt x="750519" y="910856"/>
                </a:lnTo>
                <a:lnTo>
                  <a:pt x="750519" y="915428"/>
                </a:lnTo>
                <a:lnTo>
                  <a:pt x="752030" y="918476"/>
                </a:lnTo>
                <a:lnTo>
                  <a:pt x="765733" y="918476"/>
                </a:lnTo>
                <a:lnTo>
                  <a:pt x="768781" y="915428"/>
                </a:lnTo>
                <a:lnTo>
                  <a:pt x="768781" y="910856"/>
                </a:lnTo>
                <a:lnTo>
                  <a:pt x="765733" y="909332"/>
                </a:lnTo>
                <a:close/>
              </a:path>
              <a:path w="3060065" h="918845">
                <a:moveTo>
                  <a:pt x="793140" y="909332"/>
                </a:moveTo>
                <a:lnTo>
                  <a:pt x="779437" y="909332"/>
                </a:lnTo>
                <a:lnTo>
                  <a:pt x="776389" y="910856"/>
                </a:lnTo>
                <a:lnTo>
                  <a:pt x="776389" y="915428"/>
                </a:lnTo>
                <a:lnTo>
                  <a:pt x="779437" y="918476"/>
                </a:lnTo>
                <a:lnTo>
                  <a:pt x="793140" y="918476"/>
                </a:lnTo>
                <a:lnTo>
                  <a:pt x="794664" y="915428"/>
                </a:lnTo>
                <a:lnTo>
                  <a:pt x="794664" y="910856"/>
                </a:lnTo>
                <a:lnTo>
                  <a:pt x="793140" y="909332"/>
                </a:lnTo>
                <a:close/>
              </a:path>
              <a:path w="3060065" h="918845">
                <a:moveTo>
                  <a:pt x="819023" y="909332"/>
                </a:moveTo>
                <a:lnTo>
                  <a:pt x="805319" y="909332"/>
                </a:lnTo>
                <a:lnTo>
                  <a:pt x="803795" y="910856"/>
                </a:lnTo>
                <a:lnTo>
                  <a:pt x="803795" y="915428"/>
                </a:lnTo>
                <a:lnTo>
                  <a:pt x="805319" y="918476"/>
                </a:lnTo>
                <a:lnTo>
                  <a:pt x="819023" y="918476"/>
                </a:lnTo>
                <a:lnTo>
                  <a:pt x="820547" y="915428"/>
                </a:lnTo>
                <a:lnTo>
                  <a:pt x="820547" y="910856"/>
                </a:lnTo>
                <a:lnTo>
                  <a:pt x="819023" y="909332"/>
                </a:lnTo>
                <a:close/>
              </a:path>
              <a:path w="3060065" h="918845">
                <a:moveTo>
                  <a:pt x="844892" y="909332"/>
                </a:moveTo>
                <a:lnTo>
                  <a:pt x="831202" y="909332"/>
                </a:lnTo>
                <a:lnTo>
                  <a:pt x="829678" y="910856"/>
                </a:lnTo>
                <a:lnTo>
                  <a:pt x="829678" y="915428"/>
                </a:lnTo>
                <a:lnTo>
                  <a:pt x="831202" y="918476"/>
                </a:lnTo>
                <a:lnTo>
                  <a:pt x="844892" y="918476"/>
                </a:lnTo>
                <a:lnTo>
                  <a:pt x="846416" y="915428"/>
                </a:lnTo>
                <a:lnTo>
                  <a:pt x="846416" y="910856"/>
                </a:lnTo>
                <a:lnTo>
                  <a:pt x="844892" y="909332"/>
                </a:lnTo>
                <a:close/>
              </a:path>
              <a:path w="3060065" h="918845">
                <a:moveTo>
                  <a:pt x="870775" y="909332"/>
                </a:moveTo>
                <a:lnTo>
                  <a:pt x="857072" y="909332"/>
                </a:lnTo>
                <a:lnTo>
                  <a:pt x="855560" y="910856"/>
                </a:lnTo>
                <a:lnTo>
                  <a:pt x="855560" y="915428"/>
                </a:lnTo>
                <a:lnTo>
                  <a:pt x="857072" y="918476"/>
                </a:lnTo>
                <a:lnTo>
                  <a:pt x="870775" y="918476"/>
                </a:lnTo>
                <a:lnTo>
                  <a:pt x="872299" y="915428"/>
                </a:lnTo>
                <a:lnTo>
                  <a:pt x="872299" y="910856"/>
                </a:lnTo>
                <a:lnTo>
                  <a:pt x="870775" y="909332"/>
                </a:lnTo>
                <a:close/>
              </a:path>
              <a:path w="3060065" h="918845">
                <a:moveTo>
                  <a:pt x="896658" y="909332"/>
                </a:moveTo>
                <a:lnTo>
                  <a:pt x="882954" y="909332"/>
                </a:lnTo>
                <a:lnTo>
                  <a:pt x="881430" y="910856"/>
                </a:lnTo>
                <a:lnTo>
                  <a:pt x="881430" y="915428"/>
                </a:lnTo>
                <a:lnTo>
                  <a:pt x="882954" y="918476"/>
                </a:lnTo>
                <a:lnTo>
                  <a:pt x="896658" y="918476"/>
                </a:lnTo>
                <a:lnTo>
                  <a:pt x="899706" y="915428"/>
                </a:lnTo>
                <a:lnTo>
                  <a:pt x="899706" y="910856"/>
                </a:lnTo>
                <a:lnTo>
                  <a:pt x="896658" y="909332"/>
                </a:lnTo>
                <a:close/>
              </a:path>
              <a:path w="3060065" h="918845">
                <a:moveTo>
                  <a:pt x="924064" y="909332"/>
                </a:moveTo>
                <a:lnTo>
                  <a:pt x="910361" y="909332"/>
                </a:lnTo>
                <a:lnTo>
                  <a:pt x="907313" y="910856"/>
                </a:lnTo>
                <a:lnTo>
                  <a:pt x="907313" y="915428"/>
                </a:lnTo>
                <a:lnTo>
                  <a:pt x="910361" y="918476"/>
                </a:lnTo>
                <a:lnTo>
                  <a:pt x="924064" y="918476"/>
                </a:lnTo>
                <a:lnTo>
                  <a:pt x="925588" y="915428"/>
                </a:lnTo>
                <a:lnTo>
                  <a:pt x="925588" y="910856"/>
                </a:lnTo>
                <a:lnTo>
                  <a:pt x="924064" y="909332"/>
                </a:lnTo>
                <a:close/>
              </a:path>
              <a:path w="3060065" h="918845">
                <a:moveTo>
                  <a:pt x="949934" y="909332"/>
                </a:moveTo>
                <a:lnTo>
                  <a:pt x="936244" y="909332"/>
                </a:lnTo>
                <a:lnTo>
                  <a:pt x="934720" y="910856"/>
                </a:lnTo>
                <a:lnTo>
                  <a:pt x="934720" y="915428"/>
                </a:lnTo>
                <a:lnTo>
                  <a:pt x="936244" y="918476"/>
                </a:lnTo>
                <a:lnTo>
                  <a:pt x="949934" y="918476"/>
                </a:lnTo>
                <a:lnTo>
                  <a:pt x="951458" y="915428"/>
                </a:lnTo>
                <a:lnTo>
                  <a:pt x="951458" y="910856"/>
                </a:lnTo>
                <a:lnTo>
                  <a:pt x="949934" y="909332"/>
                </a:lnTo>
                <a:close/>
              </a:path>
              <a:path w="3060065" h="918845">
                <a:moveTo>
                  <a:pt x="975817" y="909332"/>
                </a:moveTo>
                <a:lnTo>
                  <a:pt x="962113" y="909332"/>
                </a:lnTo>
                <a:lnTo>
                  <a:pt x="960602" y="910856"/>
                </a:lnTo>
                <a:lnTo>
                  <a:pt x="960602" y="915428"/>
                </a:lnTo>
                <a:lnTo>
                  <a:pt x="962113" y="918476"/>
                </a:lnTo>
                <a:lnTo>
                  <a:pt x="975817" y="918476"/>
                </a:lnTo>
                <a:lnTo>
                  <a:pt x="977341" y="915428"/>
                </a:lnTo>
                <a:lnTo>
                  <a:pt x="977341" y="910856"/>
                </a:lnTo>
                <a:lnTo>
                  <a:pt x="975817" y="909332"/>
                </a:lnTo>
                <a:close/>
              </a:path>
              <a:path w="3060065" h="918845">
                <a:moveTo>
                  <a:pt x="1001699" y="909332"/>
                </a:moveTo>
                <a:lnTo>
                  <a:pt x="987996" y="909332"/>
                </a:lnTo>
                <a:lnTo>
                  <a:pt x="986472" y="910856"/>
                </a:lnTo>
                <a:lnTo>
                  <a:pt x="986472" y="915428"/>
                </a:lnTo>
                <a:lnTo>
                  <a:pt x="987996" y="918476"/>
                </a:lnTo>
                <a:lnTo>
                  <a:pt x="1001699" y="918476"/>
                </a:lnTo>
                <a:lnTo>
                  <a:pt x="1003223" y="915428"/>
                </a:lnTo>
                <a:lnTo>
                  <a:pt x="1003223" y="910856"/>
                </a:lnTo>
                <a:lnTo>
                  <a:pt x="1001699" y="909332"/>
                </a:lnTo>
                <a:close/>
              </a:path>
              <a:path w="3060065" h="918845">
                <a:moveTo>
                  <a:pt x="1027582" y="909332"/>
                </a:moveTo>
                <a:lnTo>
                  <a:pt x="1013879" y="909332"/>
                </a:lnTo>
                <a:lnTo>
                  <a:pt x="1012355" y="910856"/>
                </a:lnTo>
                <a:lnTo>
                  <a:pt x="1012355" y="915428"/>
                </a:lnTo>
                <a:lnTo>
                  <a:pt x="1013879" y="918476"/>
                </a:lnTo>
                <a:lnTo>
                  <a:pt x="1027582" y="918476"/>
                </a:lnTo>
                <a:lnTo>
                  <a:pt x="1030630" y="915428"/>
                </a:lnTo>
                <a:lnTo>
                  <a:pt x="1030630" y="910856"/>
                </a:lnTo>
                <a:lnTo>
                  <a:pt x="1027582" y="909332"/>
                </a:lnTo>
                <a:close/>
              </a:path>
              <a:path w="3060065" h="918845">
                <a:moveTo>
                  <a:pt x="1054976" y="909332"/>
                </a:moveTo>
                <a:lnTo>
                  <a:pt x="1041285" y="909332"/>
                </a:lnTo>
                <a:lnTo>
                  <a:pt x="1038237" y="910856"/>
                </a:lnTo>
                <a:lnTo>
                  <a:pt x="1038237" y="915428"/>
                </a:lnTo>
                <a:lnTo>
                  <a:pt x="1041285" y="918476"/>
                </a:lnTo>
                <a:lnTo>
                  <a:pt x="1054976" y="918476"/>
                </a:lnTo>
                <a:lnTo>
                  <a:pt x="1056500" y="915428"/>
                </a:lnTo>
                <a:lnTo>
                  <a:pt x="1056500" y="910856"/>
                </a:lnTo>
                <a:lnTo>
                  <a:pt x="1054976" y="909332"/>
                </a:lnTo>
                <a:close/>
              </a:path>
              <a:path w="3060065" h="918845">
                <a:moveTo>
                  <a:pt x="1080858" y="909332"/>
                </a:moveTo>
                <a:lnTo>
                  <a:pt x="1067155" y="909332"/>
                </a:lnTo>
                <a:lnTo>
                  <a:pt x="1065631" y="910856"/>
                </a:lnTo>
                <a:lnTo>
                  <a:pt x="1065631" y="915428"/>
                </a:lnTo>
                <a:lnTo>
                  <a:pt x="1067155" y="918476"/>
                </a:lnTo>
                <a:lnTo>
                  <a:pt x="1080858" y="918476"/>
                </a:lnTo>
                <a:lnTo>
                  <a:pt x="1082382" y="915428"/>
                </a:lnTo>
                <a:lnTo>
                  <a:pt x="1082382" y="910856"/>
                </a:lnTo>
                <a:lnTo>
                  <a:pt x="1080858" y="909332"/>
                </a:lnTo>
                <a:close/>
              </a:path>
              <a:path w="3060065" h="918845">
                <a:moveTo>
                  <a:pt x="1106741" y="909332"/>
                </a:moveTo>
                <a:lnTo>
                  <a:pt x="1093038" y="909332"/>
                </a:lnTo>
                <a:lnTo>
                  <a:pt x="1091514" y="910856"/>
                </a:lnTo>
                <a:lnTo>
                  <a:pt x="1091514" y="915428"/>
                </a:lnTo>
                <a:lnTo>
                  <a:pt x="1093038" y="918476"/>
                </a:lnTo>
                <a:lnTo>
                  <a:pt x="1106741" y="918476"/>
                </a:lnTo>
                <a:lnTo>
                  <a:pt x="1108265" y="915428"/>
                </a:lnTo>
                <a:lnTo>
                  <a:pt x="1108265" y="910856"/>
                </a:lnTo>
                <a:lnTo>
                  <a:pt x="1106741" y="909332"/>
                </a:lnTo>
                <a:close/>
              </a:path>
              <a:path w="3060065" h="918845">
                <a:moveTo>
                  <a:pt x="1132624" y="909332"/>
                </a:moveTo>
                <a:lnTo>
                  <a:pt x="1118920" y="909332"/>
                </a:lnTo>
                <a:lnTo>
                  <a:pt x="1117396" y="910856"/>
                </a:lnTo>
                <a:lnTo>
                  <a:pt x="1117396" y="915428"/>
                </a:lnTo>
                <a:lnTo>
                  <a:pt x="1118920" y="918476"/>
                </a:lnTo>
                <a:lnTo>
                  <a:pt x="1132624" y="918476"/>
                </a:lnTo>
                <a:lnTo>
                  <a:pt x="1134148" y="915428"/>
                </a:lnTo>
                <a:lnTo>
                  <a:pt x="1134148" y="910856"/>
                </a:lnTo>
                <a:lnTo>
                  <a:pt x="1132624" y="909332"/>
                </a:lnTo>
                <a:close/>
              </a:path>
              <a:path w="3060065" h="918845">
                <a:moveTo>
                  <a:pt x="1158494" y="909332"/>
                </a:moveTo>
                <a:lnTo>
                  <a:pt x="1144803" y="909332"/>
                </a:lnTo>
                <a:lnTo>
                  <a:pt x="1143279" y="910856"/>
                </a:lnTo>
                <a:lnTo>
                  <a:pt x="1143279" y="915428"/>
                </a:lnTo>
                <a:lnTo>
                  <a:pt x="1144803" y="918476"/>
                </a:lnTo>
                <a:lnTo>
                  <a:pt x="1158494" y="918476"/>
                </a:lnTo>
                <a:lnTo>
                  <a:pt x="1161542" y="915428"/>
                </a:lnTo>
                <a:lnTo>
                  <a:pt x="1161542" y="910856"/>
                </a:lnTo>
                <a:lnTo>
                  <a:pt x="1158494" y="909332"/>
                </a:lnTo>
                <a:close/>
              </a:path>
              <a:path w="3060065" h="918845">
                <a:moveTo>
                  <a:pt x="1185900" y="909332"/>
                </a:moveTo>
                <a:lnTo>
                  <a:pt x="1172197" y="909332"/>
                </a:lnTo>
                <a:lnTo>
                  <a:pt x="1169162" y="910856"/>
                </a:lnTo>
                <a:lnTo>
                  <a:pt x="1169162" y="915428"/>
                </a:lnTo>
                <a:lnTo>
                  <a:pt x="1172197" y="918476"/>
                </a:lnTo>
                <a:lnTo>
                  <a:pt x="1185900" y="918476"/>
                </a:lnTo>
                <a:lnTo>
                  <a:pt x="1187424" y="915428"/>
                </a:lnTo>
                <a:lnTo>
                  <a:pt x="1187424" y="910856"/>
                </a:lnTo>
                <a:lnTo>
                  <a:pt x="1185900" y="909332"/>
                </a:lnTo>
                <a:close/>
              </a:path>
              <a:path w="3060065" h="918845">
                <a:moveTo>
                  <a:pt x="1211783" y="909332"/>
                </a:moveTo>
                <a:lnTo>
                  <a:pt x="1198079" y="909332"/>
                </a:lnTo>
                <a:lnTo>
                  <a:pt x="1196555" y="910856"/>
                </a:lnTo>
                <a:lnTo>
                  <a:pt x="1196555" y="915428"/>
                </a:lnTo>
                <a:lnTo>
                  <a:pt x="1198079" y="918476"/>
                </a:lnTo>
                <a:lnTo>
                  <a:pt x="1211783" y="918476"/>
                </a:lnTo>
                <a:lnTo>
                  <a:pt x="1213307" y="915428"/>
                </a:lnTo>
                <a:lnTo>
                  <a:pt x="1213307" y="910856"/>
                </a:lnTo>
                <a:lnTo>
                  <a:pt x="1211783" y="909332"/>
                </a:lnTo>
                <a:close/>
              </a:path>
              <a:path w="3060065" h="918845">
                <a:moveTo>
                  <a:pt x="1237665" y="909332"/>
                </a:moveTo>
                <a:lnTo>
                  <a:pt x="1223962" y="909332"/>
                </a:lnTo>
                <a:lnTo>
                  <a:pt x="1222438" y="910856"/>
                </a:lnTo>
                <a:lnTo>
                  <a:pt x="1222438" y="915428"/>
                </a:lnTo>
                <a:lnTo>
                  <a:pt x="1223962" y="918476"/>
                </a:lnTo>
                <a:lnTo>
                  <a:pt x="1237665" y="918476"/>
                </a:lnTo>
                <a:lnTo>
                  <a:pt x="1239189" y="915428"/>
                </a:lnTo>
                <a:lnTo>
                  <a:pt x="1239189" y="910856"/>
                </a:lnTo>
                <a:lnTo>
                  <a:pt x="1237665" y="909332"/>
                </a:lnTo>
                <a:close/>
              </a:path>
              <a:path w="3060065" h="918845">
                <a:moveTo>
                  <a:pt x="1263535" y="909332"/>
                </a:moveTo>
                <a:lnTo>
                  <a:pt x="1249845" y="909332"/>
                </a:lnTo>
                <a:lnTo>
                  <a:pt x="1248321" y="910856"/>
                </a:lnTo>
                <a:lnTo>
                  <a:pt x="1248321" y="915428"/>
                </a:lnTo>
                <a:lnTo>
                  <a:pt x="1249845" y="918476"/>
                </a:lnTo>
                <a:lnTo>
                  <a:pt x="1263535" y="918476"/>
                </a:lnTo>
                <a:lnTo>
                  <a:pt x="1265059" y="915428"/>
                </a:lnTo>
                <a:lnTo>
                  <a:pt x="1265059" y="910856"/>
                </a:lnTo>
                <a:lnTo>
                  <a:pt x="1263535" y="909332"/>
                </a:lnTo>
                <a:close/>
              </a:path>
              <a:path w="3060065" h="918845">
                <a:moveTo>
                  <a:pt x="1289418" y="909332"/>
                </a:moveTo>
                <a:lnTo>
                  <a:pt x="1275715" y="909332"/>
                </a:lnTo>
                <a:lnTo>
                  <a:pt x="1274203" y="910856"/>
                </a:lnTo>
                <a:lnTo>
                  <a:pt x="1274203" y="915428"/>
                </a:lnTo>
                <a:lnTo>
                  <a:pt x="1275715" y="918476"/>
                </a:lnTo>
                <a:lnTo>
                  <a:pt x="1289418" y="918476"/>
                </a:lnTo>
                <a:lnTo>
                  <a:pt x="1292466" y="915428"/>
                </a:lnTo>
                <a:lnTo>
                  <a:pt x="1292466" y="910856"/>
                </a:lnTo>
                <a:lnTo>
                  <a:pt x="1289418" y="909332"/>
                </a:lnTo>
                <a:close/>
              </a:path>
              <a:path w="3060065" h="918845">
                <a:moveTo>
                  <a:pt x="1316824" y="909332"/>
                </a:moveTo>
                <a:lnTo>
                  <a:pt x="1303121" y="909332"/>
                </a:lnTo>
                <a:lnTo>
                  <a:pt x="1300073" y="910856"/>
                </a:lnTo>
                <a:lnTo>
                  <a:pt x="1300073" y="915428"/>
                </a:lnTo>
                <a:lnTo>
                  <a:pt x="1303121" y="918476"/>
                </a:lnTo>
                <a:lnTo>
                  <a:pt x="1316824" y="918476"/>
                </a:lnTo>
                <a:lnTo>
                  <a:pt x="1318348" y="915428"/>
                </a:lnTo>
                <a:lnTo>
                  <a:pt x="1318348" y="910856"/>
                </a:lnTo>
                <a:lnTo>
                  <a:pt x="1316824" y="909332"/>
                </a:lnTo>
                <a:close/>
              </a:path>
              <a:path w="3060065" h="918845">
                <a:moveTo>
                  <a:pt x="1342707" y="909332"/>
                </a:moveTo>
                <a:lnTo>
                  <a:pt x="1329004" y="909332"/>
                </a:lnTo>
                <a:lnTo>
                  <a:pt x="1327480" y="910856"/>
                </a:lnTo>
                <a:lnTo>
                  <a:pt x="1327480" y="915428"/>
                </a:lnTo>
                <a:lnTo>
                  <a:pt x="1329004" y="918476"/>
                </a:lnTo>
                <a:lnTo>
                  <a:pt x="1342707" y="918476"/>
                </a:lnTo>
                <a:lnTo>
                  <a:pt x="1344218" y="915428"/>
                </a:lnTo>
                <a:lnTo>
                  <a:pt x="1344218" y="910856"/>
                </a:lnTo>
                <a:lnTo>
                  <a:pt x="1342707" y="909332"/>
                </a:lnTo>
                <a:close/>
              </a:path>
              <a:path w="3060065" h="918845">
                <a:moveTo>
                  <a:pt x="1368577" y="909332"/>
                </a:moveTo>
                <a:lnTo>
                  <a:pt x="1354886" y="909332"/>
                </a:lnTo>
                <a:lnTo>
                  <a:pt x="1353362" y="910856"/>
                </a:lnTo>
                <a:lnTo>
                  <a:pt x="1353362" y="915428"/>
                </a:lnTo>
                <a:lnTo>
                  <a:pt x="1354886" y="918476"/>
                </a:lnTo>
                <a:lnTo>
                  <a:pt x="1368577" y="918476"/>
                </a:lnTo>
                <a:lnTo>
                  <a:pt x="1370101" y="915428"/>
                </a:lnTo>
                <a:lnTo>
                  <a:pt x="1370101" y="910856"/>
                </a:lnTo>
                <a:lnTo>
                  <a:pt x="1368577" y="909332"/>
                </a:lnTo>
                <a:close/>
              </a:path>
              <a:path w="3060065" h="918845">
                <a:moveTo>
                  <a:pt x="1394460" y="909332"/>
                </a:moveTo>
                <a:lnTo>
                  <a:pt x="1380756" y="909332"/>
                </a:lnTo>
                <a:lnTo>
                  <a:pt x="1379232" y="910856"/>
                </a:lnTo>
                <a:lnTo>
                  <a:pt x="1379232" y="915428"/>
                </a:lnTo>
                <a:lnTo>
                  <a:pt x="1380756" y="918476"/>
                </a:lnTo>
                <a:lnTo>
                  <a:pt x="1394460" y="918476"/>
                </a:lnTo>
                <a:lnTo>
                  <a:pt x="1395984" y="915428"/>
                </a:lnTo>
                <a:lnTo>
                  <a:pt x="1395984" y="910856"/>
                </a:lnTo>
                <a:lnTo>
                  <a:pt x="1394460" y="909332"/>
                </a:lnTo>
                <a:close/>
              </a:path>
              <a:path w="3060065" h="918845">
                <a:moveTo>
                  <a:pt x="1420342" y="909332"/>
                </a:moveTo>
                <a:lnTo>
                  <a:pt x="1406639" y="909332"/>
                </a:lnTo>
                <a:lnTo>
                  <a:pt x="1405115" y="910856"/>
                </a:lnTo>
                <a:lnTo>
                  <a:pt x="1405115" y="915428"/>
                </a:lnTo>
                <a:lnTo>
                  <a:pt x="1406639" y="918476"/>
                </a:lnTo>
                <a:lnTo>
                  <a:pt x="1420342" y="918476"/>
                </a:lnTo>
                <a:lnTo>
                  <a:pt x="1423390" y="915428"/>
                </a:lnTo>
                <a:lnTo>
                  <a:pt x="1423390" y="910856"/>
                </a:lnTo>
                <a:lnTo>
                  <a:pt x="1420342" y="909332"/>
                </a:lnTo>
                <a:close/>
              </a:path>
              <a:path w="3060065" h="918845">
                <a:moveTo>
                  <a:pt x="1447749" y="909332"/>
                </a:moveTo>
                <a:lnTo>
                  <a:pt x="1434045" y="909332"/>
                </a:lnTo>
                <a:lnTo>
                  <a:pt x="1430997" y="910856"/>
                </a:lnTo>
                <a:lnTo>
                  <a:pt x="1430997" y="915428"/>
                </a:lnTo>
                <a:lnTo>
                  <a:pt x="1434045" y="918476"/>
                </a:lnTo>
                <a:lnTo>
                  <a:pt x="1447749" y="918476"/>
                </a:lnTo>
                <a:lnTo>
                  <a:pt x="1449260" y="915428"/>
                </a:lnTo>
                <a:lnTo>
                  <a:pt x="1449260" y="910856"/>
                </a:lnTo>
                <a:lnTo>
                  <a:pt x="1447749" y="909332"/>
                </a:lnTo>
                <a:close/>
              </a:path>
              <a:path w="3060065" h="918845">
                <a:moveTo>
                  <a:pt x="1473619" y="909332"/>
                </a:moveTo>
                <a:lnTo>
                  <a:pt x="1459915" y="909332"/>
                </a:lnTo>
                <a:lnTo>
                  <a:pt x="1458404" y="910856"/>
                </a:lnTo>
                <a:lnTo>
                  <a:pt x="1458404" y="915428"/>
                </a:lnTo>
                <a:lnTo>
                  <a:pt x="1459915" y="918476"/>
                </a:lnTo>
                <a:lnTo>
                  <a:pt x="1473619" y="918476"/>
                </a:lnTo>
                <a:lnTo>
                  <a:pt x="1475143" y="915428"/>
                </a:lnTo>
                <a:lnTo>
                  <a:pt x="1475143" y="910856"/>
                </a:lnTo>
                <a:lnTo>
                  <a:pt x="1473619" y="909332"/>
                </a:lnTo>
                <a:close/>
              </a:path>
              <a:path w="3060065" h="918845">
                <a:moveTo>
                  <a:pt x="1499501" y="909332"/>
                </a:moveTo>
                <a:lnTo>
                  <a:pt x="1485798" y="909332"/>
                </a:lnTo>
                <a:lnTo>
                  <a:pt x="1484274" y="910856"/>
                </a:lnTo>
                <a:lnTo>
                  <a:pt x="1484274" y="915428"/>
                </a:lnTo>
                <a:lnTo>
                  <a:pt x="1485798" y="918476"/>
                </a:lnTo>
                <a:lnTo>
                  <a:pt x="1499501" y="918476"/>
                </a:lnTo>
                <a:lnTo>
                  <a:pt x="1501025" y="915428"/>
                </a:lnTo>
                <a:lnTo>
                  <a:pt x="1501025" y="910856"/>
                </a:lnTo>
                <a:lnTo>
                  <a:pt x="1499501" y="909332"/>
                </a:lnTo>
                <a:close/>
              </a:path>
              <a:path w="3060065" h="918845">
                <a:moveTo>
                  <a:pt x="1525384" y="909332"/>
                </a:moveTo>
                <a:lnTo>
                  <a:pt x="1511681" y="909332"/>
                </a:lnTo>
                <a:lnTo>
                  <a:pt x="1510157" y="910856"/>
                </a:lnTo>
                <a:lnTo>
                  <a:pt x="1510157" y="915428"/>
                </a:lnTo>
                <a:lnTo>
                  <a:pt x="1511681" y="918476"/>
                </a:lnTo>
                <a:lnTo>
                  <a:pt x="1525384" y="918476"/>
                </a:lnTo>
                <a:lnTo>
                  <a:pt x="1526908" y="915428"/>
                </a:lnTo>
                <a:lnTo>
                  <a:pt x="1526908" y="910856"/>
                </a:lnTo>
                <a:lnTo>
                  <a:pt x="1525384" y="909332"/>
                </a:lnTo>
                <a:close/>
              </a:path>
              <a:path w="3060065" h="918845">
                <a:moveTo>
                  <a:pt x="1551266" y="909332"/>
                </a:moveTo>
                <a:lnTo>
                  <a:pt x="1537563" y="909332"/>
                </a:lnTo>
                <a:lnTo>
                  <a:pt x="1536039" y="910856"/>
                </a:lnTo>
                <a:lnTo>
                  <a:pt x="1536039" y="915428"/>
                </a:lnTo>
                <a:lnTo>
                  <a:pt x="1537563" y="918476"/>
                </a:lnTo>
                <a:lnTo>
                  <a:pt x="1551266" y="918476"/>
                </a:lnTo>
                <a:lnTo>
                  <a:pt x="1554302" y="915428"/>
                </a:lnTo>
                <a:lnTo>
                  <a:pt x="1554302" y="910856"/>
                </a:lnTo>
                <a:lnTo>
                  <a:pt x="1551266" y="909332"/>
                </a:lnTo>
                <a:close/>
              </a:path>
              <a:path w="3060065" h="918845">
                <a:moveTo>
                  <a:pt x="1577136" y="909332"/>
                </a:moveTo>
                <a:lnTo>
                  <a:pt x="1564957" y="909332"/>
                </a:lnTo>
                <a:lnTo>
                  <a:pt x="1561922" y="910856"/>
                </a:lnTo>
                <a:lnTo>
                  <a:pt x="1561922" y="915428"/>
                </a:lnTo>
                <a:lnTo>
                  <a:pt x="1564957" y="918476"/>
                </a:lnTo>
                <a:lnTo>
                  <a:pt x="1577136" y="918476"/>
                </a:lnTo>
                <a:lnTo>
                  <a:pt x="1580184" y="915428"/>
                </a:lnTo>
                <a:lnTo>
                  <a:pt x="1580184" y="910856"/>
                </a:lnTo>
                <a:lnTo>
                  <a:pt x="1577136" y="909332"/>
                </a:lnTo>
                <a:close/>
              </a:path>
              <a:path w="3060065" h="918845">
                <a:moveTo>
                  <a:pt x="1604543" y="909332"/>
                </a:moveTo>
                <a:lnTo>
                  <a:pt x="1590840" y="909332"/>
                </a:lnTo>
                <a:lnTo>
                  <a:pt x="1589316" y="910856"/>
                </a:lnTo>
                <a:lnTo>
                  <a:pt x="1589316" y="915428"/>
                </a:lnTo>
                <a:lnTo>
                  <a:pt x="1590840" y="918476"/>
                </a:lnTo>
                <a:lnTo>
                  <a:pt x="1604543" y="918476"/>
                </a:lnTo>
                <a:lnTo>
                  <a:pt x="1606067" y="915428"/>
                </a:lnTo>
                <a:lnTo>
                  <a:pt x="1606067" y="910856"/>
                </a:lnTo>
                <a:lnTo>
                  <a:pt x="1604543" y="909332"/>
                </a:lnTo>
                <a:close/>
              </a:path>
              <a:path w="3060065" h="918845">
                <a:moveTo>
                  <a:pt x="1630426" y="909332"/>
                </a:moveTo>
                <a:lnTo>
                  <a:pt x="1616722" y="909332"/>
                </a:lnTo>
                <a:lnTo>
                  <a:pt x="1615198" y="910856"/>
                </a:lnTo>
                <a:lnTo>
                  <a:pt x="1615198" y="915428"/>
                </a:lnTo>
                <a:lnTo>
                  <a:pt x="1616722" y="918476"/>
                </a:lnTo>
                <a:lnTo>
                  <a:pt x="1630426" y="918476"/>
                </a:lnTo>
                <a:lnTo>
                  <a:pt x="1631950" y="915428"/>
                </a:lnTo>
                <a:lnTo>
                  <a:pt x="1631950" y="910856"/>
                </a:lnTo>
                <a:lnTo>
                  <a:pt x="1630426" y="909332"/>
                </a:lnTo>
                <a:close/>
              </a:path>
              <a:path w="3060065" h="918845">
                <a:moveTo>
                  <a:pt x="1656308" y="909332"/>
                </a:moveTo>
                <a:lnTo>
                  <a:pt x="1642605" y="909332"/>
                </a:lnTo>
                <a:lnTo>
                  <a:pt x="1641081" y="910856"/>
                </a:lnTo>
                <a:lnTo>
                  <a:pt x="1641081" y="915428"/>
                </a:lnTo>
                <a:lnTo>
                  <a:pt x="1642605" y="918476"/>
                </a:lnTo>
                <a:lnTo>
                  <a:pt x="1656308" y="918476"/>
                </a:lnTo>
                <a:lnTo>
                  <a:pt x="1657819" y="915428"/>
                </a:lnTo>
                <a:lnTo>
                  <a:pt x="1657819" y="910856"/>
                </a:lnTo>
                <a:lnTo>
                  <a:pt x="1656308" y="909332"/>
                </a:lnTo>
                <a:close/>
              </a:path>
              <a:path w="3060065" h="918845">
                <a:moveTo>
                  <a:pt x="1682178" y="909332"/>
                </a:moveTo>
                <a:lnTo>
                  <a:pt x="1668487" y="909332"/>
                </a:lnTo>
                <a:lnTo>
                  <a:pt x="1666963" y="910856"/>
                </a:lnTo>
                <a:lnTo>
                  <a:pt x="1666963" y="915428"/>
                </a:lnTo>
                <a:lnTo>
                  <a:pt x="1668487" y="918476"/>
                </a:lnTo>
                <a:lnTo>
                  <a:pt x="1682178" y="918476"/>
                </a:lnTo>
                <a:lnTo>
                  <a:pt x="1685226" y="915428"/>
                </a:lnTo>
                <a:lnTo>
                  <a:pt x="1685226" y="910856"/>
                </a:lnTo>
                <a:lnTo>
                  <a:pt x="1682178" y="909332"/>
                </a:lnTo>
                <a:close/>
              </a:path>
              <a:path w="3060065" h="918845">
                <a:moveTo>
                  <a:pt x="1708061" y="909332"/>
                </a:moveTo>
                <a:lnTo>
                  <a:pt x="1695881" y="909332"/>
                </a:lnTo>
                <a:lnTo>
                  <a:pt x="1692833" y="910856"/>
                </a:lnTo>
                <a:lnTo>
                  <a:pt x="1692833" y="915428"/>
                </a:lnTo>
                <a:lnTo>
                  <a:pt x="1695881" y="918476"/>
                </a:lnTo>
                <a:lnTo>
                  <a:pt x="1708061" y="918476"/>
                </a:lnTo>
                <a:lnTo>
                  <a:pt x="1711109" y="915428"/>
                </a:lnTo>
                <a:lnTo>
                  <a:pt x="1711109" y="910856"/>
                </a:lnTo>
                <a:lnTo>
                  <a:pt x="1708061" y="909332"/>
                </a:lnTo>
                <a:close/>
              </a:path>
              <a:path w="3060065" h="918845">
                <a:moveTo>
                  <a:pt x="1735467" y="909332"/>
                </a:moveTo>
                <a:lnTo>
                  <a:pt x="1721764" y="909332"/>
                </a:lnTo>
                <a:lnTo>
                  <a:pt x="1720240" y="910856"/>
                </a:lnTo>
                <a:lnTo>
                  <a:pt x="1720240" y="915428"/>
                </a:lnTo>
                <a:lnTo>
                  <a:pt x="1721764" y="918476"/>
                </a:lnTo>
                <a:lnTo>
                  <a:pt x="1735467" y="918476"/>
                </a:lnTo>
                <a:lnTo>
                  <a:pt x="1736991" y="915428"/>
                </a:lnTo>
                <a:lnTo>
                  <a:pt x="1736991" y="910856"/>
                </a:lnTo>
                <a:lnTo>
                  <a:pt x="1735467" y="909332"/>
                </a:lnTo>
                <a:close/>
              </a:path>
              <a:path w="3060065" h="918845">
                <a:moveTo>
                  <a:pt x="1761350" y="909332"/>
                </a:moveTo>
                <a:lnTo>
                  <a:pt x="1747647" y="909332"/>
                </a:lnTo>
                <a:lnTo>
                  <a:pt x="1746123" y="910856"/>
                </a:lnTo>
                <a:lnTo>
                  <a:pt x="1746123" y="915428"/>
                </a:lnTo>
                <a:lnTo>
                  <a:pt x="1747647" y="918476"/>
                </a:lnTo>
                <a:lnTo>
                  <a:pt x="1761350" y="918476"/>
                </a:lnTo>
                <a:lnTo>
                  <a:pt x="1762861" y="915428"/>
                </a:lnTo>
                <a:lnTo>
                  <a:pt x="1762861" y="910856"/>
                </a:lnTo>
                <a:lnTo>
                  <a:pt x="1761350" y="909332"/>
                </a:lnTo>
                <a:close/>
              </a:path>
              <a:path w="3060065" h="918845">
                <a:moveTo>
                  <a:pt x="1787220" y="909332"/>
                </a:moveTo>
                <a:lnTo>
                  <a:pt x="1773516" y="909332"/>
                </a:lnTo>
                <a:lnTo>
                  <a:pt x="1772005" y="910856"/>
                </a:lnTo>
                <a:lnTo>
                  <a:pt x="1772005" y="915428"/>
                </a:lnTo>
                <a:lnTo>
                  <a:pt x="1773516" y="918476"/>
                </a:lnTo>
                <a:lnTo>
                  <a:pt x="1787220" y="918476"/>
                </a:lnTo>
                <a:lnTo>
                  <a:pt x="1788744" y="915428"/>
                </a:lnTo>
                <a:lnTo>
                  <a:pt x="1788744" y="910856"/>
                </a:lnTo>
                <a:lnTo>
                  <a:pt x="1787220" y="909332"/>
                </a:lnTo>
                <a:close/>
              </a:path>
              <a:path w="3060065" h="918845">
                <a:moveTo>
                  <a:pt x="1813102" y="909332"/>
                </a:moveTo>
                <a:lnTo>
                  <a:pt x="1799399" y="909332"/>
                </a:lnTo>
                <a:lnTo>
                  <a:pt x="1797875" y="910856"/>
                </a:lnTo>
                <a:lnTo>
                  <a:pt x="1797875" y="915428"/>
                </a:lnTo>
                <a:lnTo>
                  <a:pt x="1799399" y="918476"/>
                </a:lnTo>
                <a:lnTo>
                  <a:pt x="1813102" y="918476"/>
                </a:lnTo>
                <a:lnTo>
                  <a:pt x="1816150" y="915428"/>
                </a:lnTo>
                <a:lnTo>
                  <a:pt x="1816150" y="910856"/>
                </a:lnTo>
                <a:lnTo>
                  <a:pt x="1813102" y="909332"/>
                </a:lnTo>
                <a:close/>
              </a:path>
              <a:path w="3060065" h="918845">
                <a:moveTo>
                  <a:pt x="1838985" y="909332"/>
                </a:moveTo>
                <a:lnTo>
                  <a:pt x="1826806" y="909332"/>
                </a:lnTo>
                <a:lnTo>
                  <a:pt x="1823758" y="910856"/>
                </a:lnTo>
                <a:lnTo>
                  <a:pt x="1823758" y="915428"/>
                </a:lnTo>
                <a:lnTo>
                  <a:pt x="1826806" y="918476"/>
                </a:lnTo>
                <a:lnTo>
                  <a:pt x="1838985" y="918476"/>
                </a:lnTo>
                <a:lnTo>
                  <a:pt x="1842033" y="915428"/>
                </a:lnTo>
                <a:lnTo>
                  <a:pt x="1842033" y="910856"/>
                </a:lnTo>
                <a:lnTo>
                  <a:pt x="1838985" y="909332"/>
                </a:lnTo>
                <a:close/>
              </a:path>
              <a:path w="3060065" h="918845">
                <a:moveTo>
                  <a:pt x="1866379" y="909332"/>
                </a:moveTo>
                <a:lnTo>
                  <a:pt x="1852688" y="909332"/>
                </a:lnTo>
                <a:lnTo>
                  <a:pt x="1851164" y="910856"/>
                </a:lnTo>
                <a:lnTo>
                  <a:pt x="1851164" y="915428"/>
                </a:lnTo>
                <a:lnTo>
                  <a:pt x="1852688" y="918476"/>
                </a:lnTo>
                <a:lnTo>
                  <a:pt x="1866379" y="918476"/>
                </a:lnTo>
                <a:lnTo>
                  <a:pt x="1867903" y="915428"/>
                </a:lnTo>
                <a:lnTo>
                  <a:pt x="1867903" y="910856"/>
                </a:lnTo>
                <a:lnTo>
                  <a:pt x="1866379" y="909332"/>
                </a:lnTo>
                <a:close/>
              </a:path>
              <a:path w="3060065" h="918845">
                <a:moveTo>
                  <a:pt x="1892261" y="909332"/>
                </a:moveTo>
                <a:lnTo>
                  <a:pt x="1878558" y="909332"/>
                </a:lnTo>
                <a:lnTo>
                  <a:pt x="1877047" y="910856"/>
                </a:lnTo>
                <a:lnTo>
                  <a:pt x="1877047" y="915428"/>
                </a:lnTo>
                <a:lnTo>
                  <a:pt x="1878558" y="918476"/>
                </a:lnTo>
                <a:lnTo>
                  <a:pt x="1892261" y="918476"/>
                </a:lnTo>
                <a:lnTo>
                  <a:pt x="1893785" y="915428"/>
                </a:lnTo>
                <a:lnTo>
                  <a:pt x="1893785" y="910856"/>
                </a:lnTo>
                <a:lnTo>
                  <a:pt x="1892261" y="909332"/>
                </a:lnTo>
                <a:close/>
              </a:path>
              <a:path w="3060065" h="918845">
                <a:moveTo>
                  <a:pt x="1918144" y="909332"/>
                </a:moveTo>
                <a:lnTo>
                  <a:pt x="1904441" y="909332"/>
                </a:lnTo>
                <a:lnTo>
                  <a:pt x="1902917" y="910856"/>
                </a:lnTo>
                <a:lnTo>
                  <a:pt x="1902917" y="915428"/>
                </a:lnTo>
                <a:lnTo>
                  <a:pt x="1904441" y="918476"/>
                </a:lnTo>
                <a:lnTo>
                  <a:pt x="1918144" y="918476"/>
                </a:lnTo>
                <a:lnTo>
                  <a:pt x="1919668" y="915428"/>
                </a:lnTo>
                <a:lnTo>
                  <a:pt x="1919668" y="910856"/>
                </a:lnTo>
                <a:lnTo>
                  <a:pt x="1918144" y="909332"/>
                </a:lnTo>
                <a:close/>
              </a:path>
              <a:path w="3060065" h="918845">
                <a:moveTo>
                  <a:pt x="1944027" y="909332"/>
                </a:moveTo>
                <a:lnTo>
                  <a:pt x="1930323" y="909332"/>
                </a:lnTo>
                <a:lnTo>
                  <a:pt x="1928799" y="910856"/>
                </a:lnTo>
                <a:lnTo>
                  <a:pt x="1928799" y="915428"/>
                </a:lnTo>
                <a:lnTo>
                  <a:pt x="1930323" y="918476"/>
                </a:lnTo>
                <a:lnTo>
                  <a:pt x="1944027" y="918476"/>
                </a:lnTo>
                <a:lnTo>
                  <a:pt x="1947075" y="915428"/>
                </a:lnTo>
                <a:lnTo>
                  <a:pt x="1947075" y="910856"/>
                </a:lnTo>
                <a:lnTo>
                  <a:pt x="1944027" y="909332"/>
                </a:lnTo>
                <a:close/>
              </a:path>
              <a:path w="3060065" h="918845">
                <a:moveTo>
                  <a:pt x="1969909" y="909332"/>
                </a:moveTo>
                <a:lnTo>
                  <a:pt x="1957730" y="909332"/>
                </a:lnTo>
                <a:lnTo>
                  <a:pt x="1954682" y="910856"/>
                </a:lnTo>
                <a:lnTo>
                  <a:pt x="1954682" y="915428"/>
                </a:lnTo>
                <a:lnTo>
                  <a:pt x="1957730" y="918476"/>
                </a:lnTo>
                <a:lnTo>
                  <a:pt x="1969909" y="918476"/>
                </a:lnTo>
                <a:lnTo>
                  <a:pt x="1972945" y="915428"/>
                </a:lnTo>
                <a:lnTo>
                  <a:pt x="1972945" y="910856"/>
                </a:lnTo>
                <a:lnTo>
                  <a:pt x="1969909" y="909332"/>
                </a:lnTo>
                <a:close/>
              </a:path>
              <a:path w="3060065" h="918845">
                <a:moveTo>
                  <a:pt x="1997303" y="909332"/>
                </a:moveTo>
                <a:lnTo>
                  <a:pt x="1983600" y="909332"/>
                </a:lnTo>
                <a:lnTo>
                  <a:pt x="1982089" y="910856"/>
                </a:lnTo>
                <a:lnTo>
                  <a:pt x="1982089" y="915428"/>
                </a:lnTo>
                <a:lnTo>
                  <a:pt x="1983600" y="918476"/>
                </a:lnTo>
                <a:lnTo>
                  <a:pt x="1997303" y="918476"/>
                </a:lnTo>
                <a:lnTo>
                  <a:pt x="1998827" y="915428"/>
                </a:lnTo>
                <a:lnTo>
                  <a:pt x="1998827" y="910856"/>
                </a:lnTo>
                <a:lnTo>
                  <a:pt x="1997303" y="909332"/>
                </a:lnTo>
                <a:close/>
              </a:path>
              <a:path w="3060065" h="918845">
                <a:moveTo>
                  <a:pt x="2023186" y="909332"/>
                </a:moveTo>
                <a:lnTo>
                  <a:pt x="2009482" y="909332"/>
                </a:lnTo>
                <a:lnTo>
                  <a:pt x="2007958" y="910856"/>
                </a:lnTo>
                <a:lnTo>
                  <a:pt x="2007958" y="915428"/>
                </a:lnTo>
                <a:lnTo>
                  <a:pt x="2009482" y="918476"/>
                </a:lnTo>
                <a:lnTo>
                  <a:pt x="2023186" y="918476"/>
                </a:lnTo>
                <a:lnTo>
                  <a:pt x="2024710" y="915428"/>
                </a:lnTo>
                <a:lnTo>
                  <a:pt x="2024710" y="910856"/>
                </a:lnTo>
                <a:lnTo>
                  <a:pt x="2023186" y="909332"/>
                </a:lnTo>
                <a:close/>
              </a:path>
              <a:path w="3060065" h="918845">
                <a:moveTo>
                  <a:pt x="2049068" y="909332"/>
                </a:moveTo>
                <a:lnTo>
                  <a:pt x="2035365" y="909332"/>
                </a:lnTo>
                <a:lnTo>
                  <a:pt x="2033841" y="910856"/>
                </a:lnTo>
                <a:lnTo>
                  <a:pt x="2033841" y="915428"/>
                </a:lnTo>
                <a:lnTo>
                  <a:pt x="2035365" y="918476"/>
                </a:lnTo>
                <a:lnTo>
                  <a:pt x="2049068" y="918476"/>
                </a:lnTo>
                <a:lnTo>
                  <a:pt x="2050592" y="915428"/>
                </a:lnTo>
                <a:lnTo>
                  <a:pt x="2050592" y="910856"/>
                </a:lnTo>
                <a:lnTo>
                  <a:pt x="2049068" y="909332"/>
                </a:lnTo>
                <a:close/>
              </a:path>
              <a:path w="3060065" h="918845">
                <a:moveTo>
                  <a:pt x="2074951" y="909332"/>
                </a:moveTo>
                <a:lnTo>
                  <a:pt x="2061248" y="909332"/>
                </a:lnTo>
                <a:lnTo>
                  <a:pt x="2059724" y="910856"/>
                </a:lnTo>
                <a:lnTo>
                  <a:pt x="2059724" y="915428"/>
                </a:lnTo>
                <a:lnTo>
                  <a:pt x="2061248" y="918476"/>
                </a:lnTo>
                <a:lnTo>
                  <a:pt x="2074951" y="918476"/>
                </a:lnTo>
                <a:lnTo>
                  <a:pt x="2077986" y="915428"/>
                </a:lnTo>
                <a:lnTo>
                  <a:pt x="2077986" y="910856"/>
                </a:lnTo>
                <a:lnTo>
                  <a:pt x="2074951" y="909332"/>
                </a:lnTo>
                <a:close/>
              </a:path>
              <a:path w="3060065" h="918845">
                <a:moveTo>
                  <a:pt x="2100821" y="909332"/>
                </a:moveTo>
                <a:lnTo>
                  <a:pt x="2088642" y="909332"/>
                </a:lnTo>
                <a:lnTo>
                  <a:pt x="2085606" y="910856"/>
                </a:lnTo>
                <a:lnTo>
                  <a:pt x="2085606" y="915428"/>
                </a:lnTo>
                <a:lnTo>
                  <a:pt x="2088642" y="918476"/>
                </a:lnTo>
                <a:lnTo>
                  <a:pt x="2100821" y="918476"/>
                </a:lnTo>
                <a:lnTo>
                  <a:pt x="2103869" y="915428"/>
                </a:lnTo>
                <a:lnTo>
                  <a:pt x="2103869" y="910856"/>
                </a:lnTo>
                <a:lnTo>
                  <a:pt x="2100821" y="909332"/>
                </a:lnTo>
                <a:close/>
              </a:path>
              <a:path w="3060065" h="918845">
                <a:moveTo>
                  <a:pt x="2128227" y="909332"/>
                </a:moveTo>
                <a:lnTo>
                  <a:pt x="2114524" y="909332"/>
                </a:lnTo>
                <a:lnTo>
                  <a:pt x="2111476" y="910856"/>
                </a:lnTo>
                <a:lnTo>
                  <a:pt x="2111476" y="915428"/>
                </a:lnTo>
                <a:lnTo>
                  <a:pt x="2114524" y="918476"/>
                </a:lnTo>
                <a:lnTo>
                  <a:pt x="2128227" y="918476"/>
                </a:lnTo>
                <a:lnTo>
                  <a:pt x="2129751" y="915428"/>
                </a:lnTo>
                <a:lnTo>
                  <a:pt x="2129751" y="910856"/>
                </a:lnTo>
                <a:lnTo>
                  <a:pt x="2128227" y="909332"/>
                </a:lnTo>
                <a:close/>
              </a:path>
              <a:path w="3060065" h="918845">
                <a:moveTo>
                  <a:pt x="2154110" y="909332"/>
                </a:moveTo>
                <a:lnTo>
                  <a:pt x="2140407" y="909332"/>
                </a:lnTo>
                <a:lnTo>
                  <a:pt x="2138883" y="910856"/>
                </a:lnTo>
                <a:lnTo>
                  <a:pt x="2138883" y="915428"/>
                </a:lnTo>
                <a:lnTo>
                  <a:pt x="2140407" y="918476"/>
                </a:lnTo>
                <a:lnTo>
                  <a:pt x="2154110" y="918476"/>
                </a:lnTo>
                <a:lnTo>
                  <a:pt x="2155634" y="915428"/>
                </a:lnTo>
                <a:lnTo>
                  <a:pt x="2155634" y="910856"/>
                </a:lnTo>
                <a:lnTo>
                  <a:pt x="2154110" y="909332"/>
                </a:lnTo>
                <a:close/>
              </a:path>
              <a:path w="3060065" h="918845">
                <a:moveTo>
                  <a:pt x="2179980" y="909332"/>
                </a:moveTo>
                <a:lnTo>
                  <a:pt x="2166289" y="909332"/>
                </a:lnTo>
                <a:lnTo>
                  <a:pt x="2164765" y="910856"/>
                </a:lnTo>
                <a:lnTo>
                  <a:pt x="2164765" y="915428"/>
                </a:lnTo>
                <a:lnTo>
                  <a:pt x="2166289" y="918476"/>
                </a:lnTo>
                <a:lnTo>
                  <a:pt x="2179980" y="918476"/>
                </a:lnTo>
                <a:lnTo>
                  <a:pt x="2181504" y="915428"/>
                </a:lnTo>
                <a:lnTo>
                  <a:pt x="2181504" y="910856"/>
                </a:lnTo>
                <a:lnTo>
                  <a:pt x="2179980" y="909332"/>
                </a:lnTo>
                <a:close/>
              </a:path>
              <a:path w="3060065" h="918845">
                <a:moveTo>
                  <a:pt x="2205863" y="909332"/>
                </a:moveTo>
                <a:lnTo>
                  <a:pt x="2192159" y="909332"/>
                </a:lnTo>
                <a:lnTo>
                  <a:pt x="2190648" y="910856"/>
                </a:lnTo>
                <a:lnTo>
                  <a:pt x="2190648" y="915428"/>
                </a:lnTo>
                <a:lnTo>
                  <a:pt x="2192159" y="918476"/>
                </a:lnTo>
                <a:lnTo>
                  <a:pt x="2205863" y="918476"/>
                </a:lnTo>
                <a:lnTo>
                  <a:pt x="2208911" y="915428"/>
                </a:lnTo>
                <a:lnTo>
                  <a:pt x="2208911" y="910856"/>
                </a:lnTo>
                <a:lnTo>
                  <a:pt x="2205863" y="909332"/>
                </a:lnTo>
                <a:close/>
              </a:path>
              <a:path w="3060065" h="918845">
                <a:moveTo>
                  <a:pt x="2231745" y="909332"/>
                </a:moveTo>
                <a:lnTo>
                  <a:pt x="2219566" y="909332"/>
                </a:lnTo>
                <a:lnTo>
                  <a:pt x="2216518" y="910856"/>
                </a:lnTo>
                <a:lnTo>
                  <a:pt x="2216518" y="915428"/>
                </a:lnTo>
                <a:lnTo>
                  <a:pt x="2219566" y="918476"/>
                </a:lnTo>
                <a:lnTo>
                  <a:pt x="2231745" y="918476"/>
                </a:lnTo>
                <a:lnTo>
                  <a:pt x="2234793" y="915428"/>
                </a:lnTo>
                <a:lnTo>
                  <a:pt x="2234793" y="910856"/>
                </a:lnTo>
                <a:lnTo>
                  <a:pt x="2231745" y="909332"/>
                </a:lnTo>
                <a:close/>
              </a:path>
              <a:path w="3060065" h="918845">
                <a:moveTo>
                  <a:pt x="2259152" y="909332"/>
                </a:moveTo>
                <a:lnTo>
                  <a:pt x="2245448" y="909332"/>
                </a:lnTo>
                <a:lnTo>
                  <a:pt x="2242400" y="910856"/>
                </a:lnTo>
                <a:lnTo>
                  <a:pt x="2242400" y="915428"/>
                </a:lnTo>
                <a:lnTo>
                  <a:pt x="2245448" y="918476"/>
                </a:lnTo>
                <a:lnTo>
                  <a:pt x="2259152" y="918476"/>
                </a:lnTo>
                <a:lnTo>
                  <a:pt x="2260676" y="915428"/>
                </a:lnTo>
                <a:lnTo>
                  <a:pt x="2260676" y="910856"/>
                </a:lnTo>
                <a:lnTo>
                  <a:pt x="2259152" y="909332"/>
                </a:lnTo>
                <a:close/>
              </a:path>
              <a:path w="3060065" h="918845">
                <a:moveTo>
                  <a:pt x="2285022" y="909332"/>
                </a:moveTo>
                <a:lnTo>
                  <a:pt x="2271331" y="909332"/>
                </a:lnTo>
                <a:lnTo>
                  <a:pt x="2269807" y="910856"/>
                </a:lnTo>
                <a:lnTo>
                  <a:pt x="2269807" y="915428"/>
                </a:lnTo>
                <a:lnTo>
                  <a:pt x="2271331" y="918476"/>
                </a:lnTo>
                <a:lnTo>
                  <a:pt x="2285022" y="918476"/>
                </a:lnTo>
                <a:lnTo>
                  <a:pt x="2286546" y="915428"/>
                </a:lnTo>
                <a:lnTo>
                  <a:pt x="2286546" y="910856"/>
                </a:lnTo>
                <a:lnTo>
                  <a:pt x="2285022" y="909332"/>
                </a:lnTo>
                <a:close/>
              </a:path>
              <a:path w="3060065" h="918845">
                <a:moveTo>
                  <a:pt x="2310904" y="909332"/>
                </a:moveTo>
                <a:lnTo>
                  <a:pt x="2297201" y="909332"/>
                </a:lnTo>
                <a:lnTo>
                  <a:pt x="2295690" y="910856"/>
                </a:lnTo>
                <a:lnTo>
                  <a:pt x="2295690" y="915428"/>
                </a:lnTo>
                <a:lnTo>
                  <a:pt x="2297201" y="918476"/>
                </a:lnTo>
                <a:lnTo>
                  <a:pt x="2310904" y="918476"/>
                </a:lnTo>
                <a:lnTo>
                  <a:pt x="2312428" y="915428"/>
                </a:lnTo>
                <a:lnTo>
                  <a:pt x="2312428" y="910856"/>
                </a:lnTo>
                <a:lnTo>
                  <a:pt x="2310904" y="909332"/>
                </a:lnTo>
                <a:close/>
              </a:path>
              <a:path w="3060065" h="918845">
                <a:moveTo>
                  <a:pt x="2336787" y="909332"/>
                </a:moveTo>
                <a:lnTo>
                  <a:pt x="2323084" y="909332"/>
                </a:lnTo>
                <a:lnTo>
                  <a:pt x="2321560" y="910856"/>
                </a:lnTo>
                <a:lnTo>
                  <a:pt x="2321560" y="915428"/>
                </a:lnTo>
                <a:lnTo>
                  <a:pt x="2323084" y="918476"/>
                </a:lnTo>
                <a:lnTo>
                  <a:pt x="2336787" y="918476"/>
                </a:lnTo>
                <a:lnTo>
                  <a:pt x="2339835" y="915428"/>
                </a:lnTo>
                <a:lnTo>
                  <a:pt x="2339835" y="910856"/>
                </a:lnTo>
                <a:lnTo>
                  <a:pt x="2336787" y="909332"/>
                </a:lnTo>
                <a:close/>
              </a:path>
              <a:path w="3060065" h="918845">
                <a:moveTo>
                  <a:pt x="2362669" y="909332"/>
                </a:moveTo>
                <a:lnTo>
                  <a:pt x="2350490" y="909332"/>
                </a:lnTo>
                <a:lnTo>
                  <a:pt x="2347442" y="910856"/>
                </a:lnTo>
                <a:lnTo>
                  <a:pt x="2347442" y="915428"/>
                </a:lnTo>
                <a:lnTo>
                  <a:pt x="2350490" y="918476"/>
                </a:lnTo>
                <a:lnTo>
                  <a:pt x="2362669" y="918476"/>
                </a:lnTo>
                <a:lnTo>
                  <a:pt x="2365717" y="915428"/>
                </a:lnTo>
                <a:lnTo>
                  <a:pt x="2365717" y="910856"/>
                </a:lnTo>
                <a:lnTo>
                  <a:pt x="2362669" y="909332"/>
                </a:lnTo>
                <a:close/>
              </a:path>
              <a:path w="3060065" h="918845">
                <a:moveTo>
                  <a:pt x="2390063" y="909332"/>
                </a:moveTo>
                <a:lnTo>
                  <a:pt x="2376373" y="909332"/>
                </a:lnTo>
                <a:lnTo>
                  <a:pt x="2373325" y="910856"/>
                </a:lnTo>
                <a:lnTo>
                  <a:pt x="2373325" y="915428"/>
                </a:lnTo>
                <a:lnTo>
                  <a:pt x="2376373" y="918476"/>
                </a:lnTo>
                <a:lnTo>
                  <a:pt x="2390063" y="918476"/>
                </a:lnTo>
                <a:lnTo>
                  <a:pt x="2391587" y="915428"/>
                </a:lnTo>
                <a:lnTo>
                  <a:pt x="2391587" y="910856"/>
                </a:lnTo>
                <a:lnTo>
                  <a:pt x="2390063" y="909332"/>
                </a:lnTo>
                <a:close/>
              </a:path>
              <a:path w="3060065" h="918845">
                <a:moveTo>
                  <a:pt x="2415946" y="909332"/>
                </a:moveTo>
                <a:lnTo>
                  <a:pt x="2402243" y="909332"/>
                </a:lnTo>
                <a:lnTo>
                  <a:pt x="2400719" y="910856"/>
                </a:lnTo>
                <a:lnTo>
                  <a:pt x="2400719" y="915428"/>
                </a:lnTo>
                <a:lnTo>
                  <a:pt x="2402243" y="918476"/>
                </a:lnTo>
                <a:lnTo>
                  <a:pt x="2415946" y="918476"/>
                </a:lnTo>
                <a:lnTo>
                  <a:pt x="2417470" y="915428"/>
                </a:lnTo>
                <a:lnTo>
                  <a:pt x="2417470" y="910856"/>
                </a:lnTo>
                <a:lnTo>
                  <a:pt x="2415946" y="909332"/>
                </a:lnTo>
                <a:close/>
              </a:path>
              <a:path w="3060065" h="918845">
                <a:moveTo>
                  <a:pt x="2441829" y="909332"/>
                </a:moveTo>
                <a:lnTo>
                  <a:pt x="2428125" y="909332"/>
                </a:lnTo>
                <a:lnTo>
                  <a:pt x="2426601" y="910856"/>
                </a:lnTo>
                <a:lnTo>
                  <a:pt x="2426601" y="915428"/>
                </a:lnTo>
                <a:lnTo>
                  <a:pt x="2428125" y="918476"/>
                </a:lnTo>
                <a:lnTo>
                  <a:pt x="2441829" y="918476"/>
                </a:lnTo>
                <a:lnTo>
                  <a:pt x="2443353" y="915428"/>
                </a:lnTo>
                <a:lnTo>
                  <a:pt x="2443353" y="910856"/>
                </a:lnTo>
                <a:lnTo>
                  <a:pt x="2441829" y="909332"/>
                </a:lnTo>
                <a:close/>
              </a:path>
              <a:path w="3060065" h="918845">
                <a:moveTo>
                  <a:pt x="2467711" y="909332"/>
                </a:moveTo>
                <a:lnTo>
                  <a:pt x="2454008" y="909332"/>
                </a:lnTo>
                <a:lnTo>
                  <a:pt x="2452484" y="910856"/>
                </a:lnTo>
                <a:lnTo>
                  <a:pt x="2452484" y="915428"/>
                </a:lnTo>
                <a:lnTo>
                  <a:pt x="2454008" y="918476"/>
                </a:lnTo>
                <a:lnTo>
                  <a:pt x="2467711" y="918476"/>
                </a:lnTo>
                <a:lnTo>
                  <a:pt x="2470746" y="915428"/>
                </a:lnTo>
                <a:lnTo>
                  <a:pt x="2470746" y="910856"/>
                </a:lnTo>
                <a:lnTo>
                  <a:pt x="2467711" y="909332"/>
                </a:lnTo>
                <a:close/>
              </a:path>
              <a:path w="3060065" h="918845">
                <a:moveTo>
                  <a:pt x="2493581" y="909332"/>
                </a:moveTo>
                <a:lnTo>
                  <a:pt x="2481402" y="909332"/>
                </a:lnTo>
                <a:lnTo>
                  <a:pt x="2478366" y="910856"/>
                </a:lnTo>
                <a:lnTo>
                  <a:pt x="2478366" y="915428"/>
                </a:lnTo>
                <a:lnTo>
                  <a:pt x="2481402" y="918476"/>
                </a:lnTo>
                <a:lnTo>
                  <a:pt x="2493581" y="918476"/>
                </a:lnTo>
                <a:lnTo>
                  <a:pt x="2496629" y="915428"/>
                </a:lnTo>
                <a:lnTo>
                  <a:pt x="2496629" y="910856"/>
                </a:lnTo>
                <a:lnTo>
                  <a:pt x="2493581" y="909332"/>
                </a:lnTo>
                <a:close/>
              </a:path>
              <a:path w="3060065" h="918845">
                <a:moveTo>
                  <a:pt x="2520988" y="909332"/>
                </a:moveTo>
                <a:lnTo>
                  <a:pt x="2507284" y="909332"/>
                </a:lnTo>
                <a:lnTo>
                  <a:pt x="2504249" y="910856"/>
                </a:lnTo>
                <a:lnTo>
                  <a:pt x="2504249" y="915428"/>
                </a:lnTo>
                <a:lnTo>
                  <a:pt x="2507284" y="918476"/>
                </a:lnTo>
                <a:lnTo>
                  <a:pt x="2520988" y="918476"/>
                </a:lnTo>
                <a:lnTo>
                  <a:pt x="2522512" y="915428"/>
                </a:lnTo>
                <a:lnTo>
                  <a:pt x="2522512" y="910856"/>
                </a:lnTo>
                <a:lnTo>
                  <a:pt x="2520988" y="909332"/>
                </a:lnTo>
                <a:close/>
              </a:path>
              <a:path w="3060065" h="918845">
                <a:moveTo>
                  <a:pt x="2546870" y="909332"/>
                </a:moveTo>
                <a:lnTo>
                  <a:pt x="2533167" y="909332"/>
                </a:lnTo>
                <a:lnTo>
                  <a:pt x="2531643" y="910856"/>
                </a:lnTo>
                <a:lnTo>
                  <a:pt x="2531643" y="915428"/>
                </a:lnTo>
                <a:lnTo>
                  <a:pt x="2533167" y="918476"/>
                </a:lnTo>
                <a:lnTo>
                  <a:pt x="2546870" y="918476"/>
                </a:lnTo>
                <a:lnTo>
                  <a:pt x="2548394" y="915428"/>
                </a:lnTo>
                <a:lnTo>
                  <a:pt x="2548394" y="910856"/>
                </a:lnTo>
                <a:lnTo>
                  <a:pt x="2546870" y="909332"/>
                </a:lnTo>
                <a:close/>
              </a:path>
              <a:path w="3060065" h="918845">
                <a:moveTo>
                  <a:pt x="2572753" y="909332"/>
                </a:moveTo>
                <a:lnTo>
                  <a:pt x="2559050" y="909332"/>
                </a:lnTo>
                <a:lnTo>
                  <a:pt x="2557526" y="910856"/>
                </a:lnTo>
                <a:lnTo>
                  <a:pt x="2557526" y="915428"/>
                </a:lnTo>
                <a:lnTo>
                  <a:pt x="2559050" y="918476"/>
                </a:lnTo>
                <a:lnTo>
                  <a:pt x="2572753" y="918476"/>
                </a:lnTo>
                <a:lnTo>
                  <a:pt x="2574277" y="915428"/>
                </a:lnTo>
                <a:lnTo>
                  <a:pt x="2574277" y="910856"/>
                </a:lnTo>
                <a:lnTo>
                  <a:pt x="2572753" y="909332"/>
                </a:lnTo>
                <a:close/>
              </a:path>
              <a:path w="3060065" h="918845">
                <a:moveTo>
                  <a:pt x="2598623" y="909332"/>
                </a:moveTo>
                <a:lnTo>
                  <a:pt x="2584932" y="909332"/>
                </a:lnTo>
                <a:lnTo>
                  <a:pt x="2583408" y="910856"/>
                </a:lnTo>
                <a:lnTo>
                  <a:pt x="2583408" y="915428"/>
                </a:lnTo>
                <a:lnTo>
                  <a:pt x="2584932" y="918476"/>
                </a:lnTo>
                <a:lnTo>
                  <a:pt x="2598623" y="918476"/>
                </a:lnTo>
                <a:lnTo>
                  <a:pt x="2601671" y="915428"/>
                </a:lnTo>
                <a:lnTo>
                  <a:pt x="2601671" y="910856"/>
                </a:lnTo>
                <a:lnTo>
                  <a:pt x="2598623" y="909332"/>
                </a:lnTo>
                <a:close/>
              </a:path>
              <a:path w="3060065" h="918845">
                <a:moveTo>
                  <a:pt x="2624505" y="909332"/>
                </a:moveTo>
                <a:lnTo>
                  <a:pt x="2612326" y="909332"/>
                </a:lnTo>
                <a:lnTo>
                  <a:pt x="2609291" y="910856"/>
                </a:lnTo>
                <a:lnTo>
                  <a:pt x="2609291" y="915428"/>
                </a:lnTo>
                <a:lnTo>
                  <a:pt x="2612326" y="918476"/>
                </a:lnTo>
                <a:lnTo>
                  <a:pt x="2624505" y="918476"/>
                </a:lnTo>
                <a:lnTo>
                  <a:pt x="2627553" y="915428"/>
                </a:lnTo>
                <a:lnTo>
                  <a:pt x="2627553" y="910856"/>
                </a:lnTo>
                <a:lnTo>
                  <a:pt x="2624505" y="909332"/>
                </a:lnTo>
                <a:close/>
              </a:path>
              <a:path w="3060065" h="918845">
                <a:moveTo>
                  <a:pt x="2651912" y="909332"/>
                </a:moveTo>
                <a:lnTo>
                  <a:pt x="2638209" y="909332"/>
                </a:lnTo>
                <a:lnTo>
                  <a:pt x="2635161" y="910856"/>
                </a:lnTo>
                <a:lnTo>
                  <a:pt x="2635161" y="915428"/>
                </a:lnTo>
                <a:lnTo>
                  <a:pt x="2638209" y="918476"/>
                </a:lnTo>
                <a:lnTo>
                  <a:pt x="2651912" y="918476"/>
                </a:lnTo>
                <a:lnTo>
                  <a:pt x="2653436" y="915428"/>
                </a:lnTo>
                <a:lnTo>
                  <a:pt x="2653436" y="910856"/>
                </a:lnTo>
                <a:lnTo>
                  <a:pt x="2651912" y="909332"/>
                </a:lnTo>
                <a:close/>
              </a:path>
              <a:path w="3060065" h="918845">
                <a:moveTo>
                  <a:pt x="2677795" y="909332"/>
                </a:moveTo>
                <a:lnTo>
                  <a:pt x="2664091" y="909332"/>
                </a:lnTo>
                <a:lnTo>
                  <a:pt x="2662567" y="910856"/>
                </a:lnTo>
                <a:lnTo>
                  <a:pt x="2662567" y="915428"/>
                </a:lnTo>
                <a:lnTo>
                  <a:pt x="2664091" y="918476"/>
                </a:lnTo>
                <a:lnTo>
                  <a:pt x="2677795" y="918476"/>
                </a:lnTo>
                <a:lnTo>
                  <a:pt x="2679306" y="915428"/>
                </a:lnTo>
                <a:lnTo>
                  <a:pt x="2679306" y="910856"/>
                </a:lnTo>
                <a:lnTo>
                  <a:pt x="2677795" y="909332"/>
                </a:lnTo>
                <a:close/>
              </a:path>
              <a:path w="3060065" h="918845">
                <a:moveTo>
                  <a:pt x="2703664" y="909332"/>
                </a:moveTo>
                <a:lnTo>
                  <a:pt x="2689974" y="909332"/>
                </a:lnTo>
                <a:lnTo>
                  <a:pt x="2688450" y="910856"/>
                </a:lnTo>
                <a:lnTo>
                  <a:pt x="2688450" y="915428"/>
                </a:lnTo>
                <a:lnTo>
                  <a:pt x="2689974" y="918476"/>
                </a:lnTo>
                <a:lnTo>
                  <a:pt x="2703664" y="918476"/>
                </a:lnTo>
                <a:lnTo>
                  <a:pt x="2705188" y="915428"/>
                </a:lnTo>
                <a:lnTo>
                  <a:pt x="2705188" y="910856"/>
                </a:lnTo>
                <a:lnTo>
                  <a:pt x="2703664" y="909332"/>
                </a:lnTo>
                <a:close/>
              </a:path>
              <a:path w="3060065" h="918845">
                <a:moveTo>
                  <a:pt x="2729547" y="909332"/>
                </a:moveTo>
                <a:lnTo>
                  <a:pt x="2715844" y="909332"/>
                </a:lnTo>
                <a:lnTo>
                  <a:pt x="2714320" y="910856"/>
                </a:lnTo>
                <a:lnTo>
                  <a:pt x="2714320" y="915428"/>
                </a:lnTo>
                <a:lnTo>
                  <a:pt x="2715844" y="918476"/>
                </a:lnTo>
                <a:lnTo>
                  <a:pt x="2729547" y="918476"/>
                </a:lnTo>
                <a:lnTo>
                  <a:pt x="2732595" y="915428"/>
                </a:lnTo>
                <a:lnTo>
                  <a:pt x="2732595" y="910856"/>
                </a:lnTo>
                <a:lnTo>
                  <a:pt x="2729547" y="909332"/>
                </a:lnTo>
                <a:close/>
              </a:path>
              <a:path w="3060065" h="918845">
                <a:moveTo>
                  <a:pt x="2755430" y="909332"/>
                </a:moveTo>
                <a:lnTo>
                  <a:pt x="2743250" y="909332"/>
                </a:lnTo>
                <a:lnTo>
                  <a:pt x="2740202" y="910856"/>
                </a:lnTo>
                <a:lnTo>
                  <a:pt x="2740202" y="915428"/>
                </a:lnTo>
                <a:lnTo>
                  <a:pt x="2743250" y="918476"/>
                </a:lnTo>
                <a:lnTo>
                  <a:pt x="2755430" y="918476"/>
                </a:lnTo>
                <a:lnTo>
                  <a:pt x="2758478" y="915428"/>
                </a:lnTo>
                <a:lnTo>
                  <a:pt x="2758478" y="910856"/>
                </a:lnTo>
                <a:lnTo>
                  <a:pt x="2755430" y="909332"/>
                </a:lnTo>
                <a:close/>
              </a:path>
              <a:path w="3060065" h="918845">
                <a:moveTo>
                  <a:pt x="2782836" y="909332"/>
                </a:moveTo>
                <a:lnTo>
                  <a:pt x="2769133" y="909332"/>
                </a:lnTo>
                <a:lnTo>
                  <a:pt x="2766085" y="910856"/>
                </a:lnTo>
                <a:lnTo>
                  <a:pt x="2766085" y="915428"/>
                </a:lnTo>
                <a:lnTo>
                  <a:pt x="2769133" y="918476"/>
                </a:lnTo>
                <a:lnTo>
                  <a:pt x="2782836" y="918476"/>
                </a:lnTo>
                <a:lnTo>
                  <a:pt x="2784348" y="915428"/>
                </a:lnTo>
                <a:lnTo>
                  <a:pt x="2784348" y="910856"/>
                </a:lnTo>
                <a:lnTo>
                  <a:pt x="2782836" y="909332"/>
                </a:lnTo>
                <a:close/>
              </a:path>
              <a:path w="3060065" h="918845">
                <a:moveTo>
                  <a:pt x="2808706" y="909332"/>
                </a:moveTo>
                <a:lnTo>
                  <a:pt x="2795003" y="909332"/>
                </a:lnTo>
                <a:lnTo>
                  <a:pt x="2793492" y="910856"/>
                </a:lnTo>
                <a:lnTo>
                  <a:pt x="2793492" y="915428"/>
                </a:lnTo>
                <a:lnTo>
                  <a:pt x="2795003" y="918476"/>
                </a:lnTo>
                <a:lnTo>
                  <a:pt x="2808706" y="918476"/>
                </a:lnTo>
                <a:lnTo>
                  <a:pt x="2810230" y="915428"/>
                </a:lnTo>
                <a:lnTo>
                  <a:pt x="2810230" y="910856"/>
                </a:lnTo>
                <a:lnTo>
                  <a:pt x="2808706" y="909332"/>
                </a:lnTo>
                <a:close/>
              </a:path>
              <a:path w="3060065" h="918845">
                <a:moveTo>
                  <a:pt x="2834589" y="909332"/>
                </a:moveTo>
                <a:lnTo>
                  <a:pt x="2820885" y="909332"/>
                </a:lnTo>
                <a:lnTo>
                  <a:pt x="2819361" y="910856"/>
                </a:lnTo>
                <a:lnTo>
                  <a:pt x="2819361" y="915428"/>
                </a:lnTo>
                <a:lnTo>
                  <a:pt x="2820885" y="918476"/>
                </a:lnTo>
                <a:lnTo>
                  <a:pt x="2834589" y="918476"/>
                </a:lnTo>
                <a:lnTo>
                  <a:pt x="2836113" y="915428"/>
                </a:lnTo>
                <a:lnTo>
                  <a:pt x="2836113" y="910856"/>
                </a:lnTo>
                <a:lnTo>
                  <a:pt x="2834589" y="909332"/>
                </a:lnTo>
                <a:close/>
              </a:path>
              <a:path w="3060065" h="918845">
                <a:moveTo>
                  <a:pt x="2860471" y="909332"/>
                </a:moveTo>
                <a:lnTo>
                  <a:pt x="2846768" y="909332"/>
                </a:lnTo>
                <a:lnTo>
                  <a:pt x="2845244" y="910856"/>
                </a:lnTo>
                <a:lnTo>
                  <a:pt x="2845244" y="915428"/>
                </a:lnTo>
                <a:lnTo>
                  <a:pt x="2846768" y="918476"/>
                </a:lnTo>
                <a:lnTo>
                  <a:pt x="2860471" y="918476"/>
                </a:lnTo>
                <a:lnTo>
                  <a:pt x="2863519" y="915428"/>
                </a:lnTo>
                <a:lnTo>
                  <a:pt x="2863519" y="910856"/>
                </a:lnTo>
                <a:lnTo>
                  <a:pt x="2860471" y="909332"/>
                </a:lnTo>
                <a:close/>
              </a:path>
              <a:path w="3060065" h="918845">
                <a:moveTo>
                  <a:pt x="2886354" y="909332"/>
                </a:moveTo>
                <a:lnTo>
                  <a:pt x="2874175" y="909332"/>
                </a:lnTo>
                <a:lnTo>
                  <a:pt x="2871127" y="910856"/>
                </a:lnTo>
                <a:lnTo>
                  <a:pt x="2871127" y="915428"/>
                </a:lnTo>
                <a:lnTo>
                  <a:pt x="2874175" y="918476"/>
                </a:lnTo>
                <a:lnTo>
                  <a:pt x="2886354" y="918476"/>
                </a:lnTo>
                <a:lnTo>
                  <a:pt x="2889389" y="915428"/>
                </a:lnTo>
                <a:lnTo>
                  <a:pt x="2889389" y="910856"/>
                </a:lnTo>
                <a:lnTo>
                  <a:pt x="2886354" y="909332"/>
                </a:lnTo>
                <a:close/>
              </a:path>
              <a:path w="3060065" h="918845">
                <a:moveTo>
                  <a:pt x="2913748" y="909332"/>
                </a:moveTo>
                <a:lnTo>
                  <a:pt x="2900045" y="909332"/>
                </a:lnTo>
                <a:lnTo>
                  <a:pt x="2897009" y="910856"/>
                </a:lnTo>
                <a:lnTo>
                  <a:pt x="2897009" y="915428"/>
                </a:lnTo>
                <a:lnTo>
                  <a:pt x="2900045" y="918476"/>
                </a:lnTo>
                <a:lnTo>
                  <a:pt x="2913748" y="918476"/>
                </a:lnTo>
                <a:lnTo>
                  <a:pt x="2915272" y="915428"/>
                </a:lnTo>
                <a:lnTo>
                  <a:pt x="2915272" y="910856"/>
                </a:lnTo>
                <a:lnTo>
                  <a:pt x="2913748" y="909332"/>
                </a:lnTo>
                <a:close/>
              </a:path>
              <a:path w="3060065" h="918845">
                <a:moveTo>
                  <a:pt x="2939630" y="909332"/>
                </a:moveTo>
                <a:lnTo>
                  <a:pt x="2925927" y="909332"/>
                </a:lnTo>
                <a:lnTo>
                  <a:pt x="2924403" y="910856"/>
                </a:lnTo>
                <a:lnTo>
                  <a:pt x="2924403" y="915428"/>
                </a:lnTo>
                <a:lnTo>
                  <a:pt x="2925927" y="918476"/>
                </a:lnTo>
                <a:lnTo>
                  <a:pt x="2939630" y="918476"/>
                </a:lnTo>
                <a:lnTo>
                  <a:pt x="2941154" y="915428"/>
                </a:lnTo>
                <a:lnTo>
                  <a:pt x="2941154" y="910856"/>
                </a:lnTo>
                <a:lnTo>
                  <a:pt x="2939630" y="909332"/>
                </a:lnTo>
                <a:close/>
              </a:path>
              <a:path w="3060065" h="918845">
                <a:moveTo>
                  <a:pt x="2965513" y="909332"/>
                </a:moveTo>
                <a:lnTo>
                  <a:pt x="2951810" y="909332"/>
                </a:lnTo>
                <a:lnTo>
                  <a:pt x="2950286" y="910856"/>
                </a:lnTo>
                <a:lnTo>
                  <a:pt x="2950286" y="915428"/>
                </a:lnTo>
                <a:lnTo>
                  <a:pt x="2951810" y="918476"/>
                </a:lnTo>
                <a:lnTo>
                  <a:pt x="2965513" y="918476"/>
                </a:lnTo>
                <a:lnTo>
                  <a:pt x="2967037" y="915428"/>
                </a:lnTo>
                <a:lnTo>
                  <a:pt x="2967037" y="910856"/>
                </a:lnTo>
                <a:lnTo>
                  <a:pt x="2965513" y="909332"/>
                </a:lnTo>
                <a:close/>
              </a:path>
              <a:path w="3060065" h="918845">
                <a:moveTo>
                  <a:pt x="2991396" y="909332"/>
                </a:moveTo>
                <a:lnTo>
                  <a:pt x="2977692" y="909332"/>
                </a:lnTo>
                <a:lnTo>
                  <a:pt x="2976168" y="910856"/>
                </a:lnTo>
                <a:lnTo>
                  <a:pt x="2976168" y="915428"/>
                </a:lnTo>
                <a:lnTo>
                  <a:pt x="2977692" y="918476"/>
                </a:lnTo>
                <a:lnTo>
                  <a:pt x="2991396" y="918476"/>
                </a:lnTo>
                <a:lnTo>
                  <a:pt x="2994431" y="915428"/>
                </a:lnTo>
                <a:lnTo>
                  <a:pt x="2994431" y="910856"/>
                </a:lnTo>
                <a:lnTo>
                  <a:pt x="2991396" y="909332"/>
                </a:lnTo>
                <a:close/>
              </a:path>
              <a:path w="3060065" h="918845">
                <a:moveTo>
                  <a:pt x="3017266" y="909332"/>
                </a:moveTo>
                <a:lnTo>
                  <a:pt x="3005086" y="909332"/>
                </a:lnTo>
                <a:lnTo>
                  <a:pt x="3002051" y="910856"/>
                </a:lnTo>
                <a:lnTo>
                  <a:pt x="3002051" y="915428"/>
                </a:lnTo>
                <a:lnTo>
                  <a:pt x="3005086" y="918476"/>
                </a:lnTo>
                <a:lnTo>
                  <a:pt x="3017266" y="918476"/>
                </a:lnTo>
                <a:lnTo>
                  <a:pt x="3020314" y="915428"/>
                </a:lnTo>
                <a:lnTo>
                  <a:pt x="3020314" y="910856"/>
                </a:lnTo>
                <a:lnTo>
                  <a:pt x="3017266" y="909332"/>
                </a:lnTo>
                <a:close/>
              </a:path>
              <a:path w="3060065" h="918845">
                <a:moveTo>
                  <a:pt x="3044672" y="909332"/>
                </a:moveTo>
                <a:lnTo>
                  <a:pt x="3030969" y="909332"/>
                </a:lnTo>
                <a:lnTo>
                  <a:pt x="3027921" y="910856"/>
                </a:lnTo>
                <a:lnTo>
                  <a:pt x="3027921" y="915428"/>
                </a:lnTo>
                <a:lnTo>
                  <a:pt x="3030969" y="918476"/>
                </a:lnTo>
                <a:lnTo>
                  <a:pt x="3044672" y="918476"/>
                </a:lnTo>
                <a:lnTo>
                  <a:pt x="3046196" y="915428"/>
                </a:lnTo>
                <a:lnTo>
                  <a:pt x="3046196" y="910856"/>
                </a:lnTo>
                <a:lnTo>
                  <a:pt x="3044672" y="909332"/>
                </a:lnTo>
                <a:close/>
              </a:path>
              <a:path w="3060065" h="918845">
                <a:moveTo>
                  <a:pt x="3056851" y="897153"/>
                </a:moveTo>
                <a:lnTo>
                  <a:pt x="3052279" y="897153"/>
                </a:lnTo>
                <a:lnTo>
                  <a:pt x="3050755" y="898677"/>
                </a:lnTo>
                <a:lnTo>
                  <a:pt x="3050755" y="912380"/>
                </a:lnTo>
                <a:lnTo>
                  <a:pt x="3052279" y="913904"/>
                </a:lnTo>
                <a:lnTo>
                  <a:pt x="3056851" y="913904"/>
                </a:lnTo>
                <a:lnTo>
                  <a:pt x="3059899" y="912380"/>
                </a:lnTo>
                <a:lnTo>
                  <a:pt x="3059899" y="898677"/>
                </a:lnTo>
                <a:lnTo>
                  <a:pt x="3056851" y="897153"/>
                </a:lnTo>
                <a:close/>
              </a:path>
              <a:path w="3060065" h="918845">
                <a:moveTo>
                  <a:pt x="3056851" y="869734"/>
                </a:moveTo>
                <a:lnTo>
                  <a:pt x="3052279" y="869734"/>
                </a:lnTo>
                <a:lnTo>
                  <a:pt x="3050755" y="872782"/>
                </a:lnTo>
                <a:lnTo>
                  <a:pt x="3050755" y="886485"/>
                </a:lnTo>
                <a:lnTo>
                  <a:pt x="3052279" y="888009"/>
                </a:lnTo>
                <a:lnTo>
                  <a:pt x="3056851" y="888009"/>
                </a:lnTo>
                <a:lnTo>
                  <a:pt x="3059899" y="886485"/>
                </a:lnTo>
                <a:lnTo>
                  <a:pt x="3059899" y="872782"/>
                </a:lnTo>
                <a:lnTo>
                  <a:pt x="3056851" y="869734"/>
                </a:lnTo>
                <a:close/>
              </a:path>
              <a:path w="3060065" h="918845">
                <a:moveTo>
                  <a:pt x="3056851" y="843838"/>
                </a:moveTo>
                <a:lnTo>
                  <a:pt x="3052279" y="843838"/>
                </a:lnTo>
                <a:lnTo>
                  <a:pt x="3050755" y="845362"/>
                </a:lnTo>
                <a:lnTo>
                  <a:pt x="3050755" y="859066"/>
                </a:lnTo>
                <a:lnTo>
                  <a:pt x="3052279" y="862114"/>
                </a:lnTo>
                <a:lnTo>
                  <a:pt x="3056851" y="862114"/>
                </a:lnTo>
                <a:lnTo>
                  <a:pt x="3059899" y="859066"/>
                </a:lnTo>
                <a:lnTo>
                  <a:pt x="3059899" y="845362"/>
                </a:lnTo>
                <a:lnTo>
                  <a:pt x="3056851" y="843838"/>
                </a:lnTo>
                <a:close/>
              </a:path>
              <a:path w="3060065" h="918845">
                <a:moveTo>
                  <a:pt x="3056851" y="817943"/>
                </a:moveTo>
                <a:lnTo>
                  <a:pt x="3052279" y="817943"/>
                </a:lnTo>
                <a:lnTo>
                  <a:pt x="3050755" y="819467"/>
                </a:lnTo>
                <a:lnTo>
                  <a:pt x="3050755" y="833170"/>
                </a:lnTo>
                <a:lnTo>
                  <a:pt x="3052279" y="834694"/>
                </a:lnTo>
                <a:lnTo>
                  <a:pt x="3056851" y="834694"/>
                </a:lnTo>
                <a:lnTo>
                  <a:pt x="3059899" y="833170"/>
                </a:lnTo>
                <a:lnTo>
                  <a:pt x="3059899" y="819467"/>
                </a:lnTo>
                <a:lnTo>
                  <a:pt x="3056851" y="817943"/>
                </a:lnTo>
                <a:close/>
              </a:path>
              <a:path w="3060065" h="918845">
                <a:moveTo>
                  <a:pt x="3056851" y="792048"/>
                </a:moveTo>
                <a:lnTo>
                  <a:pt x="3052279" y="792048"/>
                </a:lnTo>
                <a:lnTo>
                  <a:pt x="3050755" y="793572"/>
                </a:lnTo>
                <a:lnTo>
                  <a:pt x="3050755" y="807288"/>
                </a:lnTo>
                <a:lnTo>
                  <a:pt x="3052279" y="808799"/>
                </a:lnTo>
                <a:lnTo>
                  <a:pt x="3056851" y="808799"/>
                </a:lnTo>
                <a:lnTo>
                  <a:pt x="3059899" y="807288"/>
                </a:lnTo>
                <a:lnTo>
                  <a:pt x="3059899" y="793572"/>
                </a:lnTo>
                <a:lnTo>
                  <a:pt x="3056851" y="792048"/>
                </a:lnTo>
                <a:close/>
              </a:path>
              <a:path w="3060065" h="918845">
                <a:moveTo>
                  <a:pt x="3056851" y="766152"/>
                </a:moveTo>
                <a:lnTo>
                  <a:pt x="3052279" y="766152"/>
                </a:lnTo>
                <a:lnTo>
                  <a:pt x="3050755" y="767676"/>
                </a:lnTo>
                <a:lnTo>
                  <a:pt x="3050755" y="781392"/>
                </a:lnTo>
                <a:lnTo>
                  <a:pt x="3052279" y="782916"/>
                </a:lnTo>
                <a:lnTo>
                  <a:pt x="3056851" y="782916"/>
                </a:lnTo>
                <a:lnTo>
                  <a:pt x="3059899" y="781392"/>
                </a:lnTo>
                <a:lnTo>
                  <a:pt x="3059899" y="767676"/>
                </a:lnTo>
                <a:lnTo>
                  <a:pt x="3056851" y="766152"/>
                </a:lnTo>
                <a:close/>
              </a:path>
              <a:path w="3060065" h="918845">
                <a:moveTo>
                  <a:pt x="3056851" y="738733"/>
                </a:moveTo>
                <a:lnTo>
                  <a:pt x="3052279" y="738733"/>
                </a:lnTo>
                <a:lnTo>
                  <a:pt x="3050755" y="741781"/>
                </a:lnTo>
                <a:lnTo>
                  <a:pt x="3050755" y="753973"/>
                </a:lnTo>
                <a:lnTo>
                  <a:pt x="3052279" y="757021"/>
                </a:lnTo>
                <a:lnTo>
                  <a:pt x="3056851" y="757021"/>
                </a:lnTo>
                <a:lnTo>
                  <a:pt x="3059899" y="753973"/>
                </a:lnTo>
                <a:lnTo>
                  <a:pt x="3059899" y="741781"/>
                </a:lnTo>
                <a:lnTo>
                  <a:pt x="3056851" y="738733"/>
                </a:lnTo>
                <a:close/>
              </a:path>
              <a:path w="3060065" h="918845">
                <a:moveTo>
                  <a:pt x="3056851" y="712851"/>
                </a:moveTo>
                <a:lnTo>
                  <a:pt x="3052279" y="712851"/>
                </a:lnTo>
                <a:lnTo>
                  <a:pt x="3050755" y="714362"/>
                </a:lnTo>
                <a:lnTo>
                  <a:pt x="3050755" y="728078"/>
                </a:lnTo>
                <a:lnTo>
                  <a:pt x="3052279" y="731126"/>
                </a:lnTo>
                <a:lnTo>
                  <a:pt x="3056851" y="731126"/>
                </a:lnTo>
                <a:lnTo>
                  <a:pt x="3059899" y="728078"/>
                </a:lnTo>
                <a:lnTo>
                  <a:pt x="3059899" y="714362"/>
                </a:lnTo>
                <a:lnTo>
                  <a:pt x="3056851" y="712851"/>
                </a:lnTo>
                <a:close/>
              </a:path>
              <a:path w="3060065" h="918845">
                <a:moveTo>
                  <a:pt x="3056851" y="686955"/>
                </a:moveTo>
                <a:lnTo>
                  <a:pt x="3052279" y="686955"/>
                </a:lnTo>
                <a:lnTo>
                  <a:pt x="3050755" y="688479"/>
                </a:lnTo>
                <a:lnTo>
                  <a:pt x="3050755" y="702183"/>
                </a:lnTo>
                <a:lnTo>
                  <a:pt x="3052279" y="703707"/>
                </a:lnTo>
                <a:lnTo>
                  <a:pt x="3056851" y="703707"/>
                </a:lnTo>
                <a:lnTo>
                  <a:pt x="3059899" y="702183"/>
                </a:lnTo>
                <a:lnTo>
                  <a:pt x="3059899" y="688479"/>
                </a:lnTo>
                <a:lnTo>
                  <a:pt x="3056851" y="686955"/>
                </a:lnTo>
                <a:close/>
              </a:path>
              <a:path w="3060065" h="918845">
                <a:moveTo>
                  <a:pt x="3056851" y="661060"/>
                </a:moveTo>
                <a:lnTo>
                  <a:pt x="3052279" y="661060"/>
                </a:lnTo>
                <a:lnTo>
                  <a:pt x="3050755" y="662584"/>
                </a:lnTo>
                <a:lnTo>
                  <a:pt x="3050755" y="676287"/>
                </a:lnTo>
                <a:lnTo>
                  <a:pt x="3052279" y="677811"/>
                </a:lnTo>
                <a:lnTo>
                  <a:pt x="3056851" y="677811"/>
                </a:lnTo>
                <a:lnTo>
                  <a:pt x="3059899" y="676287"/>
                </a:lnTo>
                <a:lnTo>
                  <a:pt x="3059899" y="662584"/>
                </a:lnTo>
                <a:lnTo>
                  <a:pt x="3056851" y="661060"/>
                </a:lnTo>
                <a:close/>
              </a:path>
              <a:path w="3060065" h="918845">
                <a:moveTo>
                  <a:pt x="3056851" y="633641"/>
                </a:moveTo>
                <a:lnTo>
                  <a:pt x="3052279" y="633641"/>
                </a:lnTo>
                <a:lnTo>
                  <a:pt x="3050755" y="636689"/>
                </a:lnTo>
                <a:lnTo>
                  <a:pt x="3050755" y="650392"/>
                </a:lnTo>
                <a:lnTo>
                  <a:pt x="3052279" y="651916"/>
                </a:lnTo>
                <a:lnTo>
                  <a:pt x="3056851" y="651916"/>
                </a:lnTo>
                <a:lnTo>
                  <a:pt x="3059899" y="650392"/>
                </a:lnTo>
                <a:lnTo>
                  <a:pt x="3059899" y="636689"/>
                </a:lnTo>
                <a:lnTo>
                  <a:pt x="3056851" y="633641"/>
                </a:lnTo>
                <a:close/>
              </a:path>
              <a:path w="3060065" h="918845">
                <a:moveTo>
                  <a:pt x="3056851" y="607745"/>
                </a:moveTo>
                <a:lnTo>
                  <a:pt x="3052279" y="607745"/>
                </a:lnTo>
                <a:lnTo>
                  <a:pt x="3050755" y="609269"/>
                </a:lnTo>
                <a:lnTo>
                  <a:pt x="3050755" y="622973"/>
                </a:lnTo>
                <a:lnTo>
                  <a:pt x="3052279" y="626021"/>
                </a:lnTo>
                <a:lnTo>
                  <a:pt x="3056851" y="626021"/>
                </a:lnTo>
                <a:lnTo>
                  <a:pt x="3059899" y="622973"/>
                </a:lnTo>
                <a:lnTo>
                  <a:pt x="3059899" y="609269"/>
                </a:lnTo>
                <a:lnTo>
                  <a:pt x="3056851" y="607745"/>
                </a:lnTo>
                <a:close/>
              </a:path>
              <a:path w="3060065" h="918845">
                <a:moveTo>
                  <a:pt x="3056851" y="581850"/>
                </a:moveTo>
                <a:lnTo>
                  <a:pt x="3052279" y="581850"/>
                </a:lnTo>
                <a:lnTo>
                  <a:pt x="3050755" y="583374"/>
                </a:lnTo>
                <a:lnTo>
                  <a:pt x="3050755" y="597077"/>
                </a:lnTo>
                <a:lnTo>
                  <a:pt x="3052279" y="598601"/>
                </a:lnTo>
                <a:lnTo>
                  <a:pt x="3056851" y="598601"/>
                </a:lnTo>
                <a:lnTo>
                  <a:pt x="3059899" y="597077"/>
                </a:lnTo>
                <a:lnTo>
                  <a:pt x="3059899" y="583374"/>
                </a:lnTo>
                <a:lnTo>
                  <a:pt x="3056851" y="581850"/>
                </a:lnTo>
                <a:close/>
              </a:path>
              <a:path w="3060065" h="918845">
                <a:moveTo>
                  <a:pt x="3056851" y="555955"/>
                </a:moveTo>
                <a:lnTo>
                  <a:pt x="3052279" y="555955"/>
                </a:lnTo>
                <a:lnTo>
                  <a:pt x="3050755" y="557479"/>
                </a:lnTo>
                <a:lnTo>
                  <a:pt x="3050755" y="571195"/>
                </a:lnTo>
                <a:lnTo>
                  <a:pt x="3052279" y="572706"/>
                </a:lnTo>
                <a:lnTo>
                  <a:pt x="3056851" y="572706"/>
                </a:lnTo>
                <a:lnTo>
                  <a:pt x="3059899" y="571195"/>
                </a:lnTo>
                <a:lnTo>
                  <a:pt x="3059899" y="557479"/>
                </a:lnTo>
                <a:lnTo>
                  <a:pt x="3056851" y="555955"/>
                </a:lnTo>
                <a:close/>
              </a:path>
              <a:path w="3060065" h="918845">
                <a:moveTo>
                  <a:pt x="3056851" y="530059"/>
                </a:moveTo>
                <a:lnTo>
                  <a:pt x="3052279" y="530059"/>
                </a:lnTo>
                <a:lnTo>
                  <a:pt x="3050755" y="531583"/>
                </a:lnTo>
                <a:lnTo>
                  <a:pt x="3050755" y="545299"/>
                </a:lnTo>
                <a:lnTo>
                  <a:pt x="3052279" y="546823"/>
                </a:lnTo>
                <a:lnTo>
                  <a:pt x="3056851" y="546823"/>
                </a:lnTo>
                <a:lnTo>
                  <a:pt x="3059899" y="545299"/>
                </a:lnTo>
                <a:lnTo>
                  <a:pt x="3059899" y="531583"/>
                </a:lnTo>
                <a:lnTo>
                  <a:pt x="3056851" y="530059"/>
                </a:lnTo>
                <a:close/>
              </a:path>
              <a:path w="3060065" h="918845">
                <a:moveTo>
                  <a:pt x="3056851" y="502640"/>
                </a:moveTo>
                <a:lnTo>
                  <a:pt x="3052279" y="502640"/>
                </a:lnTo>
                <a:lnTo>
                  <a:pt x="3050755" y="505688"/>
                </a:lnTo>
                <a:lnTo>
                  <a:pt x="3050755" y="519404"/>
                </a:lnTo>
                <a:lnTo>
                  <a:pt x="3052279" y="520928"/>
                </a:lnTo>
                <a:lnTo>
                  <a:pt x="3056851" y="520928"/>
                </a:lnTo>
                <a:lnTo>
                  <a:pt x="3059899" y="519404"/>
                </a:lnTo>
                <a:lnTo>
                  <a:pt x="3059899" y="505688"/>
                </a:lnTo>
                <a:lnTo>
                  <a:pt x="3056851" y="502640"/>
                </a:lnTo>
                <a:close/>
              </a:path>
              <a:path w="3060065" h="918845">
                <a:moveTo>
                  <a:pt x="3056851" y="476758"/>
                </a:moveTo>
                <a:lnTo>
                  <a:pt x="3052279" y="476758"/>
                </a:lnTo>
                <a:lnTo>
                  <a:pt x="3050755" y="478269"/>
                </a:lnTo>
                <a:lnTo>
                  <a:pt x="3050755" y="491985"/>
                </a:lnTo>
                <a:lnTo>
                  <a:pt x="3052279" y="495033"/>
                </a:lnTo>
                <a:lnTo>
                  <a:pt x="3056851" y="495033"/>
                </a:lnTo>
                <a:lnTo>
                  <a:pt x="3059899" y="491985"/>
                </a:lnTo>
                <a:lnTo>
                  <a:pt x="3059899" y="478269"/>
                </a:lnTo>
                <a:lnTo>
                  <a:pt x="3056851" y="476758"/>
                </a:lnTo>
                <a:close/>
              </a:path>
              <a:path w="3060065" h="918845">
                <a:moveTo>
                  <a:pt x="3056851" y="450862"/>
                </a:moveTo>
                <a:lnTo>
                  <a:pt x="3052279" y="450862"/>
                </a:lnTo>
                <a:lnTo>
                  <a:pt x="3050755" y="452386"/>
                </a:lnTo>
                <a:lnTo>
                  <a:pt x="3050755" y="466090"/>
                </a:lnTo>
                <a:lnTo>
                  <a:pt x="3052279" y="467614"/>
                </a:lnTo>
                <a:lnTo>
                  <a:pt x="3056851" y="467614"/>
                </a:lnTo>
                <a:lnTo>
                  <a:pt x="3059899" y="466090"/>
                </a:lnTo>
                <a:lnTo>
                  <a:pt x="3059899" y="452386"/>
                </a:lnTo>
                <a:lnTo>
                  <a:pt x="3056851" y="450862"/>
                </a:lnTo>
                <a:close/>
              </a:path>
              <a:path w="3060065" h="918845">
                <a:moveTo>
                  <a:pt x="3056851" y="424967"/>
                </a:moveTo>
                <a:lnTo>
                  <a:pt x="3052279" y="424967"/>
                </a:lnTo>
                <a:lnTo>
                  <a:pt x="3050755" y="426491"/>
                </a:lnTo>
                <a:lnTo>
                  <a:pt x="3050755" y="440194"/>
                </a:lnTo>
                <a:lnTo>
                  <a:pt x="3052279" y="441718"/>
                </a:lnTo>
                <a:lnTo>
                  <a:pt x="3056851" y="441718"/>
                </a:lnTo>
                <a:lnTo>
                  <a:pt x="3059899" y="440194"/>
                </a:lnTo>
                <a:lnTo>
                  <a:pt x="3059899" y="426491"/>
                </a:lnTo>
                <a:lnTo>
                  <a:pt x="3056851" y="424967"/>
                </a:lnTo>
                <a:close/>
              </a:path>
              <a:path w="3060065" h="918845">
                <a:moveTo>
                  <a:pt x="3056851" y="397548"/>
                </a:moveTo>
                <a:lnTo>
                  <a:pt x="3052279" y="397548"/>
                </a:lnTo>
                <a:lnTo>
                  <a:pt x="3050755" y="400596"/>
                </a:lnTo>
                <a:lnTo>
                  <a:pt x="3050755" y="414299"/>
                </a:lnTo>
                <a:lnTo>
                  <a:pt x="3052279" y="415823"/>
                </a:lnTo>
                <a:lnTo>
                  <a:pt x="3056851" y="415823"/>
                </a:lnTo>
                <a:lnTo>
                  <a:pt x="3059899" y="414299"/>
                </a:lnTo>
                <a:lnTo>
                  <a:pt x="3059899" y="400596"/>
                </a:lnTo>
                <a:lnTo>
                  <a:pt x="3056851" y="397548"/>
                </a:lnTo>
                <a:close/>
              </a:path>
              <a:path w="3060065" h="918845">
                <a:moveTo>
                  <a:pt x="3056851" y="371652"/>
                </a:moveTo>
                <a:lnTo>
                  <a:pt x="3052279" y="371652"/>
                </a:lnTo>
                <a:lnTo>
                  <a:pt x="3050755" y="374700"/>
                </a:lnTo>
                <a:lnTo>
                  <a:pt x="3050755" y="386880"/>
                </a:lnTo>
                <a:lnTo>
                  <a:pt x="3052279" y="389928"/>
                </a:lnTo>
                <a:lnTo>
                  <a:pt x="3056851" y="389928"/>
                </a:lnTo>
                <a:lnTo>
                  <a:pt x="3059899" y="386880"/>
                </a:lnTo>
                <a:lnTo>
                  <a:pt x="3059899" y="374700"/>
                </a:lnTo>
                <a:lnTo>
                  <a:pt x="3056851" y="371652"/>
                </a:lnTo>
                <a:close/>
              </a:path>
              <a:path w="3060065" h="918845">
                <a:moveTo>
                  <a:pt x="3056851" y="345757"/>
                </a:moveTo>
                <a:lnTo>
                  <a:pt x="3052279" y="345757"/>
                </a:lnTo>
                <a:lnTo>
                  <a:pt x="3050755" y="347281"/>
                </a:lnTo>
                <a:lnTo>
                  <a:pt x="3050755" y="360984"/>
                </a:lnTo>
                <a:lnTo>
                  <a:pt x="3052279" y="364032"/>
                </a:lnTo>
                <a:lnTo>
                  <a:pt x="3056851" y="364032"/>
                </a:lnTo>
                <a:lnTo>
                  <a:pt x="3059899" y="360984"/>
                </a:lnTo>
                <a:lnTo>
                  <a:pt x="3059899" y="347281"/>
                </a:lnTo>
                <a:lnTo>
                  <a:pt x="3056851" y="345757"/>
                </a:lnTo>
                <a:close/>
              </a:path>
              <a:path w="3060065" h="918845">
                <a:moveTo>
                  <a:pt x="3056851" y="319862"/>
                </a:moveTo>
                <a:lnTo>
                  <a:pt x="3052279" y="319862"/>
                </a:lnTo>
                <a:lnTo>
                  <a:pt x="3050755" y="321386"/>
                </a:lnTo>
                <a:lnTo>
                  <a:pt x="3050755" y="335089"/>
                </a:lnTo>
                <a:lnTo>
                  <a:pt x="3052279" y="336613"/>
                </a:lnTo>
                <a:lnTo>
                  <a:pt x="3056851" y="336613"/>
                </a:lnTo>
                <a:lnTo>
                  <a:pt x="3059899" y="335089"/>
                </a:lnTo>
                <a:lnTo>
                  <a:pt x="3059899" y="321386"/>
                </a:lnTo>
                <a:lnTo>
                  <a:pt x="3056851" y="319862"/>
                </a:lnTo>
                <a:close/>
              </a:path>
              <a:path w="3060065" h="918845">
                <a:moveTo>
                  <a:pt x="3056851" y="293966"/>
                </a:moveTo>
                <a:lnTo>
                  <a:pt x="3052279" y="293966"/>
                </a:lnTo>
                <a:lnTo>
                  <a:pt x="3050755" y="295490"/>
                </a:lnTo>
                <a:lnTo>
                  <a:pt x="3050755" y="309206"/>
                </a:lnTo>
                <a:lnTo>
                  <a:pt x="3052279" y="310730"/>
                </a:lnTo>
                <a:lnTo>
                  <a:pt x="3056851" y="310730"/>
                </a:lnTo>
                <a:lnTo>
                  <a:pt x="3059899" y="309206"/>
                </a:lnTo>
                <a:lnTo>
                  <a:pt x="3059899" y="295490"/>
                </a:lnTo>
                <a:lnTo>
                  <a:pt x="3056851" y="293966"/>
                </a:lnTo>
                <a:close/>
              </a:path>
              <a:path w="3060065" h="918845">
                <a:moveTo>
                  <a:pt x="3056851" y="266547"/>
                </a:moveTo>
                <a:lnTo>
                  <a:pt x="3052279" y="266547"/>
                </a:lnTo>
                <a:lnTo>
                  <a:pt x="3050755" y="269595"/>
                </a:lnTo>
                <a:lnTo>
                  <a:pt x="3050755" y="283311"/>
                </a:lnTo>
                <a:lnTo>
                  <a:pt x="3052279" y="284835"/>
                </a:lnTo>
                <a:lnTo>
                  <a:pt x="3056851" y="284835"/>
                </a:lnTo>
                <a:lnTo>
                  <a:pt x="3059899" y="283311"/>
                </a:lnTo>
                <a:lnTo>
                  <a:pt x="3059899" y="269595"/>
                </a:lnTo>
                <a:lnTo>
                  <a:pt x="3056851" y="266547"/>
                </a:lnTo>
                <a:close/>
              </a:path>
              <a:path w="3060065" h="918845">
                <a:moveTo>
                  <a:pt x="3056851" y="240665"/>
                </a:moveTo>
                <a:lnTo>
                  <a:pt x="3052279" y="240665"/>
                </a:lnTo>
                <a:lnTo>
                  <a:pt x="3050755" y="242176"/>
                </a:lnTo>
                <a:lnTo>
                  <a:pt x="3050755" y="255892"/>
                </a:lnTo>
                <a:lnTo>
                  <a:pt x="3052279" y="258940"/>
                </a:lnTo>
                <a:lnTo>
                  <a:pt x="3056851" y="258940"/>
                </a:lnTo>
                <a:lnTo>
                  <a:pt x="3059899" y="255892"/>
                </a:lnTo>
                <a:lnTo>
                  <a:pt x="3059899" y="242176"/>
                </a:lnTo>
                <a:lnTo>
                  <a:pt x="3056851" y="240665"/>
                </a:lnTo>
                <a:close/>
              </a:path>
              <a:path w="3060065" h="918845">
                <a:moveTo>
                  <a:pt x="3056851" y="214769"/>
                </a:moveTo>
                <a:lnTo>
                  <a:pt x="3052279" y="214769"/>
                </a:lnTo>
                <a:lnTo>
                  <a:pt x="3050755" y="216293"/>
                </a:lnTo>
                <a:lnTo>
                  <a:pt x="3050755" y="229997"/>
                </a:lnTo>
                <a:lnTo>
                  <a:pt x="3052279" y="231521"/>
                </a:lnTo>
                <a:lnTo>
                  <a:pt x="3056851" y="231521"/>
                </a:lnTo>
                <a:lnTo>
                  <a:pt x="3059899" y="229997"/>
                </a:lnTo>
                <a:lnTo>
                  <a:pt x="3059899" y="216293"/>
                </a:lnTo>
                <a:lnTo>
                  <a:pt x="3056851" y="214769"/>
                </a:lnTo>
                <a:close/>
              </a:path>
              <a:path w="3060065" h="918845">
                <a:moveTo>
                  <a:pt x="3056851" y="188874"/>
                </a:moveTo>
                <a:lnTo>
                  <a:pt x="3052279" y="188874"/>
                </a:lnTo>
                <a:lnTo>
                  <a:pt x="3050755" y="190398"/>
                </a:lnTo>
                <a:lnTo>
                  <a:pt x="3050755" y="204101"/>
                </a:lnTo>
                <a:lnTo>
                  <a:pt x="3052279" y="205625"/>
                </a:lnTo>
                <a:lnTo>
                  <a:pt x="3056851" y="205625"/>
                </a:lnTo>
                <a:lnTo>
                  <a:pt x="3059899" y="204101"/>
                </a:lnTo>
                <a:lnTo>
                  <a:pt x="3059899" y="190398"/>
                </a:lnTo>
                <a:lnTo>
                  <a:pt x="3056851" y="188874"/>
                </a:lnTo>
                <a:close/>
              </a:path>
              <a:path w="3060065" h="918845">
                <a:moveTo>
                  <a:pt x="3056851" y="162979"/>
                </a:moveTo>
                <a:lnTo>
                  <a:pt x="3052279" y="162979"/>
                </a:lnTo>
                <a:lnTo>
                  <a:pt x="3050755" y="164503"/>
                </a:lnTo>
                <a:lnTo>
                  <a:pt x="3050755" y="178206"/>
                </a:lnTo>
                <a:lnTo>
                  <a:pt x="3052279" y="179730"/>
                </a:lnTo>
                <a:lnTo>
                  <a:pt x="3056851" y="179730"/>
                </a:lnTo>
                <a:lnTo>
                  <a:pt x="3059899" y="178206"/>
                </a:lnTo>
                <a:lnTo>
                  <a:pt x="3059899" y="164503"/>
                </a:lnTo>
                <a:lnTo>
                  <a:pt x="3056851" y="162979"/>
                </a:lnTo>
                <a:close/>
              </a:path>
              <a:path w="3060065" h="918845">
                <a:moveTo>
                  <a:pt x="3056851" y="135559"/>
                </a:moveTo>
                <a:lnTo>
                  <a:pt x="3052279" y="135559"/>
                </a:lnTo>
                <a:lnTo>
                  <a:pt x="3050755" y="138607"/>
                </a:lnTo>
                <a:lnTo>
                  <a:pt x="3050755" y="150787"/>
                </a:lnTo>
                <a:lnTo>
                  <a:pt x="3052279" y="153835"/>
                </a:lnTo>
                <a:lnTo>
                  <a:pt x="3056851" y="153835"/>
                </a:lnTo>
                <a:lnTo>
                  <a:pt x="3059899" y="150787"/>
                </a:lnTo>
                <a:lnTo>
                  <a:pt x="3059899" y="138607"/>
                </a:lnTo>
                <a:lnTo>
                  <a:pt x="3056851" y="135559"/>
                </a:lnTo>
                <a:close/>
              </a:path>
              <a:path w="3060065" h="918845">
                <a:moveTo>
                  <a:pt x="3056851" y="109664"/>
                </a:moveTo>
                <a:lnTo>
                  <a:pt x="3052279" y="109664"/>
                </a:lnTo>
                <a:lnTo>
                  <a:pt x="3050755" y="111188"/>
                </a:lnTo>
                <a:lnTo>
                  <a:pt x="3050755" y="124891"/>
                </a:lnTo>
                <a:lnTo>
                  <a:pt x="3052279" y="127939"/>
                </a:lnTo>
                <a:lnTo>
                  <a:pt x="3056851" y="127939"/>
                </a:lnTo>
                <a:lnTo>
                  <a:pt x="3059899" y="124891"/>
                </a:lnTo>
                <a:lnTo>
                  <a:pt x="3059899" y="111188"/>
                </a:lnTo>
                <a:lnTo>
                  <a:pt x="3056851" y="109664"/>
                </a:lnTo>
                <a:close/>
              </a:path>
              <a:path w="3060065" h="918845">
                <a:moveTo>
                  <a:pt x="3056851" y="83769"/>
                </a:moveTo>
                <a:lnTo>
                  <a:pt x="3052279" y="83769"/>
                </a:lnTo>
                <a:lnTo>
                  <a:pt x="3050755" y="85293"/>
                </a:lnTo>
                <a:lnTo>
                  <a:pt x="3050755" y="99009"/>
                </a:lnTo>
                <a:lnTo>
                  <a:pt x="3052279" y="100520"/>
                </a:lnTo>
                <a:lnTo>
                  <a:pt x="3056851" y="100520"/>
                </a:lnTo>
                <a:lnTo>
                  <a:pt x="3059899" y="99009"/>
                </a:lnTo>
                <a:lnTo>
                  <a:pt x="3059899" y="85293"/>
                </a:lnTo>
                <a:lnTo>
                  <a:pt x="3056851" y="83769"/>
                </a:lnTo>
                <a:close/>
              </a:path>
              <a:path w="3060065" h="918845">
                <a:moveTo>
                  <a:pt x="3056851" y="57873"/>
                </a:moveTo>
                <a:lnTo>
                  <a:pt x="3052279" y="57873"/>
                </a:lnTo>
                <a:lnTo>
                  <a:pt x="3050755" y="59397"/>
                </a:lnTo>
                <a:lnTo>
                  <a:pt x="3050755" y="73113"/>
                </a:lnTo>
                <a:lnTo>
                  <a:pt x="3052279" y="74637"/>
                </a:lnTo>
                <a:lnTo>
                  <a:pt x="3056851" y="74637"/>
                </a:lnTo>
                <a:lnTo>
                  <a:pt x="3059899" y="73113"/>
                </a:lnTo>
                <a:lnTo>
                  <a:pt x="3059899" y="59397"/>
                </a:lnTo>
                <a:lnTo>
                  <a:pt x="3056851" y="57873"/>
                </a:lnTo>
                <a:close/>
              </a:path>
              <a:path w="3060065" h="918845">
                <a:moveTo>
                  <a:pt x="3056851" y="30454"/>
                </a:moveTo>
                <a:lnTo>
                  <a:pt x="3052279" y="30454"/>
                </a:lnTo>
                <a:lnTo>
                  <a:pt x="3050755" y="33502"/>
                </a:lnTo>
                <a:lnTo>
                  <a:pt x="3050755" y="47218"/>
                </a:lnTo>
                <a:lnTo>
                  <a:pt x="3052279" y="48742"/>
                </a:lnTo>
                <a:lnTo>
                  <a:pt x="3056851" y="48742"/>
                </a:lnTo>
                <a:lnTo>
                  <a:pt x="3059899" y="47218"/>
                </a:lnTo>
                <a:lnTo>
                  <a:pt x="3059899" y="33502"/>
                </a:lnTo>
                <a:lnTo>
                  <a:pt x="3056851" y="30454"/>
                </a:lnTo>
                <a:close/>
              </a:path>
              <a:path w="3060065" h="918845">
                <a:moveTo>
                  <a:pt x="3056851" y="4559"/>
                </a:moveTo>
                <a:lnTo>
                  <a:pt x="3052279" y="4559"/>
                </a:lnTo>
                <a:lnTo>
                  <a:pt x="3050755" y="7607"/>
                </a:lnTo>
                <a:lnTo>
                  <a:pt x="3050755" y="19799"/>
                </a:lnTo>
                <a:lnTo>
                  <a:pt x="3052279" y="22847"/>
                </a:lnTo>
                <a:lnTo>
                  <a:pt x="3056851" y="22847"/>
                </a:lnTo>
                <a:lnTo>
                  <a:pt x="3059899" y="19799"/>
                </a:lnTo>
                <a:lnTo>
                  <a:pt x="3059899" y="7607"/>
                </a:lnTo>
                <a:lnTo>
                  <a:pt x="3056851" y="4559"/>
                </a:lnTo>
                <a:close/>
              </a:path>
              <a:path w="3060065" h="918845">
                <a:moveTo>
                  <a:pt x="3044672" y="0"/>
                </a:moveTo>
                <a:lnTo>
                  <a:pt x="3030969" y="0"/>
                </a:lnTo>
                <a:lnTo>
                  <a:pt x="3029445" y="3048"/>
                </a:lnTo>
                <a:lnTo>
                  <a:pt x="3029445" y="7607"/>
                </a:lnTo>
                <a:lnTo>
                  <a:pt x="3030969" y="9131"/>
                </a:lnTo>
                <a:lnTo>
                  <a:pt x="3044672" y="9131"/>
                </a:lnTo>
                <a:lnTo>
                  <a:pt x="3046196" y="7607"/>
                </a:lnTo>
                <a:lnTo>
                  <a:pt x="3046196" y="3048"/>
                </a:lnTo>
                <a:lnTo>
                  <a:pt x="3044672" y="0"/>
                </a:lnTo>
                <a:close/>
              </a:path>
              <a:path w="3060065" h="918845">
                <a:moveTo>
                  <a:pt x="3018790" y="0"/>
                </a:moveTo>
                <a:lnTo>
                  <a:pt x="3005086" y="0"/>
                </a:lnTo>
                <a:lnTo>
                  <a:pt x="3002051" y="3048"/>
                </a:lnTo>
                <a:lnTo>
                  <a:pt x="3002051" y="7607"/>
                </a:lnTo>
                <a:lnTo>
                  <a:pt x="3005086" y="9131"/>
                </a:lnTo>
                <a:lnTo>
                  <a:pt x="3018790" y="9131"/>
                </a:lnTo>
                <a:lnTo>
                  <a:pt x="3020314" y="7607"/>
                </a:lnTo>
                <a:lnTo>
                  <a:pt x="3020314" y="3048"/>
                </a:lnTo>
                <a:lnTo>
                  <a:pt x="3018790" y="0"/>
                </a:lnTo>
                <a:close/>
              </a:path>
              <a:path w="3060065" h="918845">
                <a:moveTo>
                  <a:pt x="2991396" y="0"/>
                </a:moveTo>
                <a:lnTo>
                  <a:pt x="2977692" y="0"/>
                </a:lnTo>
                <a:lnTo>
                  <a:pt x="2976168" y="3048"/>
                </a:lnTo>
                <a:lnTo>
                  <a:pt x="2976168" y="7607"/>
                </a:lnTo>
                <a:lnTo>
                  <a:pt x="2977692" y="9131"/>
                </a:lnTo>
                <a:lnTo>
                  <a:pt x="2991396" y="9131"/>
                </a:lnTo>
                <a:lnTo>
                  <a:pt x="2994431" y="7607"/>
                </a:lnTo>
                <a:lnTo>
                  <a:pt x="2994431" y="3048"/>
                </a:lnTo>
                <a:lnTo>
                  <a:pt x="2991396" y="0"/>
                </a:lnTo>
                <a:close/>
              </a:path>
              <a:path w="3060065" h="918845">
                <a:moveTo>
                  <a:pt x="2965513" y="0"/>
                </a:moveTo>
                <a:lnTo>
                  <a:pt x="2951810" y="0"/>
                </a:lnTo>
                <a:lnTo>
                  <a:pt x="2950286" y="3048"/>
                </a:lnTo>
                <a:lnTo>
                  <a:pt x="2950286" y="7607"/>
                </a:lnTo>
                <a:lnTo>
                  <a:pt x="2951810" y="9131"/>
                </a:lnTo>
                <a:lnTo>
                  <a:pt x="2965513" y="9131"/>
                </a:lnTo>
                <a:lnTo>
                  <a:pt x="2967037" y="7607"/>
                </a:lnTo>
                <a:lnTo>
                  <a:pt x="2967037" y="3048"/>
                </a:lnTo>
                <a:lnTo>
                  <a:pt x="2965513" y="0"/>
                </a:lnTo>
                <a:close/>
              </a:path>
              <a:path w="3060065" h="918845">
                <a:moveTo>
                  <a:pt x="2939630" y="0"/>
                </a:moveTo>
                <a:lnTo>
                  <a:pt x="2925927" y="0"/>
                </a:lnTo>
                <a:lnTo>
                  <a:pt x="2924403" y="3048"/>
                </a:lnTo>
                <a:lnTo>
                  <a:pt x="2924403" y="7607"/>
                </a:lnTo>
                <a:lnTo>
                  <a:pt x="2925927" y="9131"/>
                </a:lnTo>
                <a:lnTo>
                  <a:pt x="2939630" y="9131"/>
                </a:lnTo>
                <a:lnTo>
                  <a:pt x="2941154" y="7607"/>
                </a:lnTo>
                <a:lnTo>
                  <a:pt x="2941154" y="3048"/>
                </a:lnTo>
                <a:lnTo>
                  <a:pt x="2939630" y="0"/>
                </a:lnTo>
                <a:close/>
              </a:path>
              <a:path w="3060065" h="918845">
                <a:moveTo>
                  <a:pt x="2913748" y="0"/>
                </a:moveTo>
                <a:lnTo>
                  <a:pt x="2900045" y="0"/>
                </a:lnTo>
                <a:lnTo>
                  <a:pt x="2898533" y="3048"/>
                </a:lnTo>
                <a:lnTo>
                  <a:pt x="2898533" y="7607"/>
                </a:lnTo>
                <a:lnTo>
                  <a:pt x="2900045" y="9131"/>
                </a:lnTo>
                <a:lnTo>
                  <a:pt x="2913748" y="9131"/>
                </a:lnTo>
                <a:lnTo>
                  <a:pt x="2915272" y="7607"/>
                </a:lnTo>
                <a:lnTo>
                  <a:pt x="2915272" y="3048"/>
                </a:lnTo>
                <a:lnTo>
                  <a:pt x="2913748" y="0"/>
                </a:lnTo>
                <a:close/>
              </a:path>
              <a:path w="3060065" h="918845">
                <a:moveTo>
                  <a:pt x="2887865" y="0"/>
                </a:moveTo>
                <a:lnTo>
                  <a:pt x="2874175" y="0"/>
                </a:lnTo>
                <a:lnTo>
                  <a:pt x="2871127" y="3048"/>
                </a:lnTo>
                <a:lnTo>
                  <a:pt x="2871127" y="7607"/>
                </a:lnTo>
                <a:lnTo>
                  <a:pt x="2874175" y="9131"/>
                </a:lnTo>
                <a:lnTo>
                  <a:pt x="2887865" y="9131"/>
                </a:lnTo>
                <a:lnTo>
                  <a:pt x="2889389" y="7607"/>
                </a:lnTo>
                <a:lnTo>
                  <a:pt x="2889389" y="3048"/>
                </a:lnTo>
                <a:lnTo>
                  <a:pt x="2887865" y="0"/>
                </a:lnTo>
                <a:close/>
              </a:path>
              <a:path w="3060065" h="918845">
                <a:moveTo>
                  <a:pt x="2860471" y="0"/>
                </a:moveTo>
                <a:lnTo>
                  <a:pt x="2846768" y="0"/>
                </a:lnTo>
                <a:lnTo>
                  <a:pt x="2845244" y="3048"/>
                </a:lnTo>
                <a:lnTo>
                  <a:pt x="2845244" y="7607"/>
                </a:lnTo>
                <a:lnTo>
                  <a:pt x="2846768" y="9131"/>
                </a:lnTo>
                <a:lnTo>
                  <a:pt x="2860471" y="9131"/>
                </a:lnTo>
                <a:lnTo>
                  <a:pt x="2863519" y="7607"/>
                </a:lnTo>
                <a:lnTo>
                  <a:pt x="2863519" y="3048"/>
                </a:lnTo>
                <a:lnTo>
                  <a:pt x="2860471" y="0"/>
                </a:lnTo>
                <a:close/>
              </a:path>
              <a:path w="3060065" h="918845">
                <a:moveTo>
                  <a:pt x="2834589" y="0"/>
                </a:moveTo>
                <a:lnTo>
                  <a:pt x="2820885" y="0"/>
                </a:lnTo>
                <a:lnTo>
                  <a:pt x="2819361" y="3048"/>
                </a:lnTo>
                <a:lnTo>
                  <a:pt x="2819361" y="7607"/>
                </a:lnTo>
                <a:lnTo>
                  <a:pt x="2820885" y="9131"/>
                </a:lnTo>
                <a:lnTo>
                  <a:pt x="2834589" y="9131"/>
                </a:lnTo>
                <a:lnTo>
                  <a:pt x="2836113" y="7607"/>
                </a:lnTo>
                <a:lnTo>
                  <a:pt x="2836113" y="3048"/>
                </a:lnTo>
                <a:lnTo>
                  <a:pt x="2834589" y="0"/>
                </a:lnTo>
                <a:close/>
              </a:path>
              <a:path w="3060065" h="918845">
                <a:moveTo>
                  <a:pt x="2808706" y="0"/>
                </a:moveTo>
                <a:lnTo>
                  <a:pt x="2795003" y="0"/>
                </a:lnTo>
                <a:lnTo>
                  <a:pt x="2793492" y="3048"/>
                </a:lnTo>
                <a:lnTo>
                  <a:pt x="2793492" y="7607"/>
                </a:lnTo>
                <a:lnTo>
                  <a:pt x="2795003" y="9131"/>
                </a:lnTo>
                <a:lnTo>
                  <a:pt x="2808706" y="9131"/>
                </a:lnTo>
                <a:lnTo>
                  <a:pt x="2810230" y="7607"/>
                </a:lnTo>
                <a:lnTo>
                  <a:pt x="2810230" y="3048"/>
                </a:lnTo>
                <a:lnTo>
                  <a:pt x="2808706" y="0"/>
                </a:lnTo>
                <a:close/>
              </a:path>
              <a:path w="3060065" h="918845">
                <a:moveTo>
                  <a:pt x="2782836" y="0"/>
                </a:moveTo>
                <a:lnTo>
                  <a:pt x="2769133" y="0"/>
                </a:lnTo>
                <a:lnTo>
                  <a:pt x="2767609" y="3048"/>
                </a:lnTo>
                <a:lnTo>
                  <a:pt x="2767609" y="7607"/>
                </a:lnTo>
                <a:lnTo>
                  <a:pt x="2769133" y="9131"/>
                </a:lnTo>
                <a:lnTo>
                  <a:pt x="2782836" y="9131"/>
                </a:lnTo>
                <a:lnTo>
                  <a:pt x="2784348" y="7607"/>
                </a:lnTo>
                <a:lnTo>
                  <a:pt x="2784348" y="3048"/>
                </a:lnTo>
                <a:lnTo>
                  <a:pt x="2782836" y="0"/>
                </a:lnTo>
                <a:close/>
              </a:path>
              <a:path w="3060065" h="918845">
                <a:moveTo>
                  <a:pt x="2756954" y="0"/>
                </a:moveTo>
                <a:lnTo>
                  <a:pt x="2743250" y="0"/>
                </a:lnTo>
                <a:lnTo>
                  <a:pt x="2740202" y="3048"/>
                </a:lnTo>
                <a:lnTo>
                  <a:pt x="2740202" y="7607"/>
                </a:lnTo>
                <a:lnTo>
                  <a:pt x="2743250" y="9131"/>
                </a:lnTo>
                <a:lnTo>
                  <a:pt x="2756954" y="9131"/>
                </a:lnTo>
                <a:lnTo>
                  <a:pt x="2758478" y="7607"/>
                </a:lnTo>
                <a:lnTo>
                  <a:pt x="2758478" y="3048"/>
                </a:lnTo>
                <a:lnTo>
                  <a:pt x="2756954" y="0"/>
                </a:lnTo>
                <a:close/>
              </a:path>
              <a:path w="3060065" h="918845">
                <a:moveTo>
                  <a:pt x="2729547" y="0"/>
                </a:moveTo>
                <a:lnTo>
                  <a:pt x="2715844" y="0"/>
                </a:lnTo>
                <a:lnTo>
                  <a:pt x="2714320" y="3048"/>
                </a:lnTo>
                <a:lnTo>
                  <a:pt x="2714320" y="7607"/>
                </a:lnTo>
                <a:lnTo>
                  <a:pt x="2715844" y="9131"/>
                </a:lnTo>
                <a:lnTo>
                  <a:pt x="2729547" y="9131"/>
                </a:lnTo>
                <a:lnTo>
                  <a:pt x="2732595" y="7607"/>
                </a:lnTo>
                <a:lnTo>
                  <a:pt x="2732595" y="3048"/>
                </a:lnTo>
                <a:lnTo>
                  <a:pt x="2729547" y="0"/>
                </a:lnTo>
                <a:close/>
              </a:path>
              <a:path w="3060065" h="918845">
                <a:moveTo>
                  <a:pt x="2703664" y="0"/>
                </a:moveTo>
                <a:lnTo>
                  <a:pt x="2689974" y="0"/>
                </a:lnTo>
                <a:lnTo>
                  <a:pt x="2688450" y="3048"/>
                </a:lnTo>
                <a:lnTo>
                  <a:pt x="2688450" y="7607"/>
                </a:lnTo>
                <a:lnTo>
                  <a:pt x="2689974" y="9131"/>
                </a:lnTo>
                <a:lnTo>
                  <a:pt x="2703664" y="9131"/>
                </a:lnTo>
                <a:lnTo>
                  <a:pt x="2705188" y="7607"/>
                </a:lnTo>
                <a:lnTo>
                  <a:pt x="2705188" y="3048"/>
                </a:lnTo>
                <a:lnTo>
                  <a:pt x="2703664" y="0"/>
                </a:lnTo>
                <a:close/>
              </a:path>
              <a:path w="3060065" h="918845">
                <a:moveTo>
                  <a:pt x="2677795" y="0"/>
                </a:moveTo>
                <a:lnTo>
                  <a:pt x="2664091" y="0"/>
                </a:lnTo>
                <a:lnTo>
                  <a:pt x="2662567" y="3048"/>
                </a:lnTo>
                <a:lnTo>
                  <a:pt x="2662567" y="7607"/>
                </a:lnTo>
                <a:lnTo>
                  <a:pt x="2664091" y="9131"/>
                </a:lnTo>
                <a:lnTo>
                  <a:pt x="2677795" y="9131"/>
                </a:lnTo>
                <a:lnTo>
                  <a:pt x="2679306" y="7607"/>
                </a:lnTo>
                <a:lnTo>
                  <a:pt x="2679306" y="3048"/>
                </a:lnTo>
                <a:lnTo>
                  <a:pt x="2677795" y="0"/>
                </a:lnTo>
                <a:close/>
              </a:path>
              <a:path w="3060065" h="918845">
                <a:moveTo>
                  <a:pt x="2651912" y="0"/>
                </a:moveTo>
                <a:lnTo>
                  <a:pt x="2638209" y="0"/>
                </a:lnTo>
                <a:lnTo>
                  <a:pt x="2636685" y="3048"/>
                </a:lnTo>
                <a:lnTo>
                  <a:pt x="2636685" y="7607"/>
                </a:lnTo>
                <a:lnTo>
                  <a:pt x="2638209" y="9131"/>
                </a:lnTo>
                <a:lnTo>
                  <a:pt x="2651912" y="9131"/>
                </a:lnTo>
                <a:lnTo>
                  <a:pt x="2653436" y="7607"/>
                </a:lnTo>
                <a:lnTo>
                  <a:pt x="2653436" y="3048"/>
                </a:lnTo>
                <a:lnTo>
                  <a:pt x="2651912" y="0"/>
                </a:lnTo>
                <a:close/>
              </a:path>
              <a:path w="3060065" h="918845">
                <a:moveTo>
                  <a:pt x="2626029" y="0"/>
                </a:moveTo>
                <a:lnTo>
                  <a:pt x="2612326" y="0"/>
                </a:lnTo>
                <a:lnTo>
                  <a:pt x="2609291" y="3048"/>
                </a:lnTo>
                <a:lnTo>
                  <a:pt x="2609291" y="7607"/>
                </a:lnTo>
                <a:lnTo>
                  <a:pt x="2612326" y="9131"/>
                </a:lnTo>
                <a:lnTo>
                  <a:pt x="2626029" y="9131"/>
                </a:lnTo>
                <a:lnTo>
                  <a:pt x="2627553" y="7607"/>
                </a:lnTo>
                <a:lnTo>
                  <a:pt x="2627553" y="3048"/>
                </a:lnTo>
                <a:lnTo>
                  <a:pt x="2626029" y="0"/>
                </a:lnTo>
                <a:close/>
              </a:path>
              <a:path w="3060065" h="918845">
                <a:moveTo>
                  <a:pt x="2598623" y="0"/>
                </a:moveTo>
                <a:lnTo>
                  <a:pt x="2584932" y="0"/>
                </a:lnTo>
                <a:lnTo>
                  <a:pt x="2583408" y="3048"/>
                </a:lnTo>
                <a:lnTo>
                  <a:pt x="2583408" y="7607"/>
                </a:lnTo>
                <a:lnTo>
                  <a:pt x="2584932" y="9131"/>
                </a:lnTo>
                <a:lnTo>
                  <a:pt x="2598623" y="9131"/>
                </a:lnTo>
                <a:lnTo>
                  <a:pt x="2601671" y="7607"/>
                </a:lnTo>
                <a:lnTo>
                  <a:pt x="2601671" y="3048"/>
                </a:lnTo>
                <a:lnTo>
                  <a:pt x="2598623" y="0"/>
                </a:lnTo>
                <a:close/>
              </a:path>
              <a:path w="3060065" h="918845">
                <a:moveTo>
                  <a:pt x="2572753" y="0"/>
                </a:moveTo>
                <a:lnTo>
                  <a:pt x="2559050" y="0"/>
                </a:lnTo>
                <a:lnTo>
                  <a:pt x="2557526" y="3048"/>
                </a:lnTo>
                <a:lnTo>
                  <a:pt x="2557526" y="7607"/>
                </a:lnTo>
                <a:lnTo>
                  <a:pt x="2559050" y="9131"/>
                </a:lnTo>
                <a:lnTo>
                  <a:pt x="2572753" y="9131"/>
                </a:lnTo>
                <a:lnTo>
                  <a:pt x="2574277" y="7607"/>
                </a:lnTo>
                <a:lnTo>
                  <a:pt x="2574277" y="3048"/>
                </a:lnTo>
                <a:lnTo>
                  <a:pt x="2572753" y="0"/>
                </a:lnTo>
                <a:close/>
              </a:path>
              <a:path w="3060065" h="918845">
                <a:moveTo>
                  <a:pt x="2546870" y="0"/>
                </a:moveTo>
                <a:lnTo>
                  <a:pt x="2533167" y="0"/>
                </a:lnTo>
                <a:lnTo>
                  <a:pt x="2531643" y="3048"/>
                </a:lnTo>
                <a:lnTo>
                  <a:pt x="2531643" y="7607"/>
                </a:lnTo>
                <a:lnTo>
                  <a:pt x="2533167" y="9131"/>
                </a:lnTo>
                <a:lnTo>
                  <a:pt x="2546870" y="9131"/>
                </a:lnTo>
                <a:lnTo>
                  <a:pt x="2548394" y="7607"/>
                </a:lnTo>
                <a:lnTo>
                  <a:pt x="2548394" y="3048"/>
                </a:lnTo>
                <a:lnTo>
                  <a:pt x="2546870" y="0"/>
                </a:lnTo>
                <a:close/>
              </a:path>
              <a:path w="3060065" h="918845">
                <a:moveTo>
                  <a:pt x="2520988" y="0"/>
                </a:moveTo>
                <a:lnTo>
                  <a:pt x="2507284" y="0"/>
                </a:lnTo>
                <a:lnTo>
                  <a:pt x="2505760" y="3048"/>
                </a:lnTo>
                <a:lnTo>
                  <a:pt x="2505760" y="7607"/>
                </a:lnTo>
                <a:lnTo>
                  <a:pt x="2507284" y="9131"/>
                </a:lnTo>
                <a:lnTo>
                  <a:pt x="2520988" y="9131"/>
                </a:lnTo>
                <a:lnTo>
                  <a:pt x="2522512" y="7607"/>
                </a:lnTo>
                <a:lnTo>
                  <a:pt x="2522512" y="3048"/>
                </a:lnTo>
                <a:lnTo>
                  <a:pt x="2520988" y="0"/>
                </a:lnTo>
                <a:close/>
              </a:path>
              <a:path w="3060065" h="918845">
                <a:moveTo>
                  <a:pt x="2495105" y="0"/>
                </a:moveTo>
                <a:lnTo>
                  <a:pt x="2481402" y="0"/>
                </a:lnTo>
                <a:lnTo>
                  <a:pt x="2478366" y="3048"/>
                </a:lnTo>
                <a:lnTo>
                  <a:pt x="2478366" y="7607"/>
                </a:lnTo>
                <a:lnTo>
                  <a:pt x="2481402" y="9131"/>
                </a:lnTo>
                <a:lnTo>
                  <a:pt x="2495105" y="9131"/>
                </a:lnTo>
                <a:lnTo>
                  <a:pt x="2496629" y="7607"/>
                </a:lnTo>
                <a:lnTo>
                  <a:pt x="2496629" y="3048"/>
                </a:lnTo>
                <a:lnTo>
                  <a:pt x="2495105" y="0"/>
                </a:lnTo>
                <a:close/>
              </a:path>
              <a:path w="3060065" h="918845">
                <a:moveTo>
                  <a:pt x="2467711" y="0"/>
                </a:moveTo>
                <a:lnTo>
                  <a:pt x="2455532" y="0"/>
                </a:lnTo>
                <a:lnTo>
                  <a:pt x="2452484" y="3048"/>
                </a:lnTo>
                <a:lnTo>
                  <a:pt x="2452484" y="7607"/>
                </a:lnTo>
                <a:lnTo>
                  <a:pt x="2455532" y="9131"/>
                </a:lnTo>
                <a:lnTo>
                  <a:pt x="2467711" y="9131"/>
                </a:lnTo>
                <a:lnTo>
                  <a:pt x="2470746" y="7607"/>
                </a:lnTo>
                <a:lnTo>
                  <a:pt x="2470746" y="3048"/>
                </a:lnTo>
                <a:lnTo>
                  <a:pt x="2467711" y="0"/>
                </a:lnTo>
                <a:close/>
              </a:path>
              <a:path w="3060065" h="918845">
                <a:moveTo>
                  <a:pt x="2441829" y="0"/>
                </a:moveTo>
                <a:lnTo>
                  <a:pt x="2428125" y="0"/>
                </a:lnTo>
                <a:lnTo>
                  <a:pt x="2426601" y="3048"/>
                </a:lnTo>
                <a:lnTo>
                  <a:pt x="2426601" y="7607"/>
                </a:lnTo>
                <a:lnTo>
                  <a:pt x="2428125" y="9131"/>
                </a:lnTo>
                <a:lnTo>
                  <a:pt x="2441829" y="9131"/>
                </a:lnTo>
                <a:lnTo>
                  <a:pt x="2443353" y="7607"/>
                </a:lnTo>
                <a:lnTo>
                  <a:pt x="2443353" y="3048"/>
                </a:lnTo>
                <a:lnTo>
                  <a:pt x="2441829" y="0"/>
                </a:lnTo>
                <a:close/>
              </a:path>
              <a:path w="3060065" h="918845">
                <a:moveTo>
                  <a:pt x="2415946" y="0"/>
                </a:moveTo>
                <a:lnTo>
                  <a:pt x="2402243" y="0"/>
                </a:lnTo>
                <a:lnTo>
                  <a:pt x="2400719" y="3048"/>
                </a:lnTo>
                <a:lnTo>
                  <a:pt x="2400719" y="7607"/>
                </a:lnTo>
                <a:lnTo>
                  <a:pt x="2402243" y="9131"/>
                </a:lnTo>
                <a:lnTo>
                  <a:pt x="2415946" y="9131"/>
                </a:lnTo>
                <a:lnTo>
                  <a:pt x="2417470" y="7607"/>
                </a:lnTo>
                <a:lnTo>
                  <a:pt x="2417470" y="3048"/>
                </a:lnTo>
                <a:lnTo>
                  <a:pt x="2415946" y="0"/>
                </a:lnTo>
                <a:close/>
              </a:path>
              <a:path w="3060065" h="918845">
                <a:moveTo>
                  <a:pt x="2390063" y="0"/>
                </a:moveTo>
                <a:lnTo>
                  <a:pt x="2376373" y="0"/>
                </a:lnTo>
                <a:lnTo>
                  <a:pt x="2374849" y="3048"/>
                </a:lnTo>
                <a:lnTo>
                  <a:pt x="2374849" y="7607"/>
                </a:lnTo>
                <a:lnTo>
                  <a:pt x="2376373" y="9131"/>
                </a:lnTo>
                <a:lnTo>
                  <a:pt x="2390063" y="9131"/>
                </a:lnTo>
                <a:lnTo>
                  <a:pt x="2391587" y="7607"/>
                </a:lnTo>
                <a:lnTo>
                  <a:pt x="2391587" y="3048"/>
                </a:lnTo>
                <a:lnTo>
                  <a:pt x="2390063" y="0"/>
                </a:lnTo>
                <a:close/>
              </a:path>
              <a:path w="3060065" h="918845">
                <a:moveTo>
                  <a:pt x="2364193" y="0"/>
                </a:moveTo>
                <a:lnTo>
                  <a:pt x="2350490" y="0"/>
                </a:lnTo>
                <a:lnTo>
                  <a:pt x="2347442" y="3048"/>
                </a:lnTo>
                <a:lnTo>
                  <a:pt x="2347442" y="7607"/>
                </a:lnTo>
                <a:lnTo>
                  <a:pt x="2350490" y="9131"/>
                </a:lnTo>
                <a:lnTo>
                  <a:pt x="2364193" y="9131"/>
                </a:lnTo>
                <a:lnTo>
                  <a:pt x="2365717" y="7607"/>
                </a:lnTo>
                <a:lnTo>
                  <a:pt x="2365717" y="3048"/>
                </a:lnTo>
                <a:lnTo>
                  <a:pt x="2364193" y="0"/>
                </a:lnTo>
                <a:close/>
              </a:path>
              <a:path w="3060065" h="918845">
                <a:moveTo>
                  <a:pt x="2336787" y="0"/>
                </a:moveTo>
                <a:lnTo>
                  <a:pt x="2324608" y="0"/>
                </a:lnTo>
                <a:lnTo>
                  <a:pt x="2321560" y="3048"/>
                </a:lnTo>
                <a:lnTo>
                  <a:pt x="2321560" y="7607"/>
                </a:lnTo>
                <a:lnTo>
                  <a:pt x="2324608" y="9131"/>
                </a:lnTo>
                <a:lnTo>
                  <a:pt x="2336787" y="9131"/>
                </a:lnTo>
                <a:lnTo>
                  <a:pt x="2339835" y="7607"/>
                </a:lnTo>
                <a:lnTo>
                  <a:pt x="2339835" y="3048"/>
                </a:lnTo>
                <a:lnTo>
                  <a:pt x="2336787" y="0"/>
                </a:lnTo>
                <a:close/>
              </a:path>
              <a:path w="3060065" h="918845">
                <a:moveTo>
                  <a:pt x="2310904" y="0"/>
                </a:moveTo>
                <a:lnTo>
                  <a:pt x="2297201" y="0"/>
                </a:lnTo>
                <a:lnTo>
                  <a:pt x="2295690" y="3048"/>
                </a:lnTo>
                <a:lnTo>
                  <a:pt x="2295690" y="7607"/>
                </a:lnTo>
                <a:lnTo>
                  <a:pt x="2297201" y="9131"/>
                </a:lnTo>
                <a:lnTo>
                  <a:pt x="2310904" y="9131"/>
                </a:lnTo>
                <a:lnTo>
                  <a:pt x="2312428" y="7607"/>
                </a:lnTo>
                <a:lnTo>
                  <a:pt x="2312428" y="3048"/>
                </a:lnTo>
                <a:lnTo>
                  <a:pt x="2310904" y="0"/>
                </a:lnTo>
                <a:close/>
              </a:path>
              <a:path w="3060065" h="918845">
                <a:moveTo>
                  <a:pt x="2285022" y="0"/>
                </a:moveTo>
                <a:lnTo>
                  <a:pt x="2271331" y="0"/>
                </a:lnTo>
                <a:lnTo>
                  <a:pt x="2269807" y="3048"/>
                </a:lnTo>
                <a:lnTo>
                  <a:pt x="2269807" y="7607"/>
                </a:lnTo>
                <a:lnTo>
                  <a:pt x="2271331" y="9131"/>
                </a:lnTo>
                <a:lnTo>
                  <a:pt x="2285022" y="9131"/>
                </a:lnTo>
                <a:lnTo>
                  <a:pt x="2286546" y="7607"/>
                </a:lnTo>
                <a:lnTo>
                  <a:pt x="2286546" y="3048"/>
                </a:lnTo>
                <a:lnTo>
                  <a:pt x="2285022" y="0"/>
                </a:lnTo>
                <a:close/>
              </a:path>
              <a:path w="3060065" h="918845">
                <a:moveTo>
                  <a:pt x="2259152" y="0"/>
                </a:moveTo>
                <a:lnTo>
                  <a:pt x="2245448" y="0"/>
                </a:lnTo>
                <a:lnTo>
                  <a:pt x="2243924" y="3048"/>
                </a:lnTo>
                <a:lnTo>
                  <a:pt x="2243924" y="7607"/>
                </a:lnTo>
                <a:lnTo>
                  <a:pt x="2245448" y="9131"/>
                </a:lnTo>
                <a:lnTo>
                  <a:pt x="2259152" y="9131"/>
                </a:lnTo>
                <a:lnTo>
                  <a:pt x="2260676" y="7607"/>
                </a:lnTo>
                <a:lnTo>
                  <a:pt x="2260676" y="3048"/>
                </a:lnTo>
                <a:lnTo>
                  <a:pt x="2259152" y="0"/>
                </a:lnTo>
                <a:close/>
              </a:path>
              <a:path w="3060065" h="918845">
                <a:moveTo>
                  <a:pt x="2233269" y="0"/>
                </a:moveTo>
                <a:lnTo>
                  <a:pt x="2219566" y="0"/>
                </a:lnTo>
                <a:lnTo>
                  <a:pt x="2216518" y="3048"/>
                </a:lnTo>
                <a:lnTo>
                  <a:pt x="2216518" y="7607"/>
                </a:lnTo>
                <a:lnTo>
                  <a:pt x="2219566" y="9131"/>
                </a:lnTo>
                <a:lnTo>
                  <a:pt x="2233269" y="9131"/>
                </a:lnTo>
                <a:lnTo>
                  <a:pt x="2234793" y="7607"/>
                </a:lnTo>
                <a:lnTo>
                  <a:pt x="2234793" y="3048"/>
                </a:lnTo>
                <a:lnTo>
                  <a:pt x="2233269" y="0"/>
                </a:lnTo>
                <a:close/>
              </a:path>
              <a:path w="3060065" h="918845">
                <a:moveTo>
                  <a:pt x="2205863" y="0"/>
                </a:moveTo>
                <a:lnTo>
                  <a:pt x="2193683" y="0"/>
                </a:lnTo>
                <a:lnTo>
                  <a:pt x="2190648" y="3048"/>
                </a:lnTo>
                <a:lnTo>
                  <a:pt x="2190648" y="7607"/>
                </a:lnTo>
                <a:lnTo>
                  <a:pt x="2193683" y="9131"/>
                </a:lnTo>
                <a:lnTo>
                  <a:pt x="2205863" y="9131"/>
                </a:lnTo>
                <a:lnTo>
                  <a:pt x="2208911" y="7607"/>
                </a:lnTo>
                <a:lnTo>
                  <a:pt x="2208911" y="3048"/>
                </a:lnTo>
                <a:lnTo>
                  <a:pt x="2205863" y="0"/>
                </a:lnTo>
                <a:close/>
              </a:path>
              <a:path w="3060065" h="918845">
                <a:moveTo>
                  <a:pt x="2179980" y="0"/>
                </a:moveTo>
                <a:lnTo>
                  <a:pt x="2166289" y="0"/>
                </a:lnTo>
                <a:lnTo>
                  <a:pt x="2164765" y="3048"/>
                </a:lnTo>
                <a:lnTo>
                  <a:pt x="2164765" y="7607"/>
                </a:lnTo>
                <a:lnTo>
                  <a:pt x="2166289" y="9131"/>
                </a:lnTo>
                <a:lnTo>
                  <a:pt x="2179980" y="9131"/>
                </a:lnTo>
                <a:lnTo>
                  <a:pt x="2181504" y="7607"/>
                </a:lnTo>
                <a:lnTo>
                  <a:pt x="2181504" y="3048"/>
                </a:lnTo>
                <a:lnTo>
                  <a:pt x="2179980" y="0"/>
                </a:lnTo>
                <a:close/>
              </a:path>
              <a:path w="3060065" h="918845">
                <a:moveTo>
                  <a:pt x="2154110" y="0"/>
                </a:moveTo>
                <a:lnTo>
                  <a:pt x="2140407" y="0"/>
                </a:lnTo>
                <a:lnTo>
                  <a:pt x="2138883" y="3048"/>
                </a:lnTo>
                <a:lnTo>
                  <a:pt x="2138883" y="7607"/>
                </a:lnTo>
                <a:lnTo>
                  <a:pt x="2140407" y="9131"/>
                </a:lnTo>
                <a:lnTo>
                  <a:pt x="2154110" y="9131"/>
                </a:lnTo>
                <a:lnTo>
                  <a:pt x="2155634" y="7607"/>
                </a:lnTo>
                <a:lnTo>
                  <a:pt x="2155634" y="3048"/>
                </a:lnTo>
                <a:lnTo>
                  <a:pt x="2154110" y="0"/>
                </a:lnTo>
                <a:close/>
              </a:path>
              <a:path w="3060065" h="918845">
                <a:moveTo>
                  <a:pt x="2128227" y="0"/>
                </a:moveTo>
                <a:lnTo>
                  <a:pt x="2114524" y="0"/>
                </a:lnTo>
                <a:lnTo>
                  <a:pt x="2113000" y="3048"/>
                </a:lnTo>
                <a:lnTo>
                  <a:pt x="2113000" y="7607"/>
                </a:lnTo>
                <a:lnTo>
                  <a:pt x="2114524" y="9131"/>
                </a:lnTo>
                <a:lnTo>
                  <a:pt x="2128227" y="9131"/>
                </a:lnTo>
                <a:lnTo>
                  <a:pt x="2129751" y="7607"/>
                </a:lnTo>
                <a:lnTo>
                  <a:pt x="2129751" y="3048"/>
                </a:lnTo>
                <a:lnTo>
                  <a:pt x="2128227" y="0"/>
                </a:lnTo>
                <a:close/>
              </a:path>
              <a:path w="3060065" h="918845">
                <a:moveTo>
                  <a:pt x="2102345" y="0"/>
                </a:moveTo>
                <a:lnTo>
                  <a:pt x="2088642" y="0"/>
                </a:lnTo>
                <a:lnTo>
                  <a:pt x="2085606" y="3048"/>
                </a:lnTo>
                <a:lnTo>
                  <a:pt x="2085606" y="7607"/>
                </a:lnTo>
                <a:lnTo>
                  <a:pt x="2088642" y="9131"/>
                </a:lnTo>
                <a:lnTo>
                  <a:pt x="2102345" y="9131"/>
                </a:lnTo>
                <a:lnTo>
                  <a:pt x="2103869" y="7607"/>
                </a:lnTo>
                <a:lnTo>
                  <a:pt x="2103869" y="3048"/>
                </a:lnTo>
                <a:lnTo>
                  <a:pt x="2102345" y="0"/>
                </a:lnTo>
                <a:close/>
              </a:path>
              <a:path w="3060065" h="918845">
                <a:moveTo>
                  <a:pt x="2074951" y="0"/>
                </a:moveTo>
                <a:lnTo>
                  <a:pt x="2062772" y="0"/>
                </a:lnTo>
                <a:lnTo>
                  <a:pt x="2059724" y="3048"/>
                </a:lnTo>
                <a:lnTo>
                  <a:pt x="2059724" y="7607"/>
                </a:lnTo>
                <a:lnTo>
                  <a:pt x="2062772" y="9131"/>
                </a:lnTo>
                <a:lnTo>
                  <a:pt x="2074951" y="9131"/>
                </a:lnTo>
                <a:lnTo>
                  <a:pt x="2077986" y="7607"/>
                </a:lnTo>
                <a:lnTo>
                  <a:pt x="2077986" y="3048"/>
                </a:lnTo>
                <a:lnTo>
                  <a:pt x="2074951" y="0"/>
                </a:lnTo>
                <a:close/>
              </a:path>
              <a:path w="3060065" h="918845">
                <a:moveTo>
                  <a:pt x="2049068" y="0"/>
                </a:moveTo>
                <a:lnTo>
                  <a:pt x="2035365" y="0"/>
                </a:lnTo>
                <a:lnTo>
                  <a:pt x="2033841" y="3048"/>
                </a:lnTo>
                <a:lnTo>
                  <a:pt x="2033841" y="7607"/>
                </a:lnTo>
                <a:lnTo>
                  <a:pt x="2035365" y="9131"/>
                </a:lnTo>
                <a:lnTo>
                  <a:pt x="2049068" y="9131"/>
                </a:lnTo>
                <a:lnTo>
                  <a:pt x="2050592" y="7607"/>
                </a:lnTo>
                <a:lnTo>
                  <a:pt x="2050592" y="3048"/>
                </a:lnTo>
                <a:lnTo>
                  <a:pt x="2049068" y="0"/>
                </a:lnTo>
                <a:close/>
              </a:path>
              <a:path w="3060065" h="918845">
                <a:moveTo>
                  <a:pt x="2023186" y="0"/>
                </a:moveTo>
                <a:lnTo>
                  <a:pt x="2009482" y="0"/>
                </a:lnTo>
                <a:lnTo>
                  <a:pt x="2007958" y="3048"/>
                </a:lnTo>
                <a:lnTo>
                  <a:pt x="2007958" y="7607"/>
                </a:lnTo>
                <a:lnTo>
                  <a:pt x="2009482" y="9131"/>
                </a:lnTo>
                <a:lnTo>
                  <a:pt x="2023186" y="9131"/>
                </a:lnTo>
                <a:lnTo>
                  <a:pt x="2024710" y="7607"/>
                </a:lnTo>
                <a:lnTo>
                  <a:pt x="2024710" y="3048"/>
                </a:lnTo>
                <a:lnTo>
                  <a:pt x="2023186" y="0"/>
                </a:lnTo>
                <a:close/>
              </a:path>
              <a:path w="3060065" h="918845">
                <a:moveTo>
                  <a:pt x="1997303" y="0"/>
                </a:moveTo>
                <a:lnTo>
                  <a:pt x="1983600" y="0"/>
                </a:lnTo>
                <a:lnTo>
                  <a:pt x="1982089" y="3048"/>
                </a:lnTo>
                <a:lnTo>
                  <a:pt x="1982089" y="7607"/>
                </a:lnTo>
                <a:lnTo>
                  <a:pt x="1983600" y="9131"/>
                </a:lnTo>
                <a:lnTo>
                  <a:pt x="1997303" y="9131"/>
                </a:lnTo>
                <a:lnTo>
                  <a:pt x="1998827" y="7607"/>
                </a:lnTo>
                <a:lnTo>
                  <a:pt x="1998827" y="3048"/>
                </a:lnTo>
                <a:lnTo>
                  <a:pt x="1997303" y="0"/>
                </a:lnTo>
                <a:close/>
              </a:path>
              <a:path w="3060065" h="918845">
                <a:moveTo>
                  <a:pt x="1971421" y="0"/>
                </a:moveTo>
                <a:lnTo>
                  <a:pt x="1957730" y="0"/>
                </a:lnTo>
                <a:lnTo>
                  <a:pt x="1954682" y="3048"/>
                </a:lnTo>
                <a:lnTo>
                  <a:pt x="1954682" y="7607"/>
                </a:lnTo>
                <a:lnTo>
                  <a:pt x="1957730" y="9131"/>
                </a:lnTo>
                <a:lnTo>
                  <a:pt x="1971421" y="9131"/>
                </a:lnTo>
                <a:lnTo>
                  <a:pt x="1972945" y="7607"/>
                </a:lnTo>
                <a:lnTo>
                  <a:pt x="1972945" y="3048"/>
                </a:lnTo>
                <a:lnTo>
                  <a:pt x="1971421" y="0"/>
                </a:lnTo>
                <a:close/>
              </a:path>
              <a:path w="3060065" h="918845">
                <a:moveTo>
                  <a:pt x="1944027" y="0"/>
                </a:moveTo>
                <a:lnTo>
                  <a:pt x="1931847" y="0"/>
                </a:lnTo>
                <a:lnTo>
                  <a:pt x="1928799" y="3048"/>
                </a:lnTo>
                <a:lnTo>
                  <a:pt x="1928799" y="7607"/>
                </a:lnTo>
                <a:lnTo>
                  <a:pt x="1931847" y="9131"/>
                </a:lnTo>
                <a:lnTo>
                  <a:pt x="1944027" y="9131"/>
                </a:lnTo>
                <a:lnTo>
                  <a:pt x="1947075" y="7607"/>
                </a:lnTo>
                <a:lnTo>
                  <a:pt x="1947075" y="3048"/>
                </a:lnTo>
                <a:lnTo>
                  <a:pt x="1944027" y="0"/>
                </a:lnTo>
                <a:close/>
              </a:path>
              <a:path w="3060065" h="918845">
                <a:moveTo>
                  <a:pt x="1918144" y="0"/>
                </a:moveTo>
                <a:lnTo>
                  <a:pt x="1904441" y="0"/>
                </a:lnTo>
                <a:lnTo>
                  <a:pt x="1902917" y="3048"/>
                </a:lnTo>
                <a:lnTo>
                  <a:pt x="1902917" y="7607"/>
                </a:lnTo>
                <a:lnTo>
                  <a:pt x="1904441" y="9131"/>
                </a:lnTo>
                <a:lnTo>
                  <a:pt x="1918144" y="9131"/>
                </a:lnTo>
                <a:lnTo>
                  <a:pt x="1921192" y="7607"/>
                </a:lnTo>
                <a:lnTo>
                  <a:pt x="1921192" y="3048"/>
                </a:lnTo>
                <a:lnTo>
                  <a:pt x="1918144" y="0"/>
                </a:lnTo>
                <a:close/>
              </a:path>
              <a:path w="3060065" h="918845">
                <a:moveTo>
                  <a:pt x="1892261" y="0"/>
                </a:moveTo>
                <a:lnTo>
                  <a:pt x="1878558" y="0"/>
                </a:lnTo>
                <a:lnTo>
                  <a:pt x="1877047" y="3048"/>
                </a:lnTo>
                <a:lnTo>
                  <a:pt x="1877047" y="7607"/>
                </a:lnTo>
                <a:lnTo>
                  <a:pt x="1878558" y="9131"/>
                </a:lnTo>
                <a:lnTo>
                  <a:pt x="1892261" y="9131"/>
                </a:lnTo>
                <a:lnTo>
                  <a:pt x="1893785" y="7607"/>
                </a:lnTo>
                <a:lnTo>
                  <a:pt x="1893785" y="3048"/>
                </a:lnTo>
                <a:lnTo>
                  <a:pt x="1892261" y="0"/>
                </a:lnTo>
                <a:close/>
              </a:path>
              <a:path w="3060065" h="918845">
                <a:moveTo>
                  <a:pt x="1866379" y="0"/>
                </a:moveTo>
                <a:lnTo>
                  <a:pt x="1852688" y="0"/>
                </a:lnTo>
                <a:lnTo>
                  <a:pt x="1851164" y="3048"/>
                </a:lnTo>
                <a:lnTo>
                  <a:pt x="1851164" y="7607"/>
                </a:lnTo>
                <a:lnTo>
                  <a:pt x="1852688" y="9131"/>
                </a:lnTo>
                <a:lnTo>
                  <a:pt x="1866379" y="9131"/>
                </a:lnTo>
                <a:lnTo>
                  <a:pt x="1867903" y="7607"/>
                </a:lnTo>
                <a:lnTo>
                  <a:pt x="1867903" y="3048"/>
                </a:lnTo>
                <a:lnTo>
                  <a:pt x="1866379" y="0"/>
                </a:lnTo>
                <a:close/>
              </a:path>
              <a:path w="3060065" h="918845">
                <a:moveTo>
                  <a:pt x="1840509" y="0"/>
                </a:moveTo>
                <a:lnTo>
                  <a:pt x="1826806" y="0"/>
                </a:lnTo>
                <a:lnTo>
                  <a:pt x="1823758" y="3048"/>
                </a:lnTo>
                <a:lnTo>
                  <a:pt x="1823758" y="7607"/>
                </a:lnTo>
                <a:lnTo>
                  <a:pt x="1826806" y="9131"/>
                </a:lnTo>
                <a:lnTo>
                  <a:pt x="1840509" y="9131"/>
                </a:lnTo>
                <a:lnTo>
                  <a:pt x="1842033" y="7607"/>
                </a:lnTo>
                <a:lnTo>
                  <a:pt x="1842033" y="3048"/>
                </a:lnTo>
                <a:lnTo>
                  <a:pt x="1840509" y="0"/>
                </a:lnTo>
                <a:close/>
              </a:path>
              <a:path w="3060065" h="918845">
                <a:moveTo>
                  <a:pt x="1813102" y="0"/>
                </a:moveTo>
                <a:lnTo>
                  <a:pt x="1800923" y="0"/>
                </a:lnTo>
                <a:lnTo>
                  <a:pt x="1797875" y="3048"/>
                </a:lnTo>
                <a:lnTo>
                  <a:pt x="1797875" y="7607"/>
                </a:lnTo>
                <a:lnTo>
                  <a:pt x="1800923" y="9131"/>
                </a:lnTo>
                <a:lnTo>
                  <a:pt x="1813102" y="9131"/>
                </a:lnTo>
                <a:lnTo>
                  <a:pt x="1816150" y="7607"/>
                </a:lnTo>
                <a:lnTo>
                  <a:pt x="1816150" y="3048"/>
                </a:lnTo>
                <a:lnTo>
                  <a:pt x="1813102" y="0"/>
                </a:lnTo>
                <a:close/>
              </a:path>
              <a:path w="3060065" h="918845">
                <a:moveTo>
                  <a:pt x="1787220" y="0"/>
                </a:moveTo>
                <a:lnTo>
                  <a:pt x="1773516" y="0"/>
                </a:lnTo>
                <a:lnTo>
                  <a:pt x="1772005" y="3048"/>
                </a:lnTo>
                <a:lnTo>
                  <a:pt x="1772005" y="7607"/>
                </a:lnTo>
                <a:lnTo>
                  <a:pt x="1773516" y="9131"/>
                </a:lnTo>
                <a:lnTo>
                  <a:pt x="1787220" y="9131"/>
                </a:lnTo>
                <a:lnTo>
                  <a:pt x="1790268" y="7607"/>
                </a:lnTo>
                <a:lnTo>
                  <a:pt x="1790268" y="3048"/>
                </a:lnTo>
                <a:lnTo>
                  <a:pt x="1787220" y="0"/>
                </a:lnTo>
                <a:close/>
              </a:path>
              <a:path w="3060065" h="918845">
                <a:moveTo>
                  <a:pt x="1761350" y="0"/>
                </a:moveTo>
                <a:lnTo>
                  <a:pt x="1747647" y="0"/>
                </a:lnTo>
                <a:lnTo>
                  <a:pt x="1746123" y="3048"/>
                </a:lnTo>
                <a:lnTo>
                  <a:pt x="1746123" y="7607"/>
                </a:lnTo>
                <a:lnTo>
                  <a:pt x="1747647" y="9131"/>
                </a:lnTo>
                <a:lnTo>
                  <a:pt x="1761350" y="9131"/>
                </a:lnTo>
                <a:lnTo>
                  <a:pt x="1762861" y="7607"/>
                </a:lnTo>
                <a:lnTo>
                  <a:pt x="1762861" y="3048"/>
                </a:lnTo>
                <a:lnTo>
                  <a:pt x="1761350" y="0"/>
                </a:lnTo>
                <a:close/>
              </a:path>
              <a:path w="3060065" h="918845">
                <a:moveTo>
                  <a:pt x="1735467" y="0"/>
                </a:moveTo>
                <a:lnTo>
                  <a:pt x="1721764" y="0"/>
                </a:lnTo>
                <a:lnTo>
                  <a:pt x="1720240" y="3048"/>
                </a:lnTo>
                <a:lnTo>
                  <a:pt x="1720240" y="7607"/>
                </a:lnTo>
                <a:lnTo>
                  <a:pt x="1721764" y="9131"/>
                </a:lnTo>
                <a:lnTo>
                  <a:pt x="1735467" y="9131"/>
                </a:lnTo>
                <a:lnTo>
                  <a:pt x="1736991" y="7607"/>
                </a:lnTo>
                <a:lnTo>
                  <a:pt x="1736991" y="3048"/>
                </a:lnTo>
                <a:lnTo>
                  <a:pt x="1735467" y="0"/>
                </a:lnTo>
                <a:close/>
              </a:path>
              <a:path w="3060065" h="918845">
                <a:moveTo>
                  <a:pt x="1709585" y="0"/>
                </a:moveTo>
                <a:lnTo>
                  <a:pt x="1695881" y="0"/>
                </a:lnTo>
                <a:lnTo>
                  <a:pt x="1692833" y="3048"/>
                </a:lnTo>
                <a:lnTo>
                  <a:pt x="1692833" y="7607"/>
                </a:lnTo>
                <a:lnTo>
                  <a:pt x="1695881" y="9131"/>
                </a:lnTo>
                <a:lnTo>
                  <a:pt x="1709585" y="9131"/>
                </a:lnTo>
                <a:lnTo>
                  <a:pt x="1711109" y="7607"/>
                </a:lnTo>
                <a:lnTo>
                  <a:pt x="1711109" y="3048"/>
                </a:lnTo>
                <a:lnTo>
                  <a:pt x="1709585" y="0"/>
                </a:lnTo>
                <a:close/>
              </a:path>
              <a:path w="3060065" h="918845">
                <a:moveTo>
                  <a:pt x="1682178" y="0"/>
                </a:moveTo>
                <a:lnTo>
                  <a:pt x="1669999" y="0"/>
                </a:lnTo>
                <a:lnTo>
                  <a:pt x="1666963" y="3048"/>
                </a:lnTo>
                <a:lnTo>
                  <a:pt x="1666963" y="7607"/>
                </a:lnTo>
                <a:lnTo>
                  <a:pt x="1669999" y="9131"/>
                </a:lnTo>
                <a:lnTo>
                  <a:pt x="1682178" y="9131"/>
                </a:lnTo>
                <a:lnTo>
                  <a:pt x="1685226" y="7607"/>
                </a:lnTo>
                <a:lnTo>
                  <a:pt x="1685226" y="3048"/>
                </a:lnTo>
                <a:lnTo>
                  <a:pt x="1682178" y="0"/>
                </a:lnTo>
                <a:close/>
              </a:path>
              <a:path w="3060065" h="918845">
                <a:moveTo>
                  <a:pt x="1656308" y="0"/>
                </a:moveTo>
                <a:lnTo>
                  <a:pt x="1642605" y="0"/>
                </a:lnTo>
                <a:lnTo>
                  <a:pt x="1641081" y="3048"/>
                </a:lnTo>
                <a:lnTo>
                  <a:pt x="1641081" y="7607"/>
                </a:lnTo>
                <a:lnTo>
                  <a:pt x="1642605" y="9131"/>
                </a:lnTo>
                <a:lnTo>
                  <a:pt x="1656308" y="9131"/>
                </a:lnTo>
                <a:lnTo>
                  <a:pt x="1659343" y="7607"/>
                </a:lnTo>
                <a:lnTo>
                  <a:pt x="1659343" y="3048"/>
                </a:lnTo>
                <a:lnTo>
                  <a:pt x="1656308" y="0"/>
                </a:lnTo>
                <a:close/>
              </a:path>
              <a:path w="3060065" h="918845">
                <a:moveTo>
                  <a:pt x="1630426" y="0"/>
                </a:moveTo>
                <a:lnTo>
                  <a:pt x="1616722" y="0"/>
                </a:lnTo>
                <a:lnTo>
                  <a:pt x="1615198" y="3048"/>
                </a:lnTo>
                <a:lnTo>
                  <a:pt x="1615198" y="7607"/>
                </a:lnTo>
                <a:lnTo>
                  <a:pt x="1616722" y="9131"/>
                </a:lnTo>
                <a:lnTo>
                  <a:pt x="1630426" y="9131"/>
                </a:lnTo>
                <a:lnTo>
                  <a:pt x="1631950" y="7607"/>
                </a:lnTo>
                <a:lnTo>
                  <a:pt x="1631950" y="3048"/>
                </a:lnTo>
                <a:lnTo>
                  <a:pt x="1630426" y="0"/>
                </a:lnTo>
                <a:close/>
              </a:path>
              <a:path w="3060065" h="918845">
                <a:moveTo>
                  <a:pt x="1604543" y="0"/>
                </a:moveTo>
                <a:lnTo>
                  <a:pt x="1590840" y="0"/>
                </a:lnTo>
                <a:lnTo>
                  <a:pt x="1589316" y="3048"/>
                </a:lnTo>
                <a:lnTo>
                  <a:pt x="1589316" y="7607"/>
                </a:lnTo>
                <a:lnTo>
                  <a:pt x="1590840" y="9131"/>
                </a:lnTo>
                <a:lnTo>
                  <a:pt x="1604543" y="9131"/>
                </a:lnTo>
                <a:lnTo>
                  <a:pt x="1606067" y="7607"/>
                </a:lnTo>
                <a:lnTo>
                  <a:pt x="1606067" y="3048"/>
                </a:lnTo>
                <a:lnTo>
                  <a:pt x="1604543" y="0"/>
                </a:lnTo>
                <a:close/>
              </a:path>
              <a:path w="3060065" h="918845">
                <a:moveTo>
                  <a:pt x="1578660" y="0"/>
                </a:moveTo>
                <a:lnTo>
                  <a:pt x="1564957" y="0"/>
                </a:lnTo>
                <a:lnTo>
                  <a:pt x="1561922" y="3048"/>
                </a:lnTo>
                <a:lnTo>
                  <a:pt x="1561922" y="7607"/>
                </a:lnTo>
                <a:lnTo>
                  <a:pt x="1564957" y="9131"/>
                </a:lnTo>
                <a:lnTo>
                  <a:pt x="1578660" y="9131"/>
                </a:lnTo>
                <a:lnTo>
                  <a:pt x="1580184" y="7607"/>
                </a:lnTo>
                <a:lnTo>
                  <a:pt x="1580184" y="3048"/>
                </a:lnTo>
                <a:lnTo>
                  <a:pt x="1578660" y="0"/>
                </a:lnTo>
                <a:close/>
              </a:path>
              <a:path w="3060065" h="918845">
                <a:moveTo>
                  <a:pt x="1551266" y="0"/>
                </a:moveTo>
                <a:lnTo>
                  <a:pt x="1539087" y="0"/>
                </a:lnTo>
                <a:lnTo>
                  <a:pt x="1536039" y="3048"/>
                </a:lnTo>
                <a:lnTo>
                  <a:pt x="1536039" y="7607"/>
                </a:lnTo>
                <a:lnTo>
                  <a:pt x="1539087" y="9131"/>
                </a:lnTo>
                <a:lnTo>
                  <a:pt x="1551266" y="9131"/>
                </a:lnTo>
                <a:lnTo>
                  <a:pt x="1554302" y="7607"/>
                </a:lnTo>
                <a:lnTo>
                  <a:pt x="1554302" y="3048"/>
                </a:lnTo>
                <a:lnTo>
                  <a:pt x="1551266" y="0"/>
                </a:lnTo>
                <a:close/>
              </a:path>
              <a:path w="3060065" h="918845">
                <a:moveTo>
                  <a:pt x="1525384" y="0"/>
                </a:moveTo>
                <a:lnTo>
                  <a:pt x="1511681" y="0"/>
                </a:lnTo>
                <a:lnTo>
                  <a:pt x="1510157" y="3048"/>
                </a:lnTo>
                <a:lnTo>
                  <a:pt x="1510157" y="7607"/>
                </a:lnTo>
                <a:lnTo>
                  <a:pt x="1511681" y="9131"/>
                </a:lnTo>
                <a:lnTo>
                  <a:pt x="1525384" y="9131"/>
                </a:lnTo>
                <a:lnTo>
                  <a:pt x="1528432" y="7607"/>
                </a:lnTo>
                <a:lnTo>
                  <a:pt x="1528432" y="3048"/>
                </a:lnTo>
                <a:lnTo>
                  <a:pt x="1525384" y="0"/>
                </a:lnTo>
                <a:close/>
              </a:path>
              <a:path w="3060065" h="918845">
                <a:moveTo>
                  <a:pt x="1499501" y="0"/>
                </a:moveTo>
                <a:lnTo>
                  <a:pt x="1485798" y="0"/>
                </a:lnTo>
                <a:lnTo>
                  <a:pt x="1484274" y="3048"/>
                </a:lnTo>
                <a:lnTo>
                  <a:pt x="1484274" y="7607"/>
                </a:lnTo>
                <a:lnTo>
                  <a:pt x="1485798" y="9131"/>
                </a:lnTo>
                <a:lnTo>
                  <a:pt x="1499501" y="9131"/>
                </a:lnTo>
                <a:lnTo>
                  <a:pt x="1501025" y="7607"/>
                </a:lnTo>
                <a:lnTo>
                  <a:pt x="1501025" y="3048"/>
                </a:lnTo>
                <a:lnTo>
                  <a:pt x="1499501" y="0"/>
                </a:lnTo>
                <a:close/>
              </a:path>
              <a:path w="3060065" h="918845">
                <a:moveTo>
                  <a:pt x="1473619" y="0"/>
                </a:moveTo>
                <a:lnTo>
                  <a:pt x="1459915" y="0"/>
                </a:lnTo>
                <a:lnTo>
                  <a:pt x="1458404" y="3048"/>
                </a:lnTo>
                <a:lnTo>
                  <a:pt x="1458404" y="7607"/>
                </a:lnTo>
                <a:lnTo>
                  <a:pt x="1459915" y="9131"/>
                </a:lnTo>
                <a:lnTo>
                  <a:pt x="1473619" y="9131"/>
                </a:lnTo>
                <a:lnTo>
                  <a:pt x="1475143" y="7607"/>
                </a:lnTo>
                <a:lnTo>
                  <a:pt x="1475143" y="3048"/>
                </a:lnTo>
                <a:lnTo>
                  <a:pt x="1473619" y="0"/>
                </a:lnTo>
                <a:close/>
              </a:path>
              <a:path w="3060065" h="918845">
                <a:moveTo>
                  <a:pt x="1447749" y="0"/>
                </a:moveTo>
                <a:lnTo>
                  <a:pt x="1434045" y="0"/>
                </a:lnTo>
                <a:lnTo>
                  <a:pt x="1430997" y="3048"/>
                </a:lnTo>
                <a:lnTo>
                  <a:pt x="1430997" y="7607"/>
                </a:lnTo>
                <a:lnTo>
                  <a:pt x="1434045" y="9131"/>
                </a:lnTo>
                <a:lnTo>
                  <a:pt x="1447749" y="9131"/>
                </a:lnTo>
                <a:lnTo>
                  <a:pt x="1449260" y="7607"/>
                </a:lnTo>
                <a:lnTo>
                  <a:pt x="1449260" y="3048"/>
                </a:lnTo>
                <a:lnTo>
                  <a:pt x="1447749" y="0"/>
                </a:lnTo>
                <a:close/>
              </a:path>
              <a:path w="3060065" h="918845">
                <a:moveTo>
                  <a:pt x="1420342" y="0"/>
                </a:moveTo>
                <a:lnTo>
                  <a:pt x="1408163" y="0"/>
                </a:lnTo>
                <a:lnTo>
                  <a:pt x="1405115" y="3048"/>
                </a:lnTo>
                <a:lnTo>
                  <a:pt x="1405115" y="7607"/>
                </a:lnTo>
                <a:lnTo>
                  <a:pt x="1408163" y="9131"/>
                </a:lnTo>
                <a:lnTo>
                  <a:pt x="1420342" y="9131"/>
                </a:lnTo>
                <a:lnTo>
                  <a:pt x="1423390" y="7607"/>
                </a:lnTo>
                <a:lnTo>
                  <a:pt x="1423390" y="3048"/>
                </a:lnTo>
                <a:lnTo>
                  <a:pt x="1420342" y="0"/>
                </a:lnTo>
                <a:close/>
              </a:path>
              <a:path w="3060065" h="918845">
                <a:moveTo>
                  <a:pt x="1394460" y="0"/>
                </a:moveTo>
                <a:lnTo>
                  <a:pt x="1380756" y="0"/>
                </a:lnTo>
                <a:lnTo>
                  <a:pt x="1379232" y="3048"/>
                </a:lnTo>
                <a:lnTo>
                  <a:pt x="1379232" y="7607"/>
                </a:lnTo>
                <a:lnTo>
                  <a:pt x="1380756" y="9131"/>
                </a:lnTo>
                <a:lnTo>
                  <a:pt x="1394460" y="9131"/>
                </a:lnTo>
                <a:lnTo>
                  <a:pt x="1397508" y="7607"/>
                </a:lnTo>
                <a:lnTo>
                  <a:pt x="1397508" y="3048"/>
                </a:lnTo>
                <a:lnTo>
                  <a:pt x="1394460" y="0"/>
                </a:lnTo>
                <a:close/>
              </a:path>
              <a:path w="3060065" h="918845">
                <a:moveTo>
                  <a:pt x="1368577" y="0"/>
                </a:moveTo>
                <a:lnTo>
                  <a:pt x="1354886" y="0"/>
                </a:lnTo>
                <a:lnTo>
                  <a:pt x="1353362" y="3048"/>
                </a:lnTo>
                <a:lnTo>
                  <a:pt x="1353362" y="7607"/>
                </a:lnTo>
                <a:lnTo>
                  <a:pt x="1354886" y="9131"/>
                </a:lnTo>
                <a:lnTo>
                  <a:pt x="1368577" y="9131"/>
                </a:lnTo>
                <a:lnTo>
                  <a:pt x="1370101" y="7607"/>
                </a:lnTo>
                <a:lnTo>
                  <a:pt x="1370101" y="3048"/>
                </a:lnTo>
                <a:lnTo>
                  <a:pt x="1368577" y="0"/>
                </a:lnTo>
                <a:close/>
              </a:path>
              <a:path w="3060065" h="918845">
                <a:moveTo>
                  <a:pt x="1342707" y="0"/>
                </a:moveTo>
                <a:lnTo>
                  <a:pt x="1329004" y="0"/>
                </a:lnTo>
                <a:lnTo>
                  <a:pt x="1327480" y="3048"/>
                </a:lnTo>
                <a:lnTo>
                  <a:pt x="1327480" y="7607"/>
                </a:lnTo>
                <a:lnTo>
                  <a:pt x="1329004" y="9131"/>
                </a:lnTo>
                <a:lnTo>
                  <a:pt x="1342707" y="9131"/>
                </a:lnTo>
                <a:lnTo>
                  <a:pt x="1344218" y="7607"/>
                </a:lnTo>
                <a:lnTo>
                  <a:pt x="1344218" y="3048"/>
                </a:lnTo>
                <a:lnTo>
                  <a:pt x="1342707" y="0"/>
                </a:lnTo>
                <a:close/>
              </a:path>
              <a:path w="3060065" h="918845">
                <a:moveTo>
                  <a:pt x="1316824" y="0"/>
                </a:moveTo>
                <a:lnTo>
                  <a:pt x="1303121" y="0"/>
                </a:lnTo>
                <a:lnTo>
                  <a:pt x="1300073" y="3048"/>
                </a:lnTo>
                <a:lnTo>
                  <a:pt x="1300073" y="7607"/>
                </a:lnTo>
                <a:lnTo>
                  <a:pt x="1303121" y="9131"/>
                </a:lnTo>
                <a:lnTo>
                  <a:pt x="1316824" y="9131"/>
                </a:lnTo>
                <a:lnTo>
                  <a:pt x="1318348" y="7607"/>
                </a:lnTo>
                <a:lnTo>
                  <a:pt x="1318348" y="3048"/>
                </a:lnTo>
                <a:lnTo>
                  <a:pt x="1316824" y="0"/>
                </a:lnTo>
                <a:close/>
              </a:path>
              <a:path w="3060065" h="918845">
                <a:moveTo>
                  <a:pt x="1289418" y="0"/>
                </a:moveTo>
                <a:lnTo>
                  <a:pt x="1277239" y="0"/>
                </a:lnTo>
                <a:lnTo>
                  <a:pt x="1274203" y="3048"/>
                </a:lnTo>
                <a:lnTo>
                  <a:pt x="1274203" y="7607"/>
                </a:lnTo>
                <a:lnTo>
                  <a:pt x="1277239" y="9131"/>
                </a:lnTo>
                <a:lnTo>
                  <a:pt x="1289418" y="9131"/>
                </a:lnTo>
                <a:lnTo>
                  <a:pt x="1292466" y="7607"/>
                </a:lnTo>
                <a:lnTo>
                  <a:pt x="1292466" y="3048"/>
                </a:lnTo>
                <a:lnTo>
                  <a:pt x="1289418" y="0"/>
                </a:lnTo>
                <a:close/>
              </a:path>
              <a:path w="3060065" h="918845">
                <a:moveTo>
                  <a:pt x="1263535" y="0"/>
                </a:moveTo>
                <a:lnTo>
                  <a:pt x="1249845" y="0"/>
                </a:lnTo>
                <a:lnTo>
                  <a:pt x="1248321" y="3048"/>
                </a:lnTo>
                <a:lnTo>
                  <a:pt x="1248321" y="7607"/>
                </a:lnTo>
                <a:lnTo>
                  <a:pt x="1249845" y="9131"/>
                </a:lnTo>
                <a:lnTo>
                  <a:pt x="1263535" y="9131"/>
                </a:lnTo>
                <a:lnTo>
                  <a:pt x="1266583" y="7607"/>
                </a:lnTo>
                <a:lnTo>
                  <a:pt x="1266583" y="3048"/>
                </a:lnTo>
                <a:lnTo>
                  <a:pt x="1263535" y="0"/>
                </a:lnTo>
                <a:close/>
              </a:path>
              <a:path w="3060065" h="918845">
                <a:moveTo>
                  <a:pt x="1237665" y="0"/>
                </a:moveTo>
                <a:lnTo>
                  <a:pt x="1223962" y="0"/>
                </a:lnTo>
                <a:lnTo>
                  <a:pt x="1222438" y="3048"/>
                </a:lnTo>
                <a:lnTo>
                  <a:pt x="1222438" y="7607"/>
                </a:lnTo>
                <a:lnTo>
                  <a:pt x="1223962" y="9131"/>
                </a:lnTo>
                <a:lnTo>
                  <a:pt x="1237665" y="9131"/>
                </a:lnTo>
                <a:lnTo>
                  <a:pt x="1239189" y="7607"/>
                </a:lnTo>
                <a:lnTo>
                  <a:pt x="1239189" y="3048"/>
                </a:lnTo>
                <a:lnTo>
                  <a:pt x="1237665" y="0"/>
                </a:lnTo>
                <a:close/>
              </a:path>
              <a:path w="3060065" h="918845">
                <a:moveTo>
                  <a:pt x="1211783" y="0"/>
                </a:moveTo>
                <a:lnTo>
                  <a:pt x="1198079" y="0"/>
                </a:lnTo>
                <a:lnTo>
                  <a:pt x="1196555" y="3048"/>
                </a:lnTo>
                <a:lnTo>
                  <a:pt x="1196555" y="7607"/>
                </a:lnTo>
                <a:lnTo>
                  <a:pt x="1198079" y="9131"/>
                </a:lnTo>
                <a:lnTo>
                  <a:pt x="1211783" y="9131"/>
                </a:lnTo>
                <a:lnTo>
                  <a:pt x="1213307" y="7607"/>
                </a:lnTo>
                <a:lnTo>
                  <a:pt x="1213307" y="3048"/>
                </a:lnTo>
                <a:lnTo>
                  <a:pt x="1211783" y="0"/>
                </a:lnTo>
                <a:close/>
              </a:path>
              <a:path w="3060065" h="918845">
                <a:moveTo>
                  <a:pt x="1185900" y="0"/>
                </a:moveTo>
                <a:lnTo>
                  <a:pt x="1172197" y="0"/>
                </a:lnTo>
                <a:lnTo>
                  <a:pt x="1169162" y="3048"/>
                </a:lnTo>
                <a:lnTo>
                  <a:pt x="1169162" y="7607"/>
                </a:lnTo>
                <a:lnTo>
                  <a:pt x="1172197" y="9131"/>
                </a:lnTo>
                <a:lnTo>
                  <a:pt x="1185900" y="9131"/>
                </a:lnTo>
                <a:lnTo>
                  <a:pt x="1187424" y="7607"/>
                </a:lnTo>
                <a:lnTo>
                  <a:pt x="1187424" y="3048"/>
                </a:lnTo>
                <a:lnTo>
                  <a:pt x="1185900" y="0"/>
                </a:lnTo>
                <a:close/>
              </a:path>
              <a:path w="3060065" h="918845">
                <a:moveTo>
                  <a:pt x="1158494" y="0"/>
                </a:moveTo>
                <a:lnTo>
                  <a:pt x="1146327" y="0"/>
                </a:lnTo>
                <a:lnTo>
                  <a:pt x="1143279" y="3048"/>
                </a:lnTo>
                <a:lnTo>
                  <a:pt x="1143279" y="7607"/>
                </a:lnTo>
                <a:lnTo>
                  <a:pt x="1146327" y="9131"/>
                </a:lnTo>
                <a:lnTo>
                  <a:pt x="1158494" y="9131"/>
                </a:lnTo>
                <a:lnTo>
                  <a:pt x="1161542" y="7607"/>
                </a:lnTo>
                <a:lnTo>
                  <a:pt x="1161542" y="3048"/>
                </a:lnTo>
                <a:lnTo>
                  <a:pt x="1158494" y="0"/>
                </a:lnTo>
                <a:close/>
              </a:path>
              <a:path w="3060065" h="918845">
                <a:moveTo>
                  <a:pt x="1132624" y="0"/>
                </a:moveTo>
                <a:lnTo>
                  <a:pt x="1118920" y="0"/>
                </a:lnTo>
                <a:lnTo>
                  <a:pt x="1117396" y="3048"/>
                </a:lnTo>
                <a:lnTo>
                  <a:pt x="1117396" y="7607"/>
                </a:lnTo>
                <a:lnTo>
                  <a:pt x="1118920" y="9131"/>
                </a:lnTo>
                <a:lnTo>
                  <a:pt x="1132624" y="9131"/>
                </a:lnTo>
                <a:lnTo>
                  <a:pt x="1135659" y="7607"/>
                </a:lnTo>
                <a:lnTo>
                  <a:pt x="1135659" y="3048"/>
                </a:lnTo>
                <a:lnTo>
                  <a:pt x="1132624" y="0"/>
                </a:lnTo>
                <a:close/>
              </a:path>
              <a:path w="3060065" h="918845">
                <a:moveTo>
                  <a:pt x="1106741" y="0"/>
                </a:moveTo>
                <a:lnTo>
                  <a:pt x="1093038" y="0"/>
                </a:lnTo>
                <a:lnTo>
                  <a:pt x="1091514" y="3048"/>
                </a:lnTo>
                <a:lnTo>
                  <a:pt x="1091514" y="7607"/>
                </a:lnTo>
                <a:lnTo>
                  <a:pt x="1093038" y="9131"/>
                </a:lnTo>
                <a:lnTo>
                  <a:pt x="1106741" y="9131"/>
                </a:lnTo>
                <a:lnTo>
                  <a:pt x="1108265" y="7607"/>
                </a:lnTo>
                <a:lnTo>
                  <a:pt x="1108265" y="3048"/>
                </a:lnTo>
                <a:lnTo>
                  <a:pt x="1106741" y="0"/>
                </a:lnTo>
                <a:close/>
              </a:path>
              <a:path w="3060065" h="918845">
                <a:moveTo>
                  <a:pt x="1080858" y="0"/>
                </a:moveTo>
                <a:lnTo>
                  <a:pt x="1067155" y="0"/>
                </a:lnTo>
                <a:lnTo>
                  <a:pt x="1065631" y="3048"/>
                </a:lnTo>
                <a:lnTo>
                  <a:pt x="1065631" y="7607"/>
                </a:lnTo>
                <a:lnTo>
                  <a:pt x="1067155" y="9131"/>
                </a:lnTo>
                <a:lnTo>
                  <a:pt x="1080858" y="9131"/>
                </a:lnTo>
                <a:lnTo>
                  <a:pt x="1082382" y="7607"/>
                </a:lnTo>
                <a:lnTo>
                  <a:pt x="1082382" y="3048"/>
                </a:lnTo>
                <a:lnTo>
                  <a:pt x="1080858" y="0"/>
                </a:lnTo>
                <a:close/>
              </a:path>
              <a:path w="3060065" h="918845">
                <a:moveTo>
                  <a:pt x="1054976" y="0"/>
                </a:moveTo>
                <a:lnTo>
                  <a:pt x="1041285" y="0"/>
                </a:lnTo>
                <a:lnTo>
                  <a:pt x="1038237" y="3048"/>
                </a:lnTo>
                <a:lnTo>
                  <a:pt x="1038237" y="7607"/>
                </a:lnTo>
                <a:lnTo>
                  <a:pt x="1041285" y="9131"/>
                </a:lnTo>
                <a:lnTo>
                  <a:pt x="1054976" y="9131"/>
                </a:lnTo>
                <a:lnTo>
                  <a:pt x="1056500" y="7607"/>
                </a:lnTo>
                <a:lnTo>
                  <a:pt x="1056500" y="3048"/>
                </a:lnTo>
                <a:lnTo>
                  <a:pt x="1054976" y="0"/>
                </a:lnTo>
                <a:close/>
              </a:path>
              <a:path w="3060065" h="918845">
                <a:moveTo>
                  <a:pt x="1027582" y="0"/>
                </a:moveTo>
                <a:lnTo>
                  <a:pt x="1015403" y="0"/>
                </a:lnTo>
                <a:lnTo>
                  <a:pt x="1012355" y="3048"/>
                </a:lnTo>
                <a:lnTo>
                  <a:pt x="1012355" y="7607"/>
                </a:lnTo>
                <a:lnTo>
                  <a:pt x="1015403" y="9131"/>
                </a:lnTo>
                <a:lnTo>
                  <a:pt x="1027582" y="9131"/>
                </a:lnTo>
                <a:lnTo>
                  <a:pt x="1030630" y="7607"/>
                </a:lnTo>
                <a:lnTo>
                  <a:pt x="1030630" y="3048"/>
                </a:lnTo>
                <a:lnTo>
                  <a:pt x="1027582" y="0"/>
                </a:lnTo>
                <a:close/>
              </a:path>
              <a:path w="3060065" h="918845">
                <a:moveTo>
                  <a:pt x="1001699" y="0"/>
                </a:moveTo>
                <a:lnTo>
                  <a:pt x="987996" y="0"/>
                </a:lnTo>
                <a:lnTo>
                  <a:pt x="986472" y="3048"/>
                </a:lnTo>
                <a:lnTo>
                  <a:pt x="986472" y="7607"/>
                </a:lnTo>
                <a:lnTo>
                  <a:pt x="987996" y="9131"/>
                </a:lnTo>
                <a:lnTo>
                  <a:pt x="1001699" y="9131"/>
                </a:lnTo>
                <a:lnTo>
                  <a:pt x="1004747" y="7607"/>
                </a:lnTo>
                <a:lnTo>
                  <a:pt x="1004747" y="3048"/>
                </a:lnTo>
                <a:lnTo>
                  <a:pt x="1001699" y="0"/>
                </a:lnTo>
                <a:close/>
              </a:path>
              <a:path w="3060065" h="918845">
                <a:moveTo>
                  <a:pt x="975817" y="0"/>
                </a:moveTo>
                <a:lnTo>
                  <a:pt x="962113" y="0"/>
                </a:lnTo>
                <a:lnTo>
                  <a:pt x="960602" y="3048"/>
                </a:lnTo>
                <a:lnTo>
                  <a:pt x="960602" y="7607"/>
                </a:lnTo>
                <a:lnTo>
                  <a:pt x="962113" y="9131"/>
                </a:lnTo>
                <a:lnTo>
                  <a:pt x="975817" y="9131"/>
                </a:lnTo>
                <a:lnTo>
                  <a:pt x="977341" y="7607"/>
                </a:lnTo>
                <a:lnTo>
                  <a:pt x="977341" y="3048"/>
                </a:lnTo>
                <a:lnTo>
                  <a:pt x="975817" y="0"/>
                </a:lnTo>
                <a:close/>
              </a:path>
              <a:path w="3060065" h="918845">
                <a:moveTo>
                  <a:pt x="949934" y="0"/>
                </a:moveTo>
                <a:lnTo>
                  <a:pt x="936244" y="0"/>
                </a:lnTo>
                <a:lnTo>
                  <a:pt x="934720" y="3048"/>
                </a:lnTo>
                <a:lnTo>
                  <a:pt x="934720" y="7607"/>
                </a:lnTo>
                <a:lnTo>
                  <a:pt x="936244" y="9131"/>
                </a:lnTo>
                <a:lnTo>
                  <a:pt x="949934" y="9131"/>
                </a:lnTo>
                <a:lnTo>
                  <a:pt x="951458" y="7607"/>
                </a:lnTo>
                <a:lnTo>
                  <a:pt x="951458" y="3048"/>
                </a:lnTo>
                <a:lnTo>
                  <a:pt x="949934" y="0"/>
                </a:lnTo>
                <a:close/>
              </a:path>
              <a:path w="3060065" h="918845">
                <a:moveTo>
                  <a:pt x="924064" y="0"/>
                </a:moveTo>
                <a:lnTo>
                  <a:pt x="910361" y="0"/>
                </a:lnTo>
                <a:lnTo>
                  <a:pt x="907313" y="3048"/>
                </a:lnTo>
                <a:lnTo>
                  <a:pt x="907313" y="7607"/>
                </a:lnTo>
                <a:lnTo>
                  <a:pt x="910361" y="9131"/>
                </a:lnTo>
                <a:lnTo>
                  <a:pt x="924064" y="9131"/>
                </a:lnTo>
                <a:lnTo>
                  <a:pt x="925588" y="7607"/>
                </a:lnTo>
                <a:lnTo>
                  <a:pt x="925588" y="3048"/>
                </a:lnTo>
                <a:lnTo>
                  <a:pt x="924064" y="0"/>
                </a:lnTo>
                <a:close/>
              </a:path>
              <a:path w="3060065" h="918845">
                <a:moveTo>
                  <a:pt x="896658" y="0"/>
                </a:moveTo>
                <a:lnTo>
                  <a:pt x="884478" y="0"/>
                </a:lnTo>
                <a:lnTo>
                  <a:pt x="881430" y="3048"/>
                </a:lnTo>
                <a:lnTo>
                  <a:pt x="881430" y="7607"/>
                </a:lnTo>
                <a:lnTo>
                  <a:pt x="884478" y="9131"/>
                </a:lnTo>
                <a:lnTo>
                  <a:pt x="896658" y="9131"/>
                </a:lnTo>
                <a:lnTo>
                  <a:pt x="899706" y="7607"/>
                </a:lnTo>
                <a:lnTo>
                  <a:pt x="899706" y="3048"/>
                </a:lnTo>
                <a:lnTo>
                  <a:pt x="896658" y="0"/>
                </a:lnTo>
                <a:close/>
              </a:path>
              <a:path w="3060065" h="918845">
                <a:moveTo>
                  <a:pt x="870775" y="0"/>
                </a:moveTo>
                <a:lnTo>
                  <a:pt x="857072" y="0"/>
                </a:lnTo>
                <a:lnTo>
                  <a:pt x="855560" y="3048"/>
                </a:lnTo>
                <a:lnTo>
                  <a:pt x="855560" y="7607"/>
                </a:lnTo>
                <a:lnTo>
                  <a:pt x="857072" y="9131"/>
                </a:lnTo>
                <a:lnTo>
                  <a:pt x="870775" y="9131"/>
                </a:lnTo>
                <a:lnTo>
                  <a:pt x="873823" y="7607"/>
                </a:lnTo>
                <a:lnTo>
                  <a:pt x="873823" y="3048"/>
                </a:lnTo>
                <a:lnTo>
                  <a:pt x="870775" y="0"/>
                </a:lnTo>
                <a:close/>
              </a:path>
              <a:path w="3060065" h="918845">
                <a:moveTo>
                  <a:pt x="844892" y="0"/>
                </a:moveTo>
                <a:lnTo>
                  <a:pt x="831202" y="0"/>
                </a:lnTo>
                <a:lnTo>
                  <a:pt x="829678" y="3048"/>
                </a:lnTo>
                <a:lnTo>
                  <a:pt x="829678" y="7607"/>
                </a:lnTo>
                <a:lnTo>
                  <a:pt x="831202" y="9131"/>
                </a:lnTo>
                <a:lnTo>
                  <a:pt x="844892" y="9131"/>
                </a:lnTo>
                <a:lnTo>
                  <a:pt x="846416" y="7607"/>
                </a:lnTo>
                <a:lnTo>
                  <a:pt x="846416" y="3048"/>
                </a:lnTo>
                <a:lnTo>
                  <a:pt x="844892" y="0"/>
                </a:lnTo>
                <a:close/>
              </a:path>
              <a:path w="3060065" h="918845">
                <a:moveTo>
                  <a:pt x="819023" y="0"/>
                </a:moveTo>
                <a:lnTo>
                  <a:pt x="805319" y="0"/>
                </a:lnTo>
                <a:lnTo>
                  <a:pt x="803795" y="3048"/>
                </a:lnTo>
                <a:lnTo>
                  <a:pt x="803795" y="7607"/>
                </a:lnTo>
                <a:lnTo>
                  <a:pt x="805319" y="9131"/>
                </a:lnTo>
                <a:lnTo>
                  <a:pt x="819023" y="9131"/>
                </a:lnTo>
                <a:lnTo>
                  <a:pt x="820547" y="7607"/>
                </a:lnTo>
                <a:lnTo>
                  <a:pt x="820547" y="3048"/>
                </a:lnTo>
                <a:lnTo>
                  <a:pt x="819023" y="0"/>
                </a:lnTo>
                <a:close/>
              </a:path>
              <a:path w="3060065" h="918845">
                <a:moveTo>
                  <a:pt x="793140" y="0"/>
                </a:moveTo>
                <a:lnTo>
                  <a:pt x="779437" y="0"/>
                </a:lnTo>
                <a:lnTo>
                  <a:pt x="776389" y="3048"/>
                </a:lnTo>
                <a:lnTo>
                  <a:pt x="776389" y="7607"/>
                </a:lnTo>
                <a:lnTo>
                  <a:pt x="779437" y="9131"/>
                </a:lnTo>
                <a:lnTo>
                  <a:pt x="793140" y="9131"/>
                </a:lnTo>
                <a:lnTo>
                  <a:pt x="794664" y="7607"/>
                </a:lnTo>
                <a:lnTo>
                  <a:pt x="794664" y="3048"/>
                </a:lnTo>
                <a:lnTo>
                  <a:pt x="793140" y="0"/>
                </a:lnTo>
                <a:close/>
              </a:path>
              <a:path w="3060065" h="918845">
                <a:moveTo>
                  <a:pt x="765733" y="0"/>
                </a:moveTo>
                <a:lnTo>
                  <a:pt x="753554" y="0"/>
                </a:lnTo>
                <a:lnTo>
                  <a:pt x="750519" y="3048"/>
                </a:lnTo>
                <a:lnTo>
                  <a:pt x="750519" y="7607"/>
                </a:lnTo>
                <a:lnTo>
                  <a:pt x="753554" y="9131"/>
                </a:lnTo>
                <a:lnTo>
                  <a:pt x="765733" y="9131"/>
                </a:lnTo>
                <a:lnTo>
                  <a:pt x="768781" y="7607"/>
                </a:lnTo>
                <a:lnTo>
                  <a:pt x="768781" y="3048"/>
                </a:lnTo>
                <a:lnTo>
                  <a:pt x="765733" y="0"/>
                </a:lnTo>
                <a:close/>
              </a:path>
              <a:path w="3060065" h="918845">
                <a:moveTo>
                  <a:pt x="739863" y="0"/>
                </a:moveTo>
                <a:lnTo>
                  <a:pt x="726160" y="0"/>
                </a:lnTo>
                <a:lnTo>
                  <a:pt x="724636" y="3048"/>
                </a:lnTo>
                <a:lnTo>
                  <a:pt x="724636" y="7607"/>
                </a:lnTo>
                <a:lnTo>
                  <a:pt x="726160" y="9131"/>
                </a:lnTo>
                <a:lnTo>
                  <a:pt x="739863" y="9131"/>
                </a:lnTo>
                <a:lnTo>
                  <a:pt x="742899" y="7607"/>
                </a:lnTo>
                <a:lnTo>
                  <a:pt x="742899" y="3048"/>
                </a:lnTo>
                <a:lnTo>
                  <a:pt x="739863" y="0"/>
                </a:lnTo>
                <a:close/>
              </a:path>
              <a:path w="3060065" h="918845">
                <a:moveTo>
                  <a:pt x="713981" y="0"/>
                </a:moveTo>
                <a:lnTo>
                  <a:pt x="700278" y="0"/>
                </a:lnTo>
                <a:lnTo>
                  <a:pt x="698754" y="3048"/>
                </a:lnTo>
                <a:lnTo>
                  <a:pt x="698754" y="7607"/>
                </a:lnTo>
                <a:lnTo>
                  <a:pt x="700278" y="9131"/>
                </a:lnTo>
                <a:lnTo>
                  <a:pt x="713981" y="9131"/>
                </a:lnTo>
                <a:lnTo>
                  <a:pt x="715505" y="7607"/>
                </a:lnTo>
                <a:lnTo>
                  <a:pt x="715505" y="3048"/>
                </a:lnTo>
                <a:lnTo>
                  <a:pt x="713981" y="0"/>
                </a:lnTo>
                <a:close/>
              </a:path>
              <a:path w="3060065" h="918845">
                <a:moveTo>
                  <a:pt x="688098" y="0"/>
                </a:moveTo>
                <a:lnTo>
                  <a:pt x="674395" y="0"/>
                </a:lnTo>
                <a:lnTo>
                  <a:pt x="672871" y="3048"/>
                </a:lnTo>
                <a:lnTo>
                  <a:pt x="672871" y="7607"/>
                </a:lnTo>
                <a:lnTo>
                  <a:pt x="674395" y="9131"/>
                </a:lnTo>
                <a:lnTo>
                  <a:pt x="688098" y="9131"/>
                </a:lnTo>
                <a:lnTo>
                  <a:pt x="689622" y="7607"/>
                </a:lnTo>
                <a:lnTo>
                  <a:pt x="689622" y="3048"/>
                </a:lnTo>
                <a:lnTo>
                  <a:pt x="688098" y="0"/>
                </a:lnTo>
                <a:close/>
              </a:path>
              <a:path w="3060065" h="918845">
                <a:moveTo>
                  <a:pt x="662216" y="0"/>
                </a:moveTo>
                <a:lnTo>
                  <a:pt x="648512" y="0"/>
                </a:lnTo>
                <a:lnTo>
                  <a:pt x="645477" y="3048"/>
                </a:lnTo>
                <a:lnTo>
                  <a:pt x="645477" y="7607"/>
                </a:lnTo>
                <a:lnTo>
                  <a:pt x="648512" y="9131"/>
                </a:lnTo>
                <a:lnTo>
                  <a:pt x="662216" y="9131"/>
                </a:lnTo>
                <a:lnTo>
                  <a:pt x="663740" y="7607"/>
                </a:lnTo>
                <a:lnTo>
                  <a:pt x="663740" y="3048"/>
                </a:lnTo>
                <a:lnTo>
                  <a:pt x="662216" y="0"/>
                </a:lnTo>
                <a:close/>
              </a:path>
              <a:path w="3060065" h="918845">
                <a:moveTo>
                  <a:pt x="634822" y="0"/>
                </a:moveTo>
                <a:lnTo>
                  <a:pt x="622642" y="0"/>
                </a:lnTo>
                <a:lnTo>
                  <a:pt x="619594" y="3048"/>
                </a:lnTo>
                <a:lnTo>
                  <a:pt x="619594" y="7607"/>
                </a:lnTo>
                <a:lnTo>
                  <a:pt x="622642" y="9131"/>
                </a:lnTo>
                <a:lnTo>
                  <a:pt x="634822" y="9131"/>
                </a:lnTo>
                <a:lnTo>
                  <a:pt x="637857" y="7607"/>
                </a:lnTo>
                <a:lnTo>
                  <a:pt x="637857" y="3048"/>
                </a:lnTo>
                <a:lnTo>
                  <a:pt x="634822" y="0"/>
                </a:lnTo>
                <a:close/>
              </a:path>
              <a:path w="3060065" h="918845">
                <a:moveTo>
                  <a:pt x="608939" y="0"/>
                </a:moveTo>
                <a:lnTo>
                  <a:pt x="595236" y="0"/>
                </a:lnTo>
                <a:lnTo>
                  <a:pt x="593712" y="3048"/>
                </a:lnTo>
                <a:lnTo>
                  <a:pt x="593712" y="7607"/>
                </a:lnTo>
                <a:lnTo>
                  <a:pt x="595236" y="9131"/>
                </a:lnTo>
                <a:lnTo>
                  <a:pt x="608939" y="9131"/>
                </a:lnTo>
                <a:lnTo>
                  <a:pt x="611987" y="7607"/>
                </a:lnTo>
                <a:lnTo>
                  <a:pt x="611987" y="3048"/>
                </a:lnTo>
                <a:lnTo>
                  <a:pt x="608939" y="0"/>
                </a:lnTo>
                <a:close/>
              </a:path>
              <a:path w="3060065" h="918845">
                <a:moveTo>
                  <a:pt x="583057" y="0"/>
                </a:moveTo>
                <a:lnTo>
                  <a:pt x="569353" y="0"/>
                </a:lnTo>
                <a:lnTo>
                  <a:pt x="567829" y="3048"/>
                </a:lnTo>
                <a:lnTo>
                  <a:pt x="567829" y="7607"/>
                </a:lnTo>
                <a:lnTo>
                  <a:pt x="569353" y="9131"/>
                </a:lnTo>
                <a:lnTo>
                  <a:pt x="583057" y="9131"/>
                </a:lnTo>
                <a:lnTo>
                  <a:pt x="584581" y="7607"/>
                </a:lnTo>
                <a:lnTo>
                  <a:pt x="584581" y="3048"/>
                </a:lnTo>
                <a:lnTo>
                  <a:pt x="583057" y="0"/>
                </a:lnTo>
                <a:close/>
              </a:path>
              <a:path w="3060065" h="918845">
                <a:moveTo>
                  <a:pt x="557174" y="0"/>
                </a:moveTo>
                <a:lnTo>
                  <a:pt x="543471" y="0"/>
                </a:lnTo>
                <a:lnTo>
                  <a:pt x="541959" y="3048"/>
                </a:lnTo>
                <a:lnTo>
                  <a:pt x="541959" y="7607"/>
                </a:lnTo>
                <a:lnTo>
                  <a:pt x="543471" y="9131"/>
                </a:lnTo>
                <a:lnTo>
                  <a:pt x="557174" y="9131"/>
                </a:lnTo>
                <a:lnTo>
                  <a:pt x="558698" y="7607"/>
                </a:lnTo>
                <a:lnTo>
                  <a:pt x="558698" y="3048"/>
                </a:lnTo>
                <a:lnTo>
                  <a:pt x="557174" y="0"/>
                </a:lnTo>
                <a:close/>
              </a:path>
              <a:path w="3060065" h="918845">
                <a:moveTo>
                  <a:pt x="531291" y="0"/>
                </a:moveTo>
                <a:lnTo>
                  <a:pt x="517601" y="0"/>
                </a:lnTo>
                <a:lnTo>
                  <a:pt x="514553" y="3048"/>
                </a:lnTo>
                <a:lnTo>
                  <a:pt x="514553" y="7607"/>
                </a:lnTo>
                <a:lnTo>
                  <a:pt x="517601" y="9131"/>
                </a:lnTo>
                <a:lnTo>
                  <a:pt x="531291" y="9131"/>
                </a:lnTo>
                <a:lnTo>
                  <a:pt x="532815" y="7607"/>
                </a:lnTo>
                <a:lnTo>
                  <a:pt x="532815" y="3048"/>
                </a:lnTo>
                <a:lnTo>
                  <a:pt x="531291" y="0"/>
                </a:lnTo>
                <a:close/>
              </a:path>
              <a:path w="3060065" h="918845">
                <a:moveTo>
                  <a:pt x="503897" y="0"/>
                </a:moveTo>
                <a:lnTo>
                  <a:pt x="491718" y="0"/>
                </a:lnTo>
                <a:lnTo>
                  <a:pt x="488670" y="3048"/>
                </a:lnTo>
                <a:lnTo>
                  <a:pt x="488670" y="7607"/>
                </a:lnTo>
                <a:lnTo>
                  <a:pt x="491718" y="9131"/>
                </a:lnTo>
                <a:lnTo>
                  <a:pt x="503897" y="9131"/>
                </a:lnTo>
                <a:lnTo>
                  <a:pt x="506945" y="7607"/>
                </a:lnTo>
                <a:lnTo>
                  <a:pt x="506945" y="3048"/>
                </a:lnTo>
                <a:lnTo>
                  <a:pt x="503897" y="0"/>
                </a:lnTo>
                <a:close/>
              </a:path>
              <a:path w="3060065" h="918845">
                <a:moveTo>
                  <a:pt x="478015" y="0"/>
                </a:moveTo>
                <a:lnTo>
                  <a:pt x="464312" y="0"/>
                </a:lnTo>
                <a:lnTo>
                  <a:pt x="462788" y="3048"/>
                </a:lnTo>
                <a:lnTo>
                  <a:pt x="462788" y="7607"/>
                </a:lnTo>
                <a:lnTo>
                  <a:pt x="464312" y="9131"/>
                </a:lnTo>
                <a:lnTo>
                  <a:pt x="478015" y="9131"/>
                </a:lnTo>
                <a:lnTo>
                  <a:pt x="481063" y="7607"/>
                </a:lnTo>
                <a:lnTo>
                  <a:pt x="481063" y="3048"/>
                </a:lnTo>
                <a:lnTo>
                  <a:pt x="478015" y="0"/>
                </a:lnTo>
                <a:close/>
              </a:path>
              <a:path w="3060065" h="918845">
                <a:moveTo>
                  <a:pt x="452132" y="0"/>
                </a:moveTo>
                <a:lnTo>
                  <a:pt x="438442" y="0"/>
                </a:lnTo>
                <a:lnTo>
                  <a:pt x="436918" y="3048"/>
                </a:lnTo>
                <a:lnTo>
                  <a:pt x="436918" y="7607"/>
                </a:lnTo>
                <a:lnTo>
                  <a:pt x="438442" y="9131"/>
                </a:lnTo>
                <a:lnTo>
                  <a:pt x="452132" y="9131"/>
                </a:lnTo>
                <a:lnTo>
                  <a:pt x="453656" y="7607"/>
                </a:lnTo>
                <a:lnTo>
                  <a:pt x="453656" y="3048"/>
                </a:lnTo>
                <a:lnTo>
                  <a:pt x="452132" y="0"/>
                </a:lnTo>
                <a:close/>
              </a:path>
              <a:path w="3060065" h="918845">
                <a:moveTo>
                  <a:pt x="426262" y="0"/>
                </a:moveTo>
                <a:lnTo>
                  <a:pt x="412559" y="0"/>
                </a:lnTo>
                <a:lnTo>
                  <a:pt x="411035" y="3048"/>
                </a:lnTo>
                <a:lnTo>
                  <a:pt x="411035" y="7607"/>
                </a:lnTo>
                <a:lnTo>
                  <a:pt x="412559" y="9131"/>
                </a:lnTo>
                <a:lnTo>
                  <a:pt x="426262" y="9131"/>
                </a:lnTo>
                <a:lnTo>
                  <a:pt x="427774" y="7607"/>
                </a:lnTo>
                <a:lnTo>
                  <a:pt x="427774" y="3048"/>
                </a:lnTo>
                <a:lnTo>
                  <a:pt x="426262" y="0"/>
                </a:lnTo>
                <a:close/>
              </a:path>
              <a:path w="3060065" h="918845">
                <a:moveTo>
                  <a:pt x="400380" y="0"/>
                </a:moveTo>
                <a:lnTo>
                  <a:pt x="386676" y="0"/>
                </a:lnTo>
                <a:lnTo>
                  <a:pt x="383628" y="3048"/>
                </a:lnTo>
                <a:lnTo>
                  <a:pt x="383628" y="7607"/>
                </a:lnTo>
                <a:lnTo>
                  <a:pt x="386676" y="9131"/>
                </a:lnTo>
                <a:lnTo>
                  <a:pt x="400380" y="9131"/>
                </a:lnTo>
                <a:lnTo>
                  <a:pt x="401904" y="7607"/>
                </a:lnTo>
                <a:lnTo>
                  <a:pt x="401904" y="3048"/>
                </a:lnTo>
                <a:lnTo>
                  <a:pt x="400380" y="0"/>
                </a:lnTo>
                <a:close/>
              </a:path>
              <a:path w="3060065" h="918845">
                <a:moveTo>
                  <a:pt x="372973" y="0"/>
                </a:moveTo>
                <a:lnTo>
                  <a:pt x="360794" y="0"/>
                </a:lnTo>
                <a:lnTo>
                  <a:pt x="357746" y="3048"/>
                </a:lnTo>
                <a:lnTo>
                  <a:pt x="357746" y="7607"/>
                </a:lnTo>
                <a:lnTo>
                  <a:pt x="360794" y="9131"/>
                </a:lnTo>
                <a:lnTo>
                  <a:pt x="372973" y="9131"/>
                </a:lnTo>
                <a:lnTo>
                  <a:pt x="376021" y="7607"/>
                </a:lnTo>
                <a:lnTo>
                  <a:pt x="376021" y="3048"/>
                </a:lnTo>
                <a:lnTo>
                  <a:pt x="372973" y="0"/>
                </a:lnTo>
                <a:close/>
              </a:path>
              <a:path w="3060065" h="918845">
                <a:moveTo>
                  <a:pt x="347091" y="0"/>
                </a:moveTo>
                <a:lnTo>
                  <a:pt x="333400" y="0"/>
                </a:lnTo>
                <a:lnTo>
                  <a:pt x="331876" y="3048"/>
                </a:lnTo>
                <a:lnTo>
                  <a:pt x="331876" y="7607"/>
                </a:lnTo>
                <a:lnTo>
                  <a:pt x="333400" y="9131"/>
                </a:lnTo>
                <a:lnTo>
                  <a:pt x="347091" y="9131"/>
                </a:lnTo>
                <a:lnTo>
                  <a:pt x="350139" y="7607"/>
                </a:lnTo>
                <a:lnTo>
                  <a:pt x="350139" y="3048"/>
                </a:lnTo>
                <a:lnTo>
                  <a:pt x="347091" y="0"/>
                </a:lnTo>
                <a:close/>
              </a:path>
              <a:path w="3060065" h="918845">
                <a:moveTo>
                  <a:pt x="321221" y="0"/>
                </a:moveTo>
                <a:lnTo>
                  <a:pt x="307517" y="0"/>
                </a:lnTo>
                <a:lnTo>
                  <a:pt x="305993" y="3048"/>
                </a:lnTo>
                <a:lnTo>
                  <a:pt x="305993" y="7607"/>
                </a:lnTo>
                <a:lnTo>
                  <a:pt x="307517" y="9131"/>
                </a:lnTo>
                <a:lnTo>
                  <a:pt x="321221" y="9131"/>
                </a:lnTo>
                <a:lnTo>
                  <a:pt x="322732" y="7607"/>
                </a:lnTo>
                <a:lnTo>
                  <a:pt x="322732" y="3048"/>
                </a:lnTo>
                <a:lnTo>
                  <a:pt x="321221" y="0"/>
                </a:lnTo>
                <a:close/>
              </a:path>
              <a:path w="3060065" h="918845">
                <a:moveTo>
                  <a:pt x="295338" y="0"/>
                </a:moveTo>
                <a:lnTo>
                  <a:pt x="281635" y="0"/>
                </a:lnTo>
                <a:lnTo>
                  <a:pt x="280111" y="3048"/>
                </a:lnTo>
                <a:lnTo>
                  <a:pt x="280111" y="7607"/>
                </a:lnTo>
                <a:lnTo>
                  <a:pt x="281635" y="9131"/>
                </a:lnTo>
                <a:lnTo>
                  <a:pt x="295338" y="9131"/>
                </a:lnTo>
                <a:lnTo>
                  <a:pt x="296862" y="7607"/>
                </a:lnTo>
                <a:lnTo>
                  <a:pt x="296862" y="3048"/>
                </a:lnTo>
                <a:lnTo>
                  <a:pt x="295338" y="0"/>
                </a:lnTo>
                <a:close/>
              </a:path>
              <a:path w="3060065" h="918845">
                <a:moveTo>
                  <a:pt x="269455" y="0"/>
                </a:moveTo>
                <a:lnTo>
                  <a:pt x="255752" y="0"/>
                </a:lnTo>
                <a:lnTo>
                  <a:pt x="252717" y="3048"/>
                </a:lnTo>
                <a:lnTo>
                  <a:pt x="252717" y="7607"/>
                </a:lnTo>
                <a:lnTo>
                  <a:pt x="255752" y="9131"/>
                </a:lnTo>
                <a:lnTo>
                  <a:pt x="269455" y="9131"/>
                </a:lnTo>
                <a:lnTo>
                  <a:pt x="270979" y="7607"/>
                </a:lnTo>
                <a:lnTo>
                  <a:pt x="270979" y="3048"/>
                </a:lnTo>
                <a:lnTo>
                  <a:pt x="269455" y="0"/>
                </a:lnTo>
                <a:close/>
              </a:path>
              <a:path w="3060065" h="918845">
                <a:moveTo>
                  <a:pt x="242049" y="0"/>
                </a:moveTo>
                <a:lnTo>
                  <a:pt x="229870" y="0"/>
                </a:lnTo>
                <a:lnTo>
                  <a:pt x="226834" y="3048"/>
                </a:lnTo>
                <a:lnTo>
                  <a:pt x="226834" y="7607"/>
                </a:lnTo>
                <a:lnTo>
                  <a:pt x="229870" y="9131"/>
                </a:lnTo>
                <a:lnTo>
                  <a:pt x="242049" y="9131"/>
                </a:lnTo>
                <a:lnTo>
                  <a:pt x="245097" y="7607"/>
                </a:lnTo>
                <a:lnTo>
                  <a:pt x="245097" y="3048"/>
                </a:lnTo>
                <a:lnTo>
                  <a:pt x="242049" y="0"/>
                </a:lnTo>
                <a:close/>
              </a:path>
              <a:path w="3060065" h="918845">
                <a:moveTo>
                  <a:pt x="216179" y="0"/>
                </a:moveTo>
                <a:lnTo>
                  <a:pt x="202476" y="0"/>
                </a:lnTo>
                <a:lnTo>
                  <a:pt x="200952" y="3048"/>
                </a:lnTo>
                <a:lnTo>
                  <a:pt x="200952" y="7607"/>
                </a:lnTo>
                <a:lnTo>
                  <a:pt x="202476" y="9131"/>
                </a:lnTo>
                <a:lnTo>
                  <a:pt x="216179" y="9131"/>
                </a:lnTo>
                <a:lnTo>
                  <a:pt x="219214" y="7607"/>
                </a:lnTo>
                <a:lnTo>
                  <a:pt x="219214" y="3048"/>
                </a:lnTo>
                <a:lnTo>
                  <a:pt x="216179" y="0"/>
                </a:lnTo>
                <a:close/>
              </a:path>
              <a:path w="3060065" h="918845">
                <a:moveTo>
                  <a:pt x="190296" y="0"/>
                </a:moveTo>
                <a:lnTo>
                  <a:pt x="176593" y="0"/>
                </a:lnTo>
                <a:lnTo>
                  <a:pt x="175069" y="3048"/>
                </a:lnTo>
                <a:lnTo>
                  <a:pt x="175069" y="7607"/>
                </a:lnTo>
                <a:lnTo>
                  <a:pt x="176593" y="9131"/>
                </a:lnTo>
                <a:lnTo>
                  <a:pt x="190296" y="9131"/>
                </a:lnTo>
                <a:lnTo>
                  <a:pt x="191820" y="7607"/>
                </a:lnTo>
                <a:lnTo>
                  <a:pt x="191820" y="3048"/>
                </a:lnTo>
                <a:lnTo>
                  <a:pt x="190296" y="0"/>
                </a:lnTo>
                <a:close/>
              </a:path>
              <a:path w="3060065" h="918845">
                <a:moveTo>
                  <a:pt x="164414" y="0"/>
                </a:moveTo>
                <a:lnTo>
                  <a:pt x="150710" y="0"/>
                </a:lnTo>
                <a:lnTo>
                  <a:pt x="149186" y="3048"/>
                </a:lnTo>
                <a:lnTo>
                  <a:pt x="149186" y="7607"/>
                </a:lnTo>
                <a:lnTo>
                  <a:pt x="150710" y="9131"/>
                </a:lnTo>
                <a:lnTo>
                  <a:pt x="164414" y="9131"/>
                </a:lnTo>
                <a:lnTo>
                  <a:pt x="165938" y="7607"/>
                </a:lnTo>
                <a:lnTo>
                  <a:pt x="165938" y="3048"/>
                </a:lnTo>
                <a:lnTo>
                  <a:pt x="164414" y="0"/>
                </a:lnTo>
                <a:close/>
              </a:path>
              <a:path w="3060065" h="918845">
                <a:moveTo>
                  <a:pt x="138531" y="0"/>
                </a:moveTo>
                <a:lnTo>
                  <a:pt x="124841" y="0"/>
                </a:lnTo>
                <a:lnTo>
                  <a:pt x="121793" y="3048"/>
                </a:lnTo>
                <a:lnTo>
                  <a:pt x="121793" y="7607"/>
                </a:lnTo>
                <a:lnTo>
                  <a:pt x="124841" y="9131"/>
                </a:lnTo>
                <a:lnTo>
                  <a:pt x="138531" y="9131"/>
                </a:lnTo>
                <a:lnTo>
                  <a:pt x="140055" y="7607"/>
                </a:lnTo>
                <a:lnTo>
                  <a:pt x="140055" y="3048"/>
                </a:lnTo>
                <a:lnTo>
                  <a:pt x="138531" y="0"/>
                </a:lnTo>
                <a:close/>
              </a:path>
              <a:path w="3060065" h="918845">
                <a:moveTo>
                  <a:pt x="111137" y="0"/>
                </a:moveTo>
                <a:lnTo>
                  <a:pt x="98958" y="0"/>
                </a:lnTo>
                <a:lnTo>
                  <a:pt x="95910" y="3048"/>
                </a:lnTo>
                <a:lnTo>
                  <a:pt x="95910" y="7607"/>
                </a:lnTo>
                <a:lnTo>
                  <a:pt x="98958" y="9131"/>
                </a:lnTo>
                <a:lnTo>
                  <a:pt x="111137" y="9131"/>
                </a:lnTo>
                <a:lnTo>
                  <a:pt x="114173" y="7607"/>
                </a:lnTo>
                <a:lnTo>
                  <a:pt x="114173" y="3048"/>
                </a:lnTo>
                <a:lnTo>
                  <a:pt x="111137" y="0"/>
                </a:lnTo>
                <a:close/>
              </a:path>
              <a:path w="3060065" h="918845">
                <a:moveTo>
                  <a:pt x="85255" y="0"/>
                </a:moveTo>
                <a:lnTo>
                  <a:pt x="71551" y="0"/>
                </a:lnTo>
                <a:lnTo>
                  <a:pt x="70027" y="3048"/>
                </a:lnTo>
                <a:lnTo>
                  <a:pt x="70027" y="7607"/>
                </a:lnTo>
                <a:lnTo>
                  <a:pt x="71551" y="9131"/>
                </a:lnTo>
                <a:lnTo>
                  <a:pt x="85255" y="9131"/>
                </a:lnTo>
                <a:lnTo>
                  <a:pt x="88303" y="7607"/>
                </a:lnTo>
                <a:lnTo>
                  <a:pt x="88303" y="3048"/>
                </a:lnTo>
                <a:lnTo>
                  <a:pt x="85255" y="0"/>
                </a:lnTo>
                <a:close/>
              </a:path>
              <a:path w="3060065" h="918845">
                <a:moveTo>
                  <a:pt x="59372" y="0"/>
                </a:moveTo>
                <a:lnTo>
                  <a:pt x="45669" y="0"/>
                </a:lnTo>
                <a:lnTo>
                  <a:pt x="44145" y="3048"/>
                </a:lnTo>
                <a:lnTo>
                  <a:pt x="44145" y="7607"/>
                </a:lnTo>
                <a:lnTo>
                  <a:pt x="45669" y="9131"/>
                </a:lnTo>
                <a:lnTo>
                  <a:pt x="59372" y="9131"/>
                </a:lnTo>
                <a:lnTo>
                  <a:pt x="60896" y="7607"/>
                </a:lnTo>
                <a:lnTo>
                  <a:pt x="60896" y="3048"/>
                </a:lnTo>
                <a:lnTo>
                  <a:pt x="59372" y="0"/>
                </a:lnTo>
                <a:close/>
              </a:path>
              <a:path w="3060065" h="918845">
                <a:moveTo>
                  <a:pt x="33489" y="0"/>
                </a:moveTo>
                <a:lnTo>
                  <a:pt x="19799" y="0"/>
                </a:lnTo>
                <a:lnTo>
                  <a:pt x="18275" y="3048"/>
                </a:lnTo>
                <a:lnTo>
                  <a:pt x="18275" y="7607"/>
                </a:lnTo>
                <a:lnTo>
                  <a:pt x="19799" y="9131"/>
                </a:lnTo>
                <a:lnTo>
                  <a:pt x="33489" y="9131"/>
                </a:lnTo>
                <a:lnTo>
                  <a:pt x="35013" y="7607"/>
                </a:lnTo>
                <a:lnTo>
                  <a:pt x="35013" y="3048"/>
                </a:lnTo>
                <a:lnTo>
                  <a:pt x="3348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6338212" y="2865676"/>
            <a:ext cx="178654" cy="1729"/>
          </a:xfrm>
          <a:custGeom>
            <a:avLst/>
            <a:gdLst/>
            <a:ahLst/>
            <a:cxnLst/>
            <a:rect l="l" t="t" r="r" b="b"/>
            <a:pathLst>
              <a:path w="196850" h="1905">
                <a:moveTo>
                  <a:pt x="0" y="1524"/>
                </a:moveTo>
                <a:lnTo>
                  <a:pt x="196380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6495717" y="2822822"/>
            <a:ext cx="85869" cy="85869"/>
          </a:xfrm>
          <a:custGeom>
            <a:avLst/>
            <a:gdLst/>
            <a:ahLst/>
            <a:cxnLst/>
            <a:rect l="l" t="t" r="r" b="b"/>
            <a:pathLst>
              <a:path w="94615" h="94614">
                <a:moveTo>
                  <a:pt x="0" y="0"/>
                </a:moveTo>
                <a:lnTo>
                  <a:pt x="4110" y="8848"/>
                </a:lnTo>
                <a:lnTo>
                  <a:pt x="8071" y="20668"/>
                </a:lnTo>
                <a:lnTo>
                  <a:pt x="10556" y="32851"/>
                </a:lnTo>
                <a:lnTo>
                  <a:pt x="11585" y="45260"/>
                </a:lnTo>
                <a:lnTo>
                  <a:pt x="11177" y="57760"/>
                </a:lnTo>
                <a:lnTo>
                  <a:pt x="9351" y="70213"/>
                </a:lnTo>
                <a:lnTo>
                  <a:pt x="6127" y="82484"/>
                </a:lnTo>
                <a:lnTo>
                  <a:pt x="1524" y="94437"/>
                </a:lnTo>
                <a:lnTo>
                  <a:pt x="94386" y="45694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5679188" y="2746796"/>
            <a:ext cx="659024" cy="2391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5675039" y="2742646"/>
            <a:ext cx="667358" cy="247810"/>
          </a:xfrm>
          <a:custGeom>
            <a:avLst/>
            <a:gdLst/>
            <a:ahLst/>
            <a:cxnLst/>
            <a:rect l="l" t="t" r="r" b="b"/>
            <a:pathLst>
              <a:path w="735329" h="273050">
                <a:moveTo>
                  <a:pt x="7607" y="9144"/>
                </a:moveTo>
                <a:lnTo>
                  <a:pt x="1523" y="9144"/>
                </a:lnTo>
                <a:lnTo>
                  <a:pt x="0" y="10668"/>
                </a:lnTo>
                <a:lnTo>
                  <a:pt x="0" y="76161"/>
                </a:lnTo>
                <a:lnTo>
                  <a:pt x="1523" y="79209"/>
                </a:lnTo>
                <a:lnTo>
                  <a:pt x="7607" y="79209"/>
                </a:lnTo>
                <a:lnTo>
                  <a:pt x="9131" y="76161"/>
                </a:lnTo>
                <a:lnTo>
                  <a:pt x="9131" y="10668"/>
                </a:lnTo>
                <a:lnTo>
                  <a:pt x="7607" y="9144"/>
                </a:lnTo>
                <a:close/>
              </a:path>
              <a:path w="735329" h="273050">
                <a:moveTo>
                  <a:pt x="7607" y="114236"/>
                </a:moveTo>
                <a:lnTo>
                  <a:pt x="1523" y="114236"/>
                </a:lnTo>
                <a:lnTo>
                  <a:pt x="0" y="115760"/>
                </a:lnTo>
                <a:lnTo>
                  <a:pt x="0" y="181254"/>
                </a:lnTo>
                <a:lnTo>
                  <a:pt x="1523" y="182778"/>
                </a:lnTo>
                <a:lnTo>
                  <a:pt x="7607" y="182778"/>
                </a:lnTo>
                <a:lnTo>
                  <a:pt x="9131" y="181254"/>
                </a:lnTo>
                <a:lnTo>
                  <a:pt x="9131" y="115760"/>
                </a:lnTo>
                <a:lnTo>
                  <a:pt x="7607" y="114236"/>
                </a:lnTo>
                <a:close/>
              </a:path>
              <a:path w="735329" h="273050">
                <a:moveTo>
                  <a:pt x="7607" y="217817"/>
                </a:moveTo>
                <a:lnTo>
                  <a:pt x="1523" y="217817"/>
                </a:lnTo>
                <a:lnTo>
                  <a:pt x="0" y="220865"/>
                </a:lnTo>
                <a:lnTo>
                  <a:pt x="0" y="271132"/>
                </a:lnTo>
                <a:lnTo>
                  <a:pt x="1523" y="272643"/>
                </a:lnTo>
                <a:lnTo>
                  <a:pt x="22834" y="272643"/>
                </a:lnTo>
                <a:lnTo>
                  <a:pt x="24358" y="271132"/>
                </a:lnTo>
                <a:lnTo>
                  <a:pt x="24358" y="268084"/>
                </a:lnTo>
                <a:lnTo>
                  <a:pt x="9131" y="268084"/>
                </a:lnTo>
                <a:lnTo>
                  <a:pt x="4571" y="263512"/>
                </a:lnTo>
                <a:lnTo>
                  <a:pt x="9131" y="263512"/>
                </a:lnTo>
                <a:lnTo>
                  <a:pt x="9131" y="220865"/>
                </a:lnTo>
                <a:lnTo>
                  <a:pt x="7607" y="217817"/>
                </a:lnTo>
                <a:close/>
              </a:path>
              <a:path w="735329" h="273050">
                <a:moveTo>
                  <a:pt x="9131" y="263512"/>
                </a:moveTo>
                <a:lnTo>
                  <a:pt x="4571" y="263512"/>
                </a:lnTo>
                <a:lnTo>
                  <a:pt x="9131" y="268084"/>
                </a:lnTo>
                <a:lnTo>
                  <a:pt x="9131" y="263512"/>
                </a:lnTo>
                <a:close/>
              </a:path>
              <a:path w="735329" h="273050">
                <a:moveTo>
                  <a:pt x="22834" y="263512"/>
                </a:moveTo>
                <a:lnTo>
                  <a:pt x="9131" y="263512"/>
                </a:lnTo>
                <a:lnTo>
                  <a:pt x="9131" y="268084"/>
                </a:lnTo>
                <a:lnTo>
                  <a:pt x="24358" y="268084"/>
                </a:lnTo>
                <a:lnTo>
                  <a:pt x="24358" y="266560"/>
                </a:lnTo>
                <a:lnTo>
                  <a:pt x="22834" y="263512"/>
                </a:lnTo>
                <a:close/>
              </a:path>
              <a:path w="735329" h="273050">
                <a:moveTo>
                  <a:pt x="126352" y="263512"/>
                </a:moveTo>
                <a:lnTo>
                  <a:pt x="60896" y="263512"/>
                </a:lnTo>
                <a:lnTo>
                  <a:pt x="59372" y="266560"/>
                </a:lnTo>
                <a:lnTo>
                  <a:pt x="59372" y="271132"/>
                </a:lnTo>
                <a:lnTo>
                  <a:pt x="60896" y="272643"/>
                </a:lnTo>
                <a:lnTo>
                  <a:pt x="126352" y="272643"/>
                </a:lnTo>
                <a:lnTo>
                  <a:pt x="129400" y="271132"/>
                </a:lnTo>
                <a:lnTo>
                  <a:pt x="129400" y="266560"/>
                </a:lnTo>
                <a:lnTo>
                  <a:pt x="126352" y="263512"/>
                </a:lnTo>
                <a:close/>
              </a:path>
              <a:path w="735329" h="273050">
                <a:moveTo>
                  <a:pt x="231393" y="263512"/>
                </a:moveTo>
                <a:lnTo>
                  <a:pt x="165938" y="263512"/>
                </a:lnTo>
                <a:lnTo>
                  <a:pt x="164414" y="266560"/>
                </a:lnTo>
                <a:lnTo>
                  <a:pt x="164414" y="271132"/>
                </a:lnTo>
                <a:lnTo>
                  <a:pt x="165938" y="272643"/>
                </a:lnTo>
                <a:lnTo>
                  <a:pt x="231393" y="272643"/>
                </a:lnTo>
                <a:lnTo>
                  <a:pt x="234441" y="271132"/>
                </a:lnTo>
                <a:lnTo>
                  <a:pt x="234441" y="266560"/>
                </a:lnTo>
                <a:lnTo>
                  <a:pt x="231393" y="263512"/>
                </a:lnTo>
                <a:close/>
              </a:path>
              <a:path w="735329" h="273050">
                <a:moveTo>
                  <a:pt x="336435" y="263512"/>
                </a:moveTo>
                <a:lnTo>
                  <a:pt x="270979" y="263512"/>
                </a:lnTo>
                <a:lnTo>
                  <a:pt x="267931" y="266560"/>
                </a:lnTo>
                <a:lnTo>
                  <a:pt x="267931" y="271132"/>
                </a:lnTo>
                <a:lnTo>
                  <a:pt x="270979" y="272643"/>
                </a:lnTo>
                <a:lnTo>
                  <a:pt x="336435" y="272643"/>
                </a:lnTo>
                <a:lnTo>
                  <a:pt x="337959" y="271132"/>
                </a:lnTo>
                <a:lnTo>
                  <a:pt x="337959" y="266560"/>
                </a:lnTo>
                <a:lnTo>
                  <a:pt x="336435" y="263512"/>
                </a:lnTo>
                <a:close/>
              </a:path>
              <a:path w="735329" h="273050">
                <a:moveTo>
                  <a:pt x="441477" y="263512"/>
                </a:moveTo>
                <a:lnTo>
                  <a:pt x="376021" y="263512"/>
                </a:lnTo>
                <a:lnTo>
                  <a:pt x="372973" y="266560"/>
                </a:lnTo>
                <a:lnTo>
                  <a:pt x="372973" y="271132"/>
                </a:lnTo>
                <a:lnTo>
                  <a:pt x="376021" y="272643"/>
                </a:lnTo>
                <a:lnTo>
                  <a:pt x="441477" y="272643"/>
                </a:lnTo>
                <a:lnTo>
                  <a:pt x="443001" y="271132"/>
                </a:lnTo>
                <a:lnTo>
                  <a:pt x="443001" y="266560"/>
                </a:lnTo>
                <a:lnTo>
                  <a:pt x="441477" y="263512"/>
                </a:lnTo>
                <a:close/>
              </a:path>
              <a:path w="735329" h="273050">
                <a:moveTo>
                  <a:pt x="546519" y="263512"/>
                </a:moveTo>
                <a:lnTo>
                  <a:pt x="479539" y="263512"/>
                </a:lnTo>
                <a:lnTo>
                  <a:pt x="478015" y="266560"/>
                </a:lnTo>
                <a:lnTo>
                  <a:pt x="478015" y="271132"/>
                </a:lnTo>
                <a:lnTo>
                  <a:pt x="479539" y="272643"/>
                </a:lnTo>
                <a:lnTo>
                  <a:pt x="546519" y="272643"/>
                </a:lnTo>
                <a:lnTo>
                  <a:pt x="548043" y="271132"/>
                </a:lnTo>
                <a:lnTo>
                  <a:pt x="548043" y="266560"/>
                </a:lnTo>
                <a:lnTo>
                  <a:pt x="546519" y="263512"/>
                </a:lnTo>
                <a:close/>
              </a:path>
              <a:path w="735329" h="273050">
                <a:moveTo>
                  <a:pt x="650036" y="263512"/>
                </a:moveTo>
                <a:lnTo>
                  <a:pt x="584580" y="263512"/>
                </a:lnTo>
                <a:lnTo>
                  <a:pt x="583057" y="266560"/>
                </a:lnTo>
                <a:lnTo>
                  <a:pt x="583057" y="271132"/>
                </a:lnTo>
                <a:lnTo>
                  <a:pt x="584580" y="272643"/>
                </a:lnTo>
                <a:lnTo>
                  <a:pt x="650036" y="272643"/>
                </a:lnTo>
                <a:lnTo>
                  <a:pt x="653084" y="271132"/>
                </a:lnTo>
                <a:lnTo>
                  <a:pt x="653084" y="266560"/>
                </a:lnTo>
                <a:lnTo>
                  <a:pt x="650036" y="263512"/>
                </a:lnTo>
                <a:close/>
              </a:path>
              <a:path w="735329" h="273050">
                <a:moveTo>
                  <a:pt x="726160" y="263512"/>
                </a:moveTo>
                <a:lnTo>
                  <a:pt x="689622" y="263512"/>
                </a:lnTo>
                <a:lnTo>
                  <a:pt x="688098" y="266560"/>
                </a:lnTo>
                <a:lnTo>
                  <a:pt x="688098" y="271132"/>
                </a:lnTo>
                <a:lnTo>
                  <a:pt x="689622" y="272643"/>
                </a:lnTo>
                <a:lnTo>
                  <a:pt x="732243" y="272643"/>
                </a:lnTo>
                <a:lnTo>
                  <a:pt x="735291" y="271132"/>
                </a:lnTo>
                <a:lnTo>
                  <a:pt x="735291" y="268084"/>
                </a:lnTo>
                <a:lnTo>
                  <a:pt x="726160" y="268084"/>
                </a:lnTo>
                <a:lnTo>
                  <a:pt x="726160" y="263512"/>
                </a:lnTo>
                <a:close/>
              </a:path>
              <a:path w="735329" h="273050">
                <a:moveTo>
                  <a:pt x="732243" y="240665"/>
                </a:moveTo>
                <a:lnTo>
                  <a:pt x="727671" y="240665"/>
                </a:lnTo>
                <a:lnTo>
                  <a:pt x="726160" y="243713"/>
                </a:lnTo>
                <a:lnTo>
                  <a:pt x="726160" y="268084"/>
                </a:lnTo>
                <a:lnTo>
                  <a:pt x="730719" y="263512"/>
                </a:lnTo>
                <a:lnTo>
                  <a:pt x="735291" y="263512"/>
                </a:lnTo>
                <a:lnTo>
                  <a:pt x="735291" y="243713"/>
                </a:lnTo>
                <a:lnTo>
                  <a:pt x="732243" y="240665"/>
                </a:lnTo>
                <a:close/>
              </a:path>
              <a:path w="735329" h="273050">
                <a:moveTo>
                  <a:pt x="735291" y="263512"/>
                </a:moveTo>
                <a:lnTo>
                  <a:pt x="730719" y="263512"/>
                </a:lnTo>
                <a:lnTo>
                  <a:pt x="726160" y="268084"/>
                </a:lnTo>
                <a:lnTo>
                  <a:pt x="735291" y="268084"/>
                </a:lnTo>
                <a:lnTo>
                  <a:pt x="735291" y="263512"/>
                </a:lnTo>
                <a:close/>
              </a:path>
              <a:path w="735329" h="273050">
                <a:moveTo>
                  <a:pt x="732243" y="137083"/>
                </a:moveTo>
                <a:lnTo>
                  <a:pt x="727671" y="137083"/>
                </a:lnTo>
                <a:lnTo>
                  <a:pt x="726160" y="138607"/>
                </a:lnTo>
                <a:lnTo>
                  <a:pt x="726160" y="204101"/>
                </a:lnTo>
                <a:lnTo>
                  <a:pt x="727671" y="207149"/>
                </a:lnTo>
                <a:lnTo>
                  <a:pt x="732243" y="207149"/>
                </a:lnTo>
                <a:lnTo>
                  <a:pt x="735291" y="204101"/>
                </a:lnTo>
                <a:lnTo>
                  <a:pt x="735291" y="138607"/>
                </a:lnTo>
                <a:lnTo>
                  <a:pt x="732243" y="137083"/>
                </a:lnTo>
                <a:close/>
              </a:path>
              <a:path w="735329" h="273050">
                <a:moveTo>
                  <a:pt x="732243" y="31991"/>
                </a:moveTo>
                <a:lnTo>
                  <a:pt x="727671" y="31991"/>
                </a:lnTo>
                <a:lnTo>
                  <a:pt x="726160" y="33515"/>
                </a:lnTo>
                <a:lnTo>
                  <a:pt x="726160" y="99009"/>
                </a:lnTo>
                <a:lnTo>
                  <a:pt x="727671" y="102057"/>
                </a:lnTo>
                <a:lnTo>
                  <a:pt x="732243" y="102057"/>
                </a:lnTo>
                <a:lnTo>
                  <a:pt x="735291" y="99009"/>
                </a:lnTo>
                <a:lnTo>
                  <a:pt x="735291" y="33515"/>
                </a:lnTo>
                <a:lnTo>
                  <a:pt x="732243" y="31991"/>
                </a:lnTo>
                <a:close/>
              </a:path>
              <a:path w="735329" h="273050">
                <a:moveTo>
                  <a:pt x="720064" y="0"/>
                </a:moveTo>
                <a:lnTo>
                  <a:pt x="654608" y="0"/>
                </a:lnTo>
                <a:lnTo>
                  <a:pt x="653084" y="1524"/>
                </a:lnTo>
                <a:lnTo>
                  <a:pt x="653084" y="6096"/>
                </a:lnTo>
                <a:lnTo>
                  <a:pt x="654608" y="9144"/>
                </a:lnTo>
                <a:lnTo>
                  <a:pt x="720064" y="9144"/>
                </a:lnTo>
                <a:lnTo>
                  <a:pt x="723112" y="6096"/>
                </a:lnTo>
                <a:lnTo>
                  <a:pt x="723112" y="1524"/>
                </a:lnTo>
                <a:lnTo>
                  <a:pt x="720064" y="0"/>
                </a:lnTo>
                <a:close/>
              </a:path>
              <a:path w="735329" h="273050">
                <a:moveTo>
                  <a:pt x="616546" y="0"/>
                </a:moveTo>
                <a:lnTo>
                  <a:pt x="549567" y="0"/>
                </a:lnTo>
                <a:lnTo>
                  <a:pt x="548043" y="1524"/>
                </a:lnTo>
                <a:lnTo>
                  <a:pt x="548043" y="6096"/>
                </a:lnTo>
                <a:lnTo>
                  <a:pt x="549567" y="9144"/>
                </a:lnTo>
                <a:lnTo>
                  <a:pt x="616546" y="9144"/>
                </a:lnTo>
                <a:lnTo>
                  <a:pt x="618070" y="6096"/>
                </a:lnTo>
                <a:lnTo>
                  <a:pt x="618070" y="1524"/>
                </a:lnTo>
                <a:lnTo>
                  <a:pt x="616546" y="0"/>
                </a:lnTo>
                <a:close/>
              </a:path>
              <a:path w="735329" h="273050">
                <a:moveTo>
                  <a:pt x="511505" y="0"/>
                </a:moveTo>
                <a:lnTo>
                  <a:pt x="444525" y="0"/>
                </a:lnTo>
                <a:lnTo>
                  <a:pt x="443001" y="1524"/>
                </a:lnTo>
                <a:lnTo>
                  <a:pt x="443001" y="6096"/>
                </a:lnTo>
                <a:lnTo>
                  <a:pt x="444525" y="9144"/>
                </a:lnTo>
                <a:lnTo>
                  <a:pt x="511505" y="9144"/>
                </a:lnTo>
                <a:lnTo>
                  <a:pt x="513029" y="6096"/>
                </a:lnTo>
                <a:lnTo>
                  <a:pt x="513029" y="1524"/>
                </a:lnTo>
                <a:lnTo>
                  <a:pt x="511505" y="0"/>
                </a:lnTo>
                <a:close/>
              </a:path>
              <a:path w="735329" h="273050">
                <a:moveTo>
                  <a:pt x="406463" y="0"/>
                </a:moveTo>
                <a:lnTo>
                  <a:pt x="341007" y="0"/>
                </a:lnTo>
                <a:lnTo>
                  <a:pt x="337959" y="1524"/>
                </a:lnTo>
                <a:lnTo>
                  <a:pt x="337959" y="6096"/>
                </a:lnTo>
                <a:lnTo>
                  <a:pt x="341007" y="9144"/>
                </a:lnTo>
                <a:lnTo>
                  <a:pt x="406463" y="9144"/>
                </a:lnTo>
                <a:lnTo>
                  <a:pt x="407987" y="6096"/>
                </a:lnTo>
                <a:lnTo>
                  <a:pt x="407987" y="1524"/>
                </a:lnTo>
                <a:lnTo>
                  <a:pt x="406463" y="0"/>
                </a:lnTo>
                <a:close/>
              </a:path>
              <a:path w="735329" h="273050">
                <a:moveTo>
                  <a:pt x="301421" y="0"/>
                </a:moveTo>
                <a:lnTo>
                  <a:pt x="235965" y="0"/>
                </a:lnTo>
                <a:lnTo>
                  <a:pt x="234441" y="1524"/>
                </a:lnTo>
                <a:lnTo>
                  <a:pt x="234441" y="6096"/>
                </a:lnTo>
                <a:lnTo>
                  <a:pt x="235965" y="9144"/>
                </a:lnTo>
                <a:lnTo>
                  <a:pt x="301421" y="9144"/>
                </a:lnTo>
                <a:lnTo>
                  <a:pt x="302945" y="6096"/>
                </a:lnTo>
                <a:lnTo>
                  <a:pt x="302945" y="1524"/>
                </a:lnTo>
                <a:lnTo>
                  <a:pt x="301421" y="0"/>
                </a:lnTo>
                <a:close/>
              </a:path>
              <a:path w="735329" h="273050">
                <a:moveTo>
                  <a:pt x="196380" y="0"/>
                </a:moveTo>
                <a:lnTo>
                  <a:pt x="130924" y="0"/>
                </a:lnTo>
                <a:lnTo>
                  <a:pt x="129400" y="1524"/>
                </a:lnTo>
                <a:lnTo>
                  <a:pt x="129400" y="6096"/>
                </a:lnTo>
                <a:lnTo>
                  <a:pt x="130924" y="9144"/>
                </a:lnTo>
                <a:lnTo>
                  <a:pt x="196380" y="9144"/>
                </a:lnTo>
                <a:lnTo>
                  <a:pt x="199428" y="6096"/>
                </a:lnTo>
                <a:lnTo>
                  <a:pt x="199428" y="1524"/>
                </a:lnTo>
                <a:lnTo>
                  <a:pt x="196380" y="0"/>
                </a:lnTo>
                <a:close/>
              </a:path>
              <a:path w="735329" h="273050">
                <a:moveTo>
                  <a:pt x="92862" y="0"/>
                </a:moveTo>
                <a:lnTo>
                  <a:pt x="25882" y="0"/>
                </a:lnTo>
                <a:lnTo>
                  <a:pt x="24358" y="1524"/>
                </a:lnTo>
                <a:lnTo>
                  <a:pt x="24358" y="6096"/>
                </a:lnTo>
                <a:lnTo>
                  <a:pt x="25882" y="9144"/>
                </a:lnTo>
                <a:lnTo>
                  <a:pt x="92862" y="9144"/>
                </a:lnTo>
                <a:lnTo>
                  <a:pt x="94386" y="6096"/>
                </a:lnTo>
                <a:lnTo>
                  <a:pt x="94386" y="1524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5853266" y="2817289"/>
            <a:ext cx="219675" cy="1119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6107485" y="2822822"/>
            <a:ext cx="58021" cy="829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7221063" y="2864293"/>
            <a:ext cx="190756" cy="0"/>
          </a:xfrm>
          <a:custGeom>
            <a:avLst/>
            <a:gdLst/>
            <a:ahLst/>
            <a:cxnLst/>
            <a:rect l="l" t="t" r="r" b="b"/>
            <a:pathLst>
              <a:path w="210184">
                <a:moveTo>
                  <a:pt x="0" y="0"/>
                </a:moveTo>
                <a:lnTo>
                  <a:pt x="210083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7391003" y="2829413"/>
            <a:ext cx="84716" cy="77801"/>
          </a:xfrm>
          <a:custGeom>
            <a:avLst/>
            <a:gdLst/>
            <a:ahLst/>
            <a:cxnLst/>
            <a:rect l="l" t="t" r="r" b="b"/>
            <a:pathLst>
              <a:path w="93345" h="85725">
                <a:moveTo>
                  <a:pt x="3104" y="0"/>
                </a:moveTo>
                <a:lnTo>
                  <a:pt x="6900" y="11980"/>
                </a:lnTo>
                <a:lnTo>
                  <a:pt x="9283" y="24321"/>
                </a:lnTo>
                <a:lnTo>
                  <a:pt x="10252" y="36857"/>
                </a:lnTo>
                <a:lnTo>
                  <a:pt x="9809" y="49423"/>
                </a:lnTo>
                <a:lnTo>
                  <a:pt x="7952" y="61854"/>
                </a:lnTo>
                <a:lnTo>
                  <a:pt x="4683" y="73985"/>
                </a:lnTo>
                <a:lnTo>
                  <a:pt x="0" y="85651"/>
                </a:lnTo>
                <a:lnTo>
                  <a:pt x="92862" y="38432"/>
                </a:lnTo>
                <a:lnTo>
                  <a:pt x="3104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8137072" y="2862909"/>
            <a:ext cx="460466" cy="0"/>
          </a:xfrm>
          <a:custGeom>
            <a:avLst/>
            <a:gdLst/>
            <a:ahLst/>
            <a:cxnLst/>
            <a:rect l="l" t="t" r="r" b="b"/>
            <a:pathLst>
              <a:path w="507365">
                <a:moveTo>
                  <a:pt x="0" y="0"/>
                </a:moveTo>
                <a:lnTo>
                  <a:pt x="506945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8576434" y="2821439"/>
            <a:ext cx="84716" cy="84716"/>
          </a:xfrm>
          <a:custGeom>
            <a:avLst/>
            <a:gdLst/>
            <a:ahLst/>
            <a:cxnLst/>
            <a:rect l="l" t="t" r="r" b="b"/>
            <a:pathLst>
              <a:path w="93345" h="93344">
                <a:moveTo>
                  <a:pt x="0" y="0"/>
                </a:moveTo>
                <a:lnTo>
                  <a:pt x="3104" y="7261"/>
                </a:lnTo>
                <a:lnTo>
                  <a:pt x="6900" y="19242"/>
                </a:lnTo>
                <a:lnTo>
                  <a:pt x="9283" y="31583"/>
                </a:lnTo>
                <a:lnTo>
                  <a:pt x="10252" y="44119"/>
                </a:lnTo>
                <a:lnTo>
                  <a:pt x="9809" y="56685"/>
                </a:lnTo>
                <a:lnTo>
                  <a:pt x="7952" y="69116"/>
                </a:lnTo>
                <a:lnTo>
                  <a:pt x="4683" y="81247"/>
                </a:lnTo>
                <a:lnTo>
                  <a:pt x="0" y="92913"/>
                </a:lnTo>
                <a:lnTo>
                  <a:pt x="92862" y="45694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8866567" y="2723294"/>
            <a:ext cx="310858" cy="995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8684202" y="2896093"/>
            <a:ext cx="671461" cy="1285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7475281" y="2744029"/>
            <a:ext cx="659036" cy="23915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7471143" y="2739880"/>
            <a:ext cx="667358" cy="247810"/>
          </a:xfrm>
          <a:custGeom>
            <a:avLst/>
            <a:gdLst/>
            <a:ahLst/>
            <a:cxnLst/>
            <a:rect l="l" t="t" r="r" b="b"/>
            <a:pathLst>
              <a:path w="735329" h="273050">
                <a:moveTo>
                  <a:pt x="7607" y="9143"/>
                </a:moveTo>
                <a:lnTo>
                  <a:pt x="1524" y="9143"/>
                </a:lnTo>
                <a:lnTo>
                  <a:pt x="0" y="10667"/>
                </a:lnTo>
                <a:lnTo>
                  <a:pt x="0" y="76161"/>
                </a:lnTo>
                <a:lnTo>
                  <a:pt x="1524" y="77685"/>
                </a:lnTo>
                <a:lnTo>
                  <a:pt x="7607" y="77685"/>
                </a:lnTo>
                <a:lnTo>
                  <a:pt x="9131" y="76161"/>
                </a:lnTo>
                <a:lnTo>
                  <a:pt x="9131" y="10667"/>
                </a:lnTo>
                <a:lnTo>
                  <a:pt x="7607" y="9143"/>
                </a:lnTo>
                <a:close/>
              </a:path>
              <a:path w="735329" h="273050">
                <a:moveTo>
                  <a:pt x="7607" y="112712"/>
                </a:moveTo>
                <a:lnTo>
                  <a:pt x="1524" y="112712"/>
                </a:lnTo>
                <a:lnTo>
                  <a:pt x="0" y="115760"/>
                </a:lnTo>
                <a:lnTo>
                  <a:pt x="0" y="181254"/>
                </a:lnTo>
                <a:lnTo>
                  <a:pt x="1524" y="182778"/>
                </a:lnTo>
                <a:lnTo>
                  <a:pt x="7607" y="182778"/>
                </a:lnTo>
                <a:lnTo>
                  <a:pt x="9131" y="181254"/>
                </a:lnTo>
                <a:lnTo>
                  <a:pt x="9131" y="115760"/>
                </a:lnTo>
                <a:lnTo>
                  <a:pt x="7607" y="112712"/>
                </a:lnTo>
                <a:close/>
              </a:path>
              <a:path w="735329" h="273050">
                <a:moveTo>
                  <a:pt x="7607" y="217817"/>
                </a:moveTo>
                <a:lnTo>
                  <a:pt x="1524" y="217817"/>
                </a:lnTo>
                <a:lnTo>
                  <a:pt x="0" y="220865"/>
                </a:lnTo>
                <a:lnTo>
                  <a:pt x="0" y="271132"/>
                </a:lnTo>
                <a:lnTo>
                  <a:pt x="1524" y="272656"/>
                </a:lnTo>
                <a:lnTo>
                  <a:pt x="22834" y="272656"/>
                </a:lnTo>
                <a:lnTo>
                  <a:pt x="24358" y="271132"/>
                </a:lnTo>
                <a:lnTo>
                  <a:pt x="24358" y="268084"/>
                </a:lnTo>
                <a:lnTo>
                  <a:pt x="9131" y="268084"/>
                </a:lnTo>
                <a:lnTo>
                  <a:pt x="4559" y="263512"/>
                </a:lnTo>
                <a:lnTo>
                  <a:pt x="9131" y="263512"/>
                </a:lnTo>
                <a:lnTo>
                  <a:pt x="9131" y="220865"/>
                </a:lnTo>
                <a:lnTo>
                  <a:pt x="7607" y="217817"/>
                </a:lnTo>
                <a:close/>
              </a:path>
              <a:path w="735329" h="273050">
                <a:moveTo>
                  <a:pt x="9131" y="263512"/>
                </a:moveTo>
                <a:lnTo>
                  <a:pt x="4559" y="263512"/>
                </a:lnTo>
                <a:lnTo>
                  <a:pt x="9131" y="268084"/>
                </a:lnTo>
                <a:lnTo>
                  <a:pt x="9131" y="263512"/>
                </a:lnTo>
                <a:close/>
              </a:path>
              <a:path w="735329" h="273050">
                <a:moveTo>
                  <a:pt x="22834" y="263512"/>
                </a:moveTo>
                <a:lnTo>
                  <a:pt x="9131" y="263512"/>
                </a:lnTo>
                <a:lnTo>
                  <a:pt x="9131" y="268084"/>
                </a:lnTo>
                <a:lnTo>
                  <a:pt x="24358" y="268084"/>
                </a:lnTo>
                <a:lnTo>
                  <a:pt x="24358" y="266560"/>
                </a:lnTo>
                <a:lnTo>
                  <a:pt x="22834" y="263512"/>
                </a:lnTo>
                <a:close/>
              </a:path>
              <a:path w="735329" h="273050">
                <a:moveTo>
                  <a:pt x="127876" y="263512"/>
                </a:moveTo>
                <a:lnTo>
                  <a:pt x="60883" y="263512"/>
                </a:lnTo>
                <a:lnTo>
                  <a:pt x="59372" y="266560"/>
                </a:lnTo>
                <a:lnTo>
                  <a:pt x="59372" y="271132"/>
                </a:lnTo>
                <a:lnTo>
                  <a:pt x="60883" y="272656"/>
                </a:lnTo>
                <a:lnTo>
                  <a:pt x="127876" y="272656"/>
                </a:lnTo>
                <a:lnTo>
                  <a:pt x="129387" y="271132"/>
                </a:lnTo>
                <a:lnTo>
                  <a:pt x="129387" y="266560"/>
                </a:lnTo>
                <a:lnTo>
                  <a:pt x="127876" y="263512"/>
                </a:lnTo>
                <a:close/>
              </a:path>
              <a:path w="735329" h="273050">
                <a:moveTo>
                  <a:pt x="231394" y="263512"/>
                </a:moveTo>
                <a:lnTo>
                  <a:pt x="165925" y="263512"/>
                </a:lnTo>
                <a:lnTo>
                  <a:pt x="164401" y="266560"/>
                </a:lnTo>
                <a:lnTo>
                  <a:pt x="164401" y="271132"/>
                </a:lnTo>
                <a:lnTo>
                  <a:pt x="165925" y="272656"/>
                </a:lnTo>
                <a:lnTo>
                  <a:pt x="231394" y="272656"/>
                </a:lnTo>
                <a:lnTo>
                  <a:pt x="234429" y="271132"/>
                </a:lnTo>
                <a:lnTo>
                  <a:pt x="234429" y="266560"/>
                </a:lnTo>
                <a:lnTo>
                  <a:pt x="231394" y="263512"/>
                </a:lnTo>
                <a:close/>
              </a:path>
              <a:path w="735329" h="273050">
                <a:moveTo>
                  <a:pt x="336435" y="263512"/>
                </a:moveTo>
                <a:lnTo>
                  <a:pt x="270967" y="263512"/>
                </a:lnTo>
                <a:lnTo>
                  <a:pt x="269443" y="266560"/>
                </a:lnTo>
                <a:lnTo>
                  <a:pt x="269443" y="271132"/>
                </a:lnTo>
                <a:lnTo>
                  <a:pt x="270967" y="272656"/>
                </a:lnTo>
                <a:lnTo>
                  <a:pt x="336435" y="272656"/>
                </a:lnTo>
                <a:lnTo>
                  <a:pt x="337947" y="271132"/>
                </a:lnTo>
                <a:lnTo>
                  <a:pt x="337947" y="266560"/>
                </a:lnTo>
                <a:lnTo>
                  <a:pt x="336435" y="263512"/>
                </a:lnTo>
                <a:close/>
              </a:path>
              <a:path w="735329" h="273050">
                <a:moveTo>
                  <a:pt x="441477" y="263512"/>
                </a:moveTo>
                <a:lnTo>
                  <a:pt x="376008" y="263512"/>
                </a:lnTo>
                <a:lnTo>
                  <a:pt x="372973" y="266560"/>
                </a:lnTo>
                <a:lnTo>
                  <a:pt x="372973" y="271132"/>
                </a:lnTo>
                <a:lnTo>
                  <a:pt x="376008" y="272656"/>
                </a:lnTo>
                <a:lnTo>
                  <a:pt x="441477" y="272656"/>
                </a:lnTo>
                <a:lnTo>
                  <a:pt x="442988" y="271132"/>
                </a:lnTo>
                <a:lnTo>
                  <a:pt x="442988" y="266560"/>
                </a:lnTo>
                <a:lnTo>
                  <a:pt x="441477" y="263512"/>
                </a:lnTo>
                <a:close/>
              </a:path>
              <a:path w="735329" h="273050">
                <a:moveTo>
                  <a:pt x="546519" y="263512"/>
                </a:moveTo>
                <a:lnTo>
                  <a:pt x="479526" y="263512"/>
                </a:lnTo>
                <a:lnTo>
                  <a:pt x="478002" y="266560"/>
                </a:lnTo>
                <a:lnTo>
                  <a:pt x="478002" y="271132"/>
                </a:lnTo>
                <a:lnTo>
                  <a:pt x="479526" y="272656"/>
                </a:lnTo>
                <a:lnTo>
                  <a:pt x="546519" y="272656"/>
                </a:lnTo>
                <a:lnTo>
                  <a:pt x="548030" y="271132"/>
                </a:lnTo>
                <a:lnTo>
                  <a:pt x="548030" y="266560"/>
                </a:lnTo>
                <a:lnTo>
                  <a:pt x="546519" y="263512"/>
                </a:lnTo>
                <a:close/>
              </a:path>
              <a:path w="735329" h="273050">
                <a:moveTo>
                  <a:pt x="651548" y="263512"/>
                </a:moveTo>
                <a:lnTo>
                  <a:pt x="584568" y="263512"/>
                </a:lnTo>
                <a:lnTo>
                  <a:pt x="583044" y="266560"/>
                </a:lnTo>
                <a:lnTo>
                  <a:pt x="583044" y="271132"/>
                </a:lnTo>
                <a:lnTo>
                  <a:pt x="584568" y="272656"/>
                </a:lnTo>
                <a:lnTo>
                  <a:pt x="651548" y="272656"/>
                </a:lnTo>
                <a:lnTo>
                  <a:pt x="653072" y="271132"/>
                </a:lnTo>
                <a:lnTo>
                  <a:pt x="653072" y="266560"/>
                </a:lnTo>
                <a:lnTo>
                  <a:pt x="651548" y="263512"/>
                </a:lnTo>
                <a:close/>
              </a:path>
              <a:path w="735329" h="273050">
                <a:moveTo>
                  <a:pt x="726147" y="263512"/>
                </a:moveTo>
                <a:lnTo>
                  <a:pt x="689610" y="263512"/>
                </a:lnTo>
                <a:lnTo>
                  <a:pt x="688086" y="266560"/>
                </a:lnTo>
                <a:lnTo>
                  <a:pt x="688086" y="271132"/>
                </a:lnTo>
                <a:lnTo>
                  <a:pt x="689610" y="272656"/>
                </a:lnTo>
                <a:lnTo>
                  <a:pt x="732243" y="272656"/>
                </a:lnTo>
                <a:lnTo>
                  <a:pt x="735279" y="271132"/>
                </a:lnTo>
                <a:lnTo>
                  <a:pt x="735279" y="268084"/>
                </a:lnTo>
                <a:lnTo>
                  <a:pt x="726147" y="268084"/>
                </a:lnTo>
                <a:lnTo>
                  <a:pt x="726147" y="263512"/>
                </a:lnTo>
                <a:close/>
              </a:path>
              <a:path w="735329" h="273050">
                <a:moveTo>
                  <a:pt x="732243" y="240664"/>
                </a:moveTo>
                <a:lnTo>
                  <a:pt x="727671" y="240664"/>
                </a:lnTo>
                <a:lnTo>
                  <a:pt x="726147" y="243712"/>
                </a:lnTo>
                <a:lnTo>
                  <a:pt x="726147" y="268084"/>
                </a:lnTo>
                <a:lnTo>
                  <a:pt x="730719" y="263512"/>
                </a:lnTo>
                <a:lnTo>
                  <a:pt x="735279" y="263512"/>
                </a:lnTo>
                <a:lnTo>
                  <a:pt x="735279" y="243712"/>
                </a:lnTo>
                <a:lnTo>
                  <a:pt x="732243" y="240664"/>
                </a:lnTo>
                <a:close/>
              </a:path>
              <a:path w="735329" h="273050">
                <a:moveTo>
                  <a:pt x="735279" y="263512"/>
                </a:moveTo>
                <a:lnTo>
                  <a:pt x="730719" y="263512"/>
                </a:lnTo>
                <a:lnTo>
                  <a:pt x="726147" y="268084"/>
                </a:lnTo>
                <a:lnTo>
                  <a:pt x="735279" y="268084"/>
                </a:lnTo>
                <a:lnTo>
                  <a:pt x="735279" y="263512"/>
                </a:lnTo>
                <a:close/>
              </a:path>
              <a:path w="735329" h="273050">
                <a:moveTo>
                  <a:pt x="732243" y="135559"/>
                </a:moveTo>
                <a:lnTo>
                  <a:pt x="727671" y="135559"/>
                </a:lnTo>
                <a:lnTo>
                  <a:pt x="726147" y="138607"/>
                </a:lnTo>
                <a:lnTo>
                  <a:pt x="726147" y="204114"/>
                </a:lnTo>
                <a:lnTo>
                  <a:pt x="727671" y="205625"/>
                </a:lnTo>
                <a:lnTo>
                  <a:pt x="732243" y="205625"/>
                </a:lnTo>
                <a:lnTo>
                  <a:pt x="735279" y="204114"/>
                </a:lnTo>
                <a:lnTo>
                  <a:pt x="735279" y="138607"/>
                </a:lnTo>
                <a:lnTo>
                  <a:pt x="732243" y="135559"/>
                </a:lnTo>
                <a:close/>
              </a:path>
              <a:path w="735329" h="273050">
                <a:moveTo>
                  <a:pt x="732243" y="31991"/>
                </a:moveTo>
                <a:lnTo>
                  <a:pt x="727671" y="31991"/>
                </a:lnTo>
                <a:lnTo>
                  <a:pt x="726147" y="33515"/>
                </a:lnTo>
                <a:lnTo>
                  <a:pt x="726147" y="99009"/>
                </a:lnTo>
                <a:lnTo>
                  <a:pt x="727671" y="100533"/>
                </a:lnTo>
                <a:lnTo>
                  <a:pt x="732243" y="100533"/>
                </a:lnTo>
                <a:lnTo>
                  <a:pt x="735279" y="99009"/>
                </a:lnTo>
                <a:lnTo>
                  <a:pt x="735279" y="33515"/>
                </a:lnTo>
                <a:lnTo>
                  <a:pt x="732243" y="31991"/>
                </a:lnTo>
                <a:close/>
              </a:path>
              <a:path w="735329" h="273050">
                <a:moveTo>
                  <a:pt x="720064" y="0"/>
                </a:moveTo>
                <a:lnTo>
                  <a:pt x="654596" y="0"/>
                </a:lnTo>
                <a:lnTo>
                  <a:pt x="653072" y="1523"/>
                </a:lnTo>
                <a:lnTo>
                  <a:pt x="653072" y="6095"/>
                </a:lnTo>
                <a:lnTo>
                  <a:pt x="654596" y="9143"/>
                </a:lnTo>
                <a:lnTo>
                  <a:pt x="720064" y="9143"/>
                </a:lnTo>
                <a:lnTo>
                  <a:pt x="723099" y="6095"/>
                </a:lnTo>
                <a:lnTo>
                  <a:pt x="723099" y="1523"/>
                </a:lnTo>
                <a:lnTo>
                  <a:pt x="720064" y="0"/>
                </a:lnTo>
                <a:close/>
              </a:path>
              <a:path w="735329" h="273050">
                <a:moveTo>
                  <a:pt x="616546" y="0"/>
                </a:moveTo>
                <a:lnTo>
                  <a:pt x="549554" y="0"/>
                </a:lnTo>
                <a:lnTo>
                  <a:pt x="548030" y="1523"/>
                </a:lnTo>
                <a:lnTo>
                  <a:pt x="548030" y="6095"/>
                </a:lnTo>
                <a:lnTo>
                  <a:pt x="549554" y="9143"/>
                </a:lnTo>
                <a:lnTo>
                  <a:pt x="616546" y="9143"/>
                </a:lnTo>
                <a:lnTo>
                  <a:pt x="618058" y="6095"/>
                </a:lnTo>
                <a:lnTo>
                  <a:pt x="618058" y="1523"/>
                </a:lnTo>
                <a:lnTo>
                  <a:pt x="616546" y="0"/>
                </a:lnTo>
                <a:close/>
              </a:path>
              <a:path w="735329" h="273050">
                <a:moveTo>
                  <a:pt x="511505" y="0"/>
                </a:moveTo>
                <a:lnTo>
                  <a:pt x="446036" y="0"/>
                </a:lnTo>
                <a:lnTo>
                  <a:pt x="442988" y="1523"/>
                </a:lnTo>
                <a:lnTo>
                  <a:pt x="442988" y="6095"/>
                </a:lnTo>
                <a:lnTo>
                  <a:pt x="446036" y="9143"/>
                </a:lnTo>
                <a:lnTo>
                  <a:pt x="511505" y="9143"/>
                </a:lnTo>
                <a:lnTo>
                  <a:pt x="513016" y="6095"/>
                </a:lnTo>
                <a:lnTo>
                  <a:pt x="513016" y="1523"/>
                </a:lnTo>
                <a:lnTo>
                  <a:pt x="511505" y="0"/>
                </a:lnTo>
                <a:close/>
              </a:path>
              <a:path w="735329" h="273050">
                <a:moveTo>
                  <a:pt x="406463" y="0"/>
                </a:moveTo>
                <a:lnTo>
                  <a:pt x="340995" y="0"/>
                </a:lnTo>
                <a:lnTo>
                  <a:pt x="337947" y="1523"/>
                </a:lnTo>
                <a:lnTo>
                  <a:pt x="337947" y="6095"/>
                </a:lnTo>
                <a:lnTo>
                  <a:pt x="340995" y="9143"/>
                </a:lnTo>
                <a:lnTo>
                  <a:pt x="406463" y="9143"/>
                </a:lnTo>
                <a:lnTo>
                  <a:pt x="407974" y="6095"/>
                </a:lnTo>
                <a:lnTo>
                  <a:pt x="407974" y="1523"/>
                </a:lnTo>
                <a:lnTo>
                  <a:pt x="406463" y="0"/>
                </a:lnTo>
                <a:close/>
              </a:path>
              <a:path w="735329" h="273050">
                <a:moveTo>
                  <a:pt x="301421" y="0"/>
                </a:moveTo>
                <a:lnTo>
                  <a:pt x="235953" y="0"/>
                </a:lnTo>
                <a:lnTo>
                  <a:pt x="234429" y="1523"/>
                </a:lnTo>
                <a:lnTo>
                  <a:pt x="234429" y="6095"/>
                </a:lnTo>
                <a:lnTo>
                  <a:pt x="235953" y="9143"/>
                </a:lnTo>
                <a:lnTo>
                  <a:pt x="301421" y="9143"/>
                </a:lnTo>
                <a:lnTo>
                  <a:pt x="304457" y="6095"/>
                </a:lnTo>
                <a:lnTo>
                  <a:pt x="304457" y="1523"/>
                </a:lnTo>
                <a:lnTo>
                  <a:pt x="301421" y="0"/>
                </a:lnTo>
                <a:close/>
              </a:path>
              <a:path w="735329" h="273050">
                <a:moveTo>
                  <a:pt x="196380" y="0"/>
                </a:moveTo>
                <a:lnTo>
                  <a:pt x="130911" y="0"/>
                </a:lnTo>
                <a:lnTo>
                  <a:pt x="129387" y="1523"/>
                </a:lnTo>
                <a:lnTo>
                  <a:pt x="129387" y="6095"/>
                </a:lnTo>
                <a:lnTo>
                  <a:pt x="130911" y="9143"/>
                </a:lnTo>
                <a:lnTo>
                  <a:pt x="196380" y="9143"/>
                </a:lnTo>
                <a:lnTo>
                  <a:pt x="199415" y="6095"/>
                </a:lnTo>
                <a:lnTo>
                  <a:pt x="199415" y="1523"/>
                </a:lnTo>
                <a:lnTo>
                  <a:pt x="196380" y="0"/>
                </a:lnTo>
                <a:close/>
              </a:path>
              <a:path w="735329" h="273050">
                <a:moveTo>
                  <a:pt x="92862" y="0"/>
                </a:moveTo>
                <a:lnTo>
                  <a:pt x="25869" y="0"/>
                </a:lnTo>
                <a:lnTo>
                  <a:pt x="24358" y="1523"/>
                </a:lnTo>
                <a:lnTo>
                  <a:pt x="24358" y="6095"/>
                </a:lnTo>
                <a:lnTo>
                  <a:pt x="25869" y="9143"/>
                </a:lnTo>
                <a:lnTo>
                  <a:pt x="92862" y="9143"/>
                </a:lnTo>
                <a:lnTo>
                  <a:pt x="94373" y="6095"/>
                </a:lnTo>
                <a:lnTo>
                  <a:pt x="94373" y="1523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7647986" y="2821439"/>
            <a:ext cx="198951" cy="8294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7910493" y="2820068"/>
            <a:ext cx="58021" cy="829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4895809" y="3695113"/>
            <a:ext cx="315006" cy="1202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4897191" y="3870678"/>
            <a:ext cx="310858" cy="995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7440749" y="2213197"/>
            <a:ext cx="787517" cy="12441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5529971" y="3421392"/>
            <a:ext cx="2769134" cy="824113"/>
          </a:xfrm>
          <a:custGeom>
            <a:avLst/>
            <a:gdLst/>
            <a:ahLst/>
            <a:cxnLst/>
            <a:rect l="l" t="t" r="r" b="b"/>
            <a:pathLst>
              <a:path w="3051175" h="908050">
                <a:moveTo>
                  <a:pt x="0" y="907821"/>
                </a:moveTo>
                <a:lnTo>
                  <a:pt x="3050755" y="907821"/>
                </a:lnTo>
                <a:lnTo>
                  <a:pt x="3050755" y="0"/>
                </a:lnTo>
                <a:lnTo>
                  <a:pt x="0" y="0"/>
                </a:lnTo>
                <a:lnTo>
                  <a:pt x="0" y="9078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5525823" y="3417255"/>
            <a:ext cx="2777202" cy="832757"/>
          </a:xfrm>
          <a:custGeom>
            <a:avLst/>
            <a:gdLst/>
            <a:ahLst/>
            <a:cxnLst/>
            <a:rect l="l" t="t" r="r" b="b"/>
            <a:pathLst>
              <a:path w="3060065" h="917575">
                <a:moveTo>
                  <a:pt x="7620" y="0"/>
                </a:moveTo>
                <a:lnTo>
                  <a:pt x="1524" y="0"/>
                </a:lnTo>
                <a:lnTo>
                  <a:pt x="0" y="1511"/>
                </a:lnTo>
                <a:lnTo>
                  <a:pt x="0" y="6083"/>
                </a:lnTo>
                <a:lnTo>
                  <a:pt x="1524" y="9131"/>
                </a:lnTo>
                <a:lnTo>
                  <a:pt x="0" y="10655"/>
                </a:lnTo>
                <a:lnTo>
                  <a:pt x="0" y="24371"/>
                </a:lnTo>
                <a:lnTo>
                  <a:pt x="1524" y="25882"/>
                </a:lnTo>
                <a:lnTo>
                  <a:pt x="6096" y="25882"/>
                </a:lnTo>
                <a:lnTo>
                  <a:pt x="7620" y="24371"/>
                </a:lnTo>
                <a:lnTo>
                  <a:pt x="7620" y="10655"/>
                </a:lnTo>
                <a:lnTo>
                  <a:pt x="6096" y="9131"/>
                </a:lnTo>
                <a:lnTo>
                  <a:pt x="7620" y="9131"/>
                </a:lnTo>
                <a:lnTo>
                  <a:pt x="9131" y="6083"/>
                </a:lnTo>
                <a:lnTo>
                  <a:pt x="9131" y="1511"/>
                </a:lnTo>
                <a:lnTo>
                  <a:pt x="7620" y="0"/>
                </a:lnTo>
                <a:close/>
              </a:path>
              <a:path w="3060065" h="917575">
                <a:moveTo>
                  <a:pt x="6096" y="35026"/>
                </a:moveTo>
                <a:lnTo>
                  <a:pt x="1524" y="35026"/>
                </a:lnTo>
                <a:lnTo>
                  <a:pt x="0" y="36550"/>
                </a:lnTo>
                <a:lnTo>
                  <a:pt x="0" y="50253"/>
                </a:lnTo>
                <a:lnTo>
                  <a:pt x="1524" y="51777"/>
                </a:lnTo>
                <a:lnTo>
                  <a:pt x="6096" y="51777"/>
                </a:lnTo>
                <a:lnTo>
                  <a:pt x="7620" y="50253"/>
                </a:lnTo>
                <a:lnTo>
                  <a:pt x="7620" y="36550"/>
                </a:lnTo>
                <a:lnTo>
                  <a:pt x="6096" y="35026"/>
                </a:lnTo>
                <a:close/>
              </a:path>
              <a:path w="3060065" h="917575">
                <a:moveTo>
                  <a:pt x="6096" y="60921"/>
                </a:moveTo>
                <a:lnTo>
                  <a:pt x="1524" y="60921"/>
                </a:lnTo>
                <a:lnTo>
                  <a:pt x="0" y="62445"/>
                </a:lnTo>
                <a:lnTo>
                  <a:pt x="0" y="76149"/>
                </a:lnTo>
                <a:lnTo>
                  <a:pt x="1524" y="79197"/>
                </a:lnTo>
                <a:lnTo>
                  <a:pt x="6096" y="79197"/>
                </a:lnTo>
                <a:lnTo>
                  <a:pt x="7620" y="76149"/>
                </a:lnTo>
                <a:lnTo>
                  <a:pt x="7620" y="62445"/>
                </a:lnTo>
                <a:lnTo>
                  <a:pt x="6096" y="60921"/>
                </a:lnTo>
                <a:close/>
              </a:path>
              <a:path w="3060065" h="917575">
                <a:moveTo>
                  <a:pt x="6096" y="86817"/>
                </a:moveTo>
                <a:lnTo>
                  <a:pt x="1524" y="86817"/>
                </a:lnTo>
                <a:lnTo>
                  <a:pt x="0" y="89865"/>
                </a:lnTo>
                <a:lnTo>
                  <a:pt x="0" y="103568"/>
                </a:lnTo>
                <a:lnTo>
                  <a:pt x="1524" y="105092"/>
                </a:lnTo>
                <a:lnTo>
                  <a:pt x="6096" y="105092"/>
                </a:lnTo>
                <a:lnTo>
                  <a:pt x="7620" y="103568"/>
                </a:lnTo>
                <a:lnTo>
                  <a:pt x="7620" y="89865"/>
                </a:lnTo>
                <a:lnTo>
                  <a:pt x="6096" y="86817"/>
                </a:lnTo>
                <a:close/>
              </a:path>
              <a:path w="3060065" h="917575">
                <a:moveTo>
                  <a:pt x="6096" y="114236"/>
                </a:moveTo>
                <a:lnTo>
                  <a:pt x="1524" y="114236"/>
                </a:lnTo>
                <a:lnTo>
                  <a:pt x="0" y="115760"/>
                </a:lnTo>
                <a:lnTo>
                  <a:pt x="0" y="129463"/>
                </a:lnTo>
                <a:lnTo>
                  <a:pt x="1524" y="130987"/>
                </a:lnTo>
                <a:lnTo>
                  <a:pt x="6096" y="130987"/>
                </a:lnTo>
                <a:lnTo>
                  <a:pt x="7620" y="129463"/>
                </a:lnTo>
                <a:lnTo>
                  <a:pt x="7620" y="115760"/>
                </a:lnTo>
                <a:lnTo>
                  <a:pt x="6096" y="114236"/>
                </a:lnTo>
                <a:close/>
              </a:path>
              <a:path w="3060065" h="917575">
                <a:moveTo>
                  <a:pt x="6096" y="140131"/>
                </a:moveTo>
                <a:lnTo>
                  <a:pt x="1524" y="140131"/>
                </a:lnTo>
                <a:lnTo>
                  <a:pt x="0" y="141655"/>
                </a:lnTo>
                <a:lnTo>
                  <a:pt x="0" y="155359"/>
                </a:lnTo>
                <a:lnTo>
                  <a:pt x="1524" y="156883"/>
                </a:lnTo>
                <a:lnTo>
                  <a:pt x="6096" y="156883"/>
                </a:lnTo>
                <a:lnTo>
                  <a:pt x="7620" y="155359"/>
                </a:lnTo>
                <a:lnTo>
                  <a:pt x="7620" y="141655"/>
                </a:lnTo>
                <a:lnTo>
                  <a:pt x="6096" y="140131"/>
                </a:lnTo>
                <a:close/>
              </a:path>
              <a:path w="3060065" h="917575">
                <a:moveTo>
                  <a:pt x="6096" y="166027"/>
                </a:moveTo>
                <a:lnTo>
                  <a:pt x="1524" y="166027"/>
                </a:lnTo>
                <a:lnTo>
                  <a:pt x="0" y="167538"/>
                </a:lnTo>
                <a:lnTo>
                  <a:pt x="0" y="181254"/>
                </a:lnTo>
                <a:lnTo>
                  <a:pt x="1524" y="184302"/>
                </a:lnTo>
                <a:lnTo>
                  <a:pt x="6096" y="184302"/>
                </a:lnTo>
                <a:lnTo>
                  <a:pt x="7620" y="181254"/>
                </a:lnTo>
                <a:lnTo>
                  <a:pt x="7620" y="167538"/>
                </a:lnTo>
                <a:lnTo>
                  <a:pt x="6096" y="166027"/>
                </a:lnTo>
                <a:close/>
              </a:path>
              <a:path w="3060065" h="917575">
                <a:moveTo>
                  <a:pt x="6096" y="191909"/>
                </a:moveTo>
                <a:lnTo>
                  <a:pt x="1524" y="191909"/>
                </a:lnTo>
                <a:lnTo>
                  <a:pt x="0" y="194957"/>
                </a:lnTo>
                <a:lnTo>
                  <a:pt x="0" y="207149"/>
                </a:lnTo>
                <a:lnTo>
                  <a:pt x="1524" y="210197"/>
                </a:lnTo>
                <a:lnTo>
                  <a:pt x="6096" y="210197"/>
                </a:lnTo>
                <a:lnTo>
                  <a:pt x="7620" y="207149"/>
                </a:lnTo>
                <a:lnTo>
                  <a:pt x="7620" y="194957"/>
                </a:lnTo>
                <a:lnTo>
                  <a:pt x="6096" y="191909"/>
                </a:lnTo>
                <a:close/>
              </a:path>
              <a:path w="3060065" h="917575">
                <a:moveTo>
                  <a:pt x="6096" y="217805"/>
                </a:moveTo>
                <a:lnTo>
                  <a:pt x="1524" y="217805"/>
                </a:lnTo>
                <a:lnTo>
                  <a:pt x="0" y="220853"/>
                </a:lnTo>
                <a:lnTo>
                  <a:pt x="0" y="234569"/>
                </a:lnTo>
                <a:lnTo>
                  <a:pt x="1524" y="236093"/>
                </a:lnTo>
                <a:lnTo>
                  <a:pt x="6096" y="236093"/>
                </a:lnTo>
                <a:lnTo>
                  <a:pt x="7620" y="234569"/>
                </a:lnTo>
                <a:lnTo>
                  <a:pt x="7620" y="220853"/>
                </a:lnTo>
                <a:lnTo>
                  <a:pt x="6096" y="217805"/>
                </a:lnTo>
                <a:close/>
              </a:path>
              <a:path w="3060065" h="917575">
                <a:moveTo>
                  <a:pt x="6096" y="245224"/>
                </a:moveTo>
                <a:lnTo>
                  <a:pt x="1524" y="245224"/>
                </a:lnTo>
                <a:lnTo>
                  <a:pt x="0" y="246748"/>
                </a:lnTo>
                <a:lnTo>
                  <a:pt x="0" y="260464"/>
                </a:lnTo>
                <a:lnTo>
                  <a:pt x="1524" y="261975"/>
                </a:lnTo>
                <a:lnTo>
                  <a:pt x="6096" y="261975"/>
                </a:lnTo>
                <a:lnTo>
                  <a:pt x="7620" y="260464"/>
                </a:lnTo>
                <a:lnTo>
                  <a:pt x="7620" y="246748"/>
                </a:lnTo>
                <a:lnTo>
                  <a:pt x="6096" y="245224"/>
                </a:lnTo>
                <a:close/>
              </a:path>
              <a:path w="3060065" h="917575">
                <a:moveTo>
                  <a:pt x="6096" y="271119"/>
                </a:moveTo>
                <a:lnTo>
                  <a:pt x="1524" y="271119"/>
                </a:lnTo>
                <a:lnTo>
                  <a:pt x="0" y="272643"/>
                </a:lnTo>
                <a:lnTo>
                  <a:pt x="0" y="286346"/>
                </a:lnTo>
                <a:lnTo>
                  <a:pt x="1524" y="287870"/>
                </a:lnTo>
                <a:lnTo>
                  <a:pt x="6096" y="287870"/>
                </a:lnTo>
                <a:lnTo>
                  <a:pt x="7620" y="286346"/>
                </a:lnTo>
                <a:lnTo>
                  <a:pt x="7620" y="272643"/>
                </a:lnTo>
                <a:lnTo>
                  <a:pt x="6096" y="271119"/>
                </a:lnTo>
                <a:close/>
              </a:path>
              <a:path w="3060065" h="917575">
                <a:moveTo>
                  <a:pt x="6096" y="297014"/>
                </a:moveTo>
                <a:lnTo>
                  <a:pt x="1524" y="297014"/>
                </a:lnTo>
                <a:lnTo>
                  <a:pt x="0" y="298538"/>
                </a:lnTo>
                <a:lnTo>
                  <a:pt x="0" y="312242"/>
                </a:lnTo>
                <a:lnTo>
                  <a:pt x="1524" y="315290"/>
                </a:lnTo>
                <a:lnTo>
                  <a:pt x="6096" y="315290"/>
                </a:lnTo>
                <a:lnTo>
                  <a:pt x="7620" y="312242"/>
                </a:lnTo>
                <a:lnTo>
                  <a:pt x="7620" y="298538"/>
                </a:lnTo>
                <a:lnTo>
                  <a:pt x="6096" y="297014"/>
                </a:lnTo>
                <a:close/>
              </a:path>
              <a:path w="3060065" h="917575">
                <a:moveTo>
                  <a:pt x="6096" y="322910"/>
                </a:moveTo>
                <a:lnTo>
                  <a:pt x="1524" y="322910"/>
                </a:lnTo>
                <a:lnTo>
                  <a:pt x="0" y="325958"/>
                </a:lnTo>
                <a:lnTo>
                  <a:pt x="0" y="339661"/>
                </a:lnTo>
                <a:lnTo>
                  <a:pt x="1524" y="341185"/>
                </a:lnTo>
                <a:lnTo>
                  <a:pt x="6096" y="341185"/>
                </a:lnTo>
                <a:lnTo>
                  <a:pt x="7620" y="339661"/>
                </a:lnTo>
                <a:lnTo>
                  <a:pt x="7620" y="325958"/>
                </a:lnTo>
                <a:lnTo>
                  <a:pt x="6096" y="322910"/>
                </a:lnTo>
                <a:close/>
              </a:path>
              <a:path w="3060065" h="917575">
                <a:moveTo>
                  <a:pt x="6096" y="350329"/>
                </a:moveTo>
                <a:lnTo>
                  <a:pt x="1524" y="350329"/>
                </a:lnTo>
                <a:lnTo>
                  <a:pt x="0" y="351853"/>
                </a:lnTo>
                <a:lnTo>
                  <a:pt x="0" y="365556"/>
                </a:lnTo>
                <a:lnTo>
                  <a:pt x="1524" y="367080"/>
                </a:lnTo>
                <a:lnTo>
                  <a:pt x="6096" y="367080"/>
                </a:lnTo>
                <a:lnTo>
                  <a:pt x="7620" y="365556"/>
                </a:lnTo>
                <a:lnTo>
                  <a:pt x="7620" y="351853"/>
                </a:lnTo>
                <a:lnTo>
                  <a:pt x="6096" y="350329"/>
                </a:lnTo>
                <a:close/>
              </a:path>
              <a:path w="3060065" h="917575">
                <a:moveTo>
                  <a:pt x="6096" y="376224"/>
                </a:moveTo>
                <a:lnTo>
                  <a:pt x="1524" y="376224"/>
                </a:lnTo>
                <a:lnTo>
                  <a:pt x="0" y="377748"/>
                </a:lnTo>
                <a:lnTo>
                  <a:pt x="0" y="391452"/>
                </a:lnTo>
                <a:lnTo>
                  <a:pt x="1524" y="392976"/>
                </a:lnTo>
                <a:lnTo>
                  <a:pt x="6096" y="392976"/>
                </a:lnTo>
                <a:lnTo>
                  <a:pt x="7620" y="391452"/>
                </a:lnTo>
                <a:lnTo>
                  <a:pt x="7620" y="377748"/>
                </a:lnTo>
                <a:lnTo>
                  <a:pt x="6096" y="376224"/>
                </a:lnTo>
                <a:close/>
              </a:path>
              <a:path w="3060065" h="917575">
                <a:moveTo>
                  <a:pt x="6096" y="402120"/>
                </a:moveTo>
                <a:lnTo>
                  <a:pt x="1524" y="402120"/>
                </a:lnTo>
                <a:lnTo>
                  <a:pt x="0" y="403631"/>
                </a:lnTo>
                <a:lnTo>
                  <a:pt x="0" y="417347"/>
                </a:lnTo>
                <a:lnTo>
                  <a:pt x="1524" y="418871"/>
                </a:lnTo>
                <a:lnTo>
                  <a:pt x="6096" y="418871"/>
                </a:lnTo>
                <a:lnTo>
                  <a:pt x="7620" y="417347"/>
                </a:lnTo>
                <a:lnTo>
                  <a:pt x="7620" y="403631"/>
                </a:lnTo>
                <a:lnTo>
                  <a:pt x="6096" y="402120"/>
                </a:lnTo>
                <a:close/>
              </a:path>
              <a:path w="3060065" h="917575">
                <a:moveTo>
                  <a:pt x="6096" y="428002"/>
                </a:moveTo>
                <a:lnTo>
                  <a:pt x="1524" y="428002"/>
                </a:lnTo>
                <a:lnTo>
                  <a:pt x="0" y="429526"/>
                </a:lnTo>
                <a:lnTo>
                  <a:pt x="0" y="443242"/>
                </a:lnTo>
                <a:lnTo>
                  <a:pt x="1524" y="446290"/>
                </a:lnTo>
                <a:lnTo>
                  <a:pt x="6096" y="446290"/>
                </a:lnTo>
                <a:lnTo>
                  <a:pt x="7620" y="443242"/>
                </a:lnTo>
                <a:lnTo>
                  <a:pt x="7620" y="429526"/>
                </a:lnTo>
                <a:lnTo>
                  <a:pt x="6096" y="428002"/>
                </a:lnTo>
                <a:close/>
              </a:path>
              <a:path w="3060065" h="917575">
                <a:moveTo>
                  <a:pt x="6096" y="453898"/>
                </a:moveTo>
                <a:lnTo>
                  <a:pt x="1524" y="453898"/>
                </a:lnTo>
                <a:lnTo>
                  <a:pt x="0" y="456946"/>
                </a:lnTo>
                <a:lnTo>
                  <a:pt x="0" y="470662"/>
                </a:lnTo>
                <a:lnTo>
                  <a:pt x="1524" y="472186"/>
                </a:lnTo>
                <a:lnTo>
                  <a:pt x="6096" y="472186"/>
                </a:lnTo>
                <a:lnTo>
                  <a:pt x="7620" y="470662"/>
                </a:lnTo>
                <a:lnTo>
                  <a:pt x="7620" y="456946"/>
                </a:lnTo>
                <a:lnTo>
                  <a:pt x="6096" y="453898"/>
                </a:lnTo>
                <a:close/>
              </a:path>
              <a:path w="3060065" h="917575">
                <a:moveTo>
                  <a:pt x="6096" y="481317"/>
                </a:moveTo>
                <a:lnTo>
                  <a:pt x="1524" y="481317"/>
                </a:lnTo>
                <a:lnTo>
                  <a:pt x="0" y="482841"/>
                </a:lnTo>
                <a:lnTo>
                  <a:pt x="0" y="496557"/>
                </a:lnTo>
                <a:lnTo>
                  <a:pt x="1524" y="498068"/>
                </a:lnTo>
                <a:lnTo>
                  <a:pt x="6096" y="498068"/>
                </a:lnTo>
                <a:lnTo>
                  <a:pt x="7620" y="496557"/>
                </a:lnTo>
                <a:lnTo>
                  <a:pt x="7620" y="482841"/>
                </a:lnTo>
                <a:lnTo>
                  <a:pt x="6096" y="481317"/>
                </a:lnTo>
                <a:close/>
              </a:path>
              <a:path w="3060065" h="917575">
                <a:moveTo>
                  <a:pt x="6096" y="507212"/>
                </a:moveTo>
                <a:lnTo>
                  <a:pt x="1524" y="507212"/>
                </a:lnTo>
                <a:lnTo>
                  <a:pt x="0" y="508736"/>
                </a:lnTo>
                <a:lnTo>
                  <a:pt x="0" y="522439"/>
                </a:lnTo>
                <a:lnTo>
                  <a:pt x="1524" y="523963"/>
                </a:lnTo>
                <a:lnTo>
                  <a:pt x="6096" y="523963"/>
                </a:lnTo>
                <a:lnTo>
                  <a:pt x="7620" y="522439"/>
                </a:lnTo>
                <a:lnTo>
                  <a:pt x="7620" y="508736"/>
                </a:lnTo>
                <a:lnTo>
                  <a:pt x="6096" y="507212"/>
                </a:lnTo>
                <a:close/>
              </a:path>
              <a:path w="3060065" h="917575">
                <a:moveTo>
                  <a:pt x="6096" y="533107"/>
                </a:moveTo>
                <a:lnTo>
                  <a:pt x="1524" y="533107"/>
                </a:lnTo>
                <a:lnTo>
                  <a:pt x="0" y="534631"/>
                </a:lnTo>
                <a:lnTo>
                  <a:pt x="0" y="548335"/>
                </a:lnTo>
                <a:lnTo>
                  <a:pt x="1524" y="551383"/>
                </a:lnTo>
                <a:lnTo>
                  <a:pt x="6096" y="551383"/>
                </a:lnTo>
                <a:lnTo>
                  <a:pt x="7620" y="548335"/>
                </a:lnTo>
                <a:lnTo>
                  <a:pt x="7620" y="534631"/>
                </a:lnTo>
                <a:lnTo>
                  <a:pt x="6096" y="533107"/>
                </a:lnTo>
                <a:close/>
              </a:path>
              <a:path w="3060065" h="917575">
                <a:moveTo>
                  <a:pt x="6096" y="559003"/>
                </a:moveTo>
                <a:lnTo>
                  <a:pt x="1524" y="559003"/>
                </a:lnTo>
                <a:lnTo>
                  <a:pt x="0" y="562051"/>
                </a:lnTo>
                <a:lnTo>
                  <a:pt x="0" y="574230"/>
                </a:lnTo>
                <a:lnTo>
                  <a:pt x="1524" y="577278"/>
                </a:lnTo>
                <a:lnTo>
                  <a:pt x="6096" y="577278"/>
                </a:lnTo>
                <a:lnTo>
                  <a:pt x="7620" y="574230"/>
                </a:lnTo>
                <a:lnTo>
                  <a:pt x="7620" y="562051"/>
                </a:lnTo>
                <a:lnTo>
                  <a:pt x="6096" y="559003"/>
                </a:lnTo>
                <a:close/>
              </a:path>
              <a:path w="3060065" h="917575">
                <a:moveTo>
                  <a:pt x="6096" y="584898"/>
                </a:moveTo>
                <a:lnTo>
                  <a:pt x="1524" y="584898"/>
                </a:lnTo>
                <a:lnTo>
                  <a:pt x="0" y="587946"/>
                </a:lnTo>
                <a:lnTo>
                  <a:pt x="0" y="601649"/>
                </a:lnTo>
                <a:lnTo>
                  <a:pt x="1524" y="603173"/>
                </a:lnTo>
                <a:lnTo>
                  <a:pt x="6096" y="603173"/>
                </a:lnTo>
                <a:lnTo>
                  <a:pt x="7620" y="601649"/>
                </a:lnTo>
                <a:lnTo>
                  <a:pt x="7620" y="587946"/>
                </a:lnTo>
                <a:lnTo>
                  <a:pt x="6096" y="584898"/>
                </a:lnTo>
                <a:close/>
              </a:path>
              <a:path w="3060065" h="917575">
                <a:moveTo>
                  <a:pt x="6096" y="612317"/>
                </a:moveTo>
                <a:lnTo>
                  <a:pt x="1524" y="612317"/>
                </a:lnTo>
                <a:lnTo>
                  <a:pt x="0" y="613841"/>
                </a:lnTo>
                <a:lnTo>
                  <a:pt x="0" y="627545"/>
                </a:lnTo>
                <a:lnTo>
                  <a:pt x="1524" y="629069"/>
                </a:lnTo>
                <a:lnTo>
                  <a:pt x="6096" y="629069"/>
                </a:lnTo>
                <a:lnTo>
                  <a:pt x="7620" y="627545"/>
                </a:lnTo>
                <a:lnTo>
                  <a:pt x="7620" y="613841"/>
                </a:lnTo>
                <a:lnTo>
                  <a:pt x="6096" y="612317"/>
                </a:lnTo>
                <a:close/>
              </a:path>
              <a:path w="3060065" h="917575">
                <a:moveTo>
                  <a:pt x="6096" y="638213"/>
                </a:moveTo>
                <a:lnTo>
                  <a:pt x="1524" y="638213"/>
                </a:lnTo>
                <a:lnTo>
                  <a:pt x="0" y="639724"/>
                </a:lnTo>
                <a:lnTo>
                  <a:pt x="0" y="653440"/>
                </a:lnTo>
                <a:lnTo>
                  <a:pt x="1524" y="654964"/>
                </a:lnTo>
                <a:lnTo>
                  <a:pt x="6096" y="654964"/>
                </a:lnTo>
                <a:lnTo>
                  <a:pt x="7620" y="653440"/>
                </a:lnTo>
                <a:lnTo>
                  <a:pt x="7620" y="639724"/>
                </a:lnTo>
                <a:lnTo>
                  <a:pt x="6096" y="638213"/>
                </a:lnTo>
                <a:close/>
              </a:path>
              <a:path w="3060065" h="917575">
                <a:moveTo>
                  <a:pt x="6096" y="664095"/>
                </a:moveTo>
                <a:lnTo>
                  <a:pt x="1524" y="664095"/>
                </a:lnTo>
                <a:lnTo>
                  <a:pt x="0" y="665619"/>
                </a:lnTo>
                <a:lnTo>
                  <a:pt x="0" y="679335"/>
                </a:lnTo>
                <a:lnTo>
                  <a:pt x="1524" y="682383"/>
                </a:lnTo>
                <a:lnTo>
                  <a:pt x="6096" y="682383"/>
                </a:lnTo>
                <a:lnTo>
                  <a:pt x="7620" y="679335"/>
                </a:lnTo>
                <a:lnTo>
                  <a:pt x="7620" y="665619"/>
                </a:lnTo>
                <a:lnTo>
                  <a:pt x="6096" y="664095"/>
                </a:lnTo>
                <a:close/>
              </a:path>
              <a:path w="3060065" h="917575">
                <a:moveTo>
                  <a:pt x="6096" y="689991"/>
                </a:moveTo>
                <a:lnTo>
                  <a:pt x="1524" y="689991"/>
                </a:lnTo>
                <a:lnTo>
                  <a:pt x="0" y="693039"/>
                </a:lnTo>
                <a:lnTo>
                  <a:pt x="0" y="706755"/>
                </a:lnTo>
                <a:lnTo>
                  <a:pt x="1524" y="708279"/>
                </a:lnTo>
                <a:lnTo>
                  <a:pt x="6096" y="708279"/>
                </a:lnTo>
                <a:lnTo>
                  <a:pt x="7620" y="706755"/>
                </a:lnTo>
                <a:lnTo>
                  <a:pt x="7620" y="693039"/>
                </a:lnTo>
                <a:lnTo>
                  <a:pt x="6096" y="689991"/>
                </a:lnTo>
                <a:close/>
              </a:path>
              <a:path w="3060065" h="917575">
                <a:moveTo>
                  <a:pt x="6096" y="717410"/>
                </a:moveTo>
                <a:lnTo>
                  <a:pt x="1524" y="717410"/>
                </a:lnTo>
                <a:lnTo>
                  <a:pt x="0" y="718934"/>
                </a:lnTo>
                <a:lnTo>
                  <a:pt x="0" y="732650"/>
                </a:lnTo>
                <a:lnTo>
                  <a:pt x="1524" y="734161"/>
                </a:lnTo>
                <a:lnTo>
                  <a:pt x="6096" y="734161"/>
                </a:lnTo>
                <a:lnTo>
                  <a:pt x="7620" y="732650"/>
                </a:lnTo>
                <a:lnTo>
                  <a:pt x="7620" y="718934"/>
                </a:lnTo>
                <a:lnTo>
                  <a:pt x="6096" y="717410"/>
                </a:lnTo>
                <a:close/>
              </a:path>
              <a:path w="3060065" h="917575">
                <a:moveTo>
                  <a:pt x="6096" y="743305"/>
                </a:moveTo>
                <a:lnTo>
                  <a:pt x="1524" y="743305"/>
                </a:lnTo>
                <a:lnTo>
                  <a:pt x="0" y="744829"/>
                </a:lnTo>
                <a:lnTo>
                  <a:pt x="0" y="758532"/>
                </a:lnTo>
                <a:lnTo>
                  <a:pt x="1524" y="760056"/>
                </a:lnTo>
                <a:lnTo>
                  <a:pt x="6096" y="760056"/>
                </a:lnTo>
                <a:lnTo>
                  <a:pt x="7620" y="758532"/>
                </a:lnTo>
                <a:lnTo>
                  <a:pt x="7620" y="744829"/>
                </a:lnTo>
                <a:lnTo>
                  <a:pt x="6096" y="743305"/>
                </a:lnTo>
                <a:close/>
              </a:path>
              <a:path w="3060065" h="917575">
                <a:moveTo>
                  <a:pt x="6096" y="769200"/>
                </a:moveTo>
                <a:lnTo>
                  <a:pt x="1524" y="769200"/>
                </a:lnTo>
                <a:lnTo>
                  <a:pt x="0" y="770724"/>
                </a:lnTo>
                <a:lnTo>
                  <a:pt x="0" y="784428"/>
                </a:lnTo>
                <a:lnTo>
                  <a:pt x="1524" y="785952"/>
                </a:lnTo>
                <a:lnTo>
                  <a:pt x="6096" y="785952"/>
                </a:lnTo>
                <a:lnTo>
                  <a:pt x="7620" y="784428"/>
                </a:lnTo>
                <a:lnTo>
                  <a:pt x="7620" y="770724"/>
                </a:lnTo>
                <a:lnTo>
                  <a:pt x="6096" y="769200"/>
                </a:lnTo>
                <a:close/>
              </a:path>
              <a:path w="3060065" h="917575">
                <a:moveTo>
                  <a:pt x="6096" y="795096"/>
                </a:moveTo>
                <a:lnTo>
                  <a:pt x="1524" y="795096"/>
                </a:lnTo>
                <a:lnTo>
                  <a:pt x="0" y="798144"/>
                </a:lnTo>
                <a:lnTo>
                  <a:pt x="0" y="810323"/>
                </a:lnTo>
                <a:lnTo>
                  <a:pt x="1524" y="813371"/>
                </a:lnTo>
                <a:lnTo>
                  <a:pt x="6096" y="813371"/>
                </a:lnTo>
                <a:lnTo>
                  <a:pt x="7620" y="810323"/>
                </a:lnTo>
                <a:lnTo>
                  <a:pt x="7620" y="798144"/>
                </a:lnTo>
                <a:lnTo>
                  <a:pt x="6096" y="795096"/>
                </a:lnTo>
                <a:close/>
              </a:path>
              <a:path w="3060065" h="917575">
                <a:moveTo>
                  <a:pt x="6096" y="820991"/>
                </a:moveTo>
                <a:lnTo>
                  <a:pt x="1524" y="820991"/>
                </a:lnTo>
                <a:lnTo>
                  <a:pt x="0" y="824039"/>
                </a:lnTo>
                <a:lnTo>
                  <a:pt x="0" y="837742"/>
                </a:lnTo>
                <a:lnTo>
                  <a:pt x="1524" y="839266"/>
                </a:lnTo>
                <a:lnTo>
                  <a:pt x="6096" y="839266"/>
                </a:lnTo>
                <a:lnTo>
                  <a:pt x="7620" y="837742"/>
                </a:lnTo>
                <a:lnTo>
                  <a:pt x="7620" y="824039"/>
                </a:lnTo>
                <a:lnTo>
                  <a:pt x="6096" y="820991"/>
                </a:lnTo>
                <a:close/>
              </a:path>
              <a:path w="3060065" h="917575">
                <a:moveTo>
                  <a:pt x="6096" y="848410"/>
                </a:moveTo>
                <a:lnTo>
                  <a:pt x="1524" y="848410"/>
                </a:lnTo>
                <a:lnTo>
                  <a:pt x="0" y="849934"/>
                </a:lnTo>
                <a:lnTo>
                  <a:pt x="0" y="863638"/>
                </a:lnTo>
                <a:lnTo>
                  <a:pt x="1524" y="865162"/>
                </a:lnTo>
                <a:lnTo>
                  <a:pt x="6096" y="865162"/>
                </a:lnTo>
                <a:lnTo>
                  <a:pt x="7620" y="863638"/>
                </a:lnTo>
                <a:lnTo>
                  <a:pt x="7620" y="849934"/>
                </a:lnTo>
                <a:lnTo>
                  <a:pt x="6096" y="848410"/>
                </a:lnTo>
                <a:close/>
              </a:path>
              <a:path w="3060065" h="917575">
                <a:moveTo>
                  <a:pt x="6096" y="874306"/>
                </a:moveTo>
                <a:lnTo>
                  <a:pt x="1524" y="874306"/>
                </a:lnTo>
                <a:lnTo>
                  <a:pt x="0" y="875817"/>
                </a:lnTo>
                <a:lnTo>
                  <a:pt x="0" y="889533"/>
                </a:lnTo>
                <a:lnTo>
                  <a:pt x="1524" y="891057"/>
                </a:lnTo>
                <a:lnTo>
                  <a:pt x="6096" y="891057"/>
                </a:lnTo>
                <a:lnTo>
                  <a:pt x="7620" y="889533"/>
                </a:lnTo>
                <a:lnTo>
                  <a:pt x="7620" y="875817"/>
                </a:lnTo>
                <a:lnTo>
                  <a:pt x="6096" y="874306"/>
                </a:lnTo>
                <a:close/>
              </a:path>
              <a:path w="3060065" h="917575">
                <a:moveTo>
                  <a:pt x="6096" y="900188"/>
                </a:moveTo>
                <a:lnTo>
                  <a:pt x="1524" y="900188"/>
                </a:lnTo>
                <a:lnTo>
                  <a:pt x="0" y="901712"/>
                </a:lnTo>
                <a:lnTo>
                  <a:pt x="0" y="915428"/>
                </a:lnTo>
                <a:lnTo>
                  <a:pt x="1524" y="916952"/>
                </a:lnTo>
                <a:lnTo>
                  <a:pt x="7620" y="916952"/>
                </a:lnTo>
                <a:lnTo>
                  <a:pt x="9131" y="915428"/>
                </a:lnTo>
                <a:lnTo>
                  <a:pt x="9131" y="912380"/>
                </a:lnTo>
                <a:lnTo>
                  <a:pt x="7620" y="912380"/>
                </a:lnTo>
                <a:lnTo>
                  <a:pt x="4572" y="907808"/>
                </a:lnTo>
                <a:lnTo>
                  <a:pt x="7620" y="907808"/>
                </a:lnTo>
                <a:lnTo>
                  <a:pt x="7620" y="901712"/>
                </a:lnTo>
                <a:lnTo>
                  <a:pt x="6096" y="900188"/>
                </a:lnTo>
                <a:close/>
              </a:path>
              <a:path w="3060065" h="917575">
                <a:moveTo>
                  <a:pt x="7620" y="907808"/>
                </a:moveTo>
                <a:lnTo>
                  <a:pt x="4572" y="907808"/>
                </a:lnTo>
                <a:lnTo>
                  <a:pt x="7620" y="912380"/>
                </a:lnTo>
                <a:lnTo>
                  <a:pt x="7620" y="907808"/>
                </a:lnTo>
                <a:close/>
              </a:path>
              <a:path w="3060065" h="917575">
                <a:moveTo>
                  <a:pt x="7620" y="907808"/>
                </a:moveTo>
                <a:lnTo>
                  <a:pt x="7620" y="912380"/>
                </a:lnTo>
                <a:lnTo>
                  <a:pt x="9131" y="912380"/>
                </a:lnTo>
                <a:lnTo>
                  <a:pt x="9131" y="910856"/>
                </a:lnTo>
                <a:lnTo>
                  <a:pt x="7620" y="907808"/>
                </a:lnTo>
                <a:close/>
              </a:path>
              <a:path w="3060065" h="917575">
                <a:moveTo>
                  <a:pt x="33489" y="907808"/>
                </a:moveTo>
                <a:lnTo>
                  <a:pt x="19799" y="907808"/>
                </a:lnTo>
                <a:lnTo>
                  <a:pt x="18275" y="910856"/>
                </a:lnTo>
                <a:lnTo>
                  <a:pt x="18275" y="915428"/>
                </a:lnTo>
                <a:lnTo>
                  <a:pt x="19799" y="916952"/>
                </a:lnTo>
                <a:lnTo>
                  <a:pt x="33489" y="916952"/>
                </a:lnTo>
                <a:lnTo>
                  <a:pt x="35013" y="915428"/>
                </a:lnTo>
                <a:lnTo>
                  <a:pt x="35013" y="910856"/>
                </a:lnTo>
                <a:lnTo>
                  <a:pt x="33489" y="907808"/>
                </a:lnTo>
                <a:close/>
              </a:path>
              <a:path w="3060065" h="917575">
                <a:moveTo>
                  <a:pt x="59372" y="907808"/>
                </a:moveTo>
                <a:lnTo>
                  <a:pt x="45669" y="907808"/>
                </a:lnTo>
                <a:lnTo>
                  <a:pt x="44145" y="910856"/>
                </a:lnTo>
                <a:lnTo>
                  <a:pt x="44145" y="915428"/>
                </a:lnTo>
                <a:lnTo>
                  <a:pt x="45669" y="916952"/>
                </a:lnTo>
                <a:lnTo>
                  <a:pt x="59372" y="916952"/>
                </a:lnTo>
                <a:lnTo>
                  <a:pt x="60896" y="915428"/>
                </a:lnTo>
                <a:lnTo>
                  <a:pt x="60896" y="910856"/>
                </a:lnTo>
                <a:lnTo>
                  <a:pt x="59372" y="907808"/>
                </a:lnTo>
                <a:close/>
              </a:path>
              <a:path w="3060065" h="917575">
                <a:moveTo>
                  <a:pt x="85255" y="907808"/>
                </a:moveTo>
                <a:lnTo>
                  <a:pt x="71551" y="907808"/>
                </a:lnTo>
                <a:lnTo>
                  <a:pt x="70027" y="910856"/>
                </a:lnTo>
                <a:lnTo>
                  <a:pt x="70027" y="915428"/>
                </a:lnTo>
                <a:lnTo>
                  <a:pt x="71551" y="916952"/>
                </a:lnTo>
                <a:lnTo>
                  <a:pt x="85255" y="916952"/>
                </a:lnTo>
                <a:lnTo>
                  <a:pt x="86779" y="915428"/>
                </a:lnTo>
                <a:lnTo>
                  <a:pt x="86779" y="910856"/>
                </a:lnTo>
                <a:lnTo>
                  <a:pt x="85255" y="907808"/>
                </a:lnTo>
                <a:close/>
              </a:path>
              <a:path w="3060065" h="917575">
                <a:moveTo>
                  <a:pt x="111137" y="907808"/>
                </a:moveTo>
                <a:lnTo>
                  <a:pt x="97434" y="907808"/>
                </a:lnTo>
                <a:lnTo>
                  <a:pt x="95910" y="910856"/>
                </a:lnTo>
                <a:lnTo>
                  <a:pt x="95910" y="915428"/>
                </a:lnTo>
                <a:lnTo>
                  <a:pt x="97434" y="916952"/>
                </a:lnTo>
                <a:lnTo>
                  <a:pt x="111137" y="916952"/>
                </a:lnTo>
                <a:lnTo>
                  <a:pt x="114173" y="915428"/>
                </a:lnTo>
                <a:lnTo>
                  <a:pt x="114173" y="910856"/>
                </a:lnTo>
                <a:lnTo>
                  <a:pt x="111137" y="907808"/>
                </a:lnTo>
                <a:close/>
              </a:path>
              <a:path w="3060065" h="917575">
                <a:moveTo>
                  <a:pt x="138531" y="907808"/>
                </a:moveTo>
                <a:lnTo>
                  <a:pt x="124841" y="907808"/>
                </a:lnTo>
                <a:lnTo>
                  <a:pt x="121793" y="910856"/>
                </a:lnTo>
                <a:lnTo>
                  <a:pt x="121793" y="915428"/>
                </a:lnTo>
                <a:lnTo>
                  <a:pt x="124841" y="916952"/>
                </a:lnTo>
                <a:lnTo>
                  <a:pt x="138531" y="916952"/>
                </a:lnTo>
                <a:lnTo>
                  <a:pt x="140055" y="915428"/>
                </a:lnTo>
                <a:lnTo>
                  <a:pt x="140055" y="910856"/>
                </a:lnTo>
                <a:lnTo>
                  <a:pt x="138531" y="907808"/>
                </a:lnTo>
                <a:close/>
              </a:path>
              <a:path w="3060065" h="917575">
                <a:moveTo>
                  <a:pt x="164414" y="907808"/>
                </a:moveTo>
                <a:lnTo>
                  <a:pt x="150710" y="907808"/>
                </a:lnTo>
                <a:lnTo>
                  <a:pt x="149186" y="910856"/>
                </a:lnTo>
                <a:lnTo>
                  <a:pt x="149186" y="915428"/>
                </a:lnTo>
                <a:lnTo>
                  <a:pt x="150710" y="916952"/>
                </a:lnTo>
                <a:lnTo>
                  <a:pt x="164414" y="916952"/>
                </a:lnTo>
                <a:lnTo>
                  <a:pt x="165938" y="915428"/>
                </a:lnTo>
                <a:lnTo>
                  <a:pt x="165938" y="910856"/>
                </a:lnTo>
                <a:lnTo>
                  <a:pt x="164414" y="907808"/>
                </a:lnTo>
                <a:close/>
              </a:path>
              <a:path w="3060065" h="917575">
                <a:moveTo>
                  <a:pt x="190296" y="907808"/>
                </a:moveTo>
                <a:lnTo>
                  <a:pt x="176593" y="907808"/>
                </a:lnTo>
                <a:lnTo>
                  <a:pt x="175069" y="910856"/>
                </a:lnTo>
                <a:lnTo>
                  <a:pt x="175069" y="915428"/>
                </a:lnTo>
                <a:lnTo>
                  <a:pt x="176593" y="916952"/>
                </a:lnTo>
                <a:lnTo>
                  <a:pt x="190296" y="916952"/>
                </a:lnTo>
                <a:lnTo>
                  <a:pt x="191820" y="915428"/>
                </a:lnTo>
                <a:lnTo>
                  <a:pt x="191820" y="910856"/>
                </a:lnTo>
                <a:lnTo>
                  <a:pt x="190296" y="907808"/>
                </a:lnTo>
                <a:close/>
              </a:path>
              <a:path w="3060065" h="917575">
                <a:moveTo>
                  <a:pt x="216179" y="907808"/>
                </a:moveTo>
                <a:lnTo>
                  <a:pt x="202476" y="907808"/>
                </a:lnTo>
                <a:lnTo>
                  <a:pt x="200952" y="910856"/>
                </a:lnTo>
                <a:lnTo>
                  <a:pt x="200952" y="915428"/>
                </a:lnTo>
                <a:lnTo>
                  <a:pt x="202476" y="916952"/>
                </a:lnTo>
                <a:lnTo>
                  <a:pt x="216179" y="916952"/>
                </a:lnTo>
                <a:lnTo>
                  <a:pt x="217703" y="915428"/>
                </a:lnTo>
                <a:lnTo>
                  <a:pt x="217703" y="910856"/>
                </a:lnTo>
                <a:lnTo>
                  <a:pt x="216179" y="907808"/>
                </a:lnTo>
                <a:close/>
              </a:path>
              <a:path w="3060065" h="917575">
                <a:moveTo>
                  <a:pt x="242049" y="907808"/>
                </a:moveTo>
                <a:lnTo>
                  <a:pt x="228358" y="907808"/>
                </a:lnTo>
                <a:lnTo>
                  <a:pt x="226834" y="910856"/>
                </a:lnTo>
                <a:lnTo>
                  <a:pt x="226834" y="915428"/>
                </a:lnTo>
                <a:lnTo>
                  <a:pt x="228358" y="916952"/>
                </a:lnTo>
                <a:lnTo>
                  <a:pt x="242049" y="916952"/>
                </a:lnTo>
                <a:lnTo>
                  <a:pt x="245097" y="915428"/>
                </a:lnTo>
                <a:lnTo>
                  <a:pt x="245097" y="910856"/>
                </a:lnTo>
                <a:lnTo>
                  <a:pt x="242049" y="907808"/>
                </a:lnTo>
                <a:close/>
              </a:path>
              <a:path w="3060065" h="917575">
                <a:moveTo>
                  <a:pt x="269455" y="907808"/>
                </a:moveTo>
                <a:lnTo>
                  <a:pt x="255752" y="907808"/>
                </a:lnTo>
                <a:lnTo>
                  <a:pt x="252717" y="910856"/>
                </a:lnTo>
                <a:lnTo>
                  <a:pt x="252717" y="915428"/>
                </a:lnTo>
                <a:lnTo>
                  <a:pt x="255752" y="916952"/>
                </a:lnTo>
                <a:lnTo>
                  <a:pt x="269455" y="916952"/>
                </a:lnTo>
                <a:lnTo>
                  <a:pt x="270979" y="915428"/>
                </a:lnTo>
                <a:lnTo>
                  <a:pt x="270979" y="910856"/>
                </a:lnTo>
                <a:lnTo>
                  <a:pt x="269455" y="907808"/>
                </a:lnTo>
                <a:close/>
              </a:path>
              <a:path w="3060065" h="917575">
                <a:moveTo>
                  <a:pt x="295338" y="907808"/>
                </a:moveTo>
                <a:lnTo>
                  <a:pt x="281635" y="907808"/>
                </a:lnTo>
                <a:lnTo>
                  <a:pt x="280111" y="910856"/>
                </a:lnTo>
                <a:lnTo>
                  <a:pt x="280111" y="915428"/>
                </a:lnTo>
                <a:lnTo>
                  <a:pt x="281635" y="916952"/>
                </a:lnTo>
                <a:lnTo>
                  <a:pt x="295338" y="916952"/>
                </a:lnTo>
                <a:lnTo>
                  <a:pt x="296862" y="915428"/>
                </a:lnTo>
                <a:lnTo>
                  <a:pt x="296862" y="910856"/>
                </a:lnTo>
                <a:lnTo>
                  <a:pt x="295338" y="907808"/>
                </a:lnTo>
                <a:close/>
              </a:path>
              <a:path w="3060065" h="917575">
                <a:moveTo>
                  <a:pt x="321221" y="907808"/>
                </a:moveTo>
                <a:lnTo>
                  <a:pt x="307517" y="907808"/>
                </a:lnTo>
                <a:lnTo>
                  <a:pt x="305993" y="910856"/>
                </a:lnTo>
                <a:lnTo>
                  <a:pt x="305993" y="915428"/>
                </a:lnTo>
                <a:lnTo>
                  <a:pt x="307517" y="916952"/>
                </a:lnTo>
                <a:lnTo>
                  <a:pt x="321221" y="916952"/>
                </a:lnTo>
                <a:lnTo>
                  <a:pt x="322732" y="915428"/>
                </a:lnTo>
                <a:lnTo>
                  <a:pt x="322732" y="910856"/>
                </a:lnTo>
                <a:lnTo>
                  <a:pt x="321221" y="907808"/>
                </a:lnTo>
                <a:close/>
              </a:path>
              <a:path w="3060065" h="917575">
                <a:moveTo>
                  <a:pt x="347091" y="907808"/>
                </a:moveTo>
                <a:lnTo>
                  <a:pt x="333400" y="907808"/>
                </a:lnTo>
                <a:lnTo>
                  <a:pt x="331876" y="910856"/>
                </a:lnTo>
                <a:lnTo>
                  <a:pt x="331876" y="915428"/>
                </a:lnTo>
                <a:lnTo>
                  <a:pt x="333400" y="916952"/>
                </a:lnTo>
                <a:lnTo>
                  <a:pt x="347091" y="916952"/>
                </a:lnTo>
                <a:lnTo>
                  <a:pt x="348615" y="915428"/>
                </a:lnTo>
                <a:lnTo>
                  <a:pt x="348615" y="910856"/>
                </a:lnTo>
                <a:lnTo>
                  <a:pt x="347091" y="907808"/>
                </a:lnTo>
                <a:close/>
              </a:path>
              <a:path w="3060065" h="917575">
                <a:moveTo>
                  <a:pt x="372973" y="907808"/>
                </a:moveTo>
                <a:lnTo>
                  <a:pt x="359270" y="907808"/>
                </a:lnTo>
                <a:lnTo>
                  <a:pt x="357746" y="910856"/>
                </a:lnTo>
                <a:lnTo>
                  <a:pt x="357746" y="915428"/>
                </a:lnTo>
                <a:lnTo>
                  <a:pt x="359270" y="916952"/>
                </a:lnTo>
                <a:lnTo>
                  <a:pt x="372973" y="916952"/>
                </a:lnTo>
                <a:lnTo>
                  <a:pt x="376021" y="915428"/>
                </a:lnTo>
                <a:lnTo>
                  <a:pt x="376021" y="910856"/>
                </a:lnTo>
                <a:lnTo>
                  <a:pt x="372973" y="907808"/>
                </a:lnTo>
                <a:close/>
              </a:path>
              <a:path w="3060065" h="917575">
                <a:moveTo>
                  <a:pt x="400380" y="907808"/>
                </a:moveTo>
                <a:lnTo>
                  <a:pt x="386676" y="907808"/>
                </a:lnTo>
                <a:lnTo>
                  <a:pt x="383628" y="910856"/>
                </a:lnTo>
                <a:lnTo>
                  <a:pt x="383628" y="915428"/>
                </a:lnTo>
                <a:lnTo>
                  <a:pt x="386676" y="916952"/>
                </a:lnTo>
                <a:lnTo>
                  <a:pt x="400380" y="916952"/>
                </a:lnTo>
                <a:lnTo>
                  <a:pt x="401904" y="915428"/>
                </a:lnTo>
                <a:lnTo>
                  <a:pt x="401904" y="910856"/>
                </a:lnTo>
                <a:lnTo>
                  <a:pt x="400380" y="907808"/>
                </a:lnTo>
                <a:close/>
              </a:path>
              <a:path w="3060065" h="917575">
                <a:moveTo>
                  <a:pt x="426262" y="907808"/>
                </a:moveTo>
                <a:lnTo>
                  <a:pt x="412559" y="907808"/>
                </a:lnTo>
                <a:lnTo>
                  <a:pt x="411035" y="910856"/>
                </a:lnTo>
                <a:lnTo>
                  <a:pt x="411035" y="915428"/>
                </a:lnTo>
                <a:lnTo>
                  <a:pt x="412559" y="916952"/>
                </a:lnTo>
                <a:lnTo>
                  <a:pt x="426262" y="916952"/>
                </a:lnTo>
                <a:lnTo>
                  <a:pt x="427774" y="915428"/>
                </a:lnTo>
                <a:lnTo>
                  <a:pt x="427774" y="910856"/>
                </a:lnTo>
                <a:lnTo>
                  <a:pt x="426262" y="907808"/>
                </a:lnTo>
                <a:close/>
              </a:path>
              <a:path w="3060065" h="917575">
                <a:moveTo>
                  <a:pt x="452132" y="907808"/>
                </a:moveTo>
                <a:lnTo>
                  <a:pt x="438442" y="907808"/>
                </a:lnTo>
                <a:lnTo>
                  <a:pt x="436918" y="910856"/>
                </a:lnTo>
                <a:lnTo>
                  <a:pt x="436918" y="915428"/>
                </a:lnTo>
                <a:lnTo>
                  <a:pt x="438442" y="916952"/>
                </a:lnTo>
                <a:lnTo>
                  <a:pt x="452132" y="916952"/>
                </a:lnTo>
                <a:lnTo>
                  <a:pt x="453656" y="915428"/>
                </a:lnTo>
                <a:lnTo>
                  <a:pt x="453656" y="910856"/>
                </a:lnTo>
                <a:lnTo>
                  <a:pt x="452132" y="907808"/>
                </a:lnTo>
                <a:close/>
              </a:path>
              <a:path w="3060065" h="917575">
                <a:moveTo>
                  <a:pt x="478015" y="907808"/>
                </a:moveTo>
                <a:lnTo>
                  <a:pt x="464312" y="907808"/>
                </a:lnTo>
                <a:lnTo>
                  <a:pt x="462788" y="910856"/>
                </a:lnTo>
                <a:lnTo>
                  <a:pt x="462788" y="915428"/>
                </a:lnTo>
                <a:lnTo>
                  <a:pt x="464312" y="916952"/>
                </a:lnTo>
                <a:lnTo>
                  <a:pt x="478015" y="916952"/>
                </a:lnTo>
                <a:lnTo>
                  <a:pt x="479539" y="915428"/>
                </a:lnTo>
                <a:lnTo>
                  <a:pt x="479539" y="910856"/>
                </a:lnTo>
                <a:lnTo>
                  <a:pt x="478015" y="907808"/>
                </a:lnTo>
                <a:close/>
              </a:path>
              <a:path w="3060065" h="917575">
                <a:moveTo>
                  <a:pt x="503897" y="907808"/>
                </a:moveTo>
                <a:lnTo>
                  <a:pt x="490194" y="907808"/>
                </a:lnTo>
                <a:lnTo>
                  <a:pt x="488670" y="910856"/>
                </a:lnTo>
                <a:lnTo>
                  <a:pt x="488670" y="915428"/>
                </a:lnTo>
                <a:lnTo>
                  <a:pt x="490194" y="916952"/>
                </a:lnTo>
                <a:lnTo>
                  <a:pt x="503897" y="916952"/>
                </a:lnTo>
                <a:lnTo>
                  <a:pt x="506945" y="915428"/>
                </a:lnTo>
                <a:lnTo>
                  <a:pt x="506945" y="910856"/>
                </a:lnTo>
                <a:lnTo>
                  <a:pt x="503897" y="907808"/>
                </a:lnTo>
                <a:close/>
              </a:path>
              <a:path w="3060065" h="917575">
                <a:moveTo>
                  <a:pt x="531291" y="907808"/>
                </a:moveTo>
                <a:lnTo>
                  <a:pt x="517601" y="907808"/>
                </a:lnTo>
                <a:lnTo>
                  <a:pt x="514553" y="910856"/>
                </a:lnTo>
                <a:lnTo>
                  <a:pt x="514553" y="915428"/>
                </a:lnTo>
                <a:lnTo>
                  <a:pt x="517601" y="916952"/>
                </a:lnTo>
                <a:lnTo>
                  <a:pt x="531291" y="916952"/>
                </a:lnTo>
                <a:lnTo>
                  <a:pt x="532815" y="915428"/>
                </a:lnTo>
                <a:lnTo>
                  <a:pt x="532815" y="910856"/>
                </a:lnTo>
                <a:lnTo>
                  <a:pt x="531291" y="907808"/>
                </a:lnTo>
                <a:close/>
              </a:path>
              <a:path w="3060065" h="917575">
                <a:moveTo>
                  <a:pt x="557174" y="907808"/>
                </a:moveTo>
                <a:lnTo>
                  <a:pt x="543471" y="907808"/>
                </a:lnTo>
                <a:lnTo>
                  <a:pt x="541959" y="910856"/>
                </a:lnTo>
                <a:lnTo>
                  <a:pt x="541959" y="915428"/>
                </a:lnTo>
                <a:lnTo>
                  <a:pt x="543471" y="916952"/>
                </a:lnTo>
                <a:lnTo>
                  <a:pt x="557174" y="916952"/>
                </a:lnTo>
                <a:lnTo>
                  <a:pt x="558698" y="915428"/>
                </a:lnTo>
                <a:lnTo>
                  <a:pt x="558698" y="910856"/>
                </a:lnTo>
                <a:lnTo>
                  <a:pt x="557174" y="907808"/>
                </a:lnTo>
                <a:close/>
              </a:path>
              <a:path w="3060065" h="917575">
                <a:moveTo>
                  <a:pt x="583057" y="907808"/>
                </a:moveTo>
                <a:lnTo>
                  <a:pt x="569353" y="907808"/>
                </a:lnTo>
                <a:lnTo>
                  <a:pt x="567829" y="910856"/>
                </a:lnTo>
                <a:lnTo>
                  <a:pt x="567829" y="915428"/>
                </a:lnTo>
                <a:lnTo>
                  <a:pt x="569353" y="916952"/>
                </a:lnTo>
                <a:lnTo>
                  <a:pt x="583057" y="916952"/>
                </a:lnTo>
                <a:lnTo>
                  <a:pt x="584581" y="915428"/>
                </a:lnTo>
                <a:lnTo>
                  <a:pt x="584581" y="910856"/>
                </a:lnTo>
                <a:lnTo>
                  <a:pt x="583057" y="907808"/>
                </a:lnTo>
                <a:close/>
              </a:path>
              <a:path w="3060065" h="917575">
                <a:moveTo>
                  <a:pt x="608939" y="907808"/>
                </a:moveTo>
                <a:lnTo>
                  <a:pt x="595236" y="907808"/>
                </a:lnTo>
                <a:lnTo>
                  <a:pt x="593712" y="910856"/>
                </a:lnTo>
                <a:lnTo>
                  <a:pt x="593712" y="915428"/>
                </a:lnTo>
                <a:lnTo>
                  <a:pt x="595236" y="916952"/>
                </a:lnTo>
                <a:lnTo>
                  <a:pt x="608939" y="916952"/>
                </a:lnTo>
                <a:lnTo>
                  <a:pt x="610463" y="915428"/>
                </a:lnTo>
                <a:lnTo>
                  <a:pt x="610463" y="910856"/>
                </a:lnTo>
                <a:lnTo>
                  <a:pt x="608939" y="907808"/>
                </a:lnTo>
                <a:close/>
              </a:path>
              <a:path w="3060065" h="917575">
                <a:moveTo>
                  <a:pt x="634822" y="907808"/>
                </a:moveTo>
                <a:lnTo>
                  <a:pt x="621118" y="907808"/>
                </a:lnTo>
                <a:lnTo>
                  <a:pt x="619594" y="910856"/>
                </a:lnTo>
                <a:lnTo>
                  <a:pt x="619594" y="915428"/>
                </a:lnTo>
                <a:lnTo>
                  <a:pt x="621118" y="916952"/>
                </a:lnTo>
                <a:lnTo>
                  <a:pt x="634822" y="916952"/>
                </a:lnTo>
                <a:lnTo>
                  <a:pt x="637857" y="915428"/>
                </a:lnTo>
                <a:lnTo>
                  <a:pt x="637857" y="910856"/>
                </a:lnTo>
                <a:lnTo>
                  <a:pt x="634822" y="907808"/>
                </a:lnTo>
                <a:close/>
              </a:path>
              <a:path w="3060065" h="917575">
                <a:moveTo>
                  <a:pt x="662216" y="907808"/>
                </a:moveTo>
                <a:lnTo>
                  <a:pt x="648512" y="907808"/>
                </a:lnTo>
                <a:lnTo>
                  <a:pt x="645477" y="910856"/>
                </a:lnTo>
                <a:lnTo>
                  <a:pt x="645477" y="915428"/>
                </a:lnTo>
                <a:lnTo>
                  <a:pt x="648512" y="916952"/>
                </a:lnTo>
                <a:lnTo>
                  <a:pt x="662216" y="916952"/>
                </a:lnTo>
                <a:lnTo>
                  <a:pt x="663740" y="915428"/>
                </a:lnTo>
                <a:lnTo>
                  <a:pt x="663740" y="910856"/>
                </a:lnTo>
                <a:lnTo>
                  <a:pt x="662216" y="907808"/>
                </a:lnTo>
                <a:close/>
              </a:path>
              <a:path w="3060065" h="917575">
                <a:moveTo>
                  <a:pt x="688098" y="907808"/>
                </a:moveTo>
                <a:lnTo>
                  <a:pt x="674395" y="907808"/>
                </a:lnTo>
                <a:lnTo>
                  <a:pt x="672871" y="910856"/>
                </a:lnTo>
                <a:lnTo>
                  <a:pt x="672871" y="915428"/>
                </a:lnTo>
                <a:lnTo>
                  <a:pt x="674395" y="916952"/>
                </a:lnTo>
                <a:lnTo>
                  <a:pt x="688098" y="916952"/>
                </a:lnTo>
                <a:lnTo>
                  <a:pt x="689622" y="915428"/>
                </a:lnTo>
                <a:lnTo>
                  <a:pt x="689622" y="910856"/>
                </a:lnTo>
                <a:lnTo>
                  <a:pt x="688098" y="907808"/>
                </a:lnTo>
                <a:close/>
              </a:path>
              <a:path w="3060065" h="917575">
                <a:moveTo>
                  <a:pt x="713981" y="907808"/>
                </a:moveTo>
                <a:lnTo>
                  <a:pt x="700278" y="907808"/>
                </a:lnTo>
                <a:lnTo>
                  <a:pt x="698754" y="910856"/>
                </a:lnTo>
                <a:lnTo>
                  <a:pt x="698754" y="915428"/>
                </a:lnTo>
                <a:lnTo>
                  <a:pt x="700278" y="916952"/>
                </a:lnTo>
                <a:lnTo>
                  <a:pt x="713981" y="916952"/>
                </a:lnTo>
                <a:lnTo>
                  <a:pt x="715505" y="915428"/>
                </a:lnTo>
                <a:lnTo>
                  <a:pt x="715505" y="910856"/>
                </a:lnTo>
                <a:lnTo>
                  <a:pt x="713981" y="907808"/>
                </a:lnTo>
                <a:close/>
              </a:path>
              <a:path w="3060065" h="917575">
                <a:moveTo>
                  <a:pt x="739863" y="907808"/>
                </a:moveTo>
                <a:lnTo>
                  <a:pt x="726160" y="907808"/>
                </a:lnTo>
                <a:lnTo>
                  <a:pt x="724636" y="910856"/>
                </a:lnTo>
                <a:lnTo>
                  <a:pt x="724636" y="915428"/>
                </a:lnTo>
                <a:lnTo>
                  <a:pt x="726160" y="916952"/>
                </a:lnTo>
                <a:lnTo>
                  <a:pt x="739863" y="916952"/>
                </a:lnTo>
                <a:lnTo>
                  <a:pt x="741375" y="915428"/>
                </a:lnTo>
                <a:lnTo>
                  <a:pt x="741375" y="910856"/>
                </a:lnTo>
                <a:lnTo>
                  <a:pt x="739863" y="907808"/>
                </a:lnTo>
                <a:close/>
              </a:path>
              <a:path w="3060065" h="917575">
                <a:moveTo>
                  <a:pt x="765733" y="907808"/>
                </a:moveTo>
                <a:lnTo>
                  <a:pt x="752030" y="907808"/>
                </a:lnTo>
                <a:lnTo>
                  <a:pt x="750519" y="910856"/>
                </a:lnTo>
                <a:lnTo>
                  <a:pt x="750519" y="915428"/>
                </a:lnTo>
                <a:lnTo>
                  <a:pt x="752030" y="916952"/>
                </a:lnTo>
                <a:lnTo>
                  <a:pt x="765733" y="916952"/>
                </a:lnTo>
                <a:lnTo>
                  <a:pt x="768781" y="915428"/>
                </a:lnTo>
                <a:lnTo>
                  <a:pt x="768781" y="910856"/>
                </a:lnTo>
                <a:lnTo>
                  <a:pt x="765733" y="907808"/>
                </a:lnTo>
                <a:close/>
              </a:path>
              <a:path w="3060065" h="917575">
                <a:moveTo>
                  <a:pt x="793140" y="907808"/>
                </a:moveTo>
                <a:lnTo>
                  <a:pt x="779437" y="907808"/>
                </a:lnTo>
                <a:lnTo>
                  <a:pt x="776389" y="910856"/>
                </a:lnTo>
                <a:lnTo>
                  <a:pt x="776389" y="915428"/>
                </a:lnTo>
                <a:lnTo>
                  <a:pt x="779437" y="916952"/>
                </a:lnTo>
                <a:lnTo>
                  <a:pt x="793140" y="916952"/>
                </a:lnTo>
                <a:lnTo>
                  <a:pt x="794664" y="915428"/>
                </a:lnTo>
                <a:lnTo>
                  <a:pt x="794664" y="910856"/>
                </a:lnTo>
                <a:lnTo>
                  <a:pt x="793140" y="907808"/>
                </a:lnTo>
                <a:close/>
              </a:path>
              <a:path w="3060065" h="917575">
                <a:moveTo>
                  <a:pt x="819023" y="907808"/>
                </a:moveTo>
                <a:lnTo>
                  <a:pt x="805319" y="907808"/>
                </a:lnTo>
                <a:lnTo>
                  <a:pt x="803795" y="910856"/>
                </a:lnTo>
                <a:lnTo>
                  <a:pt x="803795" y="915428"/>
                </a:lnTo>
                <a:lnTo>
                  <a:pt x="805319" y="916952"/>
                </a:lnTo>
                <a:lnTo>
                  <a:pt x="819023" y="916952"/>
                </a:lnTo>
                <a:lnTo>
                  <a:pt x="820547" y="915428"/>
                </a:lnTo>
                <a:lnTo>
                  <a:pt x="820547" y="910856"/>
                </a:lnTo>
                <a:lnTo>
                  <a:pt x="819023" y="907808"/>
                </a:lnTo>
                <a:close/>
              </a:path>
              <a:path w="3060065" h="917575">
                <a:moveTo>
                  <a:pt x="844892" y="907808"/>
                </a:moveTo>
                <a:lnTo>
                  <a:pt x="831202" y="907808"/>
                </a:lnTo>
                <a:lnTo>
                  <a:pt x="829678" y="910856"/>
                </a:lnTo>
                <a:lnTo>
                  <a:pt x="829678" y="915428"/>
                </a:lnTo>
                <a:lnTo>
                  <a:pt x="831202" y="916952"/>
                </a:lnTo>
                <a:lnTo>
                  <a:pt x="844892" y="916952"/>
                </a:lnTo>
                <a:lnTo>
                  <a:pt x="846416" y="915428"/>
                </a:lnTo>
                <a:lnTo>
                  <a:pt x="846416" y="910856"/>
                </a:lnTo>
                <a:lnTo>
                  <a:pt x="844892" y="907808"/>
                </a:lnTo>
                <a:close/>
              </a:path>
              <a:path w="3060065" h="917575">
                <a:moveTo>
                  <a:pt x="870775" y="907808"/>
                </a:moveTo>
                <a:lnTo>
                  <a:pt x="857072" y="907808"/>
                </a:lnTo>
                <a:lnTo>
                  <a:pt x="855560" y="910856"/>
                </a:lnTo>
                <a:lnTo>
                  <a:pt x="855560" y="915428"/>
                </a:lnTo>
                <a:lnTo>
                  <a:pt x="857072" y="916952"/>
                </a:lnTo>
                <a:lnTo>
                  <a:pt x="870775" y="916952"/>
                </a:lnTo>
                <a:lnTo>
                  <a:pt x="872299" y="915428"/>
                </a:lnTo>
                <a:lnTo>
                  <a:pt x="872299" y="910856"/>
                </a:lnTo>
                <a:lnTo>
                  <a:pt x="870775" y="907808"/>
                </a:lnTo>
                <a:close/>
              </a:path>
              <a:path w="3060065" h="917575">
                <a:moveTo>
                  <a:pt x="896658" y="907808"/>
                </a:moveTo>
                <a:lnTo>
                  <a:pt x="882954" y="907808"/>
                </a:lnTo>
                <a:lnTo>
                  <a:pt x="881430" y="910856"/>
                </a:lnTo>
                <a:lnTo>
                  <a:pt x="881430" y="915428"/>
                </a:lnTo>
                <a:lnTo>
                  <a:pt x="882954" y="916952"/>
                </a:lnTo>
                <a:lnTo>
                  <a:pt x="896658" y="916952"/>
                </a:lnTo>
                <a:lnTo>
                  <a:pt x="899706" y="915428"/>
                </a:lnTo>
                <a:lnTo>
                  <a:pt x="899706" y="910856"/>
                </a:lnTo>
                <a:lnTo>
                  <a:pt x="896658" y="907808"/>
                </a:lnTo>
                <a:close/>
              </a:path>
              <a:path w="3060065" h="917575">
                <a:moveTo>
                  <a:pt x="924064" y="907808"/>
                </a:moveTo>
                <a:lnTo>
                  <a:pt x="910361" y="907808"/>
                </a:lnTo>
                <a:lnTo>
                  <a:pt x="907313" y="910856"/>
                </a:lnTo>
                <a:lnTo>
                  <a:pt x="907313" y="915428"/>
                </a:lnTo>
                <a:lnTo>
                  <a:pt x="910361" y="916952"/>
                </a:lnTo>
                <a:lnTo>
                  <a:pt x="924064" y="916952"/>
                </a:lnTo>
                <a:lnTo>
                  <a:pt x="925588" y="915428"/>
                </a:lnTo>
                <a:lnTo>
                  <a:pt x="925588" y="910856"/>
                </a:lnTo>
                <a:lnTo>
                  <a:pt x="924064" y="907808"/>
                </a:lnTo>
                <a:close/>
              </a:path>
              <a:path w="3060065" h="917575">
                <a:moveTo>
                  <a:pt x="949934" y="907808"/>
                </a:moveTo>
                <a:lnTo>
                  <a:pt x="936244" y="907808"/>
                </a:lnTo>
                <a:lnTo>
                  <a:pt x="934720" y="910856"/>
                </a:lnTo>
                <a:lnTo>
                  <a:pt x="934720" y="915428"/>
                </a:lnTo>
                <a:lnTo>
                  <a:pt x="936244" y="916952"/>
                </a:lnTo>
                <a:lnTo>
                  <a:pt x="949934" y="916952"/>
                </a:lnTo>
                <a:lnTo>
                  <a:pt x="951458" y="915428"/>
                </a:lnTo>
                <a:lnTo>
                  <a:pt x="951458" y="910856"/>
                </a:lnTo>
                <a:lnTo>
                  <a:pt x="949934" y="907808"/>
                </a:lnTo>
                <a:close/>
              </a:path>
              <a:path w="3060065" h="917575">
                <a:moveTo>
                  <a:pt x="975817" y="907808"/>
                </a:moveTo>
                <a:lnTo>
                  <a:pt x="962113" y="907808"/>
                </a:lnTo>
                <a:lnTo>
                  <a:pt x="960602" y="910856"/>
                </a:lnTo>
                <a:lnTo>
                  <a:pt x="960602" y="915428"/>
                </a:lnTo>
                <a:lnTo>
                  <a:pt x="962113" y="916952"/>
                </a:lnTo>
                <a:lnTo>
                  <a:pt x="975817" y="916952"/>
                </a:lnTo>
                <a:lnTo>
                  <a:pt x="977341" y="915428"/>
                </a:lnTo>
                <a:lnTo>
                  <a:pt x="977341" y="910856"/>
                </a:lnTo>
                <a:lnTo>
                  <a:pt x="975817" y="907808"/>
                </a:lnTo>
                <a:close/>
              </a:path>
              <a:path w="3060065" h="917575">
                <a:moveTo>
                  <a:pt x="1001699" y="907808"/>
                </a:moveTo>
                <a:lnTo>
                  <a:pt x="987996" y="907808"/>
                </a:lnTo>
                <a:lnTo>
                  <a:pt x="986472" y="910856"/>
                </a:lnTo>
                <a:lnTo>
                  <a:pt x="986472" y="915428"/>
                </a:lnTo>
                <a:lnTo>
                  <a:pt x="987996" y="916952"/>
                </a:lnTo>
                <a:lnTo>
                  <a:pt x="1001699" y="916952"/>
                </a:lnTo>
                <a:lnTo>
                  <a:pt x="1003223" y="915428"/>
                </a:lnTo>
                <a:lnTo>
                  <a:pt x="1003223" y="910856"/>
                </a:lnTo>
                <a:lnTo>
                  <a:pt x="1001699" y="907808"/>
                </a:lnTo>
                <a:close/>
              </a:path>
              <a:path w="3060065" h="917575">
                <a:moveTo>
                  <a:pt x="1027582" y="907808"/>
                </a:moveTo>
                <a:lnTo>
                  <a:pt x="1013879" y="907808"/>
                </a:lnTo>
                <a:lnTo>
                  <a:pt x="1012355" y="910856"/>
                </a:lnTo>
                <a:lnTo>
                  <a:pt x="1012355" y="915428"/>
                </a:lnTo>
                <a:lnTo>
                  <a:pt x="1013879" y="916952"/>
                </a:lnTo>
                <a:lnTo>
                  <a:pt x="1027582" y="916952"/>
                </a:lnTo>
                <a:lnTo>
                  <a:pt x="1030630" y="915428"/>
                </a:lnTo>
                <a:lnTo>
                  <a:pt x="1030630" y="910856"/>
                </a:lnTo>
                <a:lnTo>
                  <a:pt x="1027582" y="907808"/>
                </a:lnTo>
                <a:close/>
              </a:path>
              <a:path w="3060065" h="917575">
                <a:moveTo>
                  <a:pt x="1054976" y="907808"/>
                </a:moveTo>
                <a:lnTo>
                  <a:pt x="1041285" y="907808"/>
                </a:lnTo>
                <a:lnTo>
                  <a:pt x="1038237" y="910856"/>
                </a:lnTo>
                <a:lnTo>
                  <a:pt x="1038237" y="915428"/>
                </a:lnTo>
                <a:lnTo>
                  <a:pt x="1041285" y="916952"/>
                </a:lnTo>
                <a:lnTo>
                  <a:pt x="1054976" y="916952"/>
                </a:lnTo>
                <a:lnTo>
                  <a:pt x="1056500" y="915428"/>
                </a:lnTo>
                <a:lnTo>
                  <a:pt x="1056500" y="910856"/>
                </a:lnTo>
                <a:lnTo>
                  <a:pt x="1054976" y="907808"/>
                </a:lnTo>
                <a:close/>
              </a:path>
              <a:path w="3060065" h="917575">
                <a:moveTo>
                  <a:pt x="1080858" y="907808"/>
                </a:moveTo>
                <a:lnTo>
                  <a:pt x="1067155" y="907808"/>
                </a:lnTo>
                <a:lnTo>
                  <a:pt x="1065631" y="910856"/>
                </a:lnTo>
                <a:lnTo>
                  <a:pt x="1065631" y="915428"/>
                </a:lnTo>
                <a:lnTo>
                  <a:pt x="1067155" y="916952"/>
                </a:lnTo>
                <a:lnTo>
                  <a:pt x="1080858" y="916952"/>
                </a:lnTo>
                <a:lnTo>
                  <a:pt x="1082382" y="915428"/>
                </a:lnTo>
                <a:lnTo>
                  <a:pt x="1082382" y="910856"/>
                </a:lnTo>
                <a:lnTo>
                  <a:pt x="1080858" y="907808"/>
                </a:lnTo>
                <a:close/>
              </a:path>
              <a:path w="3060065" h="917575">
                <a:moveTo>
                  <a:pt x="1106741" y="907808"/>
                </a:moveTo>
                <a:lnTo>
                  <a:pt x="1093038" y="907808"/>
                </a:lnTo>
                <a:lnTo>
                  <a:pt x="1091514" y="910856"/>
                </a:lnTo>
                <a:lnTo>
                  <a:pt x="1091514" y="915428"/>
                </a:lnTo>
                <a:lnTo>
                  <a:pt x="1093038" y="916952"/>
                </a:lnTo>
                <a:lnTo>
                  <a:pt x="1106741" y="916952"/>
                </a:lnTo>
                <a:lnTo>
                  <a:pt x="1108265" y="915428"/>
                </a:lnTo>
                <a:lnTo>
                  <a:pt x="1108265" y="910856"/>
                </a:lnTo>
                <a:lnTo>
                  <a:pt x="1106741" y="907808"/>
                </a:lnTo>
                <a:close/>
              </a:path>
              <a:path w="3060065" h="917575">
                <a:moveTo>
                  <a:pt x="1132624" y="907808"/>
                </a:moveTo>
                <a:lnTo>
                  <a:pt x="1118920" y="907808"/>
                </a:lnTo>
                <a:lnTo>
                  <a:pt x="1117396" y="910856"/>
                </a:lnTo>
                <a:lnTo>
                  <a:pt x="1117396" y="915428"/>
                </a:lnTo>
                <a:lnTo>
                  <a:pt x="1118920" y="916952"/>
                </a:lnTo>
                <a:lnTo>
                  <a:pt x="1132624" y="916952"/>
                </a:lnTo>
                <a:lnTo>
                  <a:pt x="1134148" y="915428"/>
                </a:lnTo>
                <a:lnTo>
                  <a:pt x="1134148" y="910856"/>
                </a:lnTo>
                <a:lnTo>
                  <a:pt x="1132624" y="907808"/>
                </a:lnTo>
                <a:close/>
              </a:path>
              <a:path w="3060065" h="917575">
                <a:moveTo>
                  <a:pt x="1158494" y="907808"/>
                </a:moveTo>
                <a:lnTo>
                  <a:pt x="1144803" y="907808"/>
                </a:lnTo>
                <a:lnTo>
                  <a:pt x="1143279" y="910856"/>
                </a:lnTo>
                <a:lnTo>
                  <a:pt x="1143279" y="915428"/>
                </a:lnTo>
                <a:lnTo>
                  <a:pt x="1144803" y="916952"/>
                </a:lnTo>
                <a:lnTo>
                  <a:pt x="1158494" y="916952"/>
                </a:lnTo>
                <a:lnTo>
                  <a:pt x="1161542" y="915428"/>
                </a:lnTo>
                <a:lnTo>
                  <a:pt x="1161542" y="910856"/>
                </a:lnTo>
                <a:lnTo>
                  <a:pt x="1158494" y="907808"/>
                </a:lnTo>
                <a:close/>
              </a:path>
              <a:path w="3060065" h="917575">
                <a:moveTo>
                  <a:pt x="1185900" y="907808"/>
                </a:moveTo>
                <a:lnTo>
                  <a:pt x="1172197" y="907808"/>
                </a:lnTo>
                <a:lnTo>
                  <a:pt x="1169162" y="910856"/>
                </a:lnTo>
                <a:lnTo>
                  <a:pt x="1169162" y="915428"/>
                </a:lnTo>
                <a:lnTo>
                  <a:pt x="1172197" y="916952"/>
                </a:lnTo>
                <a:lnTo>
                  <a:pt x="1185900" y="916952"/>
                </a:lnTo>
                <a:lnTo>
                  <a:pt x="1187424" y="915428"/>
                </a:lnTo>
                <a:lnTo>
                  <a:pt x="1187424" y="910856"/>
                </a:lnTo>
                <a:lnTo>
                  <a:pt x="1185900" y="907808"/>
                </a:lnTo>
                <a:close/>
              </a:path>
              <a:path w="3060065" h="917575">
                <a:moveTo>
                  <a:pt x="1211783" y="907808"/>
                </a:moveTo>
                <a:lnTo>
                  <a:pt x="1198079" y="907808"/>
                </a:lnTo>
                <a:lnTo>
                  <a:pt x="1196555" y="910856"/>
                </a:lnTo>
                <a:lnTo>
                  <a:pt x="1196555" y="915428"/>
                </a:lnTo>
                <a:lnTo>
                  <a:pt x="1198079" y="916952"/>
                </a:lnTo>
                <a:lnTo>
                  <a:pt x="1211783" y="916952"/>
                </a:lnTo>
                <a:lnTo>
                  <a:pt x="1213307" y="915428"/>
                </a:lnTo>
                <a:lnTo>
                  <a:pt x="1213307" y="910856"/>
                </a:lnTo>
                <a:lnTo>
                  <a:pt x="1211783" y="907808"/>
                </a:lnTo>
                <a:close/>
              </a:path>
              <a:path w="3060065" h="917575">
                <a:moveTo>
                  <a:pt x="1237665" y="907808"/>
                </a:moveTo>
                <a:lnTo>
                  <a:pt x="1223962" y="907808"/>
                </a:lnTo>
                <a:lnTo>
                  <a:pt x="1222438" y="910856"/>
                </a:lnTo>
                <a:lnTo>
                  <a:pt x="1222438" y="915428"/>
                </a:lnTo>
                <a:lnTo>
                  <a:pt x="1223962" y="916952"/>
                </a:lnTo>
                <a:lnTo>
                  <a:pt x="1237665" y="916952"/>
                </a:lnTo>
                <a:lnTo>
                  <a:pt x="1239189" y="915428"/>
                </a:lnTo>
                <a:lnTo>
                  <a:pt x="1239189" y="910856"/>
                </a:lnTo>
                <a:lnTo>
                  <a:pt x="1237665" y="907808"/>
                </a:lnTo>
                <a:close/>
              </a:path>
              <a:path w="3060065" h="917575">
                <a:moveTo>
                  <a:pt x="1263535" y="907808"/>
                </a:moveTo>
                <a:lnTo>
                  <a:pt x="1249845" y="907808"/>
                </a:lnTo>
                <a:lnTo>
                  <a:pt x="1248321" y="910856"/>
                </a:lnTo>
                <a:lnTo>
                  <a:pt x="1248321" y="915428"/>
                </a:lnTo>
                <a:lnTo>
                  <a:pt x="1249845" y="916952"/>
                </a:lnTo>
                <a:lnTo>
                  <a:pt x="1263535" y="916952"/>
                </a:lnTo>
                <a:lnTo>
                  <a:pt x="1265059" y="915428"/>
                </a:lnTo>
                <a:lnTo>
                  <a:pt x="1265059" y="910856"/>
                </a:lnTo>
                <a:lnTo>
                  <a:pt x="1263535" y="907808"/>
                </a:lnTo>
                <a:close/>
              </a:path>
              <a:path w="3060065" h="917575">
                <a:moveTo>
                  <a:pt x="1289418" y="907808"/>
                </a:moveTo>
                <a:lnTo>
                  <a:pt x="1275715" y="907808"/>
                </a:lnTo>
                <a:lnTo>
                  <a:pt x="1274203" y="910856"/>
                </a:lnTo>
                <a:lnTo>
                  <a:pt x="1274203" y="915428"/>
                </a:lnTo>
                <a:lnTo>
                  <a:pt x="1275715" y="916952"/>
                </a:lnTo>
                <a:lnTo>
                  <a:pt x="1289418" y="916952"/>
                </a:lnTo>
                <a:lnTo>
                  <a:pt x="1292466" y="915428"/>
                </a:lnTo>
                <a:lnTo>
                  <a:pt x="1292466" y="910856"/>
                </a:lnTo>
                <a:lnTo>
                  <a:pt x="1289418" y="907808"/>
                </a:lnTo>
                <a:close/>
              </a:path>
              <a:path w="3060065" h="917575">
                <a:moveTo>
                  <a:pt x="1316824" y="907808"/>
                </a:moveTo>
                <a:lnTo>
                  <a:pt x="1303121" y="907808"/>
                </a:lnTo>
                <a:lnTo>
                  <a:pt x="1300073" y="910856"/>
                </a:lnTo>
                <a:lnTo>
                  <a:pt x="1300073" y="915428"/>
                </a:lnTo>
                <a:lnTo>
                  <a:pt x="1303121" y="916952"/>
                </a:lnTo>
                <a:lnTo>
                  <a:pt x="1316824" y="916952"/>
                </a:lnTo>
                <a:lnTo>
                  <a:pt x="1318348" y="915428"/>
                </a:lnTo>
                <a:lnTo>
                  <a:pt x="1318348" y="910856"/>
                </a:lnTo>
                <a:lnTo>
                  <a:pt x="1316824" y="907808"/>
                </a:lnTo>
                <a:close/>
              </a:path>
              <a:path w="3060065" h="917575">
                <a:moveTo>
                  <a:pt x="1342707" y="907808"/>
                </a:moveTo>
                <a:lnTo>
                  <a:pt x="1329004" y="907808"/>
                </a:lnTo>
                <a:lnTo>
                  <a:pt x="1327480" y="910856"/>
                </a:lnTo>
                <a:lnTo>
                  <a:pt x="1327480" y="915428"/>
                </a:lnTo>
                <a:lnTo>
                  <a:pt x="1329004" y="916952"/>
                </a:lnTo>
                <a:lnTo>
                  <a:pt x="1342707" y="916952"/>
                </a:lnTo>
                <a:lnTo>
                  <a:pt x="1344218" y="915428"/>
                </a:lnTo>
                <a:lnTo>
                  <a:pt x="1344218" y="910856"/>
                </a:lnTo>
                <a:lnTo>
                  <a:pt x="1342707" y="907808"/>
                </a:lnTo>
                <a:close/>
              </a:path>
              <a:path w="3060065" h="917575">
                <a:moveTo>
                  <a:pt x="1368577" y="907808"/>
                </a:moveTo>
                <a:lnTo>
                  <a:pt x="1354886" y="907808"/>
                </a:lnTo>
                <a:lnTo>
                  <a:pt x="1353362" y="910856"/>
                </a:lnTo>
                <a:lnTo>
                  <a:pt x="1353362" y="915428"/>
                </a:lnTo>
                <a:lnTo>
                  <a:pt x="1354886" y="916952"/>
                </a:lnTo>
                <a:lnTo>
                  <a:pt x="1368577" y="916952"/>
                </a:lnTo>
                <a:lnTo>
                  <a:pt x="1370101" y="915428"/>
                </a:lnTo>
                <a:lnTo>
                  <a:pt x="1370101" y="910856"/>
                </a:lnTo>
                <a:lnTo>
                  <a:pt x="1368577" y="907808"/>
                </a:lnTo>
                <a:close/>
              </a:path>
              <a:path w="3060065" h="917575">
                <a:moveTo>
                  <a:pt x="1394460" y="907808"/>
                </a:moveTo>
                <a:lnTo>
                  <a:pt x="1380756" y="907808"/>
                </a:lnTo>
                <a:lnTo>
                  <a:pt x="1379232" y="910856"/>
                </a:lnTo>
                <a:lnTo>
                  <a:pt x="1379232" y="915428"/>
                </a:lnTo>
                <a:lnTo>
                  <a:pt x="1380756" y="916952"/>
                </a:lnTo>
                <a:lnTo>
                  <a:pt x="1394460" y="916952"/>
                </a:lnTo>
                <a:lnTo>
                  <a:pt x="1395984" y="915428"/>
                </a:lnTo>
                <a:lnTo>
                  <a:pt x="1395984" y="910856"/>
                </a:lnTo>
                <a:lnTo>
                  <a:pt x="1394460" y="907808"/>
                </a:lnTo>
                <a:close/>
              </a:path>
              <a:path w="3060065" h="917575">
                <a:moveTo>
                  <a:pt x="1420342" y="907808"/>
                </a:moveTo>
                <a:lnTo>
                  <a:pt x="1406639" y="907808"/>
                </a:lnTo>
                <a:lnTo>
                  <a:pt x="1405115" y="910856"/>
                </a:lnTo>
                <a:lnTo>
                  <a:pt x="1405115" y="915428"/>
                </a:lnTo>
                <a:lnTo>
                  <a:pt x="1406639" y="916952"/>
                </a:lnTo>
                <a:lnTo>
                  <a:pt x="1420342" y="916952"/>
                </a:lnTo>
                <a:lnTo>
                  <a:pt x="1423390" y="915428"/>
                </a:lnTo>
                <a:lnTo>
                  <a:pt x="1423390" y="910856"/>
                </a:lnTo>
                <a:lnTo>
                  <a:pt x="1420342" y="907808"/>
                </a:lnTo>
                <a:close/>
              </a:path>
              <a:path w="3060065" h="917575">
                <a:moveTo>
                  <a:pt x="1446225" y="907808"/>
                </a:moveTo>
                <a:lnTo>
                  <a:pt x="1434045" y="907808"/>
                </a:lnTo>
                <a:lnTo>
                  <a:pt x="1430997" y="910856"/>
                </a:lnTo>
                <a:lnTo>
                  <a:pt x="1430997" y="915428"/>
                </a:lnTo>
                <a:lnTo>
                  <a:pt x="1434045" y="916952"/>
                </a:lnTo>
                <a:lnTo>
                  <a:pt x="1446225" y="916952"/>
                </a:lnTo>
                <a:lnTo>
                  <a:pt x="1449260" y="915428"/>
                </a:lnTo>
                <a:lnTo>
                  <a:pt x="1449260" y="910856"/>
                </a:lnTo>
                <a:lnTo>
                  <a:pt x="1446225" y="907808"/>
                </a:lnTo>
                <a:close/>
              </a:path>
              <a:path w="3060065" h="917575">
                <a:moveTo>
                  <a:pt x="1473619" y="907808"/>
                </a:moveTo>
                <a:lnTo>
                  <a:pt x="1459915" y="907808"/>
                </a:lnTo>
                <a:lnTo>
                  <a:pt x="1458404" y="910856"/>
                </a:lnTo>
                <a:lnTo>
                  <a:pt x="1458404" y="915428"/>
                </a:lnTo>
                <a:lnTo>
                  <a:pt x="1459915" y="916952"/>
                </a:lnTo>
                <a:lnTo>
                  <a:pt x="1473619" y="916952"/>
                </a:lnTo>
                <a:lnTo>
                  <a:pt x="1475143" y="915428"/>
                </a:lnTo>
                <a:lnTo>
                  <a:pt x="1475143" y="910856"/>
                </a:lnTo>
                <a:lnTo>
                  <a:pt x="1473619" y="907808"/>
                </a:lnTo>
                <a:close/>
              </a:path>
              <a:path w="3060065" h="917575">
                <a:moveTo>
                  <a:pt x="1499501" y="907808"/>
                </a:moveTo>
                <a:lnTo>
                  <a:pt x="1485798" y="907808"/>
                </a:lnTo>
                <a:lnTo>
                  <a:pt x="1484274" y="910856"/>
                </a:lnTo>
                <a:lnTo>
                  <a:pt x="1484274" y="915428"/>
                </a:lnTo>
                <a:lnTo>
                  <a:pt x="1485798" y="916952"/>
                </a:lnTo>
                <a:lnTo>
                  <a:pt x="1499501" y="916952"/>
                </a:lnTo>
                <a:lnTo>
                  <a:pt x="1501025" y="915428"/>
                </a:lnTo>
                <a:lnTo>
                  <a:pt x="1501025" y="910856"/>
                </a:lnTo>
                <a:lnTo>
                  <a:pt x="1499501" y="907808"/>
                </a:lnTo>
                <a:close/>
              </a:path>
              <a:path w="3060065" h="917575">
                <a:moveTo>
                  <a:pt x="1525384" y="907808"/>
                </a:moveTo>
                <a:lnTo>
                  <a:pt x="1511681" y="907808"/>
                </a:lnTo>
                <a:lnTo>
                  <a:pt x="1510157" y="910856"/>
                </a:lnTo>
                <a:lnTo>
                  <a:pt x="1510157" y="915428"/>
                </a:lnTo>
                <a:lnTo>
                  <a:pt x="1511681" y="916952"/>
                </a:lnTo>
                <a:lnTo>
                  <a:pt x="1525384" y="916952"/>
                </a:lnTo>
                <a:lnTo>
                  <a:pt x="1526908" y="915428"/>
                </a:lnTo>
                <a:lnTo>
                  <a:pt x="1526908" y="910856"/>
                </a:lnTo>
                <a:lnTo>
                  <a:pt x="1525384" y="907808"/>
                </a:lnTo>
                <a:close/>
              </a:path>
              <a:path w="3060065" h="917575">
                <a:moveTo>
                  <a:pt x="1551266" y="907808"/>
                </a:moveTo>
                <a:lnTo>
                  <a:pt x="1537563" y="907808"/>
                </a:lnTo>
                <a:lnTo>
                  <a:pt x="1536039" y="910856"/>
                </a:lnTo>
                <a:lnTo>
                  <a:pt x="1536039" y="915428"/>
                </a:lnTo>
                <a:lnTo>
                  <a:pt x="1537563" y="916952"/>
                </a:lnTo>
                <a:lnTo>
                  <a:pt x="1551266" y="916952"/>
                </a:lnTo>
                <a:lnTo>
                  <a:pt x="1554302" y="915428"/>
                </a:lnTo>
                <a:lnTo>
                  <a:pt x="1554302" y="910856"/>
                </a:lnTo>
                <a:lnTo>
                  <a:pt x="1551266" y="907808"/>
                </a:lnTo>
                <a:close/>
              </a:path>
              <a:path w="3060065" h="917575">
                <a:moveTo>
                  <a:pt x="1577136" y="907808"/>
                </a:moveTo>
                <a:lnTo>
                  <a:pt x="1564957" y="907808"/>
                </a:lnTo>
                <a:lnTo>
                  <a:pt x="1561922" y="910856"/>
                </a:lnTo>
                <a:lnTo>
                  <a:pt x="1561922" y="915428"/>
                </a:lnTo>
                <a:lnTo>
                  <a:pt x="1564957" y="916952"/>
                </a:lnTo>
                <a:lnTo>
                  <a:pt x="1577136" y="916952"/>
                </a:lnTo>
                <a:lnTo>
                  <a:pt x="1580184" y="915428"/>
                </a:lnTo>
                <a:lnTo>
                  <a:pt x="1580184" y="910856"/>
                </a:lnTo>
                <a:lnTo>
                  <a:pt x="1577136" y="907808"/>
                </a:lnTo>
                <a:close/>
              </a:path>
              <a:path w="3060065" h="917575">
                <a:moveTo>
                  <a:pt x="1604543" y="907808"/>
                </a:moveTo>
                <a:lnTo>
                  <a:pt x="1590840" y="907808"/>
                </a:lnTo>
                <a:lnTo>
                  <a:pt x="1589316" y="910856"/>
                </a:lnTo>
                <a:lnTo>
                  <a:pt x="1589316" y="915428"/>
                </a:lnTo>
                <a:lnTo>
                  <a:pt x="1590840" y="916952"/>
                </a:lnTo>
                <a:lnTo>
                  <a:pt x="1604543" y="916952"/>
                </a:lnTo>
                <a:lnTo>
                  <a:pt x="1606067" y="915428"/>
                </a:lnTo>
                <a:lnTo>
                  <a:pt x="1606067" y="910856"/>
                </a:lnTo>
                <a:lnTo>
                  <a:pt x="1604543" y="907808"/>
                </a:lnTo>
                <a:close/>
              </a:path>
              <a:path w="3060065" h="917575">
                <a:moveTo>
                  <a:pt x="1630426" y="907808"/>
                </a:moveTo>
                <a:lnTo>
                  <a:pt x="1616722" y="907808"/>
                </a:lnTo>
                <a:lnTo>
                  <a:pt x="1615198" y="910856"/>
                </a:lnTo>
                <a:lnTo>
                  <a:pt x="1615198" y="915428"/>
                </a:lnTo>
                <a:lnTo>
                  <a:pt x="1616722" y="916952"/>
                </a:lnTo>
                <a:lnTo>
                  <a:pt x="1630426" y="916952"/>
                </a:lnTo>
                <a:lnTo>
                  <a:pt x="1631950" y="915428"/>
                </a:lnTo>
                <a:lnTo>
                  <a:pt x="1631950" y="910856"/>
                </a:lnTo>
                <a:lnTo>
                  <a:pt x="1630426" y="907808"/>
                </a:lnTo>
                <a:close/>
              </a:path>
              <a:path w="3060065" h="917575">
                <a:moveTo>
                  <a:pt x="1656308" y="907808"/>
                </a:moveTo>
                <a:lnTo>
                  <a:pt x="1642605" y="907808"/>
                </a:lnTo>
                <a:lnTo>
                  <a:pt x="1641081" y="910856"/>
                </a:lnTo>
                <a:lnTo>
                  <a:pt x="1641081" y="915428"/>
                </a:lnTo>
                <a:lnTo>
                  <a:pt x="1642605" y="916952"/>
                </a:lnTo>
                <a:lnTo>
                  <a:pt x="1656308" y="916952"/>
                </a:lnTo>
                <a:lnTo>
                  <a:pt x="1657819" y="915428"/>
                </a:lnTo>
                <a:lnTo>
                  <a:pt x="1657819" y="910856"/>
                </a:lnTo>
                <a:lnTo>
                  <a:pt x="1656308" y="907808"/>
                </a:lnTo>
                <a:close/>
              </a:path>
              <a:path w="3060065" h="917575">
                <a:moveTo>
                  <a:pt x="1682178" y="907808"/>
                </a:moveTo>
                <a:lnTo>
                  <a:pt x="1668487" y="907808"/>
                </a:lnTo>
                <a:lnTo>
                  <a:pt x="1666963" y="910856"/>
                </a:lnTo>
                <a:lnTo>
                  <a:pt x="1666963" y="915428"/>
                </a:lnTo>
                <a:lnTo>
                  <a:pt x="1668487" y="916952"/>
                </a:lnTo>
                <a:lnTo>
                  <a:pt x="1682178" y="916952"/>
                </a:lnTo>
                <a:lnTo>
                  <a:pt x="1685226" y="915428"/>
                </a:lnTo>
                <a:lnTo>
                  <a:pt x="1685226" y="910856"/>
                </a:lnTo>
                <a:lnTo>
                  <a:pt x="1682178" y="907808"/>
                </a:lnTo>
                <a:close/>
              </a:path>
              <a:path w="3060065" h="917575">
                <a:moveTo>
                  <a:pt x="1708061" y="907808"/>
                </a:moveTo>
                <a:lnTo>
                  <a:pt x="1695881" y="907808"/>
                </a:lnTo>
                <a:lnTo>
                  <a:pt x="1692833" y="910856"/>
                </a:lnTo>
                <a:lnTo>
                  <a:pt x="1692833" y="915428"/>
                </a:lnTo>
                <a:lnTo>
                  <a:pt x="1695881" y="916952"/>
                </a:lnTo>
                <a:lnTo>
                  <a:pt x="1708061" y="916952"/>
                </a:lnTo>
                <a:lnTo>
                  <a:pt x="1711109" y="915428"/>
                </a:lnTo>
                <a:lnTo>
                  <a:pt x="1711109" y="910856"/>
                </a:lnTo>
                <a:lnTo>
                  <a:pt x="1708061" y="907808"/>
                </a:lnTo>
                <a:close/>
              </a:path>
              <a:path w="3060065" h="917575">
                <a:moveTo>
                  <a:pt x="1735467" y="907808"/>
                </a:moveTo>
                <a:lnTo>
                  <a:pt x="1721764" y="907808"/>
                </a:lnTo>
                <a:lnTo>
                  <a:pt x="1720240" y="910856"/>
                </a:lnTo>
                <a:lnTo>
                  <a:pt x="1720240" y="915428"/>
                </a:lnTo>
                <a:lnTo>
                  <a:pt x="1721764" y="916952"/>
                </a:lnTo>
                <a:lnTo>
                  <a:pt x="1735467" y="916952"/>
                </a:lnTo>
                <a:lnTo>
                  <a:pt x="1736991" y="915428"/>
                </a:lnTo>
                <a:lnTo>
                  <a:pt x="1736991" y="910856"/>
                </a:lnTo>
                <a:lnTo>
                  <a:pt x="1735467" y="907808"/>
                </a:lnTo>
                <a:close/>
              </a:path>
              <a:path w="3060065" h="917575">
                <a:moveTo>
                  <a:pt x="1761350" y="907808"/>
                </a:moveTo>
                <a:lnTo>
                  <a:pt x="1747647" y="907808"/>
                </a:lnTo>
                <a:lnTo>
                  <a:pt x="1746123" y="910856"/>
                </a:lnTo>
                <a:lnTo>
                  <a:pt x="1746123" y="915428"/>
                </a:lnTo>
                <a:lnTo>
                  <a:pt x="1747647" y="916952"/>
                </a:lnTo>
                <a:lnTo>
                  <a:pt x="1761350" y="916952"/>
                </a:lnTo>
                <a:lnTo>
                  <a:pt x="1762861" y="915428"/>
                </a:lnTo>
                <a:lnTo>
                  <a:pt x="1762861" y="910856"/>
                </a:lnTo>
                <a:lnTo>
                  <a:pt x="1761350" y="907808"/>
                </a:lnTo>
                <a:close/>
              </a:path>
              <a:path w="3060065" h="917575">
                <a:moveTo>
                  <a:pt x="1787220" y="907808"/>
                </a:moveTo>
                <a:lnTo>
                  <a:pt x="1773516" y="907808"/>
                </a:lnTo>
                <a:lnTo>
                  <a:pt x="1772005" y="910856"/>
                </a:lnTo>
                <a:lnTo>
                  <a:pt x="1772005" y="915428"/>
                </a:lnTo>
                <a:lnTo>
                  <a:pt x="1773516" y="916952"/>
                </a:lnTo>
                <a:lnTo>
                  <a:pt x="1787220" y="916952"/>
                </a:lnTo>
                <a:lnTo>
                  <a:pt x="1788744" y="915428"/>
                </a:lnTo>
                <a:lnTo>
                  <a:pt x="1788744" y="910856"/>
                </a:lnTo>
                <a:lnTo>
                  <a:pt x="1787220" y="907808"/>
                </a:lnTo>
                <a:close/>
              </a:path>
              <a:path w="3060065" h="917575">
                <a:moveTo>
                  <a:pt x="1813102" y="907808"/>
                </a:moveTo>
                <a:lnTo>
                  <a:pt x="1799399" y="907808"/>
                </a:lnTo>
                <a:lnTo>
                  <a:pt x="1797875" y="910856"/>
                </a:lnTo>
                <a:lnTo>
                  <a:pt x="1797875" y="915428"/>
                </a:lnTo>
                <a:lnTo>
                  <a:pt x="1799399" y="916952"/>
                </a:lnTo>
                <a:lnTo>
                  <a:pt x="1813102" y="916952"/>
                </a:lnTo>
                <a:lnTo>
                  <a:pt x="1816150" y="915428"/>
                </a:lnTo>
                <a:lnTo>
                  <a:pt x="1816150" y="910856"/>
                </a:lnTo>
                <a:lnTo>
                  <a:pt x="1813102" y="907808"/>
                </a:lnTo>
                <a:close/>
              </a:path>
              <a:path w="3060065" h="917575">
                <a:moveTo>
                  <a:pt x="1838985" y="907808"/>
                </a:moveTo>
                <a:lnTo>
                  <a:pt x="1826806" y="907808"/>
                </a:lnTo>
                <a:lnTo>
                  <a:pt x="1823758" y="910856"/>
                </a:lnTo>
                <a:lnTo>
                  <a:pt x="1823758" y="915428"/>
                </a:lnTo>
                <a:lnTo>
                  <a:pt x="1826806" y="916952"/>
                </a:lnTo>
                <a:lnTo>
                  <a:pt x="1838985" y="916952"/>
                </a:lnTo>
                <a:lnTo>
                  <a:pt x="1842033" y="915428"/>
                </a:lnTo>
                <a:lnTo>
                  <a:pt x="1842033" y="910856"/>
                </a:lnTo>
                <a:lnTo>
                  <a:pt x="1838985" y="907808"/>
                </a:lnTo>
                <a:close/>
              </a:path>
              <a:path w="3060065" h="917575">
                <a:moveTo>
                  <a:pt x="1866379" y="907808"/>
                </a:moveTo>
                <a:lnTo>
                  <a:pt x="1852688" y="907808"/>
                </a:lnTo>
                <a:lnTo>
                  <a:pt x="1851164" y="910856"/>
                </a:lnTo>
                <a:lnTo>
                  <a:pt x="1851164" y="915428"/>
                </a:lnTo>
                <a:lnTo>
                  <a:pt x="1852688" y="916952"/>
                </a:lnTo>
                <a:lnTo>
                  <a:pt x="1866379" y="916952"/>
                </a:lnTo>
                <a:lnTo>
                  <a:pt x="1867903" y="915428"/>
                </a:lnTo>
                <a:lnTo>
                  <a:pt x="1867903" y="910856"/>
                </a:lnTo>
                <a:lnTo>
                  <a:pt x="1866379" y="907808"/>
                </a:lnTo>
                <a:close/>
              </a:path>
              <a:path w="3060065" h="917575">
                <a:moveTo>
                  <a:pt x="1892261" y="907808"/>
                </a:moveTo>
                <a:lnTo>
                  <a:pt x="1878558" y="907808"/>
                </a:lnTo>
                <a:lnTo>
                  <a:pt x="1877047" y="910856"/>
                </a:lnTo>
                <a:lnTo>
                  <a:pt x="1877047" y="915428"/>
                </a:lnTo>
                <a:lnTo>
                  <a:pt x="1878558" y="916952"/>
                </a:lnTo>
                <a:lnTo>
                  <a:pt x="1892261" y="916952"/>
                </a:lnTo>
                <a:lnTo>
                  <a:pt x="1893785" y="915428"/>
                </a:lnTo>
                <a:lnTo>
                  <a:pt x="1893785" y="910856"/>
                </a:lnTo>
                <a:lnTo>
                  <a:pt x="1892261" y="907808"/>
                </a:lnTo>
                <a:close/>
              </a:path>
              <a:path w="3060065" h="917575">
                <a:moveTo>
                  <a:pt x="1918144" y="907808"/>
                </a:moveTo>
                <a:lnTo>
                  <a:pt x="1904441" y="907808"/>
                </a:lnTo>
                <a:lnTo>
                  <a:pt x="1902917" y="910856"/>
                </a:lnTo>
                <a:lnTo>
                  <a:pt x="1902917" y="915428"/>
                </a:lnTo>
                <a:lnTo>
                  <a:pt x="1904441" y="916952"/>
                </a:lnTo>
                <a:lnTo>
                  <a:pt x="1918144" y="916952"/>
                </a:lnTo>
                <a:lnTo>
                  <a:pt x="1919668" y="915428"/>
                </a:lnTo>
                <a:lnTo>
                  <a:pt x="1919668" y="910856"/>
                </a:lnTo>
                <a:lnTo>
                  <a:pt x="1918144" y="907808"/>
                </a:lnTo>
                <a:close/>
              </a:path>
              <a:path w="3060065" h="917575">
                <a:moveTo>
                  <a:pt x="1944027" y="907808"/>
                </a:moveTo>
                <a:lnTo>
                  <a:pt x="1930323" y="907808"/>
                </a:lnTo>
                <a:lnTo>
                  <a:pt x="1928799" y="910856"/>
                </a:lnTo>
                <a:lnTo>
                  <a:pt x="1928799" y="915428"/>
                </a:lnTo>
                <a:lnTo>
                  <a:pt x="1930323" y="916952"/>
                </a:lnTo>
                <a:lnTo>
                  <a:pt x="1944027" y="916952"/>
                </a:lnTo>
                <a:lnTo>
                  <a:pt x="1947075" y="915428"/>
                </a:lnTo>
                <a:lnTo>
                  <a:pt x="1947075" y="910856"/>
                </a:lnTo>
                <a:lnTo>
                  <a:pt x="1944027" y="907808"/>
                </a:lnTo>
                <a:close/>
              </a:path>
              <a:path w="3060065" h="917575">
                <a:moveTo>
                  <a:pt x="1969909" y="907808"/>
                </a:moveTo>
                <a:lnTo>
                  <a:pt x="1957730" y="907808"/>
                </a:lnTo>
                <a:lnTo>
                  <a:pt x="1954682" y="910856"/>
                </a:lnTo>
                <a:lnTo>
                  <a:pt x="1954682" y="915428"/>
                </a:lnTo>
                <a:lnTo>
                  <a:pt x="1957730" y="916952"/>
                </a:lnTo>
                <a:lnTo>
                  <a:pt x="1969909" y="916952"/>
                </a:lnTo>
                <a:lnTo>
                  <a:pt x="1972945" y="915428"/>
                </a:lnTo>
                <a:lnTo>
                  <a:pt x="1972945" y="910856"/>
                </a:lnTo>
                <a:lnTo>
                  <a:pt x="1969909" y="907808"/>
                </a:lnTo>
                <a:close/>
              </a:path>
              <a:path w="3060065" h="917575">
                <a:moveTo>
                  <a:pt x="1997303" y="907808"/>
                </a:moveTo>
                <a:lnTo>
                  <a:pt x="1983600" y="907808"/>
                </a:lnTo>
                <a:lnTo>
                  <a:pt x="1980565" y="910856"/>
                </a:lnTo>
                <a:lnTo>
                  <a:pt x="1980565" y="915428"/>
                </a:lnTo>
                <a:lnTo>
                  <a:pt x="1983600" y="916952"/>
                </a:lnTo>
                <a:lnTo>
                  <a:pt x="1997303" y="916952"/>
                </a:lnTo>
                <a:lnTo>
                  <a:pt x="1998827" y="915428"/>
                </a:lnTo>
                <a:lnTo>
                  <a:pt x="1998827" y="910856"/>
                </a:lnTo>
                <a:lnTo>
                  <a:pt x="1997303" y="907808"/>
                </a:lnTo>
                <a:close/>
              </a:path>
              <a:path w="3060065" h="917575">
                <a:moveTo>
                  <a:pt x="2023186" y="907808"/>
                </a:moveTo>
                <a:lnTo>
                  <a:pt x="2009482" y="907808"/>
                </a:lnTo>
                <a:lnTo>
                  <a:pt x="2007958" y="910856"/>
                </a:lnTo>
                <a:lnTo>
                  <a:pt x="2007958" y="915428"/>
                </a:lnTo>
                <a:lnTo>
                  <a:pt x="2009482" y="916952"/>
                </a:lnTo>
                <a:lnTo>
                  <a:pt x="2023186" y="916952"/>
                </a:lnTo>
                <a:lnTo>
                  <a:pt x="2024710" y="915428"/>
                </a:lnTo>
                <a:lnTo>
                  <a:pt x="2024710" y="910856"/>
                </a:lnTo>
                <a:lnTo>
                  <a:pt x="2023186" y="907808"/>
                </a:lnTo>
                <a:close/>
              </a:path>
              <a:path w="3060065" h="917575">
                <a:moveTo>
                  <a:pt x="2049068" y="907808"/>
                </a:moveTo>
                <a:lnTo>
                  <a:pt x="2035365" y="907808"/>
                </a:lnTo>
                <a:lnTo>
                  <a:pt x="2033841" y="910856"/>
                </a:lnTo>
                <a:lnTo>
                  <a:pt x="2033841" y="915428"/>
                </a:lnTo>
                <a:lnTo>
                  <a:pt x="2035365" y="916952"/>
                </a:lnTo>
                <a:lnTo>
                  <a:pt x="2049068" y="916952"/>
                </a:lnTo>
                <a:lnTo>
                  <a:pt x="2050592" y="915428"/>
                </a:lnTo>
                <a:lnTo>
                  <a:pt x="2050592" y="910856"/>
                </a:lnTo>
                <a:lnTo>
                  <a:pt x="2049068" y="907808"/>
                </a:lnTo>
                <a:close/>
              </a:path>
              <a:path w="3060065" h="917575">
                <a:moveTo>
                  <a:pt x="2074951" y="907808"/>
                </a:moveTo>
                <a:lnTo>
                  <a:pt x="2061248" y="907808"/>
                </a:lnTo>
                <a:lnTo>
                  <a:pt x="2059724" y="910856"/>
                </a:lnTo>
                <a:lnTo>
                  <a:pt x="2059724" y="915428"/>
                </a:lnTo>
                <a:lnTo>
                  <a:pt x="2061248" y="916952"/>
                </a:lnTo>
                <a:lnTo>
                  <a:pt x="2074951" y="916952"/>
                </a:lnTo>
                <a:lnTo>
                  <a:pt x="2077986" y="915428"/>
                </a:lnTo>
                <a:lnTo>
                  <a:pt x="2077986" y="910856"/>
                </a:lnTo>
                <a:lnTo>
                  <a:pt x="2074951" y="907808"/>
                </a:lnTo>
                <a:close/>
              </a:path>
              <a:path w="3060065" h="917575">
                <a:moveTo>
                  <a:pt x="2100821" y="907808"/>
                </a:moveTo>
                <a:lnTo>
                  <a:pt x="2088642" y="907808"/>
                </a:lnTo>
                <a:lnTo>
                  <a:pt x="2085606" y="910856"/>
                </a:lnTo>
                <a:lnTo>
                  <a:pt x="2085606" y="915428"/>
                </a:lnTo>
                <a:lnTo>
                  <a:pt x="2088642" y="916952"/>
                </a:lnTo>
                <a:lnTo>
                  <a:pt x="2100821" y="916952"/>
                </a:lnTo>
                <a:lnTo>
                  <a:pt x="2103869" y="915428"/>
                </a:lnTo>
                <a:lnTo>
                  <a:pt x="2103869" y="910856"/>
                </a:lnTo>
                <a:lnTo>
                  <a:pt x="2100821" y="907808"/>
                </a:lnTo>
                <a:close/>
              </a:path>
              <a:path w="3060065" h="917575">
                <a:moveTo>
                  <a:pt x="2128227" y="907808"/>
                </a:moveTo>
                <a:lnTo>
                  <a:pt x="2114524" y="907808"/>
                </a:lnTo>
                <a:lnTo>
                  <a:pt x="2111476" y="910856"/>
                </a:lnTo>
                <a:lnTo>
                  <a:pt x="2111476" y="915428"/>
                </a:lnTo>
                <a:lnTo>
                  <a:pt x="2114524" y="916952"/>
                </a:lnTo>
                <a:lnTo>
                  <a:pt x="2128227" y="916952"/>
                </a:lnTo>
                <a:lnTo>
                  <a:pt x="2129751" y="915428"/>
                </a:lnTo>
                <a:lnTo>
                  <a:pt x="2129751" y="910856"/>
                </a:lnTo>
                <a:lnTo>
                  <a:pt x="2128227" y="907808"/>
                </a:lnTo>
                <a:close/>
              </a:path>
              <a:path w="3060065" h="917575">
                <a:moveTo>
                  <a:pt x="2154110" y="907808"/>
                </a:moveTo>
                <a:lnTo>
                  <a:pt x="2140407" y="907808"/>
                </a:lnTo>
                <a:lnTo>
                  <a:pt x="2138883" y="910856"/>
                </a:lnTo>
                <a:lnTo>
                  <a:pt x="2138883" y="915428"/>
                </a:lnTo>
                <a:lnTo>
                  <a:pt x="2140407" y="916952"/>
                </a:lnTo>
                <a:lnTo>
                  <a:pt x="2154110" y="916952"/>
                </a:lnTo>
                <a:lnTo>
                  <a:pt x="2155634" y="915428"/>
                </a:lnTo>
                <a:lnTo>
                  <a:pt x="2155634" y="910856"/>
                </a:lnTo>
                <a:lnTo>
                  <a:pt x="2154110" y="907808"/>
                </a:lnTo>
                <a:close/>
              </a:path>
              <a:path w="3060065" h="917575">
                <a:moveTo>
                  <a:pt x="2179980" y="907808"/>
                </a:moveTo>
                <a:lnTo>
                  <a:pt x="2166289" y="907808"/>
                </a:lnTo>
                <a:lnTo>
                  <a:pt x="2164765" y="910856"/>
                </a:lnTo>
                <a:lnTo>
                  <a:pt x="2164765" y="915428"/>
                </a:lnTo>
                <a:lnTo>
                  <a:pt x="2166289" y="916952"/>
                </a:lnTo>
                <a:lnTo>
                  <a:pt x="2179980" y="916952"/>
                </a:lnTo>
                <a:lnTo>
                  <a:pt x="2181504" y="915428"/>
                </a:lnTo>
                <a:lnTo>
                  <a:pt x="2181504" y="910856"/>
                </a:lnTo>
                <a:lnTo>
                  <a:pt x="2179980" y="907808"/>
                </a:lnTo>
                <a:close/>
              </a:path>
              <a:path w="3060065" h="917575">
                <a:moveTo>
                  <a:pt x="2205863" y="907808"/>
                </a:moveTo>
                <a:lnTo>
                  <a:pt x="2192159" y="907808"/>
                </a:lnTo>
                <a:lnTo>
                  <a:pt x="2190648" y="910856"/>
                </a:lnTo>
                <a:lnTo>
                  <a:pt x="2190648" y="915428"/>
                </a:lnTo>
                <a:lnTo>
                  <a:pt x="2192159" y="916952"/>
                </a:lnTo>
                <a:lnTo>
                  <a:pt x="2205863" y="916952"/>
                </a:lnTo>
                <a:lnTo>
                  <a:pt x="2208911" y="915428"/>
                </a:lnTo>
                <a:lnTo>
                  <a:pt x="2208911" y="910856"/>
                </a:lnTo>
                <a:lnTo>
                  <a:pt x="2205863" y="907808"/>
                </a:lnTo>
                <a:close/>
              </a:path>
              <a:path w="3060065" h="917575">
                <a:moveTo>
                  <a:pt x="2231745" y="907808"/>
                </a:moveTo>
                <a:lnTo>
                  <a:pt x="2219566" y="907808"/>
                </a:lnTo>
                <a:lnTo>
                  <a:pt x="2216518" y="910856"/>
                </a:lnTo>
                <a:lnTo>
                  <a:pt x="2216518" y="915428"/>
                </a:lnTo>
                <a:lnTo>
                  <a:pt x="2219566" y="916952"/>
                </a:lnTo>
                <a:lnTo>
                  <a:pt x="2231745" y="916952"/>
                </a:lnTo>
                <a:lnTo>
                  <a:pt x="2234793" y="915428"/>
                </a:lnTo>
                <a:lnTo>
                  <a:pt x="2234793" y="910856"/>
                </a:lnTo>
                <a:lnTo>
                  <a:pt x="2231745" y="907808"/>
                </a:lnTo>
                <a:close/>
              </a:path>
              <a:path w="3060065" h="917575">
                <a:moveTo>
                  <a:pt x="2259152" y="907808"/>
                </a:moveTo>
                <a:lnTo>
                  <a:pt x="2245448" y="907808"/>
                </a:lnTo>
                <a:lnTo>
                  <a:pt x="2242400" y="910856"/>
                </a:lnTo>
                <a:lnTo>
                  <a:pt x="2242400" y="915428"/>
                </a:lnTo>
                <a:lnTo>
                  <a:pt x="2245448" y="916952"/>
                </a:lnTo>
                <a:lnTo>
                  <a:pt x="2259152" y="916952"/>
                </a:lnTo>
                <a:lnTo>
                  <a:pt x="2260676" y="915428"/>
                </a:lnTo>
                <a:lnTo>
                  <a:pt x="2260676" y="910856"/>
                </a:lnTo>
                <a:lnTo>
                  <a:pt x="2259152" y="907808"/>
                </a:lnTo>
                <a:close/>
              </a:path>
              <a:path w="3060065" h="917575">
                <a:moveTo>
                  <a:pt x="2285022" y="907808"/>
                </a:moveTo>
                <a:lnTo>
                  <a:pt x="2271331" y="907808"/>
                </a:lnTo>
                <a:lnTo>
                  <a:pt x="2269807" y="910856"/>
                </a:lnTo>
                <a:lnTo>
                  <a:pt x="2269807" y="915428"/>
                </a:lnTo>
                <a:lnTo>
                  <a:pt x="2271331" y="916952"/>
                </a:lnTo>
                <a:lnTo>
                  <a:pt x="2285022" y="916952"/>
                </a:lnTo>
                <a:lnTo>
                  <a:pt x="2286546" y="915428"/>
                </a:lnTo>
                <a:lnTo>
                  <a:pt x="2286546" y="910856"/>
                </a:lnTo>
                <a:lnTo>
                  <a:pt x="2285022" y="907808"/>
                </a:lnTo>
                <a:close/>
              </a:path>
              <a:path w="3060065" h="917575">
                <a:moveTo>
                  <a:pt x="2310904" y="907808"/>
                </a:moveTo>
                <a:lnTo>
                  <a:pt x="2297201" y="907808"/>
                </a:lnTo>
                <a:lnTo>
                  <a:pt x="2295690" y="910856"/>
                </a:lnTo>
                <a:lnTo>
                  <a:pt x="2295690" y="915428"/>
                </a:lnTo>
                <a:lnTo>
                  <a:pt x="2297201" y="916952"/>
                </a:lnTo>
                <a:lnTo>
                  <a:pt x="2310904" y="916952"/>
                </a:lnTo>
                <a:lnTo>
                  <a:pt x="2312428" y="915428"/>
                </a:lnTo>
                <a:lnTo>
                  <a:pt x="2312428" y="910856"/>
                </a:lnTo>
                <a:lnTo>
                  <a:pt x="2310904" y="907808"/>
                </a:lnTo>
                <a:close/>
              </a:path>
              <a:path w="3060065" h="917575">
                <a:moveTo>
                  <a:pt x="2336787" y="907808"/>
                </a:moveTo>
                <a:lnTo>
                  <a:pt x="2323084" y="907808"/>
                </a:lnTo>
                <a:lnTo>
                  <a:pt x="2321560" y="910856"/>
                </a:lnTo>
                <a:lnTo>
                  <a:pt x="2321560" y="915428"/>
                </a:lnTo>
                <a:lnTo>
                  <a:pt x="2323084" y="916952"/>
                </a:lnTo>
                <a:lnTo>
                  <a:pt x="2336787" y="916952"/>
                </a:lnTo>
                <a:lnTo>
                  <a:pt x="2339835" y="915428"/>
                </a:lnTo>
                <a:lnTo>
                  <a:pt x="2339835" y="910856"/>
                </a:lnTo>
                <a:lnTo>
                  <a:pt x="2336787" y="907808"/>
                </a:lnTo>
                <a:close/>
              </a:path>
              <a:path w="3060065" h="917575">
                <a:moveTo>
                  <a:pt x="2362669" y="907808"/>
                </a:moveTo>
                <a:lnTo>
                  <a:pt x="2350490" y="907808"/>
                </a:lnTo>
                <a:lnTo>
                  <a:pt x="2347442" y="910856"/>
                </a:lnTo>
                <a:lnTo>
                  <a:pt x="2347442" y="915428"/>
                </a:lnTo>
                <a:lnTo>
                  <a:pt x="2350490" y="916952"/>
                </a:lnTo>
                <a:lnTo>
                  <a:pt x="2362669" y="916952"/>
                </a:lnTo>
                <a:lnTo>
                  <a:pt x="2365717" y="915428"/>
                </a:lnTo>
                <a:lnTo>
                  <a:pt x="2365717" y="910856"/>
                </a:lnTo>
                <a:lnTo>
                  <a:pt x="2362669" y="907808"/>
                </a:lnTo>
                <a:close/>
              </a:path>
              <a:path w="3060065" h="917575">
                <a:moveTo>
                  <a:pt x="2390063" y="907808"/>
                </a:moveTo>
                <a:lnTo>
                  <a:pt x="2376373" y="907808"/>
                </a:lnTo>
                <a:lnTo>
                  <a:pt x="2373325" y="910856"/>
                </a:lnTo>
                <a:lnTo>
                  <a:pt x="2373325" y="915428"/>
                </a:lnTo>
                <a:lnTo>
                  <a:pt x="2376373" y="916952"/>
                </a:lnTo>
                <a:lnTo>
                  <a:pt x="2390063" y="916952"/>
                </a:lnTo>
                <a:lnTo>
                  <a:pt x="2391587" y="915428"/>
                </a:lnTo>
                <a:lnTo>
                  <a:pt x="2391587" y="910856"/>
                </a:lnTo>
                <a:lnTo>
                  <a:pt x="2390063" y="907808"/>
                </a:lnTo>
                <a:close/>
              </a:path>
              <a:path w="3060065" h="917575">
                <a:moveTo>
                  <a:pt x="2415946" y="907808"/>
                </a:moveTo>
                <a:lnTo>
                  <a:pt x="2402243" y="907808"/>
                </a:lnTo>
                <a:lnTo>
                  <a:pt x="2400719" y="910856"/>
                </a:lnTo>
                <a:lnTo>
                  <a:pt x="2400719" y="915428"/>
                </a:lnTo>
                <a:lnTo>
                  <a:pt x="2402243" y="916952"/>
                </a:lnTo>
                <a:lnTo>
                  <a:pt x="2415946" y="916952"/>
                </a:lnTo>
                <a:lnTo>
                  <a:pt x="2417470" y="915428"/>
                </a:lnTo>
                <a:lnTo>
                  <a:pt x="2417470" y="910856"/>
                </a:lnTo>
                <a:lnTo>
                  <a:pt x="2415946" y="907808"/>
                </a:lnTo>
                <a:close/>
              </a:path>
              <a:path w="3060065" h="917575">
                <a:moveTo>
                  <a:pt x="2441829" y="907808"/>
                </a:moveTo>
                <a:lnTo>
                  <a:pt x="2428125" y="907808"/>
                </a:lnTo>
                <a:lnTo>
                  <a:pt x="2426601" y="910856"/>
                </a:lnTo>
                <a:lnTo>
                  <a:pt x="2426601" y="915428"/>
                </a:lnTo>
                <a:lnTo>
                  <a:pt x="2428125" y="916952"/>
                </a:lnTo>
                <a:lnTo>
                  <a:pt x="2441829" y="916952"/>
                </a:lnTo>
                <a:lnTo>
                  <a:pt x="2443353" y="915428"/>
                </a:lnTo>
                <a:lnTo>
                  <a:pt x="2443353" y="910856"/>
                </a:lnTo>
                <a:lnTo>
                  <a:pt x="2441829" y="907808"/>
                </a:lnTo>
                <a:close/>
              </a:path>
              <a:path w="3060065" h="917575">
                <a:moveTo>
                  <a:pt x="2467711" y="907808"/>
                </a:moveTo>
                <a:lnTo>
                  <a:pt x="2454008" y="907808"/>
                </a:lnTo>
                <a:lnTo>
                  <a:pt x="2452484" y="910856"/>
                </a:lnTo>
                <a:lnTo>
                  <a:pt x="2452484" y="915428"/>
                </a:lnTo>
                <a:lnTo>
                  <a:pt x="2454008" y="916952"/>
                </a:lnTo>
                <a:lnTo>
                  <a:pt x="2467711" y="916952"/>
                </a:lnTo>
                <a:lnTo>
                  <a:pt x="2470746" y="915428"/>
                </a:lnTo>
                <a:lnTo>
                  <a:pt x="2470746" y="910856"/>
                </a:lnTo>
                <a:lnTo>
                  <a:pt x="2467711" y="907808"/>
                </a:lnTo>
                <a:close/>
              </a:path>
              <a:path w="3060065" h="917575">
                <a:moveTo>
                  <a:pt x="2493581" y="907808"/>
                </a:moveTo>
                <a:lnTo>
                  <a:pt x="2481402" y="907808"/>
                </a:lnTo>
                <a:lnTo>
                  <a:pt x="2478366" y="910856"/>
                </a:lnTo>
                <a:lnTo>
                  <a:pt x="2478366" y="915428"/>
                </a:lnTo>
                <a:lnTo>
                  <a:pt x="2481402" y="916952"/>
                </a:lnTo>
                <a:lnTo>
                  <a:pt x="2493581" y="916952"/>
                </a:lnTo>
                <a:lnTo>
                  <a:pt x="2496629" y="915428"/>
                </a:lnTo>
                <a:lnTo>
                  <a:pt x="2496629" y="910856"/>
                </a:lnTo>
                <a:lnTo>
                  <a:pt x="2493581" y="907808"/>
                </a:lnTo>
                <a:close/>
              </a:path>
              <a:path w="3060065" h="917575">
                <a:moveTo>
                  <a:pt x="2520988" y="907808"/>
                </a:moveTo>
                <a:lnTo>
                  <a:pt x="2507284" y="907808"/>
                </a:lnTo>
                <a:lnTo>
                  <a:pt x="2504249" y="910856"/>
                </a:lnTo>
                <a:lnTo>
                  <a:pt x="2504249" y="915428"/>
                </a:lnTo>
                <a:lnTo>
                  <a:pt x="2507284" y="916952"/>
                </a:lnTo>
                <a:lnTo>
                  <a:pt x="2520988" y="916952"/>
                </a:lnTo>
                <a:lnTo>
                  <a:pt x="2522512" y="915428"/>
                </a:lnTo>
                <a:lnTo>
                  <a:pt x="2522512" y="910856"/>
                </a:lnTo>
                <a:lnTo>
                  <a:pt x="2520988" y="907808"/>
                </a:lnTo>
                <a:close/>
              </a:path>
              <a:path w="3060065" h="917575">
                <a:moveTo>
                  <a:pt x="2546870" y="907808"/>
                </a:moveTo>
                <a:lnTo>
                  <a:pt x="2533167" y="907808"/>
                </a:lnTo>
                <a:lnTo>
                  <a:pt x="2531643" y="910856"/>
                </a:lnTo>
                <a:lnTo>
                  <a:pt x="2531643" y="915428"/>
                </a:lnTo>
                <a:lnTo>
                  <a:pt x="2533167" y="916952"/>
                </a:lnTo>
                <a:lnTo>
                  <a:pt x="2546870" y="916952"/>
                </a:lnTo>
                <a:lnTo>
                  <a:pt x="2548394" y="915428"/>
                </a:lnTo>
                <a:lnTo>
                  <a:pt x="2548394" y="910856"/>
                </a:lnTo>
                <a:lnTo>
                  <a:pt x="2546870" y="907808"/>
                </a:lnTo>
                <a:close/>
              </a:path>
              <a:path w="3060065" h="917575">
                <a:moveTo>
                  <a:pt x="2572753" y="907808"/>
                </a:moveTo>
                <a:lnTo>
                  <a:pt x="2559050" y="907808"/>
                </a:lnTo>
                <a:lnTo>
                  <a:pt x="2557526" y="910856"/>
                </a:lnTo>
                <a:lnTo>
                  <a:pt x="2557526" y="915428"/>
                </a:lnTo>
                <a:lnTo>
                  <a:pt x="2559050" y="916952"/>
                </a:lnTo>
                <a:lnTo>
                  <a:pt x="2572753" y="916952"/>
                </a:lnTo>
                <a:lnTo>
                  <a:pt x="2574277" y="915428"/>
                </a:lnTo>
                <a:lnTo>
                  <a:pt x="2574277" y="910856"/>
                </a:lnTo>
                <a:lnTo>
                  <a:pt x="2572753" y="907808"/>
                </a:lnTo>
                <a:close/>
              </a:path>
              <a:path w="3060065" h="917575">
                <a:moveTo>
                  <a:pt x="2598623" y="907808"/>
                </a:moveTo>
                <a:lnTo>
                  <a:pt x="2584932" y="907808"/>
                </a:lnTo>
                <a:lnTo>
                  <a:pt x="2583408" y="910856"/>
                </a:lnTo>
                <a:lnTo>
                  <a:pt x="2583408" y="915428"/>
                </a:lnTo>
                <a:lnTo>
                  <a:pt x="2584932" y="916952"/>
                </a:lnTo>
                <a:lnTo>
                  <a:pt x="2598623" y="916952"/>
                </a:lnTo>
                <a:lnTo>
                  <a:pt x="2601671" y="915428"/>
                </a:lnTo>
                <a:lnTo>
                  <a:pt x="2601671" y="910856"/>
                </a:lnTo>
                <a:lnTo>
                  <a:pt x="2598623" y="907808"/>
                </a:lnTo>
                <a:close/>
              </a:path>
              <a:path w="3060065" h="917575">
                <a:moveTo>
                  <a:pt x="2624505" y="907808"/>
                </a:moveTo>
                <a:lnTo>
                  <a:pt x="2612326" y="907808"/>
                </a:lnTo>
                <a:lnTo>
                  <a:pt x="2609291" y="910856"/>
                </a:lnTo>
                <a:lnTo>
                  <a:pt x="2609291" y="915428"/>
                </a:lnTo>
                <a:lnTo>
                  <a:pt x="2612326" y="916952"/>
                </a:lnTo>
                <a:lnTo>
                  <a:pt x="2624505" y="916952"/>
                </a:lnTo>
                <a:lnTo>
                  <a:pt x="2627553" y="915428"/>
                </a:lnTo>
                <a:lnTo>
                  <a:pt x="2627553" y="910856"/>
                </a:lnTo>
                <a:lnTo>
                  <a:pt x="2624505" y="907808"/>
                </a:lnTo>
                <a:close/>
              </a:path>
              <a:path w="3060065" h="917575">
                <a:moveTo>
                  <a:pt x="2651912" y="907808"/>
                </a:moveTo>
                <a:lnTo>
                  <a:pt x="2638209" y="907808"/>
                </a:lnTo>
                <a:lnTo>
                  <a:pt x="2635161" y="910856"/>
                </a:lnTo>
                <a:lnTo>
                  <a:pt x="2635161" y="915428"/>
                </a:lnTo>
                <a:lnTo>
                  <a:pt x="2638209" y="916952"/>
                </a:lnTo>
                <a:lnTo>
                  <a:pt x="2651912" y="916952"/>
                </a:lnTo>
                <a:lnTo>
                  <a:pt x="2653436" y="915428"/>
                </a:lnTo>
                <a:lnTo>
                  <a:pt x="2653436" y="910856"/>
                </a:lnTo>
                <a:lnTo>
                  <a:pt x="2651912" y="907808"/>
                </a:lnTo>
                <a:close/>
              </a:path>
              <a:path w="3060065" h="917575">
                <a:moveTo>
                  <a:pt x="2677795" y="907808"/>
                </a:moveTo>
                <a:lnTo>
                  <a:pt x="2664091" y="907808"/>
                </a:lnTo>
                <a:lnTo>
                  <a:pt x="2662567" y="910856"/>
                </a:lnTo>
                <a:lnTo>
                  <a:pt x="2662567" y="915428"/>
                </a:lnTo>
                <a:lnTo>
                  <a:pt x="2664091" y="916952"/>
                </a:lnTo>
                <a:lnTo>
                  <a:pt x="2677795" y="916952"/>
                </a:lnTo>
                <a:lnTo>
                  <a:pt x="2679306" y="915428"/>
                </a:lnTo>
                <a:lnTo>
                  <a:pt x="2679306" y="910856"/>
                </a:lnTo>
                <a:lnTo>
                  <a:pt x="2677795" y="907808"/>
                </a:lnTo>
                <a:close/>
              </a:path>
              <a:path w="3060065" h="917575">
                <a:moveTo>
                  <a:pt x="2703664" y="907808"/>
                </a:moveTo>
                <a:lnTo>
                  <a:pt x="2689974" y="907808"/>
                </a:lnTo>
                <a:lnTo>
                  <a:pt x="2688450" y="910856"/>
                </a:lnTo>
                <a:lnTo>
                  <a:pt x="2688450" y="915428"/>
                </a:lnTo>
                <a:lnTo>
                  <a:pt x="2689974" y="916952"/>
                </a:lnTo>
                <a:lnTo>
                  <a:pt x="2703664" y="916952"/>
                </a:lnTo>
                <a:lnTo>
                  <a:pt x="2705188" y="915428"/>
                </a:lnTo>
                <a:lnTo>
                  <a:pt x="2705188" y="910856"/>
                </a:lnTo>
                <a:lnTo>
                  <a:pt x="2703664" y="907808"/>
                </a:lnTo>
                <a:close/>
              </a:path>
              <a:path w="3060065" h="917575">
                <a:moveTo>
                  <a:pt x="2729547" y="907808"/>
                </a:moveTo>
                <a:lnTo>
                  <a:pt x="2715844" y="907808"/>
                </a:lnTo>
                <a:lnTo>
                  <a:pt x="2714320" y="910856"/>
                </a:lnTo>
                <a:lnTo>
                  <a:pt x="2714320" y="915428"/>
                </a:lnTo>
                <a:lnTo>
                  <a:pt x="2715844" y="916952"/>
                </a:lnTo>
                <a:lnTo>
                  <a:pt x="2729547" y="916952"/>
                </a:lnTo>
                <a:lnTo>
                  <a:pt x="2732595" y="915428"/>
                </a:lnTo>
                <a:lnTo>
                  <a:pt x="2732595" y="910856"/>
                </a:lnTo>
                <a:lnTo>
                  <a:pt x="2729547" y="907808"/>
                </a:lnTo>
                <a:close/>
              </a:path>
              <a:path w="3060065" h="917575">
                <a:moveTo>
                  <a:pt x="2755430" y="907808"/>
                </a:moveTo>
                <a:lnTo>
                  <a:pt x="2743250" y="907808"/>
                </a:lnTo>
                <a:lnTo>
                  <a:pt x="2740202" y="910856"/>
                </a:lnTo>
                <a:lnTo>
                  <a:pt x="2740202" y="915428"/>
                </a:lnTo>
                <a:lnTo>
                  <a:pt x="2743250" y="916952"/>
                </a:lnTo>
                <a:lnTo>
                  <a:pt x="2755430" y="916952"/>
                </a:lnTo>
                <a:lnTo>
                  <a:pt x="2758478" y="915428"/>
                </a:lnTo>
                <a:lnTo>
                  <a:pt x="2758478" y="910856"/>
                </a:lnTo>
                <a:lnTo>
                  <a:pt x="2755430" y="907808"/>
                </a:lnTo>
                <a:close/>
              </a:path>
              <a:path w="3060065" h="917575">
                <a:moveTo>
                  <a:pt x="2782836" y="907808"/>
                </a:moveTo>
                <a:lnTo>
                  <a:pt x="2769133" y="907808"/>
                </a:lnTo>
                <a:lnTo>
                  <a:pt x="2766085" y="910856"/>
                </a:lnTo>
                <a:lnTo>
                  <a:pt x="2766085" y="915428"/>
                </a:lnTo>
                <a:lnTo>
                  <a:pt x="2769133" y="916952"/>
                </a:lnTo>
                <a:lnTo>
                  <a:pt x="2782836" y="916952"/>
                </a:lnTo>
                <a:lnTo>
                  <a:pt x="2784348" y="915428"/>
                </a:lnTo>
                <a:lnTo>
                  <a:pt x="2784348" y="910856"/>
                </a:lnTo>
                <a:lnTo>
                  <a:pt x="2782836" y="907808"/>
                </a:lnTo>
                <a:close/>
              </a:path>
              <a:path w="3060065" h="917575">
                <a:moveTo>
                  <a:pt x="2808706" y="907808"/>
                </a:moveTo>
                <a:lnTo>
                  <a:pt x="2795003" y="907808"/>
                </a:lnTo>
                <a:lnTo>
                  <a:pt x="2793492" y="910856"/>
                </a:lnTo>
                <a:lnTo>
                  <a:pt x="2793492" y="915428"/>
                </a:lnTo>
                <a:lnTo>
                  <a:pt x="2795003" y="916952"/>
                </a:lnTo>
                <a:lnTo>
                  <a:pt x="2808706" y="916952"/>
                </a:lnTo>
                <a:lnTo>
                  <a:pt x="2810230" y="915428"/>
                </a:lnTo>
                <a:lnTo>
                  <a:pt x="2810230" y="910856"/>
                </a:lnTo>
                <a:lnTo>
                  <a:pt x="2808706" y="907808"/>
                </a:lnTo>
                <a:close/>
              </a:path>
              <a:path w="3060065" h="917575">
                <a:moveTo>
                  <a:pt x="2834589" y="907808"/>
                </a:moveTo>
                <a:lnTo>
                  <a:pt x="2820885" y="907808"/>
                </a:lnTo>
                <a:lnTo>
                  <a:pt x="2819361" y="910856"/>
                </a:lnTo>
                <a:lnTo>
                  <a:pt x="2819361" y="915428"/>
                </a:lnTo>
                <a:lnTo>
                  <a:pt x="2820885" y="916952"/>
                </a:lnTo>
                <a:lnTo>
                  <a:pt x="2834589" y="916952"/>
                </a:lnTo>
                <a:lnTo>
                  <a:pt x="2836113" y="915428"/>
                </a:lnTo>
                <a:lnTo>
                  <a:pt x="2836113" y="910856"/>
                </a:lnTo>
                <a:lnTo>
                  <a:pt x="2834589" y="907808"/>
                </a:lnTo>
                <a:close/>
              </a:path>
              <a:path w="3060065" h="917575">
                <a:moveTo>
                  <a:pt x="2860471" y="907808"/>
                </a:moveTo>
                <a:lnTo>
                  <a:pt x="2846768" y="907808"/>
                </a:lnTo>
                <a:lnTo>
                  <a:pt x="2845244" y="910856"/>
                </a:lnTo>
                <a:lnTo>
                  <a:pt x="2845244" y="915428"/>
                </a:lnTo>
                <a:lnTo>
                  <a:pt x="2846768" y="916952"/>
                </a:lnTo>
                <a:lnTo>
                  <a:pt x="2860471" y="916952"/>
                </a:lnTo>
                <a:lnTo>
                  <a:pt x="2863519" y="915428"/>
                </a:lnTo>
                <a:lnTo>
                  <a:pt x="2863519" y="910856"/>
                </a:lnTo>
                <a:lnTo>
                  <a:pt x="2860471" y="907808"/>
                </a:lnTo>
                <a:close/>
              </a:path>
              <a:path w="3060065" h="917575">
                <a:moveTo>
                  <a:pt x="2886354" y="907808"/>
                </a:moveTo>
                <a:lnTo>
                  <a:pt x="2874175" y="907808"/>
                </a:lnTo>
                <a:lnTo>
                  <a:pt x="2871127" y="910856"/>
                </a:lnTo>
                <a:lnTo>
                  <a:pt x="2871127" y="915428"/>
                </a:lnTo>
                <a:lnTo>
                  <a:pt x="2874175" y="916952"/>
                </a:lnTo>
                <a:lnTo>
                  <a:pt x="2886354" y="916952"/>
                </a:lnTo>
                <a:lnTo>
                  <a:pt x="2889389" y="915428"/>
                </a:lnTo>
                <a:lnTo>
                  <a:pt x="2889389" y="910856"/>
                </a:lnTo>
                <a:lnTo>
                  <a:pt x="2886354" y="907808"/>
                </a:lnTo>
                <a:close/>
              </a:path>
              <a:path w="3060065" h="917575">
                <a:moveTo>
                  <a:pt x="2913748" y="907808"/>
                </a:moveTo>
                <a:lnTo>
                  <a:pt x="2900045" y="907808"/>
                </a:lnTo>
                <a:lnTo>
                  <a:pt x="2897009" y="910856"/>
                </a:lnTo>
                <a:lnTo>
                  <a:pt x="2897009" y="915428"/>
                </a:lnTo>
                <a:lnTo>
                  <a:pt x="2900045" y="916952"/>
                </a:lnTo>
                <a:lnTo>
                  <a:pt x="2913748" y="916952"/>
                </a:lnTo>
                <a:lnTo>
                  <a:pt x="2915272" y="915428"/>
                </a:lnTo>
                <a:lnTo>
                  <a:pt x="2915272" y="910856"/>
                </a:lnTo>
                <a:lnTo>
                  <a:pt x="2913748" y="907808"/>
                </a:lnTo>
                <a:close/>
              </a:path>
              <a:path w="3060065" h="917575">
                <a:moveTo>
                  <a:pt x="2939630" y="907808"/>
                </a:moveTo>
                <a:lnTo>
                  <a:pt x="2925927" y="907808"/>
                </a:lnTo>
                <a:lnTo>
                  <a:pt x="2924403" y="910856"/>
                </a:lnTo>
                <a:lnTo>
                  <a:pt x="2924403" y="915428"/>
                </a:lnTo>
                <a:lnTo>
                  <a:pt x="2925927" y="916952"/>
                </a:lnTo>
                <a:lnTo>
                  <a:pt x="2939630" y="916952"/>
                </a:lnTo>
                <a:lnTo>
                  <a:pt x="2941154" y="915428"/>
                </a:lnTo>
                <a:lnTo>
                  <a:pt x="2941154" y="910856"/>
                </a:lnTo>
                <a:lnTo>
                  <a:pt x="2939630" y="907808"/>
                </a:lnTo>
                <a:close/>
              </a:path>
              <a:path w="3060065" h="917575">
                <a:moveTo>
                  <a:pt x="2965513" y="907808"/>
                </a:moveTo>
                <a:lnTo>
                  <a:pt x="2951810" y="907808"/>
                </a:lnTo>
                <a:lnTo>
                  <a:pt x="2950286" y="910856"/>
                </a:lnTo>
                <a:lnTo>
                  <a:pt x="2950286" y="915428"/>
                </a:lnTo>
                <a:lnTo>
                  <a:pt x="2951810" y="916952"/>
                </a:lnTo>
                <a:lnTo>
                  <a:pt x="2965513" y="916952"/>
                </a:lnTo>
                <a:lnTo>
                  <a:pt x="2967037" y="915428"/>
                </a:lnTo>
                <a:lnTo>
                  <a:pt x="2967037" y="910856"/>
                </a:lnTo>
                <a:lnTo>
                  <a:pt x="2965513" y="907808"/>
                </a:lnTo>
                <a:close/>
              </a:path>
              <a:path w="3060065" h="917575">
                <a:moveTo>
                  <a:pt x="2991396" y="907808"/>
                </a:moveTo>
                <a:lnTo>
                  <a:pt x="2977692" y="907808"/>
                </a:lnTo>
                <a:lnTo>
                  <a:pt x="2976168" y="910856"/>
                </a:lnTo>
                <a:lnTo>
                  <a:pt x="2976168" y="915428"/>
                </a:lnTo>
                <a:lnTo>
                  <a:pt x="2977692" y="916952"/>
                </a:lnTo>
                <a:lnTo>
                  <a:pt x="2991396" y="916952"/>
                </a:lnTo>
                <a:lnTo>
                  <a:pt x="2994431" y="915428"/>
                </a:lnTo>
                <a:lnTo>
                  <a:pt x="2994431" y="910856"/>
                </a:lnTo>
                <a:lnTo>
                  <a:pt x="2991396" y="907808"/>
                </a:lnTo>
                <a:close/>
              </a:path>
              <a:path w="3060065" h="917575">
                <a:moveTo>
                  <a:pt x="3017266" y="907808"/>
                </a:moveTo>
                <a:lnTo>
                  <a:pt x="3005086" y="907808"/>
                </a:lnTo>
                <a:lnTo>
                  <a:pt x="3002051" y="910856"/>
                </a:lnTo>
                <a:lnTo>
                  <a:pt x="3002051" y="915428"/>
                </a:lnTo>
                <a:lnTo>
                  <a:pt x="3005086" y="916952"/>
                </a:lnTo>
                <a:lnTo>
                  <a:pt x="3017266" y="916952"/>
                </a:lnTo>
                <a:lnTo>
                  <a:pt x="3020314" y="915428"/>
                </a:lnTo>
                <a:lnTo>
                  <a:pt x="3020314" y="910856"/>
                </a:lnTo>
                <a:lnTo>
                  <a:pt x="3017266" y="907808"/>
                </a:lnTo>
                <a:close/>
              </a:path>
              <a:path w="3060065" h="917575">
                <a:moveTo>
                  <a:pt x="3044672" y="907808"/>
                </a:moveTo>
                <a:lnTo>
                  <a:pt x="3030969" y="907808"/>
                </a:lnTo>
                <a:lnTo>
                  <a:pt x="3027921" y="910856"/>
                </a:lnTo>
                <a:lnTo>
                  <a:pt x="3027921" y="915428"/>
                </a:lnTo>
                <a:lnTo>
                  <a:pt x="3030969" y="916952"/>
                </a:lnTo>
                <a:lnTo>
                  <a:pt x="3044672" y="916952"/>
                </a:lnTo>
                <a:lnTo>
                  <a:pt x="3046196" y="915428"/>
                </a:lnTo>
                <a:lnTo>
                  <a:pt x="3046196" y="910856"/>
                </a:lnTo>
                <a:lnTo>
                  <a:pt x="3044672" y="907808"/>
                </a:lnTo>
                <a:close/>
              </a:path>
              <a:path w="3060065" h="917575">
                <a:moveTo>
                  <a:pt x="3056851" y="895629"/>
                </a:moveTo>
                <a:lnTo>
                  <a:pt x="3052279" y="895629"/>
                </a:lnTo>
                <a:lnTo>
                  <a:pt x="3050755" y="897153"/>
                </a:lnTo>
                <a:lnTo>
                  <a:pt x="3050755" y="910856"/>
                </a:lnTo>
                <a:lnTo>
                  <a:pt x="3052279" y="913904"/>
                </a:lnTo>
                <a:lnTo>
                  <a:pt x="3056851" y="913904"/>
                </a:lnTo>
                <a:lnTo>
                  <a:pt x="3059899" y="910856"/>
                </a:lnTo>
                <a:lnTo>
                  <a:pt x="3059899" y="897153"/>
                </a:lnTo>
                <a:lnTo>
                  <a:pt x="3056851" y="895629"/>
                </a:lnTo>
                <a:close/>
              </a:path>
              <a:path w="3060065" h="917575">
                <a:moveTo>
                  <a:pt x="3056851" y="869734"/>
                </a:moveTo>
                <a:lnTo>
                  <a:pt x="3052279" y="869734"/>
                </a:lnTo>
                <a:lnTo>
                  <a:pt x="3050755" y="871258"/>
                </a:lnTo>
                <a:lnTo>
                  <a:pt x="3050755" y="884961"/>
                </a:lnTo>
                <a:lnTo>
                  <a:pt x="3052279" y="886485"/>
                </a:lnTo>
                <a:lnTo>
                  <a:pt x="3056851" y="886485"/>
                </a:lnTo>
                <a:lnTo>
                  <a:pt x="3059899" y="884961"/>
                </a:lnTo>
                <a:lnTo>
                  <a:pt x="3059899" y="871258"/>
                </a:lnTo>
                <a:lnTo>
                  <a:pt x="3056851" y="869734"/>
                </a:lnTo>
                <a:close/>
              </a:path>
              <a:path w="3060065" h="917575">
                <a:moveTo>
                  <a:pt x="3056851" y="843838"/>
                </a:moveTo>
                <a:lnTo>
                  <a:pt x="3052279" y="843838"/>
                </a:lnTo>
                <a:lnTo>
                  <a:pt x="3050755" y="845362"/>
                </a:lnTo>
                <a:lnTo>
                  <a:pt x="3050755" y="859066"/>
                </a:lnTo>
                <a:lnTo>
                  <a:pt x="3052279" y="860590"/>
                </a:lnTo>
                <a:lnTo>
                  <a:pt x="3056851" y="860590"/>
                </a:lnTo>
                <a:lnTo>
                  <a:pt x="3059899" y="859066"/>
                </a:lnTo>
                <a:lnTo>
                  <a:pt x="3059899" y="845362"/>
                </a:lnTo>
                <a:lnTo>
                  <a:pt x="3056851" y="843838"/>
                </a:lnTo>
                <a:close/>
              </a:path>
              <a:path w="3060065" h="917575">
                <a:moveTo>
                  <a:pt x="3056851" y="816419"/>
                </a:moveTo>
                <a:lnTo>
                  <a:pt x="3052279" y="816419"/>
                </a:lnTo>
                <a:lnTo>
                  <a:pt x="3050755" y="819467"/>
                </a:lnTo>
                <a:lnTo>
                  <a:pt x="3050755" y="833170"/>
                </a:lnTo>
                <a:lnTo>
                  <a:pt x="3052279" y="834694"/>
                </a:lnTo>
                <a:lnTo>
                  <a:pt x="3056851" y="834694"/>
                </a:lnTo>
                <a:lnTo>
                  <a:pt x="3059899" y="833170"/>
                </a:lnTo>
                <a:lnTo>
                  <a:pt x="3059899" y="819467"/>
                </a:lnTo>
                <a:lnTo>
                  <a:pt x="3056851" y="816419"/>
                </a:lnTo>
                <a:close/>
              </a:path>
              <a:path w="3060065" h="917575">
                <a:moveTo>
                  <a:pt x="3056851" y="790524"/>
                </a:moveTo>
                <a:lnTo>
                  <a:pt x="3052279" y="790524"/>
                </a:lnTo>
                <a:lnTo>
                  <a:pt x="3050755" y="793572"/>
                </a:lnTo>
                <a:lnTo>
                  <a:pt x="3050755" y="805751"/>
                </a:lnTo>
                <a:lnTo>
                  <a:pt x="3052279" y="808799"/>
                </a:lnTo>
                <a:lnTo>
                  <a:pt x="3056851" y="808799"/>
                </a:lnTo>
                <a:lnTo>
                  <a:pt x="3059899" y="805751"/>
                </a:lnTo>
                <a:lnTo>
                  <a:pt x="3059899" y="793572"/>
                </a:lnTo>
                <a:lnTo>
                  <a:pt x="3056851" y="790524"/>
                </a:lnTo>
                <a:close/>
              </a:path>
              <a:path w="3060065" h="917575">
                <a:moveTo>
                  <a:pt x="3056851" y="764628"/>
                </a:moveTo>
                <a:lnTo>
                  <a:pt x="3052279" y="764628"/>
                </a:lnTo>
                <a:lnTo>
                  <a:pt x="3050755" y="766152"/>
                </a:lnTo>
                <a:lnTo>
                  <a:pt x="3050755" y="779868"/>
                </a:lnTo>
                <a:lnTo>
                  <a:pt x="3052279" y="782904"/>
                </a:lnTo>
                <a:lnTo>
                  <a:pt x="3056851" y="782904"/>
                </a:lnTo>
                <a:lnTo>
                  <a:pt x="3059899" y="779868"/>
                </a:lnTo>
                <a:lnTo>
                  <a:pt x="3059899" y="766152"/>
                </a:lnTo>
                <a:lnTo>
                  <a:pt x="3056851" y="764628"/>
                </a:lnTo>
                <a:close/>
              </a:path>
              <a:path w="3060065" h="917575">
                <a:moveTo>
                  <a:pt x="3056851" y="738733"/>
                </a:moveTo>
                <a:lnTo>
                  <a:pt x="3052279" y="738733"/>
                </a:lnTo>
                <a:lnTo>
                  <a:pt x="3050755" y="740257"/>
                </a:lnTo>
                <a:lnTo>
                  <a:pt x="3050755" y="753973"/>
                </a:lnTo>
                <a:lnTo>
                  <a:pt x="3052279" y="755497"/>
                </a:lnTo>
                <a:lnTo>
                  <a:pt x="3056851" y="755497"/>
                </a:lnTo>
                <a:lnTo>
                  <a:pt x="3059899" y="753973"/>
                </a:lnTo>
                <a:lnTo>
                  <a:pt x="3059899" y="740257"/>
                </a:lnTo>
                <a:lnTo>
                  <a:pt x="3056851" y="738733"/>
                </a:lnTo>
                <a:close/>
              </a:path>
              <a:path w="3060065" h="917575">
                <a:moveTo>
                  <a:pt x="3056851" y="712838"/>
                </a:moveTo>
                <a:lnTo>
                  <a:pt x="3052279" y="712838"/>
                </a:lnTo>
                <a:lnTo>
                  <a:pt x="3050755" y="714362"/>
                </a:lnTo>
                <a:lnTo>
                  <a:pt x="3050755" y="728078"/>
                </a:lnTo>
                <a:lnTo>
                  <a:pt x="3052279" y="729602"/>
                </a:lnTo>
                <a:lnTo>
                  <a:pt x="3056851" y="729602"/>
                </a:lnTo>
                <a:lnTo>
                  <a:pt x="3059899" y="728078"/>
                </a:lnTo>
                <a:lnTo>
                  <a:pt x="3059899" y="714362"/>
                </a:lnTo>
                <a:lnTo>
                  <a:pt x="3056851" y="712838"/>
                </a:lnTo>
                <a:close/>
              </a:path>
              <a:path w="3060065" h="917575">
                <a:moveTo>
                  <a:pt x="3056851" y="685431"/>
                </a:moveTo>
                <a:lnTo>
                  <a:pt x="3052279" y="685431"/>
                </a:lnTo>
                <a:lnTo>
                  <a:pt x="3050755" y="688467"/>
                </a:lnTo>
                <a:lnTo>
                  <a:pt x="3050755" y="702183"/>
                </a:lnTo>
                <a:lnTo>
                  <a:pt x="3052279" y="703707"/>
                </a:lnTo>
                <a:lnTo>
                  <a:pt x="3056851" y="703707"/>
                </a:lnTo>
                <a:lnTo>
                  <a:pt x="3059899" y="702183"/>
                </a:lnTo>
                <a:lnTo>
                  <a:pt x="3059899" y="688467"/>
                </a:lnTo>
                <a:lnTo>
                  <a:pt x="3056851" y="685431"/>
                </a:lnTo>
                <a:close/>
              </a:path>
              <a:path w="3060065" h="917575">
                <a:moveTo>
                  <a:pt x="3056851" y="659536"/>
                </a:moveTo>
                <a:lnTo>
                  <a:pt x="3052279" y="659536"/>
                </a:lnTo>
                <a:lnTo>
                  <a:pt x="3050755" y="661060"/>
                </a:lnTo>
                <a:lnTo>
                  <a:pt x="3050755" y="674763"/>
                </a:lnTo>
                <a:lnTo>
                  <a:pt x="3052279" y="677811"/>
                </a:lnTo>
                <a:lnTo>
                  <a:pt x="3056851" y="677811"/>
                </a:lnTo>
                <a:lnTo>
                  <a:pt x="3059899" y="674763"/>
                </a:lnTo>
                <a:lnTo>
                  <a:pt x="3059899" y="661060"/>
                </a:lnTo>
                <a:lnTo>
                  <a:pt x="3056851" y="659536"/>
                </a:lnTo>
                <a:close/>
              </a:path>
              <a:path w="3060065" h="917575">
                <a:moveTo>
                  <a:pt x="3056851" y="633641"/>
                </a:moveTo>
                <a:lnTo>
                  <a:pt x="3052279" y="633641"/>
                </a:lnTo>
                <a:lnTo>
                  <a:pt x="3050755" y="635165"/>
                </a:lnTo>
                <a:lnTo>
                  <a:pt x="3050755" y="648868"/>
                </a:lnTo>
                <a:lnTo>
                  <a:pt x="3052279" y="650392"/>
                </a:lnTo>
                <a:lnTo>
                  <a:pt x="3056851" y="650392"/>
                </a:lnTo>
                <a:lnTo>
                  <a:pt x="3059899" y="648868"/>
                </a:lnTo>
                <a:lnTo>
                  <a:pt x="3059899" y="635165"/>
                </a:lnTo>
                <a:lnTo>
                  <a:pt x="3056851" y="633641"/>
                </a:lnTo>
                <a:close/>
              </a:path>
              <a:path w="3060065" h="917575">
                <a:moveTo>
                  <a:pt x="3056851" y="607745"/>
                </a:moveTo>
                <a:lnTo>
                  <a:pt x="3052279" y="607745"/>
                </a:lnTo>
                <a:lnTo>
                  <a:pt x="3050755" y="609269"/>
                </a:lnTo>
                <a:lnTo>
                  <a:pt x="3050755" y="622973"/>
                </a:lnTo>
                <a:lnTo>
                  <a:pt x="3052279" y="624497"/>
                </a:lnTo>
                <a:lnTo>
                  <a:pt x="3056851" y="624497"/>
                </a:lnTo>
                <a:lnTo>
                  <a:pt x="3059899" y="622973"/>
                </a:lnTo>
                <a:lnTo>
                  <a:pt x="3059899" y="609269"/>
                </a:lnTo>
                <a:lnTo>
                  <a:pt x="3056851" y="607745"/>
                </a:lnTo>
                <a:close/>
              </a:path>
              <a:path w="3060065" h="917575">
                <a:moveTo>
                  <a:pt x="3056851" y="581850"/>
                </a:moveTo>
                <a:lnTo>
                  <a:pt x="3052279" y="581850"/>
                </a:lnTo>
                <a:lnTo>
                  <a:pt x="3050755" y="583374"/>
                </a:lnTo>
                <a:lnTo>
                  <a:pt x="3050755" y="597077"/>
                </a:lnTo>
                <a:lnTo>
                  <a:pt x="3052279" y="598601"/>
                </a:lnTo>
                <a:lnTo>
                  <a:pt x="3056851" y="598601"/>
                </a:lnTo>
                <a:lnTo>
                  <a:pt x="3059899" y="597077"/>
                </a:lnTo>
                <a:lnTo>
                  <a:pt x="3059899" y="583374"/>
                </a:lnTo>
                <a:lnTo>
                  <a:pt x="3056851" y="581850"/>
                </a:lnTo>
                <a:close/>
              </a:path>
              <a:path w="3060065" h="917575">
                <a:moveTo>
                  <a:pt x="3056851" y="554431"/>
                </a:moveTo>
                <a:lnTo>
                  <a:pt x="3052279" y="554431"/>
                </a:lnTo>
                <a:lnTo>
                  <a:pt x="3050755" y="557479"/>
                </a:lnTo>
                <a:lnTo>
                  <a:pt x="3050755" y="569658"/>
                </a:lnTo>
                <a:lnTo>
                  <a:pt x="3052279" y="572706"/>
                </a:lnTo>
                <a:lnTo>
                  <a:pt x="3056851" y="572706"/>
                </a:lnTo>
                <a:lnTo>
                  <a:pt x="3059899" y="569658"/>
                </a:lnTo>
                <a:lnTo>
                  <a:pt x="3059899" y="557479"/>
                </a:lnTo>
                <a:lnTo>
                  <a:pt x="3056851" y="554431"/>
                </a:lnTo>
                <a:close/>
              </a:path>
              <a:path w="3060065" h="917575">
                <a:moveTo>
                  <a:pt x="3056851" y="528535"/>
                </a:moveTo>
                <a:lnTo>
                  <a:pt x="3052279" y="528535"/>
                </a:lnTo>
                <a:lnTo>
                  <a:pt x="3050755" y="530059"/>
                </a:lnTo>
                <a:lnTo>
                  <a:pt x="3050755" y="543775"/>
                </a:lnTo>
                <a:lnTo>
                  <a:pt x="3052279" y="546811"/>
                </a:lnTo>
                <a:lnTo>
                  <a:pt x="3056851" y="546811"/>
                </a:lnTo>
                <a:lnTo>
                  <a:pt x="3059899" y="543775"/>
                </a:lnTo>
                <a:lnTo>
                  <a:pt x="3059899" y="530059"/>
                </a:lnTo>
                <a:lnTo>
                  <a:pt x="3056851" y="528535"/>
                </a:lnTo>
                <a:close/>
              </a:path>
              <a:path w="3060065" h="917575">
                <a:moveTo>
                  <a:pt x="3056851" y="502640"/>
                </a:moveTo>
                <a:lnTo>
                  <a:pt x="3052279" y="502640"/>
                </a:lnTo>
                <a:lnTo>
                  <a:pt x="3050755" y="504164"/>
                </a:lnTo>
                <a:lnTo>
                  <a:pt x="3050755" y="517880"/>
                </a:lnTo>
                <a:lnTo>
                  <a:pt x="3052279" y="519404"/>
                </a:lnTo>
                <a:lnTo>
                  <a:pt x="3056851" y="519404"/>
                </a:lnTo>
                <a:lnTo>
                  <a:pt x="3059899" y="517880"/>
                </a:lnTo>
                <a:lnTo>
                  <a:pt x="3059899" y="504164"/>
                </a:lnTo>
                <a:lnTo>
                  <a:pt x="3056851" y="502640"/>
                </a:lnTo>
                <a:close/>
              </a:path>
              <a:path w="3060065" h="917575">
                <a:moveTo>
                  <a:pt x="3056851" y="476745"/>
                </a:moveTo>
                <a:lnTo>
                  <a:pt x="3052279" y="476745"/>
                </a:lnTo>
                <a:lnTo>
                  <a:pt x="3050755" y="478269"/>
                </a:lnTo>
                <a:lnTo>
                  <a:pt x="3050755" y="491985"/>
                </a:lnTo>
                <a:lnTo>
                  <a:pt x="3052279" y="493509"/>
                </a:lnTo>
                <a:lnTo>
                  <a:pt x="3056851" y="493509"/>
                </a:lnTo>
                <a:lnTo>
                  <a:pt x="3059899" y="491985"/>
                </a:lnTo>
                <a:lnTo>
                  <a:pt x="3059899" y="478269"/>
                </a:lnTo>
                <a:lnTo>
                  <a:pt x="3056851" y="476745"/>
                </a:lnTo>
                <a:close/>
              </a:path>
              <a:path w="3060065" h="917575">
                <a:moveTo>
                  <a:pt x="3056851" y="449338"/>
                </a:moveTo>
                <a:lnTo>
                  <a:pt x="3052279" y="449338"/>
                </a:lnTo>
                <a:lnTo>
                  <a:pt x="3050755" y="452374"/>
                </a:lnTo>
                <a:lnTo>
                  <a:pt x="3050755" y="466090"/>
                </a:lnTo>
                <a:lnTo>
                  <a:pt x="3052279" y="467614"/>
                </a:lnTo>
                <a:lnTo>
                  <a:pt x="3056851" y="467614"/>
                </a:lnTo>
                <a:lnTo>
                  <a:pt x="3059899" y="466090"/>
                </a:lnTo>
                <a:lnTo>
                  <a:pt x="3059899" y="452374"/>
                </a:lnTo>
                <a:lnTo>
                  <a:pt x="3056851" y="449338"/>
                </a:lnTo>
                <a:close/>
              </a:path>
              <a:path w="3060065" h="917575">
                <a:moveTo>
                  <a:pt x="3056851" y="423443"/>
                </a:moveTo>
                <a:lnTo>
                  <a:pt x="3052279" y="423443"/>
                </a:lnTo>
                <a:lnTo>
                  <a:pt x="3050755" y="424967"/>
                </a:lnTo>
                <a:lnTo>
                  <a:pt x="3050755" y="438670"/>
                </a:lnTo>
                <a:lnTo>
                  <a:pt x="3052279" y="441718"/>
                </a:lnTo>
                <a:lnTo>
                  <a:pt x="3056851" y="441718"/>
                </a:lnTo>
                <a:lnTo>
                  <a:pt x="3059899" y="438670"/>
                </a:lnTo>
                <a:lnTo>
                  <a:pt x="3059899" y="424967"/>
                </a:lnTo>
                <a:lnTo>
                  <a:pt x="3056851" y="423443"/>
                </a:lnTo>
                <a:close/>
              </a:path>
              <a:path w="3060065" h="917575">
                <a:moveTo>
                  <a:pt x="3056851" y="397548"/>
                </a:moveTo>
                <a:lnTo>
                  <a:pt x="3052279" y="397548"/>
                </a:lnTo>
                <a:lnTo>
                  <a:pt x="3050755" y="399072"/>
                </a:lnTo>
                <a:lnTo>
                  <a:pt x="3050755" y="412775"/>
                </a:lnTo>
                <a:lnTo>
                  <a:pt x="3052279" y="414299"/>
                </a:lnTo>
                <a:lnTo>
                  <a:pt x="3056851" y="414299"/>
                </a:lnTo>
                <a:lnTo>
                  <a:pt x="3059899" y="412775"/>
                </a:lnTo>
                <a:lnTo>
                  <a:pt x="3059899" y="399072"/>
                </a:lnTo>
                <a:lnTo>
                  <a:pt x="3056851" y="397548"/>
                </a:lnTo>
                <a:close/>
              </a:path>
              <a:path w="3060065" h="917575">
                <a:moveTo>
                  <a:pt x="3056851" y="371652"/>
                </a:moveTo>
                <a:lnTo>
                  <a:pt x="3052279" y="371652"/>
                </a:lnTo>
                <a:lnTo>
                  <a:pt x="3050755" y="373176"/>
                </a:lnTo>
                <a:lnTo>
                  <a:pt x="3050755" y="386880"/>
                </a:lnTo>
                <a:lnTo>
                  <a:pt x="3052279" y="388404"/>
                </a:lnTo>
                <a:lnTo>
                  <a:pt x="3056851" y="388404"/>
                </a:lnTo>
                <a:lnTo>
                  <a:pt x="3059899" y="386880"/>
                </a:lnTo>
                <a:lnTo>
                  <a:pt x="3059899" y="373176"/>
                </a:lnTo>
                <a:lnTo>
                  <a:pt x="3056851" y="371652"/>
                </a:lnTo>
                <a:close/>
              </a:path>
              <a:path w="3060065" h="917575">
                <a:moveTo>
                  <a:pt x="3056851" y="345757"/>
                </a:moveTo>
                <a:lnTo>
                  <a:pt x="3052279" y="345757"/>
                </a:lnTo>
                <a:lnTo>
                  <a:pt x="3050755" y="347281"/>
                </a:lnTo>
                <a:lnTo>
                  <a:pt x="3050755" y="360984"/>
                </a:lnTo>
                <a:lnTo>
                  <a:pt x="3052279" y="362508"/>
                </a:lnTo>
                <a:lnTo>
                  <a:pt x="3056851" y="362508"/>
                </a:lnTo>
                <a:lnTo>
                  <a:pt x="3059899" y="360984"/>
                </a:lnTo>
                <a:lnTo>
                  <a:pt x="3059899" y="347281"/>
                </a:lnTo>
                <a:lnTo>
                  <a:pt x="3056851" y="345757"/>
                </a:lnTo>
                <a:close/>
              </a:path>
              <a:path w="3060065" h="917575">
                <a:moveTo>
                  <a:pt x="3056851" y="318338"/>
                </a:moveTo>
                <a:lnTo>
                  <a:pt x="3052279" y="318338"/>
                </a:lnTo>
                <a:lnTo>
                  <a:pt x="3050755" y="321386"/>
                </a:lnTo>
                <a:lnTo>
                  <a:pt x="3050755" y="335089"/>
                </a:lnTo>
                <a:lnTo>
                  <a:pt x="3052279" y="336613"/>
                </a:lnTo>
                <a:lnTo>
                  <a:pt x="3056851" y="336613"/>
                </a:lnTo>
                <a:lnTo>
                  <a:pt x="3059899" y="335089"/>
                </a:lnTo>
                <a:lnTo>
                  <a:pt x="3059899" y="321386"/>
                </a:lnTo>
                <a:lnTo>
                  <a:pt x="3056851" y="318338"/>
                </a:lnTo>
                <a:close/>
              </a:path>
              <a:path w="3060065" h="917575">
                <a:moveTo>
                  <a:pt x="3056851" y="292442"/>
                </a:moveTo>
                <a:lnTo>
                  <a:pt x="3052279" y="292442"/>
                </a:lnTo>
                <a:lnTo>
                  <a:pt x="3050755" y="293966"/>
                </a:lnTo>
                <a:lnTo>
                  <a:pt x="3050755" y="307682"/>
                </a:lnTo>
                <a:lnTo>
                  <a:pt x="3052279" y="310718"/>
                </a:lnTo>
                <a:lnTo>
                  <a:pt x="3056851" y="310718"/>
                </a:lnTo>
                <a:lnTo>
                  <a:pt x="3059899" y="307682"/>
                </a:lnTo>
                <a:lnTo>
                  <a:pt x="3059899" y="293966"/>
                </a:lnTo>
                <a:lnTo>
                  <a:pt x="3056851" y="292442"/>
                </a:lnTo>
                <a:close/>
              </a:path>
              <a:path w="3060065" h="917575">
                <a:moveTo>
                  <a:pt x="3056851" y="266547"/>
                </a:moveTo>
                <a:lnTo>
                  <a:pt x="3052279" y="266547"/>
                </a:lnTo>
                <a:lnTo>
                  <a:pt x="3050755" y="268071"/>
                </a:lnTo>
                <a:lnTo>
                  <a:pt x="3050755" y="281787"/>
                </a:lnTo>
                <a:lnTo>
                  <a:pt x="3052279" y="283311"/>
                </a:lnTo>
                <a:lnTo>
                  <a:pt x="3056851" y="283311"/>
                </a:lnTo>
                <a:lnTo>
                  <a:pt x="3059899" y="281787"/>
                </a:lnTo>
                <a:lnTo>
                  <a:pt x="3059899" y="268071"/>
                </a:lnTo>
                <a:lnTo>
                  <a:pt x="3056851" y="266547"/>
                </a:lnTo>
                <a:close/>
              </a:path>
              <a:path w="3060065" h="917575">
                <a:moveTo>
                  <a:pt x="3056851" y="240652"/>
                </a:moveTo>
                <a:lnTo>
                  <a:pt x="3052279" y="240652"/>
                </a:lnTo>
                <a:lnTo>
                  <a:pt x="3050755" y="242176"/>
                </a:lnTo>
                <a:lnTo>
                  <a:pt x="3050755" y="255892"/>
                </a:lnTo>
                <a:lnTo>
                  <a:pt x="3052279" y="257416"/>
                </a:lnTo>
                <a:lnTo>
                  <a:pt x="3056851" y="257416"/>
                </a:lnTo>
                <a:lnTo>
                  <a:pt x="3059899" y="255892"/>
                </a:lnTo>
                <a:lnTo>
                  <a:pt x="3059899" y="242176"/>
                </a:lnTo>
                <a:lnTo>
                  <a:pt x="3056851" y="240652"/>
                </a:lnTo>
                <a:close/>
              </a:path>
              <a:path w="3060065" h="917575">
                <a:moveTo>
                  <a:pt x="3056851" y="213245"/>
                </a:moveTo>
                <a:lnTo>
                  <a:pt x="3052279" y="213245"/>
                </a:lnTo>
                <a:lnTo>
                  <a:pt x="3050755" y="216281"/>
                </a:lnTo>
                <a:lnTo>
                  <a:pt x="3050755" y="229997"/>
                </a:lnTo>
                <a:lnTo>
                  <a:pt x="3052279" y="231521"/>
                </a:lnTo>
                <a:lnTo>
                  <a:pt x="3056851" y="231521"/>
                </a:lnTo>
                <a:lnTo>
                  <a:pt x="3059899" y="229997"/>
                </a:lnTo>
                <a:lnTo>
                  <a:pt x="3059899" y="216281"/>
                </a:lnTo>
                <a:lnTo>
                  <a:pt x="3056851" y="213245"/>
                </a:lnTo>
                <a:close/>
              </a:path>
              <a:path w="3060065" h="917575">
                <a:moveTo>
                  <a:pt x="3056851" y="187350"/>
                </a:moveTo>
                <a:lnTo>
                  <a:pt x="3052279" y="187350"/>
                </a:lnTo>
                <a:lnTo>
                  <a:pt x="3050755" y="190385"/>
                </a:lnTo>
                <a:lnTo>
                  <a:pt x="3050755" y="202577"/>
                </a:lnTo>
                <a:lnTo>
                  <a:pt x="3052279" y="205625"/>
                </a:lnTo>
                <a:lnTo>
                  <a:pt x="3056851" y="205625"/>
                </a:lnTo>
                <a:lnTo>
                  <a:pt x="3059899" y="202577"/>
                </a:lnTo>
                <a:lnTo>
                  <a:pt x="3059899" y="190385"/>
                </a:lnTo>
                <a:lnTo>
                  <a:pt x="3056851" y="187350"/>
                </a:lnTo>
                <a:close/>
              </a:path>
              <a:path w="3060065" h="917575">
                <a:moveTo>
                  <a:pt x="3056851" y="161455"/>
                </a:moveTo>
                <a:lnTo>
                  <a:pt x="3052279" y="161455"/>
                </a:lnTo>
                <a:lnTo>
                  <a:pt x="3050755" y="162979"/>
                </a:lnTo>
                <a:lnTo>
                  <a:pt x="3050755" y="176682"/>
                </a:lnTo>
                <a:lnTo>
                  <a:pt x="3052279" y="179730"/>
                </a:lnTo>
                <a:lnTo>
                  <a:pt x="3056851" y="179730"/>
                </a:lnTo>
                <a:lnTo>
                  <a:pt x="3059899" y="176682"/>
                </a:lnTo>
                <a:lnTo>
                  <a:pt x="3059899" y="162979"/>
                </a:lnTo>
                <a:lnTo>
                  <a:pt x="3056851" y="161455"/>
                </a:lnTo>
                <a:close/>
              </a:path>
              <a:path w="3060065" h="917575">
                <a:moveTo>
                  <a:pt x="3056851" y="135559"/>
                </a:moveTo>
                <a:lnTo>
                  <a:pt x="3052279" y="135559"/>
                </a:lnTo>
                <a:lnTo>
                  <a:pt x="3050755" y="137083"/>
                </a:lnTo>
                <a:lnTo>
                  <a:pt x="3050755" y="150787"/>
                </a:lnTo>
                <a:lnTo>
                  <a:pt x="3052279" y="152311"/>
                </a:lnTo>
                <a:lnTo>
                  <a:pt x="3056851" y="152311"/>
                </a:lnTo>
                <a:lnTo>
                  <a:pt x="3059899" y="150787"/>
                </a:lnTo>
                <a:lnTo>
                  <a:pt x="3059899" y="137083"/>
                </a:lnTo>
                <a:lnTo>
                  <a:pt x="3056851" y="135559"/>
                </a:lnTo>
                <a:close/>
              </a:path>
              <a:path w="3060065" h="917575">
                <a:moveTo>
                  <a:pt x="3056851" y="109664"/>
                </a:moveTo>
                <a:lnTo>
                  <a:pt x="3052279" y="109664"/>
                </a:lnTo>
                <a:lnTo>
                  <a:pt x="3050755" y="111188"/>
                </a:lnTo>
                <a:lnTo>
                  <a:pt x="3050755" y="124891"/>
                </a:lnTo>
                <a:lnTo>
                  <a:pt x="3052279" y="126415"/>
                </a:lnTo>
                <a:lnTo>
                  <a:pt x="3056851" y="126415"/>
                </a:lnTo>
                <a:lnTo>
                  <a:pt x="3059899" y="124891"/>
                </a:lnTo>
                <a:lnTo>
                  <a:pt x="3059899" y="111188"/>
                </a:lnTo>
                <a:lnTo>
                  <a:pt x="3056851" y="109664"/>
                </a:lnTo>
                <a:close/>
              </a:path>
              <a:path w="3060065" h="917575">
                <a:moveTo>
                  <a:pt x="3056851" y="82245"/>
                </a:moveTo>
                <a:lnTo>
                  <a:pt x="3052279" y="82245"/>
                </a:lnTo>
                <a:lnTo>
                  <a:pt x="3050755" y="85293"/>
                </a:lnTo>
                <a:lnTo>
                  <a:pt x="3050755" y="98996"/>
                </a:lnTo>
                <a:lnTo>
                  <a:pt x="3052279" y="100520"/>
                </a:lnTo>
                <a:lnTo>
                  <a:pt x="3056851" y="100520"/>
                </a:lnTo>
                <a:lnTo>
                  <a:pt x="3059899" y="98996"/>
                </a:lnTo>
                <a:lnTo>
                  <a:pt x="3059899" y="85293"/>
                </a:lnTo>
                <a:lnTo>
                  <a:pt x="3056851" y="82245"/>
                </a:lnTo>
                <a:close/>
              </a:path>
              <a:path w="3060065" h="917575">
                <a:moveTo>
                  <a:pt x="3056851" y="56349"/>
                </a:moveTo>
                <a:lnTo>
                  <a:pt x="3052279" y="56349"/>
                </a:lnTo>
                <a:lnTo>
                  <a:pt x="3050755" y="57873"/>
                </a:lnTo>
                <a:lnTo>
                  <a:pt x="3050755" y="71589"/>
                </a:lnTo>
                <a:lnTo>
                  <a:pt x="3052279" y="74625"/>
                </a:lnTo>
                <a:lnTo>
                  <a:pt x="3056851" y="74625"/>
                </a:lnTo>
                <a:lnTo>
                  <a:pt x="3059899" y="71589"/>
                </a:lnTo>
                <a:lnTo>
                  <a:pt x="3059899" y="57873"/>
                </a:lnTo>
                <a:lnTo>
                  <a:pt x="3056851" y="56349"/>
                </a:lnTo>
                <a:close/>
              </a:path>
              <a:path w="3060065" h="917575">
                <a:moveTo>
                  <a:pt x="3056851" y="30454"/>
                </a:moveTo>
                <a:lnTo>
                  <a:pt x="3052279" y="30454"/>
                </a:lnTo>
                <a:lnTo>
                  <a:pt x="3050755" y="31978"/>
                </a:lnTo>
                <a:lnTo>
                  <a:pt x="3050755" y="45694"/>
                </a:lnTo>
                <a:lnTo>
                  <a:pt x="3052279" y="47218"/>
                </a:lnTo>
                <a:lnTo>
                  <a:pt x="3056851" y="47218"/>
                </a:lnTo>
                <a:lnTo>
                  <a:pt x="3059899" y="45694"/>
                </a:lnTo>
                <a:lnTo>
                  <a:pt x="3059899" y="31978"/>
                </a:lnTo>
                <a:lnTo>
                  <a:pt x="3056851" y="30454"/>
                </a:lnTo>
                <a:close/>
              </a:path>
              <a:path w="3060065" h="917575">
                <a:moveTo>
                  <a:pt x="3056851" y="4559"/>
                </a:moveTo>
                <a:lnTo>
                  <a:pt x="3052279" y="4559"/>
                </a:lnTo>
                <a:lnTo>
                  <a:pt x="3050755" y="6083"/>
                </a:lnTo>
                <a:lnTo>
                  <a:pt x="3050755" y="19799"/>
                </a:lnTo>
                <a:lnTo>
                  <a:pt x="3052279" y="21323"/>
                </a:lnTo>
                <a:lnTo>
                  <a:pt x="3056851" y="21323"/>
                </a:lnTo>
                <a:lnTo>
                  <a:pt x="3059899" y="19799"/>
                </a:lnTo>
                <a:lnTo>
                  <a:pt x="3059899" y="6083"/>
                </a:lnTo>
                <a:lnTo>
                  <a:pt x="3056851" y="4559"/>
                </a:lnTo>
                <a:close/>
              </a:path>
              <a:path w="3060065" h="917575">
                <a:moveTo>
                  <a:pt x="3044672" y="0"/>
                </a:moveTo>
                <a:lnTo>
                  <a:pt x="3030969" y="0"/>
                </a:lnTo>
                <a:lnTo>
                  <a:pt x="3029445" y="1511"/>
                </a:lnTo>
                <a:lnTo>
                  <a:pt x="3029445" y="6083"/>
                </a:lnTo>
                <a:lnTo>
                  <a:pt x="3030969" y="9131"/>
                </a:lnTo>
                <a:lnTo>
                  <a:pt x="3044672" y="9131"/>
                </a:lnTo>
                <a:lnTo>
                  <a:pt x="3046196" y="6083"/>
                </a:lnTo>
                <a:lnTo>
                  <a:pt x="3046196" y="1511"/>
                </a:lnTo>
                <a:lnTo>
                  <a:pt x="3044672" y="0"/>
                </a:lnTo>
                <a:close/>
              </a:path>
              <a:path w="3060065" h="917575">
                <a:moveTo>
                  <a:pt x="3018790" y="0"/>
                </a:moveTo>
                <a:lnTo>
                  <a:pt x="3005086" y="0"/>
                </a:lnTo>
                <a:lnTo>
                  <a:pt x="3002051" y="1511"/>
                </a:lnTo>
                <a:lnTo>
                  <a:pt x="3002051" y="6083"/>
                </a:lnTo>
                <a:lnTo>
                  <a:pt x="3005086" y="9131"/>
                </a:lnTo>
                <a:lnTo>
                  <a:pt x="3018790" y="9131"/>
                </a:lnTo>
                <a:lnTo>
                  <a:pt x="3020314" y="6083"/>
                </a:lnTo>
                <a:lnTo>
                  <a:pt x="3020314" y="1511"/>
                </a:lnTo>
                <a:lnTo>
                  <a:pt x="3018790" y="0"/>
                </a:lnTo>
                <a:close/>
              </a:path>
              <a:path w="3060065" h="917575">
                <a:moveTo>
                  <a:pt x="2991396" y="0"/>
                </a:moveTo>
                <a:lnTo>
                  <a:pt x="2977692" y="0"/>
                </a:lnTo>
                <a:lnTo>
                  <a:pt x="2976168" y="1511"/>
                </a:lnTo>
                <a:lnTo>
                  <a:pt x="2976168" y="6083"/>
                </a:lnTo>
                <a:lnTo>
                  <a:pt x="2977692" y="9131"/>
                </a:lnTo>
                <a:lnTo>
                  <a:pt x="2991396" y="9131"/>
                </a:lnTo>
                <a:lnTo>
                  <a:pt x="2994431" y="6083"/>
                </a:lnTo>
                <a:lnTo>
                  <a:pt x="2994431" y="1511"/>
                </a:lnTo>
                <a:lnTo>
                  <a:pt x="2991396" y="0"/>
                </a:lnTo>
                <a:close/>
              </a:path>
              <a:path w="3060065" h="917575">
                <a:moveTo>
                  <a:pt x="2965513" y="0"/>
                </a:moveTo>
                <a:lnTo>
                  <a:pt x="2951810" y="0"/>
                </a:lnTo>
                <a:lnTo>
                  <a:pt x="2950286" y="1511"/>
                </a:lnTo>
                <a:lnTo>
                  <a:pt x="2950286" y="6083"/>
                </a:lnTo>
                <a:lnTo>
                  <a:pt x="2951810" y="9131"/>
                </a:lnTo>
                <a:lnTo>
                  <a:pt x="2965513" y="9131"/>
                </a:lnTo>
                <a:lnTo>
                  <a:pt x="2967037" y="6083"/>
                </a:lnTo>
                <a:lnTo>
                  <a:pt x="2967037" y="1511"/>
                </a:lnTo>
                <a:lnTo>
                  <a:pt x="2965513" y="0"/>
                </a:lnTo>
                <a:close/>
              </a:path>
              <a:path w="3060065" h="917575">
                <a:moveTo>
                  <a:pt x="2939630" y="0"/>
                </a:moveTo>
                <a:lnTo>
                  <a:pt x="2925927" y="0"/>
                </a:lnTo>
                <a:lnTo>
                  <a:pt x="2924403" y="1511"/>
                </a:lnTo>
                <a:lnTo>
                  <a:pt x="2924403" y="6083"/>
                </a:lnTo>
                <a:lnTo>
                  <a:pt x="2925927" y="9131"/>
                </a:lnTo>
                <a:lnTo>
                  <a:pt x="2939630" y="9131"/>
                </a:lnTo>
                <a:lnTo>
                  <a:pt x="2941154" y="6083"/>
                </a:lnTo>
                <a:lnTo>
                  <a:pt x="2941154" y="1511"/>
                </a:lnTo>
                <a:lnTo>
                  <a:pt x="2939630" y="0"/>
                </a:lnTo>
                <a:close/>
              </a:path>
              <a:path w="3060065" h="917575">
                <a:moveTo>
                  <a:pt x="2913748" y="0"/>
                </a:moveTo>
                <a:lnTo>
                  <a:pt x="2900045" y="0"/>
                </a:lnTo>
                <a:lnTo>
                  <a:pt x="2898533" y="1511"/>
                </a:lnTo>
                <a:lnTo>
                  <a:pt x="2898533" y="6083"/>
                </a:lnTo>
                <a:lnTo>
                  <a:pt x="2900045" y="9131"/>
                </a:lnTo>
                <a:lnTo>
                  <a:pt x="2913748" y="9131"/>
                </a:lnTo>
                <a:lnTo>
                  <a:pt x="2915272" y="6083"/>
                </a:lnTo>
                <a:lnTo>
                  <a:pt x="2915272" y="1511"/>
                </a:lnTo>
                <a:lnTo>
                  <a:pt x="2913748" y="0"/>
                </a:lnTo>
                <a:close/>
              </a:path>
              <a:path w="3060065" h="917575">
                <a:moveTo>
                  <a:pt x="2887865" y="0"/>
                </a:moveTo>
                <a:lnTo>
                  <a:pt x="2874175" y="0"/>
                </a:lnTo>
                <a:lnTo>
                  <a:pt x="2871127" y="1511"/>
                </a:lnTo>
                <a:lnTo>
                  <a:pt x="2871127" y="6083"/>
                </a:lnTo>
                <a:lnTo>
                  <a:pt x="2874175" y="9131"/>
                </a:lnTo>
                <a:lnTo>
                  <a:pt x="2887865" y="9131"/>
                </a:lnTo>
                <a:lnTo>
                  <a:pt x="2889389" y="6083"/>
                </a:lnTo>
                <a:lnTo>
                  <a:pt x="2889389" y="1511"/>
                </a:lnTo>
                <a:lnTo>
                  <a:pt x="2887865" y="0"/>
                </a:lnTo>
                <a:close/>
              </a:path>
              <a:path w="3060065" h="917575">
                <a:moveTo>
                  <a:pt x="2860471" y="0"/>
                </a:moveTo>
                <a:lnTo>
                  <a:pt x="2846768" y="0"/>
                </a:lnTo>
                <a:lnTo>
                  <a:pt x="2845244" y="1511"/>
                </a:lnTo>
                <a:lnTo>
                  <a:pt x="2845244" y="6083"/>
                </a:lnTo>
                <a:lnTo>
                  <a:pt x="2846768" y="9131"/>
                </a:lnTo>
                <a:lnTo>
                  <a:pt x="2860471" y="9131"/>
                </a:lnTo>
                <a:lnTo>
                  <a:pt x="2863519" y="6083"/>
                </a:lnTo>
                <a:lnTo>
                  <a:pt x="2863519" y="1511"/>
                </a:lnTo>
                <a:lnTo>
                  <a:pt x="2860471" y="0"/>
                </a:lnTo>
                <a:close/>
              </a:path>
              <a:path w="3060065" h="917575">
                <a:moveTo>
                  <a:pt x="2834589" y="0"/>
                </a:moveTo>
                <a:lnTo>
                  <a:pt x="2820885" y="0"/>
                </a:lnTo>
                <a:lnTo>
                  <a:pt x="2819361" y="1511"/>
                </a:lnTo>
                <a:lnTo>
                  <a:pt x="2819361" y="6083"/>
                </a:lnTo>
                <a:lnTo>
                  <a:pt x="2820885" y="9131"/>
                </a:lnTo>
                <a:lnTo>
                  <a:pt x="2834589" y="9131"/>
                </a:lnTo>
                <a:lnTo>
                  <a:pt x="2836113" y="6083"/>
                </a:lnTo>
                <a:lnTo>
                  <a:pt x="2836113" y="1511"/>
                </a:lnTo>
                <a:lnTo>
                  <a:pt x="2834589" y="0"/>
                </a:lnTo>
                <a:close/>
              </a:path>
              <a:path w="3060065" h="917575">
                <a:moveTo>
                  <a:pt x="2808706" y="0"/>
                </a:moveTo>
                <a:lnTo>
                  <a:pt x="2795003" y="0"/>
                </a:lnTo>
                <a:lnTo>
                  <a:pt x="2793492" y="1511"/>
                </a:lnTo>
                <a:lnTo>
                  <a:pt x="2793492" y="6083"/>
                </a:lnTo>
                <a:lnTo>
                  <a:pt x="2795003" y="9131"/>
                </a:lnTo>
                <a:lnTo>
                  <a:pt x="2808706" y="9131"/>
                </a:lnTo>
                <a:lnTo>
                  <a:pt x="2810230" y="6083"/>
                </a:lnTo>
                <a:lnTo>
                  <a:pt x="2810230" y="1511"/>
                </a:lnTo>
                <a:lnTo>
                  <a:pt x="2808706" y="0"/>
                </a:lnTo>
                <a:close/>
              </a:path>
              <a:path w="3060065" h="917575">
                <a:moveTo>
                  <a:pt x="2782836" y="0"/>
                </a:moveTo>
                <a:lnTo>
                  <a:pt x="2769133" y="0"/>
                </a:lnTo>
                <a:lnTo>
                  <a:pt x="2767609" y="1511"/>
                </a:lnTo>
                <a:lnTo>
                  <a:pt x="2767609" y="6083"/>
                </a:lnTo>
                <a:lnTo>
                  <a:pt x="2769133" y="9131"/>
                </a:lnTo>
                <a:lnTo>
                  <a:pt x="2782836" y="9131"/>
                </a:lnTo>
                <a:lnTo>
                  <a:pt x="2784348" y="6083"/>
                </a:lnTo>
                <a:lnTo>
                  <a:pt x="2784348" y="1511"/>
                </a:lnTo>
                <a:lnTo>
                  <a:pt x="2782836" y="0"/>
                </a:lnTo>
                <a:close/>
              </a:path>
              <a:path w="3060065" h="917575">
                <a:moveTo>
                  <a:pt x="2756954" y="0"/>
                </a:moveTo>
                <a:lnTo>
                  <a:pt x="2743250" y="0"/>
                </a:lnTo>
                <a:lnTo>
                  <a:pt x="2740202" y="1511"/>
                </a:lnTo>
                <a:lnTo>
                  <a:pt x="2740202" y="6083"/>
                </a:lnTo>
                <a:lnTo>
                  <a:pt x="2743250" y="9131"/>
                </a:lnTo>
                <a:lnTo>
                  <a:pt x="2756954" y="9131"/>
                </a:lnTo>
                <a:lnTo>
                  <a:pt x="2758478" y="6083"/>
                </a:lnTo>
                <a:lnTo>
                  <a:pt x="2758478" y="1511"/>
                </a:lnTo>
                <a:lnTo>
                  <a:pt x="2756954" y="0"/>
                </a:lnTo>
                <a:close/>
              </a:path>
              <a:path w="3060065" h="917575">
                <a:moveTo>
                  <a:pt x="2729547" y="0"/>
                </a:moveTo>
                <a:lnTo>
                  <a:pt x="2715844" y="0"/>
                </a:lnTo>
                <a:lnTo>
                  <a:pt x="2714320" y="1511"/>
                </a:lnTo>
                <a:lnTo>
                  <a:pt x="2714320" y="6083"/>
                </a:lnTo>
                <a:lnTo>
                  <a:pt x="2715844" y="9131"/>
                </a:lnTo>
                <a:lnTo>
                  <a:pt x="2729547" y="9131"/>
                </a:lnTo>
                <a:lnTo>
                  <a:pt x="2732595" y="6083"/>
                </a:lnTo>
                <a:lnTo>
                  <a:pt x="2732595" y="1511"/>
                </a:lnTo>
                <a:lnTo>
                  <a:pt x="2729547" y="0"/>
                </a:lnTo>
                <a:close/>
              </a:path>
              <a:path w="3060065" h="917575">
                <a:moveTo>
                  <a:pt x="2703664" y="0"/>
                </a:moveTo>
                <a:lnTo>
                  <a:pt x="2689974" y="0"/>
                </a:lnTo>
                <a:lnTo>
                  <a:pt x="2688450" y="1511"/>
                </a:lnTo>
                <a:lnTo>
                  <a:pt x="2688450" y="6083"/>
                </a:lnTo>
                <a:lnTo>
                  <a:pt x="2689974" y="9131"/>
                </a:lnTo>
                <a:lnTo>
                  <a:pt x="2703664" y="9131"/>
                </a:lnTo>
                <a:lnTo>
                  <a:pt x="2705188" y="6083"/>
                </a:lnTo>
                <a:lnTo>
                  <a:pt x="2705188" y="1511"/>
                </a:lnTo>
                <a:lnTo>
                  <a:pt x="2703664" y="0"/>
                </a:lnTo>
                <a:close/>
              </a:path>
              <a:path w="3060065" h="917575">
                <a:moveTo>
                  <a:pt x="2677795" y="0"/>
                </a:moveTo>
                <a:lnTo>
                  <a:pt x="2664091" y="0"/>
                </a:lnTo>
                <a:lnTo>
                  <a:pt x="2662567" y="1511"/>
                </a:lnTo>
                <a:lnTo>
                  <a:pt x="2662567" y="6083"/>
                </a:lnTo>
                <a:lnTo>
                  <a:pt x="2664091" y="9131"/>
                </a:lnTo>
                <a:lnTo>
                  <a:pt x="2677795" y="9131"/>
                </a:lnTo>
                <a:lnTo>
                  <a:pt x="2679306" y="6083"/>
                </a:lnTo>
                <a:lnTo>
                  <a:pt x="2679306" y="1511"/>
                </a:lnTo>
                <a:lnTo>
                  <a:pt x="2677795" y="0"/>
                </a:lnTo>
                <a:close/>
              </a:path>
              <a:path w="3060065" h="917575">
                <a:moveTo>
                  <a:pt x="2651912" y="0"/>
                </a:moveTo>
                <a:lnTo>
                  <a:pt x="2638209" y="0"/>
                </a:lnTo>
                <a:lnTo>
                  <a:pt x="2636685" y="1511"/>
                </a:lnTo>
                <a:lnTo>
                  <a:pt x="2636685" y="6083"/>
                </a:lnTo>
                <a:lnTo>
                  <a:pt x="2638209" y="9131"/>
                </a:lnTo>
                <a:lnTo>
                  <a:pt x="2651912" y="9131"/>
                </a:lnTo>
                <a:lnTo>
                  <a:pt x="2653436" y="6083"/>
                </a:lnTo>
                <a:lnTo>
                  <a:pt x="2653436" y="1511"/>
                </a:lnTo>
                <a:lnTo>
                  <a:pt x="2651912" y="0"/>
                </a:lnTo>
                <a:close/>
              </a:path>
              <a:path w="3060065" h="917575">
                <a:moveTo>
                  <a:pt x="2626029" y="0"/>
                </a:moveTo>
                <a:lnTo>
                  <a:pt x="2612326" y="0"/>
                </a:lnTo>
                <a:lnTo>
                  <a:pt x="2609291" y="1511"/>
                </a:lnTo>
                <a:lnTo>
                  <a:pt x="2609291" y="6083"/>
                </a:lnTo>
                <a:lnTo>
                  <a:pt x="2612326" y="9131"/>
                </a:lnTo>
                <a:lnTo>
                  <a:pt x="2626029" y="9131"/>
                </a:lnTo>
                <a:lnTo>
                  <a:pt x="2627553" y="6083"/>
                </a:lnTo>
                <a:lnTo>
                  <a:pt x="2627553" y="1511"/>
                </a:lnTo>
                <a:lnTo>
                  <a:pt x="2626029" y="0"/>
                </a:lnTo>
                <a:close/>
              </a:path>
              <a:path w="3060065" h="917575">
                <a:moveTo>
                  <a:pt x="2598623" y="0"/>
                </a:moveTo>
                <a:lnTo>
                  <a:pt x="2584932" y="0"/>
                </a:lnTo>
                <a:lnTo>
                  <a:pt x="2583408" y="1511"/>
                </a:lnTo>
                <a:lnTo>
                  <a:pt x="2583408" y="6083"/>
                </a:lnTo>
                <a:lnTo>
                  <a:pt x="2584932" y="9131"/>
                </a:lnTo>
                <a:lnTo>
                  <a:pt x="2598623" y="9131"/>
                </a:lnTo>
                <a:lnTo>
                  <a:pt x="2601671" y="6083"/>
                </a:lnTo>
                <a:lnTo>
                  <a:pt x="2601671" y="1511"/>
                </a:lnTo>
                <a:lnTo>
                  <a:pt x="2598623" y="0"/>
                </a:lnTo>
                <a:close/>
              </a:path>
              <a:path w="3060065" h="917575">
                <a:moveTo>
                  <a:pt x="2572753" y="0"/>
                </a:moveTo>
                <a:lnTo>
                  <a:pt x="2559050" y="0"/>
                </a:lnTo>
                <a:lnTo>
                  <a:pt x="2557526" y="1511"/>
                </a:lnTo>
                <a:lnTo>
                  <a:pt x="2557526" y="6083"/>
                </a:lnTo>
                <a:lnTo>
                  <a:pt x="2559050" y="9131"/>
                </a:lnTo>
                <a:lnTo>
                  <a:pt x="2572753" y="9131"/>
                </a:lnTo>
                <a:lnTo>
                  <a:pt x="2574277" y="6083"/>
                </a:lnTo>
                <a:lnTo>
                  <a:pt x="2574277" y="1511"/>
                </a:lnTo>
                <a:lnTo>
                  <a:pt x="2572753" y="0"/>
                </a:lnTo>
                <a:close/>
              </a:path>
              <a:path w="3060065" h="917575">
                <a:moveTo>
                  <a:pt x="2546870" y="0"/>
                </a:moveTo>
                <a:lnTo>
                  <a:pt x="2533167" y="0"/>
                </a:lnTo>
                <a:lnTo>
                  <a:pt x="2531643" y="1511"/>
                </a:lnTo>
                <a:lnTo>
                  <a:pt x="2531643" y="6083"/>
                </a:lnTo>
                <a:lnTo>
                  <a:pt x="2533167" y="9131"/>
                </a:lnTo>
                <a:lnTo>
                  <a:pt x="2546870" y="9131"/>
                </a:lnTo>
                <a:lnTo>
                  <a:pt x="2548394" y="6083"/>
                </a:lnTo>
                <a:lnTo>
                  <a:pt x="2548394" y="1511"/>
                </a:lnTo>
                <a:lnTo>
                  <a:pt x="2546870" y="0"/>
                </a:lnTo>
                <a:close/>
              </a:path>
              <a:path w="3060065" h="917575">
                <a:moveTo>
                  <a:pt x="2520988" y="0"/>
                </a:moveTo>
                <a:lnTo>
                  <a:pt x="2507284" y="0"/>
                </a:lnTo>
                <a:lnTo>
                  <a:pt x="2505760" y="1511"/>
                </a:lnTo>
                <a:lnTo>
                  <a:pt x="2505760" y="6083"/>
                </a:lnTo>
                <a:lnTo>
                  <a:pt x="2507284" y="9131"/>
                </a:lnTo>
                <a:lnTo>
                  <a:pt x="2520988" y="9131"/>
                </a:lnTo>
                <a:lnTo>
                  <a:pt x="2522512" y="6083"/>
                </a:lnTo>
                <a:lnTo>
                  <a:pt x="2522512" y="1511"/>
                </a:lnTo>
                <a:lnTo>
                  <a:pt x="2520988" y="0"/>
                </a:lnTo>
                <a:close/>
              </a:path>
              <a:path w="3060065" h="917575">
                <a:moveTo>
                  <a:pt x="2495105" y="0"/>
                </a:moveTo>
                <a:lnTo>
                  <a:pt x="2481402" y="0"/>
                </a:lnTo>
                <a:lnTo>
                  <a:pt x="2478366" y="1511"/>
                </a:lnTo>
                <a:lnTo>
                  <a:pt x="2478366" y="6083"/>
                </a:lnTo>
                <a:lnTo>
                  <a:pt x="2481402" y="9131"/>
                </a:lnTo>
                <a:lnTo>
                  <a:pt x="2495105" y="9131"/>
                </a:lnTo>
                <a:lnTo>
                  <a:pt x="2496629" y="6083"/>
                </a:lnTo>
                <a:lnTo>
                  <a:pt x="2496629" y="1511"/>
                </a:lnTo>
                <a:lnTo>
                  <a:pt x="2495105" y="0"/>
                </a:lnTo>
                <a:close/>
              </a:path>
              <a:path w="3060065" h="917575">
                <a:moveTo>
                  <a:pt x="2467711" y="0"/>
                </a:moveTo>
                <a:lnTo>
                  <a:pt x="2455532" y="0"/>
                </a:lnTo>
                <a:lnTo>
                  <a:pt x="2452484" y="1511"/>
                </a:lnTo>
                <a:lnTo>
                  <a:pt x="2452484" y="6083"/>
                </a:lnTo>
                <a:lnTo>
                  <a:pt x="2455532" y="9131"/>
                </a:lnTo>
                <a:lnTo>
                  <a:pt x="2467711" y="9131"/>
                </a:lnTo>
                <a:lnTo>
                  <a:pt x="2470746" y="6083"/>
                </a:lnTo>
                <a:lnTo>
                  <a:pt x="2470746" y="1511"/>
                </a:lnTo>
                <a:lnTo>
                  <a:pt x="2467711" y="0"/>
                </a:lnTo>
                <a:close/>
              </a:path>
              <a:path w="3060065" h="917575">
                <a:moveTo>
                  <a:pt x="2441829" y="0"/>
                </a:moveTo>
                <a:lnTo>
                  <a:pt x="2428125" y="0"/>
                </a:lnTo>
                <a:lnTo>
                  <a:pt x="2426601" y="1511"/>
                </a:lnTo>
                <a:lnTo>
                  <a:pt x="2426601" y="6083"/>
                </a:lnTo>
                <a:lnTo>
                  <a:pt x="2428125" y="9131"/>
                </a:lnTo>
                <a:lnTo>
                  <a:pt x="2441829" y="9131"/>
                </a:lnTo>
                <a:lnTo>
                  <a:pt x="2443353" y="6083"/>
                </a:lnTo>
                <a:lnTo>
                  <a:pt x="2443353" y="1511"/>
                </a:lnTo>
                <a:lnTo>
                  <a:pt x="2441829" y="0"/>
                </a:lnTo>
                <a:close/>
              </a:path>
              <a:path w="3060065" h="917575">
                <a:moveTo>
                  <a:pt x="2415946" y="0"/>
                </a:moveTo>
                <a:lnTo>
                  <a:pt x="2402243" y="0"/>
                </a:lnTo>
                <a:lnTo>
                  <a:pt x="2400719" y="1511"/>
                </a:lnTo>
                <a:lnTo>
                  <a:pt x="2400719" y="6083"/>
                </a:lnTo>
                <a:lnTo>
                  <a:pt x="2402243" y="9131"/>
                </a:lnTo>
                <a:lnTo>
                  <a:pt x="2415946" y="9131"/>
                </a:lnTo>
                <a:lnTo>
                  <a:pt x="2417470" y="6083"/>
                </a:lnTo>
                <a:lnTo>
                  <a:pt x="2417470" y="1511"/>
                </a:lnTo>
                <a:lnTo>
                  <a:pt x="2415946" y="0"/>
                </a:lnTo>
                <a:close/>
              </a:path>
              <a:path w="3060065" h="917575">
                <a:moveTo>
                  <a:pt x="2390063" y="0"/>
                </a:moveTo>
                <a:lnTo>
                  <a:pt x="2376373" y="0"/>
                </a:lnTo>
                <a:lnTo>
                  <a:pt x="2374849" y="1511"/>
                </a:lnTo>
                <a:lnTo>
                  <a:pt x="2374849" y="6083"/>
                </a:lnTo>
                <a:lnTo>
                  <a:pt x="2376373" y="9131"/>
                </a:lnTo>
                <a:lnTo>
                  <a:pt x="2390063" y="9131"/>
                </a:lnTo>
                <a:lnTo>
                  <a:pt x="2391587" y="6083"/>
                </a:lnTo>
                <a:lnTo>
                  <a:pt x="2391587" y="1511"/>
                </a:lnTo>
                <a:lnTo>
                  <a:pt x="2390063" y="0"/>
                </a:lnTo>
                <a:close/>
              </a:path>
              <a:path w="3060065" h="917575">
                <a:moveTo>
                  <a:pt x="2364193" y="0"/>
                </a:moveTo>
                <a:lnTo>
                  <a:pt x="2350490" y="0"/>
                </a:lnTo>
                <a:lnTo>
                  <a:pt x="2347442" y="1511"/>
                </a:lnTo>
                <a:lnTo>
                  <a:pt x="2347442" y="6083"/>
                </a:lnTo>
                <a:lnTo>
                  <a:pt x="2350490" y="9131"/>
                </a:lnTo>
                <a:lnTo>
                  <a:pt x="2364193" y="9131"/>
                </a:lnTo>
                <a:lnTo>
                  <a:pt x="2365717" y="6083"/>
                </a:lnTo>
                <a:lnTo>
                  <a:pt x="2365717" y="1511"/>
                </a:lnTo>
                <a:lnTo>
                  <a:pt x="2364193" y="0"/>
                </a:lnTo>
                <a:close/>
              </a:path>
              <a:path w="3060065" h="917575">
                <a:moveTo>
                  <a:pt x="2336787" y="0"/>
                </a:moveTo>
                <a:lnTo>
                  <a:pt x="2324608" y="0"/>
                </a:lnTo>
                <a:lnTo>
                  <a:pt x="2321560" y="1511"/>
                </a:lnTo>
                <a:lnTo>
                  <a:pt x="2321560" y="6083"/>
                </a:lnTo>
                <a:lnTo>
                  <a:pt x="2324608" y="9131"/>
                </a:lnTo>
                <a:lnTo>
                  <a:pt x="2336787" y="9131"/>
                </a:lnTo>
                <a:lnTo>
                  <a:pt x="2339835" y="6083"/>
                </a:lnTo>
                <a:lnTo>
                  <a:pt x="2339835" y="1511"/>
                </a:lnTo>
                <a:lnTo>
                  <a:pt x="2336787" y="0"/>
                </a:lnTo>
                <a:close/>
              </a:path>
              <a:path w="3060065" h="917575">
                <a:moveTo>
                  <a:pt x="2310904" y="0"/>
                </a:moveTo>
                <a:lnTo>
                  <a:pt x="2297201" y="0"/>
                </a:lnTo>
                <a:lnTo>
                  <a:pt x="2295690" y="1511"/>
                </a:lnTo>
                <a:lnTo>
                  <a:pt x="2295690" y="6083"/>
                </a:lnTo>
                <a:lnTo>
                  <a:pt x="2297201" y="9131"/>
                </a:lnTo>
                <a:lnTo>
                  <a:pt x="2310904" y="9131"/>
                </a:lnTo>
                <a:lnTo>
                  <a:pt x="2312428" y="6083"/>
                </a:lnTo>
                <a:lnTo>
                  <a:pt x="2312428" y="1511"/>
                </a:lnTo>
                <a:lnTo>
                  <a:pt x="2310904" y="0"/>
                </a:lnTo>
                <a:close/>
              </a:path>
              <a:path w="3060065" h="917575">
                <a:moveTo>
                  <a:pt x="2285022" y="0"/>
                </a:moveTo>
                <a:lnTo>
                  <a:pt x="2271331" y="0"/>
                </a:lnTo>
                <a:lnTo>
                  <a:pt x="2269807" y="1511"/>
                </a:lnTo>
                <a:lnTo>
                  <a:pt x="2269807" y="6083"/>
                </a:lnTo>
                <a:lnTo>
                  <a:pt x="2271331" y="9131"/>
                </a:lnTo>
                <a:lnTo>
                  <a:pt x="2285022" y="9131"/>
                </a:lnTo>
                <a:lnTo>
                  <a:pt x="2286546" y="6083"/>
                </a:lnTo>
                <a:lnTo>
                  <a:pt x="2286546" y="1511"/>
                </a:lnTo>
                <a:lnTo>
                  <a:pt x="2285022" y="0"/>
                </a:lnTo>
                <a:close/>
              </a:path>
              <a:path w="3060065" h="917575">
                <a:moveTo>
                  <a:pt x="2259152" y="0"/>
                </a:moveTo>
                <a:lnTo>
                  <a:pt x="2245448" y="0"/>
                </a:lnTo>
                <a:lnTo>
                  <a:pt x="2243924" y="1511"/>
                </a:lnTo>
                <a:lnTo>
                  <a:pt x="2243924" y="6083"/>
                </a:lnTo>
                <a:lnTo>
                  <a:pt x="2245448" y="9131"/>
                </a:lnTo>
                <a:lnTo>
                  <a:pt x="2259152" y="9131"/>
                </a:lnTo>
                <a:lnTo>
                  <a:pt x="2260676" y="6083"/>
                </a:lnTo>
                <a:lnTo>
                  <a:pt x="2260676" y="1511"/>
                </a:lnTo>
                <a:lnTo>
                  <a:pt x="2259152" y="0"/>
                </a:lnTo>
                <a:close/>
              </a:path>
              <a:path w="3060065" h="917575">
                <a:moveTo>
                  <a:pt x="2233269" y="0"/>
                </a:moveTo>
                <a:lnTo>
                  <a:pt x="2219566" y="0"/>
                </a:lnTo>
                <a:lnTo>
                  <a:pt x="2216518" y="1511"/>
                </a:lnTo>
                <a:lnTo>
                  <a:pt x="2216518" y="6083"/>
                </a:lnTo>
                <a:lnTo>
                  <a:pt x="2219566" y="9131"/>
                </a:lnTo>
                <a:lnTo>
                  <a:pt x="2233269" y="9131"/>
                </a:lnTo>
                <a:lnTo>
                  <a:pt x="2234793" y="6083"/>
                </a:lnTo>
                <a:lnTo>
                  <a:pt x="2234793" y="1511"/>
                </a:lnTo>
                <a:lnTo>
                  <a:pt x="2233269" y="0"/>
                </a:lnTo>
                <a:close/>
              </a:path>
              <a:path w="3060065" h="917575">
                <a:moveTo>
                  <a:pt x="2205863" y="0"/>
                </a:moveTo>
                <a:lnTo>
                  <a:pt x="2193683" y="0"/>
                </a:lnTo>
                <a:lnTo>
                  <a:pt x="2190648" y="1511"/>
                </a:lnTo>
                <a:lnTo>
                  <a:pt x="2190648" y="6083"/>
                </a:lnTo>
                <a:lnTo>
                  <a:pt x="2193683" y="9131"/>
                </a:lnTo>
                <a:lnTo>
                  <a:pt x="2205863" y="9131"/>
                </a:lnTo>
                <a:lnTo>
                  <a:pt x="2208911" y="6083"/>
                </a:lnTo>
                <a:lnTo>
                  <a:pt x="2208911" y="1511"/>
                </a:lnTo>
                <a:lnTo>
                  <a:pt x="2205863" y="0"/>
                </a:lnTo>
                <a:close/>
              </a:path>
              <a:path w="3060065" h="917575">
                <a:moveTo>
                  <a:pt x="2179980" y="0"/>
                </a:moveTo>
                <a:lnTo>
                  <a:pt x="2166289" y="0"/>
                </a:lnTo>
                <a:lnTo>
                  <a:pt x="2164765" y="1511"/>
                </a:lnTo>
                <a:lnTo>
                  <a:pt x="2164765" y="6083"/>
                </a:lnTo>
                <a:lnTo>
                  <a:pt x="2166289" y="9131"/>
                </a:lnTo>
                <a:lnTo>
                  <a:pt x="2179980" y="9131"/>
                </a:lnTo>
                <a:lnTo>
                  <a:pt x="2181504" y="6083"/>
                </a:lnTo>
                <a:lnTo>
                  <a:pt x="2181504" y="1511"/>
                </a:lnTo>
                <a:lnTo>
                  <a:pt x="2179980" y="0"/>
                </a:lnTo>
                <a:close/>
              </a:path>
              <a:path w="3060065" h="917575">
                <a:moveTo>
                  <a:pt x="2154110" y="0"/>
                </a:moveTo>
                <a:lnTo>
                  <a:pt x="2140407" y="0"/>
                </a:lnTo>
                <a:lnTo>
                  <a:pt x="2138883" y="1511"/>
                </a:lnTo>
                <a:lnTo>
                  <a:pt x="2138883" y="6083"/>
                </a:lnTo>
                <a:lnTo>
                  <a:pt x="2140407" y="9131"/>
                </a:lnTo>
                <a:lnTo>
                  <a:pt x="2154110" y="9131"/>
                </a:lnTo>
                <a:lnTo>
                  <a:pt x="2155634" y="6083"/>
                </a:lnTo>
                <a:lnTo>
                  <a:pt x="2155634" y="1511"/>
                </a:lnTo>
                <a:lnTo>
                  <a:pt x="2154110" y="0"/>
                </a:lnTo>
                <a:close/>
              </a:path>
              <a:path w="3060065" h="917575">
                <a:moveTo>
                  <a:pt x="2128227" y="0"/>
                </a:moveTo>
                <a:lnTo>
                  <a:pt x="2114524" y="0"/>
                </a:lnTo>
                <a:lnTo>
                  <a:pt x="2113000" y="1511"/>
                </a:lnTo>
                <a:lnTo>
                  <a:pt x="2113000" y="6083"/>
                </a:lnTo>
                <a:lnTo>
                  <a:pt x="2114524" y="9131"/>
                </a:lnTo>
                <a:lnTo>
                  <a:pt x="2128227" y="9131"/>
                </a:lnTo>
                <a:lnTo>
                  <a:pt x="2129751" y="6083"/>
                </a:lnTo>
                <a:lnTo>
                  <a:pt x="2129751" y="1511"/>
                </a:lnTo>
                <a:lnTo>
                  <a:pt x="2128227" y="0"/>
                </a:lnTo>
                <a:close/>
              </a:path>
              <a:path w="3060065" h="917575">
                <a:moveTo>
                  <a:pt x="2102345" y="0"/>
                </a:moveTo>
                <a:lnTo>
                  <a:pt x="2088642" y="0"/>
                </a:lnTo>
                <a:lnTo>
                  <a:pt x="2085606" y="1511"/>
                </a:lnTo>
                <a:lnTo>
                  <a:pt x="2085606" y="6083"/>
                </a:lnTo>
                <a:lnTo>
                  <a:pt x="2088642" y="9131"/>
                </a:lnTo>
                <a:lnTo>
                  <a:pt x="2102345" y="9131"/>
                </a:lnTo>
                <a:lnTo>
                  <a:pt x="2103869" y="6083"/>
                </a:lnTo>
                <a:lnTo>
                  <a:pt x="2103869" y="1511"/>
                </a:lnTo>
                <a:lnTo>
                  <a:pt x="2102345" y="0"/>
                </a:lnTo>
                <a:close/>
              </a:path>
              <a:path w="3060065" h="917575">
                <a:moveTo>
                  <a:pt x="2074951" y="0"/>
                </a:moveTo>
                <a:lnTo>
                  <a:pt x="2062772" y="0"/>
                </a:lnTo>
                <a:lnTo>
                  <a:pt x="2059724" y="1511"/>
                </a:lnTo>
                <a:lnTo>
                  <a:pt x="2059724" y="6083"/>
                </a:lnTo>
                <a:lnTo>
                  <a:pt x="2062772" y="9131"/>
                </a:lnTo>
                <a:lnTo>
                  <a:pt x="2074951" y="9131"/>
                </a:lnTo>
                <a:lnTo>
                  <a:pt x="2077986" y="6083"/>
                </a:lnTo>
                <a:lnTo>
                  <a:pt x="2077986" y="1511"/>
                </a:lnTo>
                <a:lnTo>
                  <a:pt x="2074951" y="0"/>
                </a:lnTo>
                <a:close/>
              </a:path>
              <a:path w="3060065" h="917575">
                <a:moveTo>
                  <a:pt x="2049068" y="0"/>
                </a:moveTo>
                <a:lnTo>
                  <a:pt x="2035365" y="0"/>
                </a:lnTo>
                <a:lnTo>
                  <a:pt x="2033841" y="1511"/>
                </a:lnTo>
                <a:lnTo>
                  <a:pt x="2033841" y="6083"/>
                </a:lnTo>
                <a:lnTo>
                  <a:pt x="2035365" y="9131"/>
                </a:lnTo>
                <a:lnTo>
                  <a:pt x="2049068" y="9131"/>
                </a:lnTo>
                <a:lnTo>
                  <a:pt x="2050592" y="6083"/>
                </a:lnTo>
                <a:lnTo>
                  <a:pt x="2050592" y="1511"/>
                </a:lnTo>
                <a:lnTo>
                  <a:pt x="2049068" y="0"/>
                </a:lnTo>
                <a:close/>
              </a:path>
              <a:path w="3060065" h="917575">
                <a:moveTo>
                  <a:pt x="2023186" y="0"/>
                </a:moveTo>
                <a:lnTo>
                  <a:pt x="2009482" y="0"/>
                </a:lnTo>
                <a:lnTo>
                  <a:pt x="2007958" y="1511"/>
                </a:lnTo>
                <a:lnTo>
                  <a:pt x="2007958" y="6083"/>
                </a:lnTo>
                <a:lnTo>
                  <a:pt x="2009482" y="9131"/>
                </a:lnTo>
                <a:lnTo>
                  <a:pt x="2023186" y="9131"/>
                </a:lnTo>
                <a:lnTo>
                  <a:pt x="2024710" y="6083"/>
                </a:lnTo>
                <a:lnTo>
                  <a:pt x="2024710" y="1511"/>
                </a:lnTo>
                <a:lnTo>
                  <a:pt x="2023186" y="0"/>
                </a:lnTo>
                <a:close/>
              </a:path>
              <a:path w="3060065" h="917575">
                <a:moveTo>
                  <a:pt x="1997303" y="0"/>
                </a:moveTo>
                <a:lnTo>
                  <a:pt x="1983600" y="0"/>
                </a:lnTo>
                <a:lnTo>
                  <a:pt x="1982089" y="1511"/>
                </a:lnTo>
                <a:lnTo>
                  <a:pt x="1982089" y="6083"/>
                </a:lnTo>
                <a:lnTo>
                  <a:pt x="1983600" y="9131"/>
                </a:lnTo>
                <a:lnTo>
                  <a:pt x="1997303" y="9131"/>
                </a:lnTo>
                <a:lnTo>
                  <a:pt x="1998827" y="6083"/>
                </a:lnTo>
                <a:lnTo>
                  <a:pt x="1998827" y="1511"/>
                </a:lnTo>
                <a:lnTo>
                  <a:pt x="1997303" y="0"/>
                </a:lnTo>
                <a:close/>
              </a:path>
              <a:path w="3060065" h="917575">
                <a:moveTo>
                  <a:pt x="1971421" y="0"/>
                </a:moveTo>
                <a:lnTo>
                  <a:pt x="1957730" y="0"/>
                </a:lnTo>
                <a:lnTo>
                  <a:pt x="1954682" y="1511"/>
                </a:lnTo>
                <a:lnTo>
                  <a:pt x="1954682" y="6083"/>
                </a:lnTo>
                <a:lnTo>
                  <a:pt x="1957730" y="9131"/>
                </a:lnTo>
                <a:lnTo>
                  <a:pt x="1971421" y="9131"/>
                </a:lnTo>
                <a:lnTo>
                  <a:pt x="1972945" y="6083"/>
                </a:lnTo>
                <a:lnTo>
                  <a:pt x="1972945" y="1511"/>
                </a:lnTo>
                <a:lnTo>
                  <a:pt x="1971421" y="0"/>
                </a:lnTo>
                <a:close/>
              </a:path>
              <a:path w="3060065" h="917575">
                <a:moveTo>
                  <a:pt x="1944027" y="0"/>
                </a:moveTo>
                <a:lnTo>
                  <a:pt x="1931847" y="0"/>
                </a:lnTo>
                <a:lnTo>
                  <a:pt x="1928799" y="1511"/>
                </a:lnTo>
                <a:lnTo>
                  <a:pt x="1928799" y="6083"/>
                </a:lnTo>
                <a:lnTo>
                  <a:pt x="1931847" y="9131"/>
                </a:lnTo>
                <a:lnTo>
                  <a:pt x="1944027" y="9131"/>
                </a:lnTo>
                <a:lnTo>
                  <a:pt x="1947075" y="6083"/>
                </a:lnTo>
                <a:lnTo>
                  <a:pt x="1947075" y="1511"/>
                </a:lnTo>
                <a:lnTo>
                  <a:pt x="1944027" y="0"/>
                </a:lnTo>
                <a:close/>
              </a:path>
              <a:path w="3060065" h="917575">
                <a:moveTo>
                  <a:pt x="1918144" y="0"/>
                </a:moveTo>
                <a:lnTo>
                  <a:pt x="1904441" y="0"/>
                </a:lnTo>
                <a:lnTo>
                  <a:pt x="1902917" y="1511"/>
                </a:lnTo>
                <a:lnTo>
                  <a:pt x="1902917" y="6083"/>
                </a:lnTo>
                <a:lnTo>
                  <a:pt x="1904441" y="9131"/>
                </a:lnTo>
                <a:lnTo>
                  <a:pt x="1918144" y="9131"/>
                </a:lnTo>
                <a:lnTo>
                  <a:pt x="1921192" y="6083"/>
                </a:lnTo>
                <a:lnTo>
                  <a:pt x="1921192" y="1511"/>
                </a:lnTo>
                <a:lnTo>
                  <a:pt x="1918144" y="0"/>
                </a:lnTo>
                <a:close/>
              </a:path>
              <a:path w="3060065" h="917575">
                <a:moveTo>
                  <a:pt x="1892261" y="0"/>
                </a:moveTo>
                <a:lnTo>
                  <a:pt x="1878558" y="0"/>
                </a:lnTo>
                <a:lnTo>
                  <a:pt x="1877047" y="1511"/>
                </a:lnTo>
                <a:lnTo>
                  <a:pt x="1877047" y="6083"/>
                </a:lnTo>
                <a:lnTo>
                  <a:pt x="1878558" y="9131"/>
                </a:lnTo>
                <a:lnTo>
                  <a:pt x="1892261" y="9131"/>
                </a:lnTo>
                <a:lnTo>
                  <a:pt x="1893785" y="6083"/>
                </a:lnTo>
                <a:lnTo>
                  <a:pt x="1893785" y="1511"/>
                </a:lnTo>
                <a:lnTo>
                  <a:pt x="1892261" y="0"/>
                </a:lnTo>
                <a:close/>
              </a:path>
              <a:path w="3060065" h="917575">
                <a:moveTo>
                  <a:pt x="1866379" y="0"/>
                </a:moveTo>
                <a:lnTo>
                  <a:pt x="1852688" y="0"/>
                </a:lnTo>
                <a:lnTo>
                  <a:pt x="1851164" y="1511"/>
                </a:lnTo>
                <a:lnTo>
                  <a:pt x="1851164" y="6083"/>
                </a:lnTo>
                <a:lnTo>
                  <a:pt x="1852688" y="9131"/>
                </a:lnTo>
                <a:lnTo>
                  <a:pt x="1866379" y="9131"/>
                </a:lnTo>
                <a:lnTo>
                  <a:pt x="1867903" y="6083"/>
                </a:lnTo>
                <a:lnTo>
                  <a:pt x="1867903" y="1511"/>
                </a:lnTo>
                <a:lnTo>
                  <a:pt x="1866379" y="0"/>
                </a:lnTo>
                <a:close/>
              </a:path>
              <a:path w="3060065" h="917575">
                <a:moveTo>
                  <a:pt x="1840509" y="0"/>
                </a:moveTo>
                <a:lnTo>
                  <a:pt x="1826806" y="0"/>
                </a:lnTo>
                <a:lnTo>
                  <a:pt x="1823758" y="1511"/>
                </a:lnTo>
                <a:lnTo>
                  <a:pt x="1823758" y="6083"/>
                </a:lnTo>
                <a:lnTo>
                  <a:pt x="1826806" y="9131"/>
                </a:lnTo>
                <a:lnTo>
                  <a:pt x="1840509" y="9131"/>
                </a:lnTo>
                <a:lnTo>
                  <a:pt x="1842033" y="6083"/>
                </a:lnTo>
                <a:lnTo>
                  <a:pt x="1842033" y="1511"/>
                </a:lnTo>
                <a:lnTo>
                  <a:pt x="1840509" y="0"/>
                </a:lnTo>
                <a:close/>
              </a:path>
              <a:path w="3060065" h="917575">
                <a:moveTo>
                  <a:pt x="1813102" y="0"/>
                </a:moveTo>
                <a:lnTo>
                  <a:pt x="1800923" y="0"/>
                </a:lnTo>
                <a:lnTo>
                  <a:pt x="1797875" y="1511"/>
                </a:lnTo>
                <a:lnTo>
                  <a:pt x="1797875" y="6083"/>
                </a:lnTo>
                <a:lnTo>
                  <a:pt x="1800923" y="9131"/>
                </a:lnTo>
                <a:lnTo>
                  <a:pt x="1813102" y="9131"/>
                </a:lnTo>
                <a:lnTo>
                  <a:pt x="1816150" y="6083"/>
                </a:lnTo>
                <a:lnTo>
                  <a:pt x="1816150" y="1511"/>
                </a:lnTo>
                <a:lnTo>
                  <a:pt x="1813102" y="0"/>
                </a:lnTo>
                <a:close/>
              </a:path>
              <a:path w="3060065" h="917575">
                <a:moveTo>
                  <a:pt x="1787220" y="0"/>
                </a:moveTo>
                <a:lnTo>
                  <a:pt x="1773516" y="0"/>
                </a:lnTo>
                <a:lnTo>
                  <a:pt x="1772005" y="1511"/>
                </a:lnTo>
                <a:lnTo>
                  <a:pt x="1772005" y="6083"/>
                </a:lnTo>
                <a:lnTo>
                  <a:pt x="1773516" y="9131"/>
                </a:lnTo>
                <a:lnTo>
                  <a:pt x="1787220" y="9131"/>
                </a:lnTo>
                <a:lnTo>
                  <a:pt x="1790268" y="6083"/>
                </a:lnTo>
                <a:lnTo>
                  <a:pt x="1790268" y="1511"/>
                </a:lnTo>
                <a:lnTo>
                  <a:pt x="1787220" y="0"/>
                </a:lnTo>
                <a:close/>
              </a:path>
              <a:path w="3060065" h="917575">
                <a:moveTo>
                  <a:pt x="1761350" y="0"/>
                </a:moveTo>
                <a:lnTo>
                  <a:pt x="1747647" y="0"/>
                </a:lnTo>
                <a:lnTo>
                  <a:pt x="1746123" y="1511"/>
                </a:lnTo>
                <a:lnTo>
                  <a:pt x="1746123" y="6083"/>
                </a:lnTo>
                <a:lnTo>
                  <a:pt x="1747647" y="9131"/>
                </a:lnTo>
                <a:lnTo>
                  <a:pt x="1761350" y="9131"/>
                </a:lnTo>
                <a:lnTo>
                  <a:pt x="1762861" y="6083"/>
                </a:lnTo>
                <a:lnTo>
                  <a:pt x="1762861" y="1511"/>
                </a:lnTo>
                <a:lnTo>
                  <a:pt x="1761350" y="0"/>
                </a:lnTo>
                <a:close/>
              </a:path>
              <a:path w="3060065" h="917575">
                <a:moveTo>
                  <a:pt x="1735467" y="0"/>
                </a:moveTo>
                <a:lnTo>
                  <a:pt x="1721764" y="0"/>
                </a:lnTo>
                <a:lnTo>
                  <a:pt x="1720240" y="1511"/>
                </a:lnTo>
                <a:lnTo>
                  <a:pt x="1720240" y="6083"/>
                </a:lnTo>
                <a:lnTo>
                  <a:pt x="1721764" y="9131"/>
                </a:lnTo>
                <a:lnTo>
                  <a:pt x="1735467" y="9131"/>
                </a:lnTo>
                <a:lnTo>
                  <a:pt x="1736991" y="6083"/>
                </a:lnTo>
                <a:lnTo>
                  <a:pt x="1736991" y="1511"/>
                </a:lnTo>
                <a:lnTo>
                  <a:pt x="1735467" y="0"/>
                </a:lnTo>
                <a:close/>
              </a:path>
              <a:path w="3060065" h="917575">
                <a:moveTo>
                  <a:pt x="1709585" y="0"/>
                </a:moveTo>
                <a:lnTo>
                  <a:pt x="1695881" y="0"/>
                </a:lnTo>
                <a:lnTo>
                  <a:pt x="1692833" y="1511"/>
                </a:lnTo>
                <a:lnTo>
                  <a:pt x="1692833" y="6083"/>
                </a:lnTo>
                <a:lnTo>
                  <a:pt x="1695881" y="9131"/>
                </a:lnTo>
                <a:lnTo>
                  <a:pt x="1709585" y="9131"/>
                </a:lnTo>
                <a:lnTo>
                  <a:pt x="1711109" y="6083"/>
                </a:lnTo>
                <a:lnTo>
                  <a:pt x="1711109" y="1511"/>
                </a:lnTo>
                <a:lnTo>
                  <a:pt x="1709585" y="0"/>
                </a:lnTo>
                <a:close/>
              </a:path>
              <a:path w="3060065" h="917575">
                <a:moveTo>
                  <a:pt x="1682178" y="0"/>
                </a:moveTo>
                <a:lnTo>
                  <a:pt x="1669999" y="0"/>
                </a:lnTo>
                <a:lnTo>
                  <a:pt x="1666963" y="1511"/>
                </a:lnTo>
                <a:lnTo>
                  <a:pt x="1666963" y="6083"/>
                </a:lnTo>
                <a:lnTo>
                  <a:pt x="1669999" y="9131"/>
                </a:lnTo>
                <a:lnTo>
                  <a:pt x="1682178" y="9131"/>
                </a:lnTo>
                <a:lnTo>
                  <a:pt x="1685226" y="6083"/>
                </a:lnTo>
                <a:lnTo>
                  <a:pt x="1685226" y="1511"/>
                </a:lnTo>
                <a:lnTo>
                  <a:pt x="1682178" y="0"/>
                </a:lnTo>
                <a:close/>
              </a:path>
              <a:path w="3060065" h="917575">
                <a:moveTo>
                  <a:pt x="1656308" y="0"/>
                </a:moveTo>
                <a:lnTo>
                  <a:pt x="1642605" y="0"/>
                </a:lnTo>
                <a:lnTo>
                  <a:pt x="1641081" y="1511"/>
                </a:lnTo>
                <a:lnTo>
                  <a:pt x="1641081" y="6083"/>
                </a:lnTo>
                <a:lnTo>
                  <a:pt x="1642605" y="9131"/>
                </a:lnTo>
                <a:lnTo>
                  <a:pt x="1656308" y="9131"/>
                </a:lnTo>
                <a:lnTo>
                  <a:pt x="1659343" y="6083"/>
                </a:lnTo>
                <a:lnTo>
                  <a:pt x="1659343" y="1511"/>
                </a:lnTo>
                <a:lnTo>
                  <a:pt x="1656308" y="0"/>
                </a:lnTo>
                <a:close/>
              </a:path>
              <a:path w="3060065" h="917575">
                <a:moveTo>
                  <a:pt x="1630426" y="0"/>
                </a:moveTo>
                <a:lnTo>
                  <a:pt x="1616722" y="0"/>
                </a:lnTo>
                <a:lnTo>
                  <a:pt x="1615198" y="1511"/>
                </a:lnTo>
                <a:lnTo>
                  <a:pt x="1615198" y="6083"/>
                </a:lnTo>
                <a:lnTo>
                  <a:pt x="1616722" y="9131"/>
                </a:lnTo>
                <a:lnTo>
                  <a:pt x="1630426" y="9131"/>
                </a:lnTo>
                <a:lnTo>
                  <a:pt x="1631950" y="6083"/>
                </a:lnTo>
                <a:lnTo>
                  <a:pt x="1631950" y="1511"/>
                </a:lnTo>
                <a:lnTo>
                  <a:pt x="1630426" y="0"/>
                </a:lnTo>
                <a:close/>
              </a:path>
              <a:path w="3060065" h="917575">
                <a:moveTo>
                  <a:pt x="1604543" y="0"/>
                </a:moveTo>
                <a:lnTo>
                  <a:pt x="1590840" y="0"/>
                </a:lnTo>
                <a:lnTo>
                  <a:pt x="1589316" y="1511"/>
                </a:lnTo>
                <a:lnTo>
                  <a:pt x="1589316" y="6083"/>
                </a:lnTo>
                <a:lnTo>
                  <a:pt x="1590840" y="9131"/>
                </a:lnTo>
                <a:lnTo>
                  <a:pt x="1604543" y="9131"/>
                </a:lnTo>
                <a:lnTo>
                  <a:pt x="1606067" y="6083"/>
                </a:lnTo>
                <a:lnTo>
                  <a:pt x="1606067" y="1511"/>
                </a:lnTo>
                <a:lnTo>
                  <a:pt x="1604543" y="0"/>
                </a:lnTo>
                <a:close/>
              </a:path>
              <a:path w="3060065" h="917575">
                <a:moveTo>
                  <a:pt x="1578660" y="0"/>
                </a:moveTo>
                <a:lnTo>
                  <a:pt x="1564957" y="0"/>
                </a:lnTo>
                <a:lnTo>
                  <a:pt x="1561922" y="1511"/>
                </a:lnTo>
                <a:lnTo>
                  <a:pt x="1561922" y="6083"/>
                </a:lnTo>
                <a:lnTo>
                  <a:pt x="1564957" y="9131"/>
                </a:lnTo>
                <a:lnTo>
                  <a:pt x="1578660" y="9131"/>
                </a:lnTo>
                <a:lnTo>
                  <a:pt x="1580184" y="6083"/>
                </a:lnTo>
                <a:lnTo>
                  <a:pt x="1580184" y="1511"/>
                </a:lnTo>
                <a:lnTo>
                  <a:pt x="1578660" y="0"/>
                </a:lnTo>
                <a:close/>
              </a:path>
              <a:path w="3060065" h="917575">
                <a:moveTo>
                  <a:pt x="1551266" y="0"/>
                </a:moveTo>
                <a:lnTo>
                  <a:pt x="1539087" y="0"/>
                </a:lnTo>
                <a:lnTo>
                  <a:pt x="1536039" y="1511"/>
                </a:lnTo>
                <a:lnTo>
                  <a:pt x="1536039" y="6083"/>
                </a:lnTo>
                <a:lnTo>
                  <a:pt x="1539087" y="9131"/>
                </a:lnTo>
                <a:lnTo>
                  <a:pt x="1551266" y="9131"/>
                </a:lnTo>
                <a:lnTo>
                  <a:pt x="1554302" y="6083"/>
                </a:lnTo>
                <a:lnTo>
                  <a:pt x="1554302" y="1511"/>
                </a:lnTo>
                <a:lnTo>
                  <a:pt x="1551266" y="0"/>
                </a:lnTo>
                <a:close/>
              </a:path>
              <a:path w="3060065" h="917575">
                <a:moveTo>
                  <a:pt x="1525384" y="0"/>
                </a:moveTo>
                <a:lnTo>
                  <a:pt x="1511681" y="0"/>
                </a:lnTo>
                <a:lnTo>
                  <a:pt x="1510157" y="1511"/>
                </a:lnTo>
                <a:lnTo>
                  <a:pt x="1510157" y="6083"/>
                </a:lnTo>
                <a:lnTo>
                  <a:pt x="1511681" y="9131"/>
                </a:lnTo>
                <a:lnTo>
                  <a:pt x="1525384" y="9131"/>
                </a:lnTo>
                <a:lnTo>
                  <a:pt x="1528432" y="6083"/>
                </a:lnTo>
                <a:lnTo>
                  <a:pt x="1528432" y="1511"/>
                </a:lnTo>
                <a:lnTo>
                  <a:pt x="1525384" y="0"/>
                </a:lnTo>
                <a:close/>
              </a:path>
              <a:path w="3060065" h="917575">
                <a:moveTo>
                  <a:pt x="1499501" y="0"/>
                </a:moveTo>
                <a:lnTo>
                  <a:pt x="1485798" y="0"/>
                </a:lnTo>
                <a:lnTo>
                  <a:pt x="1484274" y="1511"/>
                </a:lnTo>
                <a:lnTo>
                  <a:pt x="1484274" y="6083"/>
                </a:lnTo>
                <a:lnTo>
                  <a:pt x="1485798" y="9131"/>
                </a:lnTo>
                <a:lnTo>
                  <a:pt x="1499501" y="9131"/>
                </a:lnTo>
                <a:lnTo>
                  <a:pt x="1501025" y="6083"/>
                </a:lnTo>
                <a:lnTo>
                  <a:pt x="1501025" y="1511"/>
                </a:lnTo>
                <a:lnTo>
                  <a:pt x="1499501" y="0"/>
                </a:lnTo>
                <a:close/>
              </a:path>
              <a:path w="3060065" h="917575">
                <a:moveTo>
                  <a:pt x="1473619" y="0"/>
                </a:moveTo>
                <a:lnTo>
                  <a:pt x="1459915" y="0"/>
                </a:lnTo>
                <a:lnTo>
                  <a:pt x="1458404" y="1511"/>
                </a:lnTo>
                <a:lnTo>
                  <a:pt x="1458404" y="6083"/>
                </a:lnTo>
                <a:lnTo>
                  <a:pt x="1459915" y="9131"/>
                </a:lnTo>
                <a:lnTo>
                  <a:pt x="1473619" y="9131"/>
                </a:lnTo>
                <a:lnTo>
                  <a:pt x="1475143" y="6083"/>
                </a:lnTo>
                <a:lnTo>
                  <a:pt x="1475143" y="1511"/>
                </a:lnTo>
                <a:lnTo>
                  <a:pt x="1473619" y="0"/>
                </a:lnTo>
                <a:close/>
              </a:path>
              <a:path w="3060065" h="917575">
                <a:moveTo>
                  <a:pt x="1447749" y="0"/>
                </a:moveTo>
                <a:lnTo>
                  <a:pt x="1434045" y="0"/>
                </a:lnTo>
                <a:lnTo>
                  <a:pt x="1430997" y="1511"/>
                </a:lnTo>
                <a:lnTo>
                  <a:pt x="1430997" y="6083"/>
                </a:lnTo>
                <a:lnTo>
                  <a:pt x="1434045" y="9131"/>
                </a:lnTo>
                <a:lnTo>
                  <a:pt x="1447749" y="9131"/>
                </a:lnTo>
                <a:lnTo>
                  <a:pt x="1449260" y="6083"/>
                </a:lnTo>
                <a:lnTo>
                  <a:pt x="1449260" y="1511"/>
                </a:lnTo>
                <a:lnTo>
                  <a:pt x="1447749" y="0"/>
                </a:lnTo>
                <a:close/>
              </a:path>
              <a:path w="3060065" h="917575">
                <a:moveTo>
                  <a:pt x="1420342" y="0"/>
                </a:moveTo>
                <a:lnTo>
                  <a:pt x="1408163" y="0"/>
                </a:lnTo>
                <a:lnTo>
                  <a:pt x="1405115" y="1511"/>
                </a:lnTo>
                <a:lnTo>
                  <a:pt x="1405115" y="6083"/>
                </a:lnTo>
                <a:lnTo>
                  <a:pt x="1408163" y="9131"/>
                </a:lnTo>
                <a:lnTo>
                  <a:pt x="1420342" y="9131"/>
                </a:lnTo>
                <a:lnTo>
                  <a:pt x="1423390" y="6083"/>
                </a:lnTo>
                <a:lnTo>
                  <a:pt x="1423390" y="1511"/>
                </a:lnTo>
                <a:lnTo>
                  <a:pt x="1420342" y="0"/>
                </a:lnTo>
                <a:close/>
              </a:path>
              <a:path w="3060065" h="917575">
                <a:moveTo>
                  <a:pt x="1394460" y="0"/>
                </a:moveTo>
                <a:lnTo>
                  <a:pt x="1380756" y="0"/>
                </a:lnTo>
                <a:lnTo>
                  <a:pt x="1379232" y="1511"/>
                </a:lnTo>
                <a:lnTo>
                  <a:pt x="1379232" y="6083"/>
                </a:lnTo>
                <a:lnTo>
                  <a:pt x="1380756" y="9131"/>
                </a:lnTo>
                <a:lnTo>
                  <a:pt x="1394460" y="9131"/>
                </a:lnTo>
                <a:lnTo>
                  <a:pt x="1397508" y="6083"/>
                </a:lnTo>
                <a:lnTo>
                  <a:pt x="1397508" y="1511"/>
                </a:lnTo>
                <a:lnTo>
                  <a:pt x="1394460" y="0"/>
                </a:lnTo>
                <a:close/>
              </a:path>
              <a:path w="3060065" h="917575">
                <a:moveTo>
                  <a:pt x="1368577" y="0"/>
                </a:moveTo>
                <a:lnTo>
                  <a:pt x="1354886" y="0"/>
                </a:lnTo>
                <a:lnTo>
                  <a:pt x="1353362" y="1511"/>
                </a:lnTo>
                <a:lnTo>
                  <a:pt x="1353362" y="6083"/>
                </a:lnTo>
                <a:lnTo>
                  <a:pt x="1354886" y="9131"/>
                </a:lnTo>
                <a:lnTo>
                  <a:pt x="1368577" y="9131"/>
                </a:lnTo>
                <a:lnTo>
                  <a:pt x="1370101" y="6083"/>
                </a:lnTo>
                <a:lnTo>
                  <a:pt x="1370101" y="1511"/>
                </a:lnTo>
                <a:lnTo>
                  <a:pt x="1368577" y="0"/>
                </a:lnTo>
                <a:close/>
              </a:path>
              <a:path w="3060065" h="917575">
                <a:moveTo>
                  <a:pt x="1342707" y="0"/>
                </a:moveTo>
                <a:lnTo>
                  <a:pt x="1329004" y="0"/>
                </a:lnTo>
                <a:lnTo>
                  <a:pt x="1327480" y="1511"/>
                </a:lnTo>
                <a:lnTo>
                  <a:pt x="1327480" y="6083"/>
                </a:lnTo>
                <a:lnTo>
                  <a:pt x="1329004" y="9131"/>
                </a:lnTo>
                <a:lnTo>
                  <a:pt x="1342707" y="9131"/>
                </a:lnTo>
                <a:lnTo>
                  <a:pt x="1344218" y="6083"/>
                </a:lnTo>
                <a:lnTo>
                  <a:pt x="1344218" y="1511"/>
                </a:lnTo>
                <a:lnTo>
                  <a:pt x="1342707" y="0"/>
                </a:lnTo>
                <a:close/>
              </a:path>
              <a:path w="3060065" h="917575">
                <a:moveTo>
                  <a:pt x="1316824" y="0"/>
                </a:moveTo>
                <a:lnTo>
                  <a:pt x="1303121" y="0"/>
                </a:lnTo>
                <a:lnTo>
                  <a:pt x="1300073" y="1511"/>
                </a:lnTo>
                <a:lnTo>
                  <a:pt x="1300073" y="6083"/>
                </a:lnTo>
                <a:lnTo>
                  <a:pt x="1303121" y="9131"/>
                </a:lnTo>
                <a:lnTo>
                  <a:pt x="1316824" y="9131"/>
                </a:lnTo>
                <a:lnTo>
                  <a:pt x="1318348" y="6083"/>
                </a:lnTo>
                <a:lnTo>
                  <a:pt x="1318348" y="1511"/>
                </a:lnTo>
                <a:lnTo>
                  <a:pt x="1316824" y="0"/>
                </a:lnTo>
                <a:close/>
              </a:path>
              <a:path w="3060065" h="917575">
                <a:moveTo>
                  <a:pt x="1289418" y="0"/>
                </a:moveTo>
                <a:lnTo>
                  <a:pt x="1277239" y="0"/>
                </a:lnTo>
                <a:lnTo>
                  <a:pt x="1274203" y="1511"/>
                </a:lnTo>
                <a:lnTo>
                  <a:pt x="1274203" y="6083"/>
                </a:lnTo>
                <a:lnTo>
                  <a:pt x="1277239" y="9131"/>
                </a:lnTo>
                <a:lnTo>
                  <a:pt x="1289418" y="9131"/>
                </a:lnTo>
                <a:lnTo>
                  <a:pt x="1292466" y="6083"/>
                </a:lnTo>
                <a:lnTo>
                  <a:pt x="1292466" y="1511"/>
                </a:lnTo>
                <a:lnTo>
                  <a:pt x="1289418" y="0"/>
                </a:lnTo>
                <a:close/>
              </a:path>
              <a:path w="3060065" h="917575">
                <a:moveTo>
                  <a:pt x="1263535" y="0"/>
                </a:moveTo>
                <a:lnTo>
                  <a:pt x="1249845" y="0"/>
                </a:lnTo>
                <a:lnTo>
                  <a:pt x="1248321" y="1511"/>
                </a:lnTo>
                <a:lnTo>
                  <a:pt x="1248321" y="6083"/>
                </a:lnTo>
                <a:lnTo>
                  <a:pt x="1249845" y="9131"/>
                </a:lnTo>
                <a:lnTo>
                  <a:pt x="1263535" y="9131"/>
                </a:lnTo>
                <a:lnTo>
                  <a:pt x="1266583" y="6083"/>
                </a:lnTo>
                <a:lnTo>
                  <a:pt x="1266583" y="1511"/>
                </a:lnTo>
                <a:lnTo>
                  <a:pt x="1263535" y="0"/>
                </a:lnTo>
                <a:close/>
              </a:path>
              <a:path w="3060065" h="917575">
                <a:moveTo>
                  <a:pt x="1237665" y="0"/>
                </a:moveTo>
                <a:lnTo>
                  <a:pt x="1223962" y="0"/>
                </a:lnTo>
                <a:lnTo>
                  <a:pt x="1222438" y="1511"/>
                </a:lnTo>
                <a:lnTo>
                  <a:pt x="1222438" y="6083"/>
                </a:lnTo>
                <a:lnTo>
                  <a:pt x="1223962" y="9131"/>
                </a:lnTo>
                <a:lnTo>
                  <a:pt x="1237665" y="9131"/>
                </a:lnTo>
                <a:lnTo>
                  <a:pt x="1239189" y="6083"/>
                </a:lnTo>
                <a:lnTo>
                  <a:pt x="1239189" y="1511"/>
                </a:lnTo>
                <a:lnTo>
                  <a:pt x="1237665" y="0"/>
                </a:lnTo>
                <a:close/>
              </a:path>
              <a:path w="3060065" h="917575">
                <a:moveTo>
                  <a:pt x="1211783" y="0"/>
                </a:moveTo>
                <a:lnTo>
                  <a:pt x="1198079" y="0"/>
                </a:lnTo>
                <a:lnTo>
                  <a:pt x="1196555" y="1511"/>
                </a:lnTo>
                <a:lnTo>
                  <a:pt x="1196555" y="6083"/>
                </a:lnTo>
                <a:lnTo>
                  <a:pt x="1198079" y="9131"/>
                </a:lnTo>
                <a:lnTo>
                  <a:pt x="1211783" y="9131"/>
                </a:lnTo>
                <a:lnTo>
                  <a:pt x="1213307" y="6083"/>
                </a:lnTo>
                <a:lnTo>
                  <a:pt x="1213307" y="1511"/>
                </a:lnTo>
                <a:lnTo>
                  <a:pt x="1211783" y="0"/>
                </a:lnTo>
                <a:close/>
              </a:path>
              <a:path w="3060065" h="917575">
                <a:moveTo>
                  <a:pt x="1185900" y="0"/>
                </a:moveTo>
                <a:lnTo>
                  <a:pt x="1172197" y="0"/>
                </a:lnTo>
                <a:lnTo>
                  <a:pt x="1169162" y="1511"/>
                </a:lnTo>
                <a:lnTo>
                  <a:pt x="1169162" y="6083"/>
                </a:lnTo>
                <a:lnTo>
                  <a:pt x="1172197" y="9131"/>
                </a:lnTo>
                <a:lnTo>
                  <a:pt x="1185900" y="9131"/>
                </a:lnTo>
                <a:lnTo>
                  <a:pt x="1187424" y="6083"/>
                </a:lnTo>
                <a:lnTo>
                  <a:pt x="1187424" y="1511"/>
                </a:lnTo>
                <a:lnTo>
                  <a:pt x="1185900" y="0"/>
                </a:lnTo>
                <a:close/>
              </a:path>
              <a:path w="3060065" h="917575">
                <a:moveTo>
                  <a:pt x="1158494" y="0"/>
                </a:moveTo>
                <a:lnTo>
                  <a:pt x="1146327" y="0"/>
                </a:lnTo>
                <a:lnTo>
                  <a:pt x="1143279" y="1511"/>
                </a:lnTo>
                <a:lnTo>
                  <a:pt x="1143279" y="6083"/>
                </a:lnTo>
                <a:lnTo>
                  <a:pt x="1146327" y="9131"/>
                </a:lnTo>
                <a:lnTo>
                  <a:pt x="1158494" y="9131"/>
                </a:lnTo>
                <a:lnTo>
                  <a:pt x="1161542" y="6083"/>
                </a:lnTo>
                <a:lnTo>
                  <a:pt x="1161542" y="1511"/>
                </a:lnTo>
                <a:lnTo>
                  <a:pt x="1158494" y="0"/>
                </a:lnTo>
                <a:close/>
              </a:path>
              <a:path w="3060065" h="917575">
                <a:moveTo>
                  <a:pt x="1132624" y="0"/>
                </a:moveTo>
                <a:lnTo>
                  <a:pt x="1118920" y="0"/>
                </a:lnTo>
                <a:lnTo>
                  <a:pt x="1117396" y="1511"/>
                </a:lnTo>
                <a:lnTo>
                  <a:pt x="1117396" y="6083"/>
                </a:lnTo>
                <a:lnTo>
                  <a:pt x="1118920" y="9131"/>
                </a:lnTo>
                <a:lnTo>
                  <a:pt x="1132624" y="9131"/>
                </a:lnTo>
                <a:lnTo>
                  <a:pt x="1135659" y="6083"/>
                </a:lnTo>
                <a:lnTo>
                  <a:pt x="1135659" y="1511"/>
                </a:lnTo>
                <a:lnTo>
                  <a:pt x="1132624" y="0"/>
                </a:lnTo>
                <a:close/>
              </a:path>
              <a:path w="3060065" h="917575">
                <a:moveTo>
                  <a:pt x="1106741" y="0"/>
                </a:moveTo>
                <a:lnTo>
                  <a:pt x="1093038" y="0"/>
                </a:lnTo>
                <a:lnTo>
                  <a:pt x="1091514" y="1511"/>
                </a:lnTo>
                <a:lnTo>
                  <a:pt x="1091514" y="6083"/>
                </a:lnTo>
                <a:lnTo>
                  <a:pt x="1093038" y="9131"/>
                </a:lnTo>
                <a:lnTo>
                  <a:pt x="1106741" y="9131"/>
                </a:lnTo>
                <a:lnTo>
                  <a:pt x="1108265" y="6083"/>
                </a:lnTo>
                <a:lnTo>
                  <a:pt x="1108265" y="1511"/>
                </a:lnTo>
                <a:lnTo>
                  <a:pt x="1106741" y="0"/>
                </a:lnTo>
                <a:close/>
              </a:path>
              <a:path w="3060065" h="917575">
                <a:moveTo>
                  <a:pt x="1080858" y="0"/>
                </a:moveTo>
                <a:lnTo>
                  <a:pt x="1067155" y="0"/>
                </a:lnTo>
                <a:lnTo>
                  <a:pt x="1065631" y="1511"/>
                </a:lnTo>
                <a:lnTo>
                  <a:pt x="1065631" y="6083"/>
                </a:lnTo>
                <a:lnTo>
                  <a:pt x="1067155" y="9131"/>
                </a:lnTo>
                <a:lnTo>
                  <a:pt x="1080858" y="9131"/>
                </a:lnTo>
                <a:lnTo>
                  <a:pt x="1082382" y="6083"/>
                </a:lnTo>
                <a:lnTo>
                  <a:pt x="1082382" y="1511"/>
                </a:lnTo>
                <a:lnTo>
                  <a:pt x="1080858" y="0"/>
                </a:lnTo>
                <a:close/>
              </a:path>
              <a:path w="3060065" h="917575">
                <a:moveTo>
                  <a:pt x="1054976" y="0"/>
                </a:moveTo>
                <a:lnTo>
                  <a:pt x="1041285" y="0"/>
                </a:lnTo>
                <a:lnTo>
                  <a:pt x="1038237" y="1511"/>
                </a:lnTo>
                <a:lnTo>
                  <a:pt x="1038237" y="6083"/>
                </a:lnTo>
                <a:lnTo>
                  <a:pt x="1041285" y="9131"/>
                </a:lnTo>
                <a:lnTo>
                  <a:pt x="1054976" y="9131"/>
                </a:lnTo>
                <a:lnTo>
                  <a:pt x="1056500" y="6083"/>
                </a:lnTo>
                <a:lnTo>
                  <a:pt x="1056500" y="1511"/>
                </a:lnTo>
                <a:lnTo>
                  <a:pt x="1054976" y="0"/>
                </a:lnTo>
                <a:close/>
              </a:path>
              <a:path w="3060065" h="917575">
                <a:moveTo>
                  <a:pt x="1027582" y="0"/>
                </a:moveTo>
                <a:lnTo>
                  <a:pt x="1015403" y="0"/>
                </a:lnTo>
                <a:lnTo>
                  <a:pt x="1012355" y="1511"/>
                </a:lnTo>
                <a:lnTo>
                  <a:pt x="1012355" y="6083"/>
                </a:lnTo>
                <a:lnTo>
                  <a:pt x="1015403" y="9131"/>
                </a:lnTo>
                <a:lnTo>
                  <a:pt x="1027582" y="9131"/>
                </a:lnTo>
                <a:lnTo>
                  <a:pt x="1030630" y="6083"/>
                </a:lnTo>
                <a:lnTo>
                  <a:pt x="1030630" y="1511"/>
                </a:lnTo>
                <a:lnTo>
                  <a:pt x="1027582" y="0"/>
                </a:lnTo>
                <a:close/>
              </a:path>
              <a:path w="3060065" h="917575">
                <a:moveTo>
                  <a:pt x="1001699" y="0"/>
                </a:moveTo>
                <a:lnTo>
                  <a:pt x="987996" y="0"/>
                </a:lnTo>
                <a:lnTo>
                  <a:pt x="986472" y="1511"/>
                </a:lnTo>
                <a:lnTo>
                  <a:pt x="986472" y="6083"/>
                </a:lnTo>
                <a:lnTo>
                  <a:pt x="987996" y="9131"/>
                </a:lnTo>
                <a:lnTo>
                  <a:pt x="1001699" y="9131"/>
                </a:lnTo>
                <a:lnTo>
                  <a:pt x="1004747" y="6083"/>
                </a:lnTo>
                <a:lnTo>
                  <a:pt x="1004747" y="1511"/>
                </a:lnTo>
                <a:lnTo>
                  <a:pt x="1001699" y="0"/>
                </a:lnTo>
                <a:close/>
              </a:path>
              <a:path w="3060065" h="917575">
                <a:moveTo>
                  <a:pt x="975817" y="0"/>
                </a:moveTo>
                <a:lnTo>
                  <a:pt x="962113" y="0"/>
                </a:lnTo>
                <a:lnTo>
                  <a:pt x="960602" y="1511"/>
                </a:lnTo>
                <a:lnTo>
                  <a:pt x="960602" y="6083"/>
                </a:lnTo>
                <a:lnTo>
                  <a:pt x="962113" y="9131"/>
                </a:lnTo>
                <a:lnTo>
                  <a:pt x="975817" y="9131"/>
                </a:lnTo>
                <a:lnTo>
                  <a:pt x="977341" y="6083"/>
                </a:lnTo>
                <a:lnTo>
                  <a:pt x="977341" y="1511"/>
                </a:lnTo>
                <a:lnTo>
                  <a:pt x="975817" y="0"/>
                </a:lnTo>
                <a:close/>
              </a:path>
              <a:path w="3060065" h="917575">
                <a:moveTo>
                  <a:pt x="949934" y="0"/>
                </a:moveTo>
                <a:lnTo>
                  <a:pt x="936244" y="0"/>
                </a:lnTo>
                <a:lnTo>
                  <a:pt x="934720" y="1511"/>
                </a:lnTo>
                <a:lnTo>
                  <a:pt x="934720" y="6083"/>
                </a:lnTo>
                <a:lnTo>
                  <a:pt x="936244" y="9131"/>
                </a:lnTo>
                <a:lnTo>
                  <a:pt x="949934" y="9131"/>
                </a:lnTo>
                <a:lnTo>
                  <a:pt x="951458" y="6083"/>
                </a:lnTo>
                <a:lnTo>
                  <a:pt x="951458" y="1511"/>
                </a:lnTo>
                <a:lnTo>
                  <a:pt x="949934" y="0"/>
                </a:lnTo>
                <a:close/>
              </a:path>
              <a:path w="3060065" h="917575">
                <a:moveTo>
                  <a:pt x="924064" y="0"/>
                </a:moveTo>
                <a:lnTo>
                  <a:pt x="910361" y="0"/>
                </a:lnTo>
                <a:lnTo>
                  <a:pt x="907313" y="1511"/>
                </a:lnTo>
                <a:lnTo>
                  <a:pt x="907313" y="6083"/>
                </a:lnTo>
                <a:lnTo>
                  <a:pt x="910361" y="9131"/>
                </a:lnTo>
                <a:lnTo>
                  <a:pt x="924064" y="9131"/>
                </a:lnTo>
                <a:lnTo>
                  <a:pt x="925588" y="6083"/>
                </a:lnTo>
                <a:lnTo>
                  <a:pt x="925588" y="1511"/>
                </a:lnTo>
                <a:lnTo>
                  <a:pt x="924064" y="0"/>
                </a:lnTo>
                <a:close/>
              </a:path>
              <a:path w="3060065" h="917575">
                <a:moveTo>
                  <a:pt x="896658" y="0"/>
                </a:moveTo>
                <a:lnTo>
                  <a:pt x="884478" y="0"/>
                </a:lnTo>
                <a:lnTo>
                  <a:pt x="881430" y="1511"/>
                </a:lnTo>
                <a:lnTo>
                  <a:pt x="881430" y="6083"/>
                </a:lnTo>
                <a:lnTo>
                  <a:pt x="884478" y="9131"/>
                </a:lnTo>
                <a:lnTo>
                  <a:pt x="896658" y="9131"/>
                </a:lnTo>
                <a:lnTo>
                  <a:pt x="899706" y="6083"/>
                </a:lnTo>
                <a:lnTo>
                  <a:pt x="899706" y="1511"/>
                </a:lnTo>
                <a:lnTo>
                  <a:pt x="896658" y="0"/>
                </a:lnTo>
                <a:close/>
              </a:path>
              <a:path w="3060065" h="917575">
                <a:moveTo>
                  <a:pt x="870775" y="0"/>
                </a:moveTo>
                <a:lnTo>
                  <a:pt x="857072" y="0"/>
                </a:lnTo>
                <a:lnTo>
                  <a:pt x="855560" y="1511"/>
                </a:lnTo>
                <a:lnTo>
                  <a:pt x="855560" y="6083"/>
                </a:lnTo>
                <a:lnTo>
                  <a:pt x="857072" y="9131"/>
                </a:lnTo>
                <a:lnTo>
                  <a:pt x="870775" y="9131"/>
                </a:lnTo>
                <a:lnTo>
                  <a:pt x="873823" y="6083"/>
                </a:lnTo>
                <a:lnTo>
                  <a:pt x="873823" y="1511"/>
                </a:lnTo>
                <a:lnTo>
                  <a:pt x="870775" y="0"/>
                </a:lnTo>
                <a:close/>
              </a:path>
              <a:path w="3060065" h="917575">
                <a:moveTo>
                  <a:pt x="844892" y="0"/>
                </a:moveTo>
                <a:lnTo>
                  <a:pt x="831202" y="0"/>
                </a:lnTo>
                <a:lnTo>
                  <a:pt x="829678" y="1511"/>
                </a:lnTo>
                <a:lnTo>
                  <a:pt x="829678" y="6083"/>
                </a:lnTo>
                <a:lnTo>
                  <a:pt x="831202" y="9131"/>
                </a:lnTo>
                <a:lnTo>
                  <a:pt x="844892" y="9131"/>
                </a:lnTo>
                <a:lnTo>
                  <a:pt x="846416" y="6083"/>
                </a:lnTo>
                <a:lnTo>
                  <a:pt x="846416" y="1511"/>
                </a:lnTo>
                <a:lnTo>
                  <a:pt x="844892" y="0"/>
                </a:lnTo>
                <a:close/>
              </a:path>
              <a:path w="3060065" h="917575">
                <a:moveTo>
                  <a:pt x="819023" y="0"/>
                </a:moveTo>
                <a:lnTo>
                  <a:pt x="805319" y="0"/>
                </a:lnTo>
                <a:lnTo>
                  <a:pt x="803795" y="1511"/>
                </a:lnTo>
                <a:lnTo>
                  <a:pt x="803795" y="6083"/>
                </a:lnTo>
                <a:lnTo>
                  <a:pt x="805319" y="9131"/>
                </a:lnTo>
                <a:lnTo>
                  <a:pt x="819023" y="9131"/>
                </a:lnTo>
                <a:lnTo>
                  <a:pt x="820547" y="6083"/>
                </a:lnTo>
                <a:lnTo>
                  <a:pt x="820547" y="1511"/>
                </a:lnTo>
                <a:lnTo>
                  <a:pt x="819023" y="0"/>
                </a:lnTo>
                <a:close/>
              </a:path>
              <a:path w="3060065" h="917575">
                <a:moveTo>
                  <a:pt x="793140" y="0"/>
                </a:moveTo>
                <a:lnTo>
                  <a:pt x="779437" y="0"/>
                </a:lnTo>
                <a:lnTo>
                  <a:pt x="776389" y="1511"/>
                </a:lnTo>
                <a:lnTo>
                  <a:pt x="776389" y="6083"/>
                </a:lnTo>
                <a:lnTo>
                  <a:pt x="779437" y="9131"/>
                </a:lnTo>
                <a:lnTo>
                  <a:pt x="793140" y="9131"/>
                </a:lnTo>
                <a:lnTo>
                  <a:pt x="794664" y="6083"/>
                </a:lnTo>
                <a:lnTo>
                  <a:pt x="794664" y="1511"/>
                </a:lnTo>
                <a:lnTo>
                  <a:pt x="793140" y="0"/>
                </a:lnTo>
                <a:close/>
              </a:path>
              <a:path w="3060065" h="917575">
                <a:moveTo>
                  <a:pt x="765733" y="0"/>
                </a:moveTo>
                <a:lnTo>
                  <a:pt x="753554" y="0"/>
                </a:lnTo>
                <a:lnTo>
                  <a:pt x="750519" y="1511"/>
                </a:lnTo>
                <a:lnTo>
                  <a:pt x="750519" y="6083"/>
                </a:lnTo>
                <a:lnTo>
                  <a:pt x="753554" y="9131"/>
                </a:lnTo>
                <a:lnTo>
                  <a:pt x="765733" y="9131"/>
                </a:lnTo>
                <a:lnTo>
                  <a:pt x="768781" y="6083"/>
                </a:lnTo>
                <a:lnTo>
                  <a:pt x="768781" y="1511"/>
                </a:lnTo>
                <a:lnTo>
                  <a:pt x="765733" y="0"/>
                </a:lnTo>
                <a:close/>
              </a:path>
              <a:path w="3060065" h="917575">
                <a:moveTo>
                  <a:pt x="739863" y="0"/>
                </a:moveTo>
                <a:lnTo>
                  <a:pt x="726160" y="0"/>
                </a:lnTo>
                <a:lnTo>
                  <a:pt x="724636" y="1511"/>
                </a:lnTo>
                <a:lnTo>
                  <a:pt x="724636" y="6083"/>
                </a:lnTo>
                <a:lnTo>
                  <a:pt x="726160" y="9131"/>
                </a:lnTo>
                <a:lnTo>
                  <a:pt x="739863" y="9131"/>
                </a:lnTo>
                <a:lnTo>
                  <a:pt x="742899" y="6083"/>
                </a:lnTo>
                <a:lnTo>
                  <a:pt x="742899" y="1511"/>
                </a:lnTo>
                <a:lnTo>
                  <a:pt x="739863" y="0"/>
                </a:lnTo>
                <a:close/>
              </a:path>
              <a:path w="3060065" h="917575">
                <a:moveTo>
                  <a:pt x="713981" y="0"/>
                </a:moveTo>
                <a:lnTo>
                  <a:pt x="700278" y="0"/>
                </a:lnTo>
                <a:lnTo>
                  <a:pt x="698754" y="1511"/>
                </a:lnTo>
                <a:lnTo>
                  <a:pt x="698754" y="6083"/>
                </a:lnTo>
                <a:lnTo>
                  <a:pt x="700278" y="9131"/>
                </a:lnTo>
                <a:lnTo>
                  <a:pt x="713981" y="9131"/>
                </a:lnTo>
                <a:lnTo>
                  <a:pt x="715505" y="6083"/>
                </a:lnTo>
                <a:lnTo>
                  <a:pt x="715505" y="1511"/>
                </a:lnTo>
                <a:lnTo>
                  <a:pt x="713981" y="0"/>
                </a:lnTo>
                <a:close/>
              </a:path>
              <a:path w="3060065" h="917575">
                <a:moveTo>
                  <a:pt x="688098" y="0"/>
                </a:moveTo>
                <a:lnTo>
                  <a:pt x="674395" y="0"/>
                </a:lnTo>
                <a:lnTo>
                  <a:pt x="672871" y="1511"/>
                </a:lnTo>
                <a:lnTo>
                  <a:pt x="672871" y="6083"/>
                </a:lnTo>
                <a:lnTo>
                  <a:pt x="674395" y="9131"/>
                </a:lnTo>
                <a:lnTo>
                  <a:pt x="688098" y="9131"/>
                </a:lnTo>
                <a:lnTo>
                  <a:pt x="689622" y="6083"/>
                </a:lnTo>
                <a:lnTo>
                  <a:pt x="689622" y="1511"/>
                </a:lnTo>
                <a:lnTo>
                  <a:pt x="688098" y="0"/>
                </a:lnTo>
                <a:close/>
              </a:path>
              <a:path w="3060065" h="917575">
                <a:moveTo>
                  <a:pt x="662216" y="0"/>
                </a:moveTo>
                <a:lnTo>
                  <a:pt x="648512" y="0"/>
                </a:lnTo>
                <a:lnTo>
                  <a:pt x="645477" y="1511"/>
                </a:lnTo>
                <a:lnTo>
                  <a:pt x="645477" y="6083"/>
                </a:lnTo>
                <a:lnTo>
                  <a:pt x="648512" y="9131"/>
                </a:lnTo>
                <a:lnTo>
                  <a:pt x="662216" y="9131"/>
                </a:lnTo>
                <a:lnTo>
                  <a:pt x="663740" y="6083"/>
                </a:lnTo>
                <a:lnTo>
                  <a:pt x="663740" y="1511"/>
                </a:lnTo>
                <a:lnTo>
                  <a:pt x="662216" y="0"/>
                </a:lnTo>
                <a:close/>
              </a:path>
              <a:path w="3060065" h="917575">
                <a:moveTo>
                  <a:pt x="634822" y="0"/>
                </a:moveTo>
                <a:lnTo>
                  <a:pt x="622642" y="0"/>
                </a:lnTo>
                <a:lnTo>
                  <a:pt x="619594" y="1511"/>
                </a:lnTo>
                <a:lnTo>
                  <a:pt x="619594" y="6083"/>
                </a:lnTo>
                <a:lnTo>
                  <a:pt x="622642" y="9131"/>
                </a:lnTo>
                <a:lnTo>
                  <a:pt x="634822" y="9131"/>
                </a:lnTo>
                <a:lnTo>
                  <a:pt x="637857" y="6083"/>
                </a:lnTo>
                <a:lnTo>
                  <a:pt x="637857" y="1511"/>
                </a:lnTo>
                <a:lnTo>
                  <a:pt x="634822" y="0"/>
                </a:lnTo>
                <a:close/>
              </a:path>
              <a:path w="3060065" h="917575">
                <a:moveTo>
                  <a:pt x="608939" y="0"/>
                </a:moveTo>
                <a:lnTo>
                  <a:pt x="595236" y="0"/>
                </a:lnTo>
                <a:lnTo>
                  <a:pt x="593712" y="1511"/>
                </a:lnTo>
                <a:lnTo>
                  <a:pt x="593712" y="6083"/>
                </a:lnTo>
                <a:lnTo>
                  <a:pt x="595236" y="9131"/>
                </a:lnTo>
                <a:lnTo>
                  <a:pt x="608939" y="9131"/>
                </a:lnTo>
                <a:lnTo>
                  <a:pt x="611987" y="6083"/>
                </a:lnTo>
                <a:lnTo>
                  <a:pt x="611987" y="1511"/>
                </a:lnTo>
                <a:lnTo>
                  <a:pt x="608939" y="0"/>
                </a:lnTo>
                <a:close/>
              </a:path>
              <a:path w="3060065" h="917575">
                <a:moveTo>
                  <a:pt x="583057" y="0"/>
                </a:moveTo>
                <a:lnTo>
                  <a:pt x="569353" y="0"/>
                </a:lnTo>
                <a:lnTo>
                  <a:pt x="567829" y="1511"/>
                </a:lnTo>
                <a:lnTo>
                  <a:pt x="567829" y="6083"/>
                </a:lnTo>
                <a:lnTo>
                  <a:pt x="569353" y="9131"/>
                </a:lnTo>
                <a:lnTo>
                  <a:pt x="583057" y="9131"/>
                </a:lnTo>
                <a:lnTo>
                  <a:pt x="584581" y="6083"/>
                </a:lnTo>
                <a:lnTo>
                  <a:pt x="584581" y="1511"/>
                </a:lnTo>
                <a:lnTo>
                  <a:pt x="583057" y="0"/>
                </a:lnTo>
                <a:close/>
              </a:path>
              <a:path w="3060065" h="917575">
                <a:moveTo>
                  <a:pt x="557174" y="0"/>
                </a:moveTo>
                <a:lnTo>
                  <a:pt x="543471" y="0"/>
                </a:lnTo>
                <a:lnTo>
                  <a:pt x="541959" y="1511"/>
                </a:lnTo>
                <a:lnTo>
                  <a:pt x="541959" y="6083"/>
                </a:lnTo>
                <a:lnTo>
                  <a:pt x="543471" y="9131"/>
                </a:lnTo>
                <a:lnTo>
                  <a:pt x="557174" y="9131"/>
                </a:lnTo>
                <a:lnTo>
                  <a:pt x="558698" y="6083"/>
                </a:lnTo>
                <a:lnTo>
                  <a:pt x="558698" y="1511"/>
                </a:lnTo>
                <a:lnTo>
                  <a:pt x="557174" y="0"/>
                </a:lnTo>
                <a:close/>
              </a:path>
              <a:path w="3060065" h="917575">
                <a:moveTo>
                  <a:pt x="531291" y="0"/>
                </a:moveTo>
                <a:lnTo>
                  <a:pt x="517601" y="0"/>
                </a:lnTo>
                <a:lnTo>
                  <a:pt x="514553" y="1511"/>
                </a:lnTo>
                <a:lnTo>
                  <a:pt x="514553" y="6083"/>
                </a:lnTo>
                <a:lnTo>
                  <a:pt x="517601" y="9131"/>
                </a:lnTo>
                <a:lnTo>
                  <a:pt x="531291" y="9131"/>
                </a:lnTo>
                <a:lnTo>
                  <a:pt x="532815" y="6083"/>
                </a:lnTo>
                <a:lnTo>
                  <a:pt x="532815" y="1511"/>
                </a:lnTo>
                <a:lnTo>
                  <a:pt x="531291" y="0"/>
                </a:lnTo>
                <a:close/>
              </a:path>
              <a:path w="3060065" h="917575">
                <a:moveTo>
                  <a:pt x="503897" y="0"/>
                </a:moveTo>
                <a:lnTo>
                  <a:pt x="491718" y="0"/>
                </a:lnTo>
                <a:lnTo>
                  <a:pt x="488670" y="1511"/>
                </a:lnTo>
                <a:lnTo>
                  <a:pt x="488670" y="6083"/>
                </a:lnTo>
                <a:lnTo>
                  <a:pt x="491718" y="9131"/>
                </a:lnTo>
                <a:lnTo>
                  <a:pt x="503897" y="9131"/>
                </a:lnTo>
                <a:lnTo>
                  <a:pt x="506945" y="6083"/>
                </a:lnTo>
                <a:lnTo>
                  <a:pt x="506945" y="1511"/>
                </a:lnTo>
                <a:lnTo>
                  <a:pt x="503897" y="0"/>
                </a:lnTo>
                <a:close/>
              </a:path>
              <a:path w="3060065" h="917575">
                <a:moveTo>
                  <a:pt x="478015" y="0"/>
                </a:moveTo>
                <a:lnTo>
                  <a:pt x="464312" y="0"/>
                </a:lnTo>
                <a:lnTo>
                  <a:pt x="462788" y="1511"/>
                </a:lnTo>
                <a:lnTo>
                  <a:pt x="462788" y="6083"/>
                </a:lnTo>
                <a:lnTo>
                  <a:pt x="464312" y="9131"/>
                </a:lnTo>
                <a:lnTo>
                  <a:pt x="478015" y="9131"/>
                </a:lnTo>
                <a:lnTo>
                  <a:pt x="481063" y="6083"/>
                </a:lnTo>
                <a:lnTo>
                  <a:pt x="481063" y="1511"/>
                </a:lnTo>
                <a:lnTo>
                  <a:pt x="478015" y="0"/>
                </a:lnTo>
                <a:close/>
              </a:path>
              <a:path w="3060065" h="917575">
                <a:moveTo>
                  <a:pt x="452132" y="0"/>
                </a:moveTo>
                <a:lnTo>
                  <a:pt x="438442" y="0"/>
                </a:lnTo>
                <a:lnTo>
                  <a:pt x="436918" y="1511"/>
                </a:lnTo>
                <a:lnTo>
                  <a:pt x="436918" y="6083"/>
                </a:lnTo>
                <a:lnTo>
                  <a:pt x="438442" y="9131"/>
                </a:lnTo>
                <a:lnTo>
                  <a:pt x="452132" y="9131"/>
                </a:lnTo>
                <a:lnTo>
                  <a:pt x="453656" y="6083"/>
                </a:lnTo>
                <a:lnTo>
                  <a:pt x="453656" y="1511"/>
                </a:lnTo>
                <a:lnTo>
                  <a:pt x="452132" y="0"/>
                </a:lnTo>
                <a:close/>
              </a:path>
              <a:path w="3060065" h="917575">
                <a:moveTo>
                  <a:pt x="426262" y="0"/>
                </a:moveTo>
                <a:lnTo>
                  <a:pt x="412559" y="0"/>
                </a:lnTo>
                <a:lnTo>
                  <a:pt x="411035" y="1511"/>
                </a:lnTo>
                <a:lnTo>
                  <a:pt x="411035" y="6083"/>
                </a:lnTo>
                <a:lnTo>
                  <a:pt x="412559" y="9131"/>
                </a:lnTo>
                <a:lnTo>
                  <a:pt x="426262" y="9131"/>
                </a:lnTo>
                <a:lnTo>
                  <a:pt x="427774" y="6083"/>
                </a:lnTo>
                <a:lnTo>
                  <a:pt x="427774" y="1511"/>
                </a:lnTo>
                <a:lnTo>
                  <a:pt x="426262" y="0"/>
                </a:lnTo>
                <a:close/>
              </a:path>
              <a:path w="3060065" h="917575">
                <a:moveTo>
                  <a:pt x="400380" y="0"/>
                </a:moveTo>
                <a:lnTo>
                  <a:pt x="386676" y="0"/>
                </a:lnTo>
                <a:lnTo>
                  <a:pt x="383628" y="1511"/>
                </a:lnTo>
                <a:lnTo>
                  <a:pt x="383628" y="6083"/>
                </a:lnTo>
                <a:lnTo>
                  <a:pt x="386676" y="9131"/>
                </a:lnTo>
                <a:lnTo>
                  <a:pt x="400380" y="9131"/>
                </a:lnTo>
                <a:lnTo>
                  <a:pt x="401904" y="6083"/>
                </a:lnTo>
                <a:lnTo>
                  <a:pt x="401904" y="1511"/>
                </a:lnTo>
                <a:lnTo>
                  <a:pt x="400380" y="0"/>
                </a:lnTo>
                <a:close/>
              </a:path>
              <a:path w="3060065" h="917575">
                <a:moveTo>
                  <a:pt x="372973" y="0"/>
                </a:moveTo>
                <a:lnTo>
                  <a:pt x="360794" y="0"/>
                </a:lnTo>
                <a:lnTo>
                  <a:pt x="357746" y="1511"/>
                </a:lnTo>
                <a:lnTo>
                  <a:pt x="357746" y="6083"/>
                </a:lnTo>
                <a:lnTo>
                  <a:pt x="360794" y="9131"/>
                </a:lnTo>
                <a:lnTo>
                  <a:pt x="372973" y="9131"/>
                </a:lnTo>
                <a:lnTo>
                  <a:pt x="376021" y="6083"/>
                </a:lnTo>
                <a:lnTo>
                  <a:pt x="376021" y="1511"/>
                </a:lnTo>
                <a:lnTo>
                  <a:pt x="372973" y="0"/>
                </a:lnTo>
                <a:close/>
              </a:path>
              <a:path w="3060065" h="917575">
                <a:moveTo>
                  <a:pt x="347091" y="0"/>
                </a:moveTo>
                <a:lnTo>
                  <a:pt x="333400" y="0"/>
                </a:lnTo>
                <a:lnTo>
                  <a:pt x="331876" y="1511"/>
                </a:lnTo>
                <a:lnTo>
                  <a:pt x="331876" y="6083"/>
                </a:lnTo>
                <a:lnTo>
                  <a:pt x="333400" y="9131"/>
                </a:lnTo>
                <a:lnTo>
                  <a:pt x="347091" y="9131"/>
                </a:lnTo>
                <a:lnTo>
                  <a:pt x="350139" y="6083"/>
                </a:lnTo>
                <a:lnTo>
                  <a:pt x="350139" y="1511"/>
                </a:lnTo>
                <a:lnTo>
                  <a:pt x="347091" y="0"/>
                </a:lnTo>
                <a:close/>
              </a:path>
              <a:path w="3060065" h="917575">
                <a:moveTo>
                  <a:pt x="321221" y="0"/>
                </a:moveTo>
                <a:lnTo>
                  <a:pt x="307517" y="0"/>
                </a:lnTo>
                <a:lnTo>
                  <a:pt x="305993" y="1511"/>
                </a:lnTo>
                <a:lnTo>
                  <a:pt x="305993" y="6083"/>
                </a:lnTo>
                <a:lnTo>
                  <a:pt x="307517" y="9131"/>
                </a:lnTo>
                <a:lnTo>
                  <a:pt x="321221" y="9131"/>
                </a:lnTo>
                <a:lnTo>
                  <a:pt x="322732" y="6083"/>
                </a:lnTo>
                <a:lnTo>
                  <a:pt x="322732" y="1511"/>
                </a:lnTo>
                <a:lnTo>
                  <a:pt x="321221" y="0"/>
                </a:lnTo>
                <a:close/>
              </a:path>
              <a:path w="3060065" h="917575">
                <a:moveTo>
                  <a:pt x="295338" y="0"/>
                </a:moveTo>
                <a:lnTo>
                  <a:pt x="281635" y="0"/>
                </a:lnTo>
                <a:lnTo>
                  <a:pt x="280111" y="1511"/>
                </a:lnTo>
                <a:lnTo>
                  <a:pt x="280111" y="6083"/>
                </a:lnTo>
                <a:lnTo>
                  <a:pt x="281635" y="9131"/>
                </a:lnTo>
                <a:lnTo>
                  <a:pt x="295338" y="9131"/>
                </a:lnTo>
                <a:lnTo>
                  <a:pt x="296862" y="6083"/>
                </a:lnTo>
                <a:lnTo>
                  <a:pt x="296862" y="1511"/>
                </a:lnTo>
                <a:lnTo>
                  <a:pt x="295338" y="0"/>
                </a:lnTo>
                <a:close/>
              </a:path>
              <a:path w="3060065" h="917575">
                <a:moveTo>
                  <a:pt x="269455" y="0"/>
                </a:moveTo>
                <a:lnTo>
                  <a:pt x="255752" y="0"/>
                </a:lnTo>
                <a:lnTo>
                  <a:pt x="252717" y="1511"/>
                </a:lnTo>
                <a:lnTo>
                  <a:pt x="252717" y="6083"/>
                </a:lnTo>
                <a:lnTo>
                  <a:pt x="255752" y="9131"/>
                </a:lnTo>
                <a:lnTo>
                  <a:pt x="269455" y="9131"/>
                </a:lnTo>
                <a:lnTo>
                  <a:pt x="270979" y="6083"/>
                </a:lnTo>
                <a:lnTo>
                  <a:pt x="270979" y="1511"/>
                </a:lnTo>
                <a:lnTo>
                  <a:pt x="269455" y="0"/>
                </a:lnTo>
                <a:close/>
              </a:path>
              <a:path w="3060065" h="917575">
                <a:moveTo>
                  <a:pt x="242049" y="0"/>
                </a:moveTo>
                <a:lnTo>
                  <a:pt x="229870" y="0"/>
                </a:lnTo>
                <a:lnTo>
                  <a:pt x="226834" y="1511"/>
                </a:lnTo>
                <a:lnTo>
                  <a:pt x="226834" y="6083"/>
                </a:lnTo>
                <a:lnTo>
                  <a:pt x="229870" y="9131"/>
                </a:lnTo>
                <a:lnTo>
                  <a:pt x="242049" y="9131"/>
                </a:lnTo>
                <a:lnTo>
                  <a:pt x="245097" y="6083"/>
                </a:lnTo>
                <a:lnTo>
                  <a:pt x="245097" y="1511"/>
                </a:lnTo>
                <a:lnTo>
                  <a:pt x="242049" y="0"/>
                </a:lnTo>
                <a:close/>
              </a:path>
              <a:path w="3060065" h="917575">
                <a:moveTo>
                  <a:pt x="216179" y="0"/>
                </a:moveTo>
                <a:lnTo>
                  <a:pt x="202476" y="0"/>
                </a:lnTo>
                <a:lnTo>
                  <a:pt x="200952" y="1511"/>
                </a:lnTo>
                <a:lnTo>
                  <a:pt x="200952" y="6083"/>
                </a:lnTo>
                <a:lnTo>
                  <a:pt x="202476" y="9131"/>
                </a:lnTo>
                <a:lnTo>
                  <a:pt x="216179" y="9131"/>
                </a:lnTo>
                <a:lnTo>
                  <a:pt x="219214" y="6083"/>
                </a:lnTo>
                <a:lnTo>
                  <a:pt x="219214" y="1511"/>
                </a:lnTo>
                <a:lnTo>
                  <a:pt x="216179" y="0"/>
                </a:lnTo>
                <a:close/>
              </a:path>
              <a:path w="3060065" h="917575">
                <a:moveTo>
                  <a:pt x="190296" y="0"/>
                </a:moveTo>
                <a:lnTo>
                  <a:pt x="176593" y="0"/>
                </a:lnTo>
                <a:lnTo>
                  <a:pt x="175069" y="1511"/>
                </a:lnTo>
                <a:lnTo>
                  <a:pt x="175069" y="6083"/>
                </a:lnTo>
                <a:lnTo>
                  <a:pt x="176593" y="9131"/>
                </a:lnTo>
                <a:lnTo>
                  <a:pt x="190296" y="9131"/>
                </a:lnTo>
                <a:lnTo>
                  <a:pt x="191820" y="6083"/>
                </a:lnTo>
                <a:lnTo>
                  <a:pt x="191820" y="1511"/>
                </a:lnTo>
                <a:lnTo>
                  <a:pt x="190296" y="0"/>
                </a:lnTo>
                <a:close/>
              </a:path>
              <a:path w="3060065" h="917575">
                <a:moveTo>
                  <a:pt x="164414" y="0"/>
                </a:moveTo>
                <a:lnTo>
                  <a:pt x="150710" y="0"/>
                </a:lnTo>
                <a:lnTo>
                  <a:pt x="149186" y="1511"/>
                </a:lnTo>
                <a:lnTo>
                  <a:pt x="149186" y="6083"/>
                </a:lnTo>
                <a:lnTo>
                  <a:pt x="150710" y="9131"/>
                </a:lnTo>
                <a:lnTo>
                  <a:pt x="164414" y="9131"/>
                </a:lnTo>
                <a:lnTo>
                  <a:pt x="165938" y="6083"/>
                </a:lnTo>
                <a:lnTo>
                  <a:pt x="165938" y="1511"/>
                </a:lnTo>
                <a:lnTo>
                  <a:pt x="164414" y="0"/>
                </a:lnTo>
                <a:close/>
              </a:path>
              <a:path w="3060065" h="917575">
                <a:moveTo>
                  <a:pt x="138531" y="0"/>
                </a:moveTo>
                <a:lnTo>
                  <a:pt x="124841" y="0"/>
                </a:lnTo>
                <a:lnTo>
                  <a:pt x="121793" y="1511"/>
                </a:lnTo>
                <a:lnTo>
                  <a:pt x="121793" y="6083"/>
                </a:lnTo>
                <a:lnTo>
                  <a:pt x="124841" y="9131"/>
                </a:lnTo>
                <a:lnTo>
                  <a:pt x="138531" y="9131"/>
                </a:lnTo>
                <a:lnTo>
                  <a:pt x="140055" y="6083"/>
                </a:lnTo>
                <a:lnTo>
                  <a:pt x="140055" y="1511"/>
                </a:lnTo>
                <a:lnTo>
                  <a:pt x="138531" y="0"/>
                </a:lnTo>
                <a:close/>
              </a:path>
              <a:path w="3060065" h="917575">
                <a:moveTo>
                  <a:pt x="111137" y="0"/>
                </a:moveTo>
                <a:lnTo>
                  <a:pt x="98958" y="0"/>
                </a:lnTo>
                <a:lnTo>
                  <a:pt x="95910" y="1511"/>
                </a:lnTo>
                <a:lnTo>
                  <a:pt x="95910" y="6083"/>
                </a:lnTo>
                <a:lnTo>
                  <a:pt x="98958" y="9131"/>
                </a:lnTo>
                <a:lnTo>
                  <a:pt x="111137" y="9131"/>
                </a:lnTo>
                <a:lnTo>
                  <a:pt x="114173" y="6083"/>
                </a:lnTo>
                <a:lnTo>
                  <a:pt x="114173" y="1511"/>
                </a:lnTo>
                <a:lnTo>
                  <a:pt x="111137" y="0"/>
                </a:lnTo>
                <a:close/>
              </a:path>
              <a:path w="3060065" h="917575">
                <a:moveTo>
                  <a:pt x="85255" y="0"/>
                </a:moveTo>
                <a:lnTo>
                  <a:pt x="71551" y="0"/>
                </a:lnTo>
                <a:lnTo>
                  <a:pt x="70027" y="1511"/>
                </a:lnTo>
                <a:lnTo>
                  <a:pt x="70027" y="6083"/>
                </a:lnTo>
                <a:lnTo>
                  <a:pt x="71551" y="9131"/>
                </a:lnTo>
                <a:lnTo>
                  <a:pt x="85255" y="9131"/>
                </a:lnTo>
                <a:lnTo>
                  <a:pt x="88303" y="6083"/>
                </a:lnTo>
                <a:lnTo>
                  <a:pt x="88303" y="1511"/>
                </a:lnTo>
                <a:lnTo>
                  <a:pt x="85255" y="0"/>
                </a:lnTo>
                <a:close/>
              </a:path>
              <a:path w="3060065" h="917575">
                <a:moveTo>
                  <a:pt x="59372" y="0"/>
                </a:moveTo>
                <a:lnTo>
                  <a:pt x="45669" y="0"/>
                </a:lnTo>
                <a:lnTo>
                  <a:pt x="44145" y="1511"/>
                </a:lnTo>
                <a:lnTo>
                  <a:pt x="44145" y="6083"/>
                </a:lnTo>
                <a:lnTo>
                  <a:pt x="45669" y="9131"/>
                </a:lnTo>
                <a:lnTo>
                  <a:pt x="59372" y="9131"/>
                </a:lnTo>
                <a:lnTo>
                  <a:pt x="60896" y="6083"/>
                </a:lnTo>
                <a:lnTo>
                  <a:pt x="60896" y="1511"/>
                </a:lnTo>
                <a:lnTo>
                  <a:pt x="59372" y="0"/>
                </a:lnTo>
                <a:close/>
              </a:path>
              <a:path w="3060065" h="917575">
                <a:moveTo>
                  <a:pt x="33489" y="0"/>
                </a:moveTo>
                <a:lnTo>
                  <a:pt x="19799" y="0"/>
                </a:lnTo>
                <a:lnTo>
                  <a:pt x="18275" y="1511"/>
                </a:lnTo>
                <a:lnTo>
                  <a:pt x="18275" y="6083"/>
                </a:lnTo>
                <a:lnTo>
                  <a:pt x="19799" y="9131"/>
                </a:lnTo>
                <a:lnTo>
                  <a:pt x="33489" y="9131"/>
                </a:lnTo>
                <a:lnTo>
                  <a:pt x="35013" y="6083"/>
                </a:lnTo>
                <a:lnTo>
                  <a:pt x="35013" y="1511"/>
                </a:lnTo>
                <a:lnTo>
                  <a:pt x="3348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6338212" y="3833345"/>
            <a:ext cx="17692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856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6494334" y="3799207"/>
            <a:ext cx="84716" cy="77225"/>
          </a:xfrm>
          <a:custGeom>
            <a:avLst/>
            <a:gdLst/>
            <a:ahLst/>
            <a:cxnLst/>
            <a:rect l="l" t="t" r="r" b="b"/>
            <a:pathLst>
              <a:path w="93345" h="85089">
                <a:moveTo>
                  <a:pt x="4259" y="0"/>
                </a:moveTo>
                <a:lnTo>
                  <a:pt x="8140" y="12021"/>
                </a:lnTo>
                <a:lnTo>
                  <a:pt x="10525" y="24202"/>
                </a:lnTo>
                <a:lnTo>
                  <a:pt x="11413" y="36467"/>
                </a:lnTo>
                <a:lnTo>
                  <a:pt x="10805" y="48738"/>
                </a:lnTo>
                <a:lnTo>
                  <a:pt x="8700" y="60941"/>
                </a:lnTo>
                <a:lnTo>
                  <a:pt x="5098" y="72998"/>
                </a:lnTo>
                <a:lnTo>
                  <a:pt x="0" y="84833"/>
                </a:lnTo>
                <a:lnTo>
                  <a:pt x="92862" y="37614"/>
                </a:lnTo>
                <a:lnTo>
                  <a:pt x="4259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5679188" y="3713082"/>
            <a:ext cx="659024" cy="24053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5675039" y="3708932"/>
            <a:ext cx="667358" cy="248963"/>
          </a:xfrm>
          <a:custGeom>
            <a:avLst/>
            <a:gdLst/>
            <a:ahLst/>
            <a:cxnLst/>
            <a:rect l="l" t="t" r="r" b="b"/>
            <a:pathLst>
              <a:path w="735329" h="274320">
                <a:moveTo>
                  <a:pt x="7607" y="9144"/>
                </a:moveTo>
                <a:lnTo>
                  <a:pt x="1523" y="9144"/>
                </a:lnTo>
                <a:lnTo>
                  <a:pt x="0" y="10655"/>
                </a:lnTo>
                <a:lnTo>
                  <a:pt x="0" y="77685"/>
                </a:lnTo>
                <a:lnTo>
                  <a:pt x="1523" y="79209"/>
                </a:lnTo>
                <a:lnTo>
                  <a:pt x="7607" y="79209"/>
                </a:lnTo>
                <a:lnTo>
                  <a:pt x="9131" y="77685"/>
                </a:lnTo>
                <a:lnTo>
                  <a:pt x="9131" y="10655"/>
                </a:lnTo>
                <a:lnTo>
                  <a:pt x="7607" y="9144"/>
                </a:lnTo>
                <a:close/>
              </a:path>
              <a:path w="735329" h="274320">
                <a:moveTo>
                  <a:pt x="7607" y="114236"/>
                </a:moveTo>
                <a:lnTo>
                  <a:pt x="1523" y="114236"/>
                </a:lnTo>
                <a:lnTo>
                  <a:pt x="0" y="115760"/>
                </a:lnTo>
                <a:lnTo>
                  <a:pt x="0" y="182778"/>
                </a:lnTo>
                <a:lnTo>
                  <a:pt x="1523" y="184302"/>
                </a:lnTo>
                <a:lnTo>
                  <a:pt x="7607" y="184302"/>
                </a:lnTo>
                <a:lnTo>
                  <a:pt x="9131" y="182778"/>
                </a:lnTo>
                <a:lnTo>
                  <a:pt x="9131" y="115760"/>
                </a:lnTo>
                <a:lnTo>
                  <a:pt x="7607" y="114236"/>
                </a:lnTo>
                <a:close/>
              </a:path>
              <a:path w="735329" h="274320">
                <a:moveTo>
                  <a:pt x="7607" y="219341"/>
                </a:moveTo>
                <a:lnTo>
                  <a:pt x="1523" y="219341"/>
                </a:lnTo>
                <a:lnTo>
                  <a:pt x="0" y="220865"/>
                </a:lnTo>
                <a:lnTo>
                  <a:pt x="0" y="271119"/>
                </a:lnTo>
                <a:lnTo>
                  <a:pt x="1523" y="274167"/>
                </a:lnTo>
                <a:lnTo>
                  <a:pt x="22834" y="274167"/>
                </a:lnTo>
                <a:lnTo>
                  <a:pt x="24358" y="271119"/>
                </a:lnTo>
                <a:lnTo>
                  <a:pt x="24358" y="269608"/>
                </a:lnTo>
                <a:lnTo>
                  <a:pt x="9131" y="269608"/>
                </a:lnTo>
                <a:lnTo>
                  <a:pt x="4571" y="265036"/>
                </a:lnTo>
                <a:lnTo>
                  <a:pt x="9131" y="265036"/>
                </a:lnTo>
                <a:lnTo>
                  <a:pt x="9131" y="220865"/>
                </a:lnTo>
                <a:lnTo>
                  <a:pt x="7607" y="219341"/>
                </a:lnTo>
                <a:close/>
              </a:path>
              <a:path w="735329" h="274320">
                <a:moveTo>
                  <a:pt x="9131" y="265036"/>
                </a:moveTo>
                <a:lnTo>
                  <a:pt x="4571" y="265036"/>
                </a:lnTo>
                <a:lnTo>
                  <a:pt x="9131" y="269608"/>
                </a:lnTo>
                <a:lnTo>
                  <a:pt x="9131" y="265036"/>
                </a:lnTo>
                <a:close/>
              </a:path>
              <a:path w="735329" h="274320">
                <a:moveTo>
                  <a:pt x="22834" y="265036"/>
                </a:moveTo>
                <a:lnTo>
                  <a:pt x="9131" y="265036"/>
                </a:lnTo>
                <a:lnTo>
                  <a:pt x="9131" y="269608"/>
                </a:lnTo>
                <a:lnTo>
                  <a:pt x="24358" y="269608"/>
                </a:lnTo>
                <a:lnTo>
                  <a:pt x="24358" y="266560"/>
                </a:lnTo>
                <a:lnTo>
                  <a:pt x="22834" y="265036"/>
                </a:lnTo>
                <a:close/>
              </a:path>
              <a:path w="735329" h="274320">
                <a:moveTo>
                  <a:pt x="126352" y="265036"/>
                </a:moveTo>
                <a:lnTo>
                  <a:pt x="60896" y="265036"/>
                </a:lnTo>
                <a:lnTo>
                  <a:pt x="59372" y="266560"/>
                </a:lnTo>
                <a:lnTo>
                  <a:pt x="59372" y="271119"/>
                </a:lnTo>
                <a:lnTo>
                  <a:pt x="60896" y="274167"/>
                </a:lnTo>
                <a:lnTo>
                  <a:pt x="126352" y="274167"/>
                </a:lnTo>
                <a:lnTo>
                  <a:pt x="129400" y="271119"/>
                </a:lnTo>
                <a:lnTo>
                  <a:pt x="129400" y="266560"/>
                </a:lnTo>
                <a:lnTo>
                  <a:pt x="126352" y="265036"/>
                </a:lnTo>
                <a:close/>
              </a:path>
              <a:path w="735329" h="274320">
                <a:moveTo>
                  <a:pt x="231393" y="265036"/>
                </a:moveTo>
                <a:lnTo>
                  <a:pt x="165938" y="265036"/>
                </a:lnTo>
                <a:lnTo>
                  <a:pt x="164414" y="266560"/>
                </a:lnTo>
                <a:lnTo>
                  <a:pt x="164414" y="271119"/>
                </a:lnTo>
                <a:lnTo>
                  <a:pt x="165938" y="274167"/>
                </a:lnTo>
                <a:lnTo>
                  <a:pt x="231393" y="274167"/>
                </a:lnTo>
                <a:lnTo>
                  <a:pt x="234441" y="271119"/>
                </a:lnTo>
                <a:lnTo>
                  <a:pt x="234441" y="266560"/>
                </a:lnTo>
                <a:lnTo>
                  <a:pt x="231393" y="265036"/>
                </a:lnTo>
                <a:close/>
              </a:path>
              <a:path w="735329" h="274320">
                <a:moveTo>
                  <a:pt x="336435" y="265036"/>
                </a:moveTo>
                <a:lnTo>
                  <a:pt x="270979" y="265036"/>
                </a:lnTo>
                <a:lnTo>
                  <a:pt x="267931" y="266560"/>
                </a:lnTo>
                <a:lnTo>
                  <a:pt x="267931" y="271119"/>
                </a:lnTo>
                <a:lnTo>
                  <a:pt x="270979" y="274167"/>
                </a:lnTo>
                <a:lnTo>
                  <a:pt x="336435" y="274167"/>
                </a:lnTo>
                <a:lnTo>
                  <a:pt x="337959" y="271119"/>
                </a:lnTo>
                <a:lnTo>
                  <a:pt x="337959" y="266560"/>
                </a:lnTo>
                <a:lnTo>
                  <a:pt x="336435" y="265036"/>
                </a:lnTo>
                <a:close/>
              </a:path>
              <a:path w="735329" h="274320">
                <a:moveTo>
                  <a:pt x="441477" y="265036"/>
                </a:moveTo>
                <a:lnTo>
                  <a:pt x="376021" y="265036"/>
                </a:lnTo>
                <a:lnTo>
                  <a:pt x="372973" y="266560"/>
                </a:lnTo>
                <a:lnTo>
                  <a:pt x="372973" y="271119"/>
                </a:lnTo>
                <a:lnTo>
                  <a:pt x="376021" y="274167"/>
                </a:lnTo>
                <a:lnTo>
                  <a:pt x="441477" y="274167"/>
                </a:lnTo>
                <a:lnTo>
                  <a:pt x="443001" y="271119"/>
                </a:lnTo>
                <a:lnTo>
                  <a:pt x="443001" y="266560"/>
                </a:lnTo>
                <a:lnTo>
                  <a:pt x="441477" y="265036"/>
                </a:lnTo>
                <a:close/>
              </a:path>
              <a:path w="735329" h="274320">
                <a:moveTo>
                  <a:pt x="546519" y="265036"/>
                </a:moveTo>
                <a:lnTo>
                  <a:pt x="479539" y="265036"/>
                </a:lnTo>
                <a:lnTo>
                  <a:pt x="478015" y="266560"/>
                </a:lnTo>
                <a:lnTo>
                  <a:pt x="478015" y="271119"/>
                </a:lnTo>
                <a:lnTo>
                  <a:pt x="479539" y="274167"/>
                </a:lnTo>
                <a:lnTo>
                  <a:pt x="546519" y="274167"/>
                </a:lnTo>
                <a:lnTo>
                  <a:pt x="548043" y="271119"/>
                </a:lnTo>
                <a:lnTo>
                  <a:pt x="548043" y="266560"/>
                </a:lnTo>
                <a:lnTo>
                  <a:pt x="546519" y="265036"/>
                </a:lnTo>
                <a:close/>
              </a:path>
              <a:path w="735329" h="274320">
                <a:moveTo>
                  <a:pt x="650036" y="265036"/>
                </a:moveTo>
                <a:lnTo>
                  <a:pt x="584580" y="265036"/>
                </a:lnTo>
                <a:lnTo>
                  <a:pt x="583057" y="266560"/>
                </a:lnTo>
                <a:lnTo>
                  <a:pt x="583057" y="271119"/>
                </a:lnTo>
                <a:lnTo>
                  <a:pt x="584580" y="274167"/>
                </a:lnTo>
                <a:lnTo>
                  <a:pt x="650036" y="274167"/>
                </a:lnTo>
                <a:lnTo>
                  <a:pt x="653084" y="271119"/>
                </a:lnTo>
                <a:lnTo>
                  <a:pt x="653084" y="266560"/>
                </a:lnTo>
                <a:lnTo>
                  <a:pt x="650036" y="265036"/>
                </a:lnTo>
                <a:close/>
              </a:path>
              <a:path w="735329" h="274320">
                <a:moveTo>
                  <a:pt x="726160" y="265036"/>
                </a:moveTo>
                <a:lnTo>
                  <a:pt x="689622" y="265036"/>
                </a:lnTo>
                <a:lnTo>
                  <a:pt x="688098" y="266560"/>
                </a:lnTo>
                <a:lnTo>
                  <a:pt x="688098" y="271119"/>
                </a:lnTo>
                <a:lnTo>
                  <a:pt x="689622" y="274167"/>
                </a:lnTo>
                <a:lnTo>
                  <a:pt x="732243" y="274167"/>
                </a:lnTo>
                <a:lnTo>
                  <a:pt x="735291" y="271119"/>
                </a:lnTo>
                <a:lnTo>
                  <a:pt x="735291" y="269608"/>
                </a:lnTo>
                <a:lnTo>
                  <a:pt x="726160" y="269608"/>
                </a:lnTo>
                <a:lnTo>
                  <a:pt x="726160" y="265036"/>
                </a:lnTo>
                <a:close/>
              </a:path>
              <a:path w="735329" h="274320">
                <a:moveTo>
                  <a:pt x="732243" y="242189"/>
                </a:moveTo>
                <a:lnTo>
                  <a:pt x="727671" y="242189"/>
                </a:lnTo>
                <a:lnTo>
                  <a:pt x="726160" y="243713"/>
                </a:lnTo>
                <a:lnTo>
                  <a:pt x="726160" y="269608"/>
                </a:lnTo>
                <a:lnTo>
                  <a:pt x="730719" y="265036"/>
                </a:lnTo>
                <a:lnTo>
                  <a:pt x="735291" y="265036"/>
                </a:lnTo>
                <a:lnTo>
                  <a:pt x="735291" y="243713"/>
                </a:lnTo>
                <a:lnTo>
                  <a:pt x="732243" y="242189"/>
                </a:lnTo>
                <a:close/>
              </a:path>
              <a:path w="735329" h="274320">
                <a:moveTo>
                  <a:pt x="735291" y="265036"/>
                </a:moveTo>
                <a:lnTo>
                  <a:pt x="730719" y="265036"/>
                </a:lnTo>
                <a:lnTo>
                  <a:pt x="726160" y="269608"/>
                </a:lnTo>
                <a:lnTo>
                  <a:pt x="735291" y="269608"/>
                </a:lnTo>
                <a:lnTo>
                  <a:pt x="735291" y="265036"/>
                </a:lnTo>
                <a:close/>
              </a:path>
              <a:path w="735329" h="274320">
                <a:moveTo>
                  <a:pt x="732243" y="137083"/>
                </a:moveTo>
                <a:lnTo>
                  <a:pt x="727671" y="137083"/>
                </a:lnTo>
                <a:lnTo>
                  <a:pt x="726160" y="138607"/>
                </a:lnTo>
                <a:lnTo>
                  <a:pt x="726160" y="205625"/>
                </a:lnTo>
                <a:lnTo>
                  <a:pt x="727671" y="207149"/>
                </a:lnTo>
                <a:lnTo>
                  <a:pt x="732243" y="207149"/>
                </a:lnTo>
                <a:lnTo>
                  <a:pt x="735291" y="205625"/>
                </a:lnTo>
                <a:lnTo>
                  <a:pt x="735291" y="138607"/>
                </a:lnTo>
                <a:lnTo>
                  <a:pt x="732243" y="137083"/>
                </a:lnTo>
                <a:close/>
              </a:path>
              <a:path w="735329" h="274320">
                <a:moveTo>
                  <a:pt x="732243" y="31991"/>
                </a:moveTo>
                <a:lnTo>
                  <a:pt x="727671" y="31991"/>
                </a:lnTo>
                <a:lnTo>
                  <a:pt x="726160" y="35026"/>
                </a:lnTo>
                <a:lnTo>
                  <a:pt x="726160" y="100533"/>
                </a:lnTo>
                <a:lnTo>
                  <a:pt x="727671" y="102057"/>
                </a:lnTo>
                <a:lnTo>
                  <a:pt x="732243" y="102057"/>
                </a:lnTo>
                <a:lnTo>
                  <a:pt x="735291" y="100533"/>
                </a:lnTo>
                <a:lnTo>
                  <a:pt x="735291" y="35026"/>
                </a:lnTo>
                <a:lnTo>
                  <a:pt x="732243" y="31991"/>
                </a:lnTo>
                <a:close/>
              </a:path>
              <a:path w="735329" h="274320">
                <a:moveTo>
                  <a:pt x="720064" y="0"/>
                </a:moveTo>
                <a:lnTo>
                  <a:pt x="654608" y="0"/>
                </a:lnTo>
                <a:lnTo>
                  <a:pt x="653084" y="3048"/>
                </a:lnTo>
                <a:lnTo>
                  <a:pt x="653084" y="7620"/>
                </a:lnTo>
                <a:lnTo>
                  <a:pt x="654608" y="9144"/>
                </a:lnTo>
                <a:lnTo>
                  <a:pt x="720064" y="9144"/>
                </a:lnTo>
                <a:lnTo>
                  <a:pt x="723112" y="7620"/>
                </a:lnTo>
                <a:lnTo>
                  <a:pt x="723112" y="3048"/>
                </a:lnTo>
                <a:lnTo>
                  <a:pt x="720064" y="0"/>
                </a:lnTo>
                <a:close/>
              </a:path>
              <a:path w="735329" h="274320">
                <a:moveTo>
                  <a:pt x="616546" y="0"/>
                </a:moveTo>
                <a:lnTo>
                  <a:pt x="549567" y="0"/>
                </a:lnTo>
                <a:lnTo>
                  <a:pt x="548043" y="3048"/>
                </a:lnTo>
                <a:lnTo>
                  <a:pt x="548043" y="7620"/>
                </a:lnTo>
                <a:lnTo>
                  <a:pt x="549567" y="9144"/>
                </a:lnTo>
                <a:lnTo>
                  <a:pt x="616546" y="9144"/>
                </a:lnTo>
                <a:lnTo>
                  <a:pt x="618070" y="7620"/>
                </a:lnTo>
                <a:lnTo>
                  <a:pt x="618070" y="3048"/>
                </a:lnTo>
                <a:lnTo>
                  <a:pt x="616546" y="0"/>
                </a:lnTo>
                <a:close/>
              </a:path>
              <a:path w="735329" h="274320">
                <a:moveTo>
                  <a:pt x="511505" y="0"/>
                </a:moveTo>
                <a:lnTo>
                  <a:pt x="444525" y="0"/>
                </a:lnTo>
                <a:lnTo>
                  <a:pt x="443001" y="3048"/>
                </a:lnTo>
                <a:lnTo>
                  <a:pt x="443001" y="7620"/>
                </a:lnTo>
                <a:lnTo>
                  <a:pt x="444525" y="9144"/>
                </a:lnTo>
                <a:lnTo>
                  <a:pt x="511505" y="9144"/>
                </a:lnTo>
                <a:lnTo>
                  <a:pt x="513029" y="7620"/>
                </a:lnTo>
                <a:lnTo>
                  <a:pt x="513029" y="3048"/>
                </a:lnTo>
                <a:lnTo>
                  <a:pt x="511505" y="0"/>
                </a:lnTo>
                <a:close/>
              </a:path>
              <a:path w="735329" h="274320">
                <a:moveTo>
                  <a:pt x="406463" y="0"/>
                </a:moveTo>
                <a:lnTo>
                  <a:pt x="341007" y="0"/>
                </a:lnTo>
                <a:lnTo>
                  <a:pt x="337959" y="3048"/>
                </a:lnTo>
                <a:lnTo>
                  <a:pt x="337959" y="7620"/>
                </a:lnTo>
                <a:lnTo>
                  <a:pt x="341007" y="9144"/>
                </a:lnTo>
                <a:lnTo>
                  <a:pt x="406463" y="9144"/>
                </a:lnTo>
                <a:lnTo>
                  <a:pt x="407987" y="7620"/>
                </a:lnTo>
                <a:lnTo>
                  <a:pt x="407987" y="3048"/>
                </a:lnTo>
                <a:lnTo>
                  <a:pt x="406463" y="0"/>
                </a:lnTo>
                <a:close/>
              </a:path>
              <a:path w="735329" h="274320">
                <a:moveTo>
                  <a:pt x="301421" y="0"/>
                </a:moveTo>
                <a:lnTo>
                  <a:pt x="235965" y="0"/>
                </a:lnTo>
                <a:lnTo>
                  <a:pt x="234441" y="3048"/>
                </a:lnTo>
                <a:lnTo>
                  <a:pt x="234441" y="7620"/>
                </a:lnTo>
                <a:lnTo>
                  <a:pt x="235965" y="9144"/>
                </a:lnTo>
                <a:lnTo>
                  <a:pt x="301421" y="9144"/>
                </a:lnTo>
                <a:lnTo>
                  <a:pt x="302945" y="7620"/>
                </a:lnTo>
                <a:lnTo>
                  <a:pt x="302945" y="3048"/>
                </a:lnTo>
                <a:lnTo>
                  <a:pt x="301421" y="0"/>
                </a:lnTo>
                <a:close/>
              </a:path>
              <a:path w="735329" h="274320">
                <a:moveTo>
                  <a:pt x="196380" y="0"/>
                </a:moveTo>
                <a:lnTo>
                  <a:pt x="130924" y="0"/>
                </a:lnTo>
                <a:lnTo>
                  <a:pt x="129400" y="3048"/>
                </a:lnTo>
                <a:lnTo>
                  <a:pt x="129400" y="7620"/>
                </a:lnTo>
                <a:lnTo>
                  <a:pt x="130924" y="9144"/>
                </a:lnTo>
                <a:lnTo>
                  <a:pt x="196380" y="9144"/>
                </a:lnTo>
                <a:lnTo>
                  <a:pt x="199428" y="7620"/>
                </a:lnTo>
                <a:lnTo>
                  <a:pt x="199428" y="3048"/>
                </a:lnTo>
                <a:lnTo>
                  <a:pt x="196380" y="0"/>
                </a:lnTo>
                <a:close/>
              </a:path>
              <a:path w="735329" h="274320">
                <a:moveTo>
                  <a:pt x="92862" y="0"/>
                </a:moveTo>
                <a:lnTo>
                  <a:pt x="25882" y="0"/>
                </a:lnTo>
                <a:lnTo>
                  <a:pt x="24358" y="3048"/>
                </a:lnTo>
                <a:lnTo>
                  <a:pt x="24358" y="7620"/>
                </a:lnTo>
                <a:lnTo>
                  <a:pt x="25882" y="9144"/>
                </a:lnTo>
                <a:lnTo>
                  <a:pt x="92862" y="9144"/>
                </a:lnTo>
                <a:lnTo>
                  <a:pt x="94386" y="7620"/>
                </a:lnTo>
                <a:lnTo>
                  <a:pt x="94386" y="3048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5853266" y="3783576"/>
            <a:ext cx="219675" cy="1119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6114388" y="3789109"/>
            <a:ext cx="49734" cy="8294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7218307" y="3831962"/>
            <a:ext cx="193638" cy="1729"/>
          </a:xfrm>
          <a:custGeom>
            <a:avLst/>
            <a:gdLst/>
            <a:ahLst/>
            <a:cxnLst/>
            <a:rect l="l" t="t" r="r" b="b"/>
            <a:pathLst>
              <a:path w="213359" h="1904">
                <a:moveTo>
                  <a:pt x="0" y="1524"/>
                </a:moveTo>
                <a:lnTo>
                  <a:pt x="213118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7391003" y="3797421"/>
            <a:ext cx="84716" cy="77801"/>
          </a:xfrm>
          <a:custGeom>
            <a:avLst/>
            <a:gdLst/>
            <a:ahLst/>
            <a:cxnLst/>
            <a:rect l="l" t="t" r="r" b="b"/>
            <a:pathLst>
              <a:path w="93345" h="85725">
                <a:moveTo>
                  <a:pt x="2084" y="0"/>
                </a:moveTo>
                <a:lnTo>
                  <a:pt x="6252" y="11938"/>
                </a:lnTo>
                <a:lnTo>
                  <a:pt x="8897" y="24228"/>
                </a:lnTo>
                <a:lnTo>
                  <a:pt x="10040" y="36707"/>
                </a:lnTo>
                <a:lnTo>
                  <a:pt x="9702" y="49214"/>
                </a:lnTo>
                <a:lnTo>
                  <a:pt x="7902" y="61587"/>
                </a:lnTo>
                <a:lnTo>
                  <a:pt x="4661" y="73662"/>
                </a:lnTo>
                <a:lnTo>
                  <a:pt x="0" y="85277"/>
                </a:lnTo>
                <a:lnTo>
                  <a:pt x="92862" y="38059"/>
                </a:lnTo>
                <a:lnTo>
                  <a:pt x="2084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8137072" y="3830578"/>
            <a:ext cx="460466" cy="0"/>
          </a:xfrm>
          <a:custGeom>
            <a:avLst/>
            <a:gdLst/>
            <a:ahLst/>
            <a:cxnLst/>
            <a:rect l="l" t="t" r="r" b="b"/>
            <a:pathLst>
              <a:path w="507365">
                <a:moveTo>
                  <a:pt x="0" y="0"/>
                </a:moveTo>
                <a:lnTo>
                  <a:pt x="506945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8576434" y="3787725"/>
            <a:ext cx="84716" cy="85869"/>
          </a:xfrm>
          <a:custGeom>
            <a:avLst/>
            <a:gdLst/>
            <a:ahLst/>
            <a:cxnLst/>
            <a:rect l="l" t="t" r="r" b="b"/>
            <a:pathLst>
              <a:path w="93345" h="94614">
                <a:moveTo>
                  <a:pt x="0" y="0"/>
                </a:moveTo>
                <a:lnTo>
                  <a:pt x="3565" y="8847"/>
                </a:lnTo>
                <a:lnTo>
                  <a:pt x="7170" y="20967"/>
                </a:lnTo>
                <a:lnTo>
                  <a:pt x="9404" y="33254"/>
                </a:lnTo>
                <a:lnTo>
                  <a:pt x="10266" y="45629"/>
                </a:lnTo>
                <a:lnTo>
                  <a:pt x="9756" y="58014"/>
                </a:lnTo>
                <a:lnTo>
                  <a:pt x="7875" y="70330"/>
                </a:lnTo>
                <a:lnTo>
                  <a:pt x="4623" y="82497"/>
                </a:lnTo>
                <a:lnTo>
                  <a:pt x="0" y="94437"/>
                </a:lnTo>
                <a:lnTo>
                  <a:pt x="92862" y="47218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8866567" y="3690964"/>
            <a:ext cx="310858" cy="995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8684202" y="3863763"/>
            <a:ext cx="671461" cy="1285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7475281" y="3710316"/>
            <a:ext cx="659036" cy="24053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7471143" y="3706166"/>
            <a:ext cx="667358" cy="248963"/>
          </a:xfrm>
          <a:custGeom>
            <a:avLst/>
            <a:gdLst/>
            <a:ahLst/>
            <a:cxnLst/>
            <a:rect l="l" t="t" r="r" b="b"/>
            <a:pathLst>
              <a:path w="735329" h="274320">
                <a:moveTo>
                  <a:pt x="7607" y="9144"/>
                </a:moveTo>
                <a:lnTo>
                  <a:pt x="1524" y="9144"/>
                </a:lnTo>
                <a:lnTo>
                  <a:pt x="0" y="10668"/>
                </a:lnTo>
                <a:lnTo>
                  <a:pt x="0" y="77685"/>
                </a:lnTo>
                <a:lnTo>
                  <a:pt x="1524" y="79209"/>
                </a:lnTo>
                <a:lnTo>
                  <a:pt x="7607" y="79209"/>
                </a:lnTo>
                <a:lnTo>
                  <a:pt x="9131" y="77685"/>
                </a:lnTo>
                <a:lnTo>
                  <a:pt x="9131" y="10668"/>
                </a:lnTo>
                <a:lnTo>
                  <a:pt x="7607" y="9144"/>
                </a:lnTo>
                <a:close/>
              </a:path>
              <a:path w="735329" h="274320">
                <a:moveTo>
                  <a:pt x="7607" y="114236"/>
                </a:moveTo>
                <a:lnTo>
                  <a:pt x="1524" y="114236"/>
                </a:lnTo>
                <a:lnTo>
                  <a:pt x="0" y="115760"/>
                </a:lnTo>
                <a:lnTo>
                  <a:pt x="0" y="182778"/>
                </a:lnTo>
                <a:lnTo>
                  <a:pt x="1524" y="184302"/>
                </a:lnTo>
                <a:lnTo>
                  <a:pt x="7607" y="184302"/>
                </a:lnTo>
                <a:lnTo>
                  <a:pt x="9131" y="182778"/>
                </a:lnTo>
                <a:lnTo>
                  <a:pt x="9131" y="115760"/>
                </a:lnTo>
                <a:lnTo>
                  <a:pt x="7607" y="114236"/>
                </a:lnTo>
                <a:close/>
              </a:path>
              <a:path w="735329" h="274320">
                <a:moveTo>
                  <a:pt x="7607" y="219341"/>
                </a:moveTo>
                <a:lnTo>
                  <a:pt x="1524" y="219341"/>
                </a:lnTo>
                <a:lnTo>
                  <a:pt x="0" y="220865"/>
                </a:lnTo>
                <a:lnTo>
                  <a:pt x="0" y="271132"/>
                </a:lnTo>
                <a:lnTo>
                  <a:pt x="1524" y="274167"/>
                </a:lnTo>
                <a:lnTo>
                  <a:pt x="22834" y="274167"/>
                </a:lnTo>
                <a:lnTo>
                  <a:pt x="24358" y="271132"/>
                </a:lnTo>
                <a:lnTo>
                  <a:pt x="24358" y="269608"/>
                </a:lnTo>
                <a:lnTo>
                  <a:pt x="9131" y="269608"/>
                </a:lnTo>
                <a:lnTo>
                  <a:pt x="4559" y="265036"/>
                </a:lnTo>
                <a:lnTo>
                  <a:pt x="9131" y="265036"/>
                </a:lnTo>
                <a:lnTo>
                  <a:pt x="9131" y="220865"/>
                </a:lnTo>
                <a:lnTo>
                  <a:pt x="7607" y="219341"/>
                </a:lnTo>
                <a:close/>
              </a:path>
              <a:path w="735329" h="274320">
                <a:moveTo>
                  <a:pt x="9131" y="265036"/>
                </a:moveTo>
                <a:lnTo>
                  <a:pt x="4559" y="265036"/>
                </a:lnTo>
                <a:lnTo>
                  <a:pt x="9131" y="269608"/>
                </a:lnTo>
                <a:lnTo>
                  <a:pt x="9131" y="265036"/>
                </a:lnTo>
                <a:close/>
              </a:path>
              <a:path w="735329" h="274320">
                <a:moveTo>
                  <a:pt x="22834" y="265036"/>
                </a:moveTo>
                <a:lnTo>
                  <a:pt x="9131" y="265036"/>
                </a:lnTo>
                <a:lnTo>
                  <a:pt x="9131" y="269608"/>
                </a:lnTo>
                <a:lnTo>
                  <a:pt x="24358" y="269608"/>
                </a:lnTo>
                <a:lnTo>
                  <a:pt x="24358" y="266560"/>
                </a:lnTo>
                <a:lnTo>
                  <a:pt x="22834" y="265036"/>
                </a:lnTo>
                <a:close/>
              </a:path>
              <a:path w="735329" h="274320">
                <a:moveTo>
                  <a:pt x="127876" y="265036"/>
                </a:moveTo>
                <a:lnTo>
                  <a:pt x="60883" y="265036"/>
                </a:lnTo>
                <a:lnTo>
                  <a:pt x="59372" y="266560"/>
                </a:lnTo>
                <a:lnTo>
                  <a:pt x="59372" y="271132"/>
                </a:lnTo>
                <a:lnTo>
                  <a:pt x="60883" y="274167"/>
                </a:lnTo>
                <a:lnTo>
                  <a:pt x="127876" y="274167"/>
                </a:lnTo>
                <a:lnTo>
                  <a:pt x="129387" y="271132"/>
                </a:lnTo>
                <a:lnTo>
                  <a:pt x="129387" y="266560"/>
                </a:lnTo>
                <a:lnTo>
                  <a:pt x="127876" y="265036"/>
                </a:lnTo>
                <a:close/>
              </a:path>
              <a:path w="735329" h="274320">
                <a:moveTo>
                  <a:pt x="231394" y="265036"/>
                </a:moveTo>
                <a:lnTo>
                  <a:pt x="165925" y="265036"/>
                </a:lnTo>
                <a:lnTo>
                  <a:pt x="164401" y="266560"/>
                </a:lnTo>
                <a:lnTo>
                  <a:pt x="164401" y="271132"/>
                </a:lnTo>
                <a:lnTo>
                  <a:pt x="165925" y="274167"/>
                </a:lnTo>
                <a:lnTo>
                  <a:pt x="231394" y="274167"/>
                </a:lnTo>
                <a:lnTo>
                  <a:pt x="234429" y="271132"/>
                </a:lnTo>
                <a:lnTo>
                  <a:pt x="234429" y="266560"/>
                </a:lnTo>
                <a:lnTo>
                  <a:pt x="231394" y="265036"/>
                </a:lnTo>
                <a:close/>
              </a:path>
              <a:path w="735329" h="274320">
                <a:moveTo>
                  <a:pt x="336435" y="265036"/>
                </a:moveTo>
                <a:lnTo>
                  <a:pt x="270967" y="265036"/>
                </a:lnTo>
                <a:lnTo>
                  <a:pt x="269443" y="266560"/>
                </a:lnTo>
                <a:lnTo>
                  <a:pt x="269443" y="271132"/>
                </a:lnTo>
                <a:lnTo>
                  <a:pt x="270967" y="274167"/>
                </a:lnTo>
                <a:lnTo>
                  <a:pt x="336435" y="274167"/>
                </a:lnTo>
                <a:lnTo>
                  <a:pt x="337947" y="271132"/>
                </a:lnTo>
                <a:lnTo>
                  <a:pt x="337947" y="266560"/>
                </a:lnTo>
                <a:lnTo>
                  <a:pt x="336435" y="265036"/>
                </a:lnTo>
                <a:close/>
              </a:path>
              <a:path w="735329" h="274320">
                <a:moveTo>
                  <a:pt x="441477" y="265036"/>
                </a:moveTo>
                <a:lnTo>
                  <a:pt x="376008" y="265036"/>
                </a:lnTo>
                <a:lnTo>
                  <a:pt x="372973" y="266560"/>
                </a:lnTo>
                <a:lnTo>
                  <a:pt x="372973" y="271132"/>
                </a:lnTo>
                <a:lnTo>
                  <a:pt x="376008" y="274167"/>
                </a:lnTo>
                <a:lnTo>
                  <a:pt x="441477" y="274167"/>
                </a:lnTo>
                <a:lnTo>
                  <a:pt x="442988" y="271132"/>
                </a:lnTo>
                <a:lnTo>
                  <a:pt x="442988" y="266560"/>
                </a:lnTo>
                <a:lnTo>
                  <a:pt x="441477" y="265036"/>
                </a:lnTo>
                <a:close/>
              </a:path>
              <a:path w="735329" h="274320">
                <a:moveTo>
                  <a:pt x="546519" y="265036"/>
                </a:moveTo>
                <a:lnTo>
                  <a:pt x="479526" y="265036"/>
                </a:lnTo>
                <a:lnTo>
                  <a:pt x="478002" y="266560"/>
                </a:lnTo>
                <a:lnTo>
                  <a:pt x="478002" y="271132"/>
                </a:lnTo>
                <a:lnTo>
                  <a:pt x="479526" y="274167"/>
                </a:lnTo>
                <a:lnTo>
                  <a:pt x="546519" y="274167"/>
                </a:lnTo>
                <a:lnTo>
                  <a:pt x="548030" y="271132"/>
                </a:lnTo>
                <a:lnTo>
                  <a:pt x="548030" y="266560"/>
                </a:lnTo>
                <a:lnTo>
                  <a:pt x="546519" y="265036"/>
                </a:lnTo>
                <a:close/>
              </a:path>
              <a:path w="735329" h="274320">
                <a:moveTo>
                  <a:pt x="651548" y="265036"/>
                </a:moveTo>
                <a:lnTo>
                  <a:pt x="584568" y="265036"/>
                </a:lnTo>
                <a:lnTo>
                  <a:pt x="583044" y="266560"/>
                </a:lnTo>
                <a:lnTo>
                  <a:pt x="583044" y="271132"/>
                </a:lnTo>
                <a:lnTo>
                  <a:pt x="584568" y="274167"/>
                </a:lnTo>
                <a:lnTo>
                  <a:pt x="651548" y="274167"/>
                </a:lnTo>
                <a:lnTo>
                  <a:pt x="653072" y="271132"/>
                </a:lnTo>
                <a:lnTo>
                  <a:pt x="653072" y="266560"/>
                </a:lnTo>
                <a:lnTo>
                  <a:pt x="651548" y="265036"/>
                </a:lnTo>
                <a:close/>
              </a:path>
              <a:path w="735329" h="274320">
                <a:moveTo>
                  <a:pt x="726147" y="265036"/>
                </a:moveTo>
                <a:lnTo>
                  <a:pt x="689610" y="265036"/>
                </a:lnTo>
                <a:lnTo>
                  <a:pt x="688086" y="266560"/>
                </a:lnTo>
                <a:lnTo>
                  <a:pt x="688086" y="271132"/>
                </a:lnTo>
                <a:lnTo>
                  <a:pt x="689610" y="274167"/>
                </a:lnTo>
                <a:lnTo>
                  <a:pt x="732243" y="274167"/>
                </a:lnTo>
                <a:lnTo>
                  <a:pt x="735279" y="271132"/>
                </a:lnTo>
                <a:lnTo>
                  <a:pt x="735279" y="269608"/>
                </a:lnTo>
                <a:lnTo>
                  <a:pt x="726147" y="269608"/>
                </a:lnTo>
                <a:lnTo>
                  <a:pt x="726147" y="265036"/>
                </a:lnTo>
                <a:close/>
              </a:path>
              <a:path w="735329" h="274320">
                <a:moveTo>
                  <a:pt x="732243" y="242189"/>
                </a:moveTo>
                <a:lnTo>
                  <a:pt x="727671" y="242189"/>
                </a:lnTo>
                <a:lnTo>
                  <a:pt x="726147" y="243713"/>
                </a:lnTo>
                <a:lnTo>
                  <a:pt x="726147" y="269608"/>
                </a:lnTo>
                <a:lnTo>
                  <a:pt x="730719" y="265036"/>
                </a:lnTo>
                <a:lnTo>
                  <a:pt x="735279" y="265036"/>
                </a:lnTo>
                <a:lnTo>
                  <a:pt x="735279" y="243713"/>
                </a:lnTo>
                <a:lnTo>
                  <a:pt x="732243" y="242189"/>
                </a:lnTo>
                <a:close/>
              </a:path>
              <a:path w="735329" h="274320">
                <a:moveTo>
                  <a:pt x="735279" y="265036"/>
                </a:moveTo>
                <a:lnTo>
                  <a:pt x="730719" y="265036"/>
                </a:lnTo>
                <a:lnTo>
                  <a:pt x="726147" y="269608"/>
                </a:lnTo>
                <a:lnTo>
                  <a:pt x="735279" y="269608"/>
                </a:lnTo>
                <a:lnTo>
                  <a:pt x="735279" y="265036"/>
                </a:lnTo>
                <a:close/>
              </a:path>
              <a:path w="735329" h="274320">
                <a:moveTo>
                  <a:pt x="732243" y="137083"/>
                </a:moveTo>
                <a:lnTo>
                  <a:pt x="727671" y="137083"/>
                </a:lnTo>
                <a:lnTo>
                  <a:pt x="726147" y="138607"/>
                </a:lnTo>
                <a:lnTo>
                  <a:pt x="726147" y="205625"/>
                </a:lnTo>
                <a:lnTo>
                  <a:pt x="727671" y="207149"/>
                </a:lnTo>
                <a:lnTo>
                  <a:pt x="732243" y="207149"/>
                </a:lnTo>
                <a:lnTo>
                  <a:pt x="735279" y="205625"/>
                </a:lnTo>
                <a:lnTo>
                  <a:pt x="735279" y="138607"/>
                </a:lnTo>
                <a:lnTo>
                  <a:pt x="732243" y="137083"/>
                </a:lnTo>
                <a:close/>
              </a:path>
              <a:path w="735329" h="274320">
                <a:moveTo>
                  <a:pt x="732243" y="31991"/>
                </a:moveTo>
                <a:lnTo>
                  <a:pt x="727671" y="31991"/>
                </a:lnTo>
                <a:lnTo>
                  <a:pt x="726147" y="33515"/>
                </a:lnTo>
                <a:lnTo>
                  <a:pt x="726147" y="100533"/>
                </a:lnTo>
                <a:lnTo>
                  <a:pt x="727671" y="102057"/>
                </a:lnTo>
                <a:lnTo>
                  <a:pt x="732243" y="102057"/>
                </a:lnTo>
                <a:lnTo>
                  <a:pt x="735279" y="100533"/>
                </a:lnTo>
                <a:lnTo>
                  <a:pt x="735279" y="33515"/>
                </a:lnTo>
                <a:lnTo>
                  <a:pt x="732243" y="31991"/>
                </a:lnTo>
                <a:close/>
              </a:path>
              <a:path w="735329" h="274320">
                <a:moveTo>
                  <a:pt x="720064" y="0"/>
                </a:moveTo>
                <a:lnTo>
                  <a:pt x="654596" y="0"/>
                </a:lnTo>
                <a:lnTo>
                  <a:pt x="653072" y="3048"/>
                </a:lnTo>
                <a:lnTo>
                  <a:pt x="653072" y="7620"/>
                </a:lnTo>
                <a:lnTo>
                  <a:pt x="654596" y="9144"/>
                </a:lnTo>
                <a:lnTo>
                  <a:pt x="720064" y="9144"/>
                </a:lnTo>
                <a:lnTo>
                  <a:pt x="723099" y="7620"/>
                </a:lnTo>
                <a:lnTo>
                  <a:pt x="723099" y="3048"/>
                </a:lnTo>
                <a:lnTo>
                  <a:pt x="720064" y="0"/>
                </a:lnTo>
                <a:close/>
              </a:path>
              <a:path w="735329" h="274320">
                <a:moveTo>
                  <a:pt x="616546" y="0"/>
                </a:moveTo>
                <a:lnTo>
                  <a:pt x="549554" y="0"/>
                </a:lnTo>
                <a:lnTo>
                  <a:pt x="548030" y="3048"/>
                </a:lnTo>
                <a:lnTo>
                  <a:pt x="548030" y="7620"/>
                </a:lnTo>
                <a:lnTo>
                  <a:pt x="549554" y="9144"/>
                </a:lnTo>
                <a:lnTo>
                  <a:pt x="616546" y="9144"/>
                </a:lnTo>
                <a:lnTo>
                  <a:pt x="618058" y="7620"/>
                </a:lnTo>
                <a:lnTo>
                  <a:pt x="618058" y="3048"/>
                </a:lnTo>
                <a:lnTo>
                  <a:pt x="616546" y="0"/>
                </a:lnTo>
                <a:close/>
              </a:path>
              <a:path w="735329" h="274320">
                <a:moveTo>
                  <a:pt x="511505" y="0"/>
                </a:moveTo>
                <a:lnTo>
                  <a:pt x="446036" y="0"/>
                </a:lnTo>
                <a:lnTo>
                  <a:pt x="442988" y="3048"/>
                </a:lnTo>
                <a:lnTo>
                  <a:pt x="442988" y="7620"/>
                </a:lnTo>
                <a:lnTo>
                  <a:pt x="446036" y="9144"/>
                </a:lnTo>
                <a:lnTo>
                  <a:pt x="511505" y="9144"/>
                </a:lnTo>
                <a:lnTo>
                  <a:pt x="513016" y="7620"/>
                </a:lnTo>
                <a:lnTo>
                  <a:pt x="513016" y="3048"/>
                </a:lnTo>
                <a:lnTo>
                  <a:pt x="511505" y="0"/>
                </a:lnTo>
                <a:close/>
              </a:path>
              <a:path w="735329" h="274320">
                <a:moveTo>
                  <a:pt x="406463" y="0"/>
                </a:moveTo>
                <a:lnTo>
                  <a:pt x="340995" y="0"/>
                </a:lnTo>
                <a:lnTo>
                  <a:pt x="337947" y="3048"/>
                </a:lnTo>
                <a:lnTo>
                  <a:pt x="337947" y="7620"/>
                </a:lnTo>
                <a:lnTo>
                  <a:pt x="340995" y="9144"/>
                </a:lnTo>
                <a:lnTo>
                  <a:pt x="406463" y="9144"/>
                </a:lnTo>
                <a:lnTo>
                  <a:pt x="407974" y="7620"/>
                </a:lnTo>
                <a:lnTo>
                  <a:pt x="407974" y="3048"/>
                </a:lnTo>
                <a:lnTo>
                  <a:pt x="406463" y="0"/>
                </a:lnTo>
                <a:close/>
              </a:path>
              <a:path w="735329" h="274320">
                <a:moveTo>
                  <a:pt x="301421" y="0"/>
                </a:moveTo>
                <a:lnTo>
                  <a:pt x="235953" y="0"/>
                </a:lnTo>
                <a:lnTo>
                  <a:pt x="234429" y="3048"/>
                </a:lnTo>
                <a:lnTo>
                  <a:pt x="234429" y="7620"/>
                </a:lnTo>
                <a:lnTo>
                  <a:pt x="235953" y="9144"/>
                </a:lnTo>
                <a:lnTo>
                  <a:pt x="301421" y="9144"/>
                </a:lnTo>
                <a:lnTo>
                  <a:pt x="304457" y="7620"/>
                </a:lnTo>
                <a:lnTo>
                  <a:pt x="304457" y="3048"/>
                </a:lnTo>
                <a:lnTo>
                  <a:pt x="301421" y="0"/>
                </a:lnTo>
                <a:close/>
              </a:path>
              <a:path w="735329" h="274320">
                <a:moveTo>
                  <a:pt x="196380" y="0"/>
                </a:moveTo>
                <a:lnTo>
                  <a:pt x="130911" y="0"/>
                </a:lnTo>
                <a:lnTo>
                  <a:pt x="129387" y="3048"/>
                </a:lnTo>
                <a:lnTo>
                  <a:pt x="129387" y="7620"/>
                </a:lnTo>
                <a:lnTo>
                  <a:pt x="130911" y="9144"/>
                </a:lnTo>
                <a:lnTo>
                  <a:pt x="196380" y="9144"/>
                </a:lnTo>
                <a:lnTo>
                  <a:pt x="199415" y="7620"/>
                </a:lnTo>
                <a:lnTo>
                  <a:pt x="199415" y="3048"/>
                </a:lnTo>
                <a:lnTo>
                  <a:pt x="196380" y="0"/>
                </a:lnTo>
                <a:close/>
              </a:path>
              <a:path w="735329" h="274320">
                <a:moveTo>
                  <a:pt x="92862" y="0"/>
                </a:moveTo>
                <a:lnTo>
                  <a:pt x="25869" y="0"/>
                </a:lnTo>
                <a:lnTo>
                  <a:pt x="24358" y="3048"/>
                </a:lnTo>
                <a:lnTo>
                  <a:pt x="24358" y="7620"/>
                </a:lnTo>
                <a:lnTo>
                  <a:pt x="25869" y="9144"/>
                </a:lnTo>
                <a:lnTo>
                  <a:pt x="92862" y="9144"/>
                </a:lnTo>
                <a:lnTo>
                  <a:pt x="94373" y="7620"/>
                </a:lnTo>
                <a:lnTo>
                  <a:pt x="94373" y="3048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7647986" y="3787725"/>
            <a:ext cx="198951" cy="8294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7917396" y="3786342"/>
            <a:ext cx="49734" cy="8294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5529971" y="4395966"/>
            <a:ext cx="2769134" cy="824113"/>
          </a:xfrm>
          <a:custGeom>
            <a:avLst/>
            <a:gdLst/>
            <a:ahLst/>
            <a:cxnLst/>
            <a:rect l="l" t="t" r="r" b="b"/>
            <a:pathLst>
              <a:path w="3051175" h="908050">
                <a:moveTo>
                  <a:pt x="0" y="907821"/>
                </a:moveTo>
                <a:lnTo>
                  <a:pt x="3050755" y="907821"/>
                </a:lnTo>
                <a:lnTo>
                  <a:pt x="3050755" y="0"/>
                </a:lnTo>
                <a:lnTo>
                  <a:pt x="0" y="0"/>
                </a:lnTo>
                <a:lnTo>
                  <a:pt x="0" y="9078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5525823" y="4391828"/>
            <a:ext cx="2777202" cy="832181"/>
          </a:xfrm>
          <a:custGeom>
            <a:avLst/>
            <a:gdLst/>
            <a:ahLst/>
            <a:cxnLst/>
            <a:rect l="l" t="t" r="r" b="b"/>
            <a:pathLst>
              <a:path w="3060065" h="916939">
                <a:moveTo>
                  <a:pt x="7620" y="0"/>
                </a:moveTo>
                <a:lnTo>
                  <a:pt x="1524" y="0"/>
                </a:lnTo>
                <a:lnTo>
                  <a:pt x="0" y="1524"/>
                </a:lnTo>
                <a:lnTo>
                  <a:pt x="0" y="6096"/>
                </a:lnTo>
                <a:lnTo>
                  <a:pt x="1524" y="9144"/>
                </a:lnTo>
                <a:lnTo>
                  <a:pt x="0" y="10668"/>
                </a:lnTo>
                <a:lnTo>
                  <a:pt x="0" y="24371"/>
                </a:lnTo>
                <a:lnTo>
                  <a:pt x="1524" y="25895"/>
                </a:lnTo>
                <a:lnTo>
                  <a:pt x="6096" y="25895"/>
                </a:lnTo>
                <a:lnTo>
                  <a:pt x="7620" y="24371"/>
                </a:lnTo>
                <a:lnTo>
                  <a:pt x="7620" y="10668"/>
                </a:lnTo>
                <a:lnTo>
                  <a:pt x="6096" y="9144"/>
                </a:lnTo>
                <a:lnTo>
                  <a:pt x="7620" y="9144"/>
                </a:lnTo>
                <a:lnTo>
                  <a:pt x="9131" y="6096"/>
                </a:lnTo>
                <a:lnTo>
                  <a:pt x="9131" y="1524"/>
                </a:lnTo>
                <a:lnTo>
                  <a:pt x="7620" y="0"/>
                </a:lnTo>
                <a:close/>
              </a:path>
              <a:path w="3060065" h="916939">
                <a:moveTo>
                  <a:pt x="6096" y="35039"/>
                </a:moveTo>
                <a:lnTo>
                  <a:pt x="1524" y="35039"/>
                </a:lnTo>
                <a:lnTo>
                  <a:pt x="0" y="36563"/>
                </a:lnTo>
                <a:lnTo>
                  <a:pt x="0" y="50266"/>
                </a:lnTo>
                <a:lnTo>
                  <a:pt x="1524" y="51790"/>
                </a:lnTo>
                <a:lnTo>
                  <a:pt x="6096" y="51790"/>
                </a:lnTo>
                <a:lnTo>
                  <a:pt x="7620" y="50266"/>
                </a:lnTo>
                <a:lnTo>
                  <a:pt x="7620" y="36563"/>
                </a:lnTo>
                <a:lnTo>
                  <a:pt x="6096" y="35039"/>
                </a:lnTo>
                <a:close/>
              </a:path>
              <a:path w="3060065" h="916939">
                <a:moveTo>
                  <a:pt x="6096" y="60921"/>
                </a:moveTo>
                <a:lnTo>
                  <a:pt x="1524" y="60921"/>
                </a:lnTo>
                <a:lnTo>
                  <a:pt x="0" y="62445"/>
                </a:lnTo>
                <a:lnTo>
                  <a:pt x="0" y="76161"/>
                </a:lnTo>
                <a:lnTo>
                  <a:pt x="1524" y="79209"/>
                </a:lnTo>
                <a:lnTo>
                  <a:pt x="6096" y="79209"/>
                </a:lnTo>
                <a:lnTo>
                  <a:pt x="7620" y="76161"/>
                </a:lnTo>
                <a:lnTo>
                  <a:pt x="7620" y="62445"/>
                </a:lnTo>
                <a:lnTo>
                  <a:pt x="6096" y="60921"/>
                </a:lnTo>
                <a:close/>
              </a:path>
              <a:path w="3060065" h="916939">
                <a:moveTo>
                  <a:pt x="6096" y="86817"/>
                </a:moveTo>
                <a:lnTo>
                  <a:pt x="1524" y="86817"/>
                </a:lnTo>
                <a:lnTo>
                  <a:pt x="0" y="89865"/>
                </a:lnTo>
                <a:lnTo>
                  <a:pt x="0" y="103581"/>
                </a:lnTo>
                <a:lnTo>
                  <a:pt x="1524" y="105105"/>
                </a:lnTo>
                <a:lnTo>
                  <a:pt x="6096" y="105105"/>
                </a:lnTo>
                <a:lnTo>
                  <a:pt x="7620" y="103581"/>
                </a:lnTo>
                <a:lnTo>
                  <a:pt x="7620" y="89865"/>
                </a:lnTo>
                <a:lnTo>
                  <a:pt x="6096" y="86817"/>
                </a:lnTo>
                <a:close/>
              </a:path>
              <a:path w="3060065" h="916939">
                <a:moveTo>
                  <a:pt x="6096" y="114236"/>
                </a:moveTo>
                <a:lnTo>
                  <a:pt x="1524" y="114236"/>
                </a:lnTo>
                <a:lnTo>
                  <a:pt x="0" y="115760"/>
                </a:lnTo>
                <a:lnTo>
                  <a:pt x="0" y="129476"/>
                </a:lnTo>
                <a:lnTo>
                  <a:pt x="1524" y="131000"/>
                </a:lnTo>
                <a:lnTo>
                  <a:pt x="6096" y="131000"/>
                </a:lnTo>
                <a:lnTo>
                  <a:pt x="7620" y="129476"/>
                </a:lnTo>
                <a:lnTo>
                  <a:pt x="7620" y="115760"/>
                </a:lnTo>
                <a:lnTo>
                  <a:pt x="6096" y="114236"/>
                </a:lnTo>
                <a:close/>
              </a:path>
              <a:path w="3060065" h="916939">
                <a:moveTo>
                  <a:pt x="6096" y="140131"/>
                </a:moveTo>
                <a:lnTo>
                  <a:pt x="1524" y="140131"/>
                </a:lnTo>
                <a:lnTo>
                  <a:pt x="0" y="141655"/>
                </a:lnTo>
                <a:lnTo>
                  <a:pt x="0" y="155359"/>
                </a:lnTo>
                <a:lnTo>
                  <a:pt x="1524" y="156883"/>
                </a:lnTo>
                <a:lnTo>
                  <a:pt x="6096" y="156883"/>
                </a:lnTo>
                <a:lnTo>
                  <a:pt x="7620" y="155359"/>
                </a:lnTo>
                <a:lnTo>
                  <a:pt x="7620" y="141655"/>
                </a:lnTo>
                <a:lnTo>
                  <a:pt x="6096" y="140131"/>
                </a:lnTo>
                <a:close/>
              </a:path>
              <a:path w="3060065" h="916939">
                <a:moveTo>
                  <a:pt x="6096" y="166027"/>
                </a:moveTo>
                <a:lnTo>
                  <a:pt x="1524" y="166027"/>
                </a:lnTo>
                <a:lnTo>
                  <a:pt x="0" y="167551"/>
                </a:lnTo>
                <a:lnTo>
                  <a:pt x="0" y="181254"/>
                </a:lnTo>
                <a:lnTo>
                  <a:pt x="1524" y="182778"/>
                </a:lnTo>
                <a:lnTo>
                  <a:pt x="6096" y="182778"/>
                </a:lnTo>
                <a:lnTo>
                  <a:pt x="7620" y="181254"/>
                </a:lnTo>
                <a:lnTo>
                  <a:pt x="7620" y="167551"/>
                </a:lnTo>
                <a:lnTo>
                  <a:pt x="6096" y="166027"/>
                </a:lnTo>
                <a:close/>
              </a:path>
              <a:path w="3060065" h="916939">
                <a:moveTo>
                  <a:pt x="6096" y="191922"/>
                </a:moveTo>
                <a:lnTo>
                  <a:pt x="1524" y="191922"/>
                </a:lnTo>
                <a:lnTo>
                  <a:pt x="0" y="193446"/>
                </a:lnTo>
                <a:lnTo>
                  <a:pt x="0" y="207149"/>
                </a:lnTo>
                <a:lnTo>
                  <a:pt x="1524" y="210197"/>
                </a:lnTo>
                <a:lnTo>
                  <a:pt x="6096" y="210197"/>
                </a:lnTo>
                <a:lnTo>
                  <a:pt x="7620" y="207149"/>
                </a:lnTo>
                <a:lnTo>
                  <a:pt x="7620" y="193446"/>
                </a:lnTo>
                <a:lnTo>
                  <a:pt x="6096" y="191922"/>
                </a:lnTo>
                <a:close/>
              </a:path>
              <a:path w="3060065" h="916939">
                <a:moveTo>
                  <a:pt x="6096" y="217817"/>
                </a:moveTo>
                <a:lnTo>
                  <a:pt x="1524" y="217817"/>
                </a:lnTo>
                <a:lnTo>
                  <a:pt x="0" y="220865"/>
                </a:lnTo>
                <a:lnTo>
                  <a:pt x="0" y="234569"/>
                </a:lnTo>
                <a:lnTo>
                  <a:pt x="1524" y="236093"/>
                </a:lnTo>
                <a:lnTo>
                  <a:pt x="6096" y="236093"/>
                </a:lnTo>
                <a:lnTo>
                  <a:pt x="7620" y="234569"/>
                </a:lnTo>
                <a:lnTo>
                  <a:pt x="7620" y="220865"/>
                </a:lnTo>
                <a:lnTo>
                  <a:pt x="6096" y="217817"/>
                </a:lnTo>
                <a:close/>
              </a:path>
              <a:path w="3060065" h="916939">
                <a:moveTo>
                  <a:pt x="6096" y="245237"/>
                </a:moveTo>
                <a:lnTo>
                  <a:pt x="1524" y="245237"/>
                </a:lnTo>
                <a:lnTo>
                  <a:pt x="0" y="246761"/>
                </a:lnTo>
                <a:lnTo>
                  <a:pt x="0" y="260464"/>
                </a:lnTo>
                <a:lnTo>
                  <a:pt x="1524" y="261988"/>
                </a:lnTo>
                <a:lnTo>
                  <a:pt x="6096" y="261988"/>
                </a:lnTo>
                <a:lnTo>
                  <a:pt x="7620" y="260464"/>
                </a:lnTo>
                <a:lnTo>
                  <a:pt x="7620" y="246761"/>
                </a:lnTo>
                <a:lnTo>
                  <a:pt x="6096" y="245237"/>
                </a:lnTo>
                <a:close/>
              </a:path>
              <a:path w="3060065" h="916939">
                <a:moveTo>
                  <a:pt x="6096" y="271132"/>
                </a:moveTo>
                <a:lnTo>
                  <a:pt x="1524" y="271132"/>
                </a:lnTo>
                <a:lnTo>
                  <a:pt x="0" y="272656"/>
                </a:lnTo>
                <a:lnTo>
                  <a:pt x="0" y="286359"/>
                </a:lnTo>
                <a:lnTo>
                  <a:pt x="1524" y="287883"/>
                </a:lnTo>
                <a:lnTo>
                  <a:pt x="6096" y="287883"/>
                </a:lnTo>
                <a:lnTo>
                  <a:pt x="7620" y="286359"/>
                </a:lnTo>
                <a:lnTo>
                  <a:pt x="7620" y="272656"/>
                </a:lnTo>
                <a:lnTo>
                  <a:pt x="6096" y="271132"/>
                </a:lnTo>
                <a:close/>
              </a:path>
              <a:path w="3060065" h="916939">
                <a:moveTo>
                  <a:pt x="6096" y="297027"/>
                </a:moveTo>
                <a:lnTo>
                  <a:pt x="1524" y="297027"/>
                </a:lnTo>
                <a:lnTo>
                  <a:pt x="0" y="298538"/>
                </a:lnTo>
                <a:lnTo>
                  <a:pt x="0" y="312254"/>
                </a:lnTo>
                <a:lnTo>
                  <a:pt x="1524" y="315302"/>
                </a:lnTo>
                <a:lnTo>
                  <a:pt x="6096" y="315302"/>
                </a:lnTo>
                <a:lnTo>
                  <a:pt x="7620" y="312254"/>
                </a:lnTo>
                <a:lnTo>
                  <a:pt x="7620" y="298538"/>
                </a:lnTo>
                <a:lnTo>
                  <a:pt x="6096" y="297027"/>
                </a:lnTo>
                <a:close/>
              </a:path>
              <a:path w="3060065" h="916939">
                <a:moveTo>
                  <a:pt x="6096" y="322910"/>
                </a:moveTo>
                <a:lnTo>
                  <a:pt x="1524" y="322910"/>
                </a:lnTo>
                <a:lnTo>
                  <a:pt x="0" y="325958"/>
                </a:lnTo>
                <a:lnTo>
                  <a:pt x="0" y="338150"/>
                </a:lnTo>
                <a:lnTo>
                  <a:pt x="1524" y="341198"/>
                </a:lnTo>
                <a:lnTo>
                  <a:pt x="6096" y="341198"/>
                </a:lnTo>
                <a:lnTo>
                  <a:pt x="7620" y="338150"/>
                </a:lnTo>
                <a:lnTo>
                  <a:pt x="7620" y="325958"/>
                </a:lnTo>
                <a:lnTo>
                  <a:pt x="6096" y="322910"/>
                </a:lnTo>
                <a:close/>
              </a:path>
              <a:path w="3060065" h="916939">
                <a:moveTo>
                  <a:pt x="6096" y="348805"/>
                </a:moveTo>
                <a:lnTo>
                  <a:pt x="1524" y="348805"/>
                </a:lnTo>
                <a:lnTo>
                  <a:pt x="0" y="351853"/>
                </a:lnTo>
                <a:lnTo>
                  <a:pt x="0" y="365569"/>
                </a:lnTo>
                <a:lnTo>
                  <a:pt x="1524" y="367093"/>
                </a:lnTo>
                <a:lnTo>
                  <a:pt x="6096" y="367093"/>
                </a:lnTo>
                <a:lnTo>
                  <a:pt x="7620" y="365569"/>
                </a:lnTo>
                <a:lnTo>
                  <a:pt x="7620" y="351853"/>
                </a:lnTo>
                <a:lnTo>
                  <a:pt x="6096" y="348805"/>
                </a:lnTo>
                <a:close/>
              </a:path>
              <a:path w="3060065" h="916939">
                <a:moveTo>
                  <a:pt x="6096" y="376224"/>
                </a:moveTo>
                <a:lnTo>
                  <a:pt x="1524" y="376224"/>
                </a:lnTo>
                <a:lnTo>
                  <a:pt x="0" y="377748"/>
                </a:lnTo>
                <a:lnTo>
                  <a:pt x="0" y="391464"/>
                </a:lnTo>
                <a:lnTo>
                  <a:pt x="1524" y="392976"/>
                </a:lnTo>
                <a:lnTo>
                  <a:pt x="6096" y="392976"/>
                </a:lnTo>
                <a:lnTo>
                  <a:pt x="7620" y="391464"/>
                </a:lnTo>
                <a:lnTo>
                  <a:pt x="7620" y="377748"/>
                </a:lnTo>
                <a:lnTo>
                  <a:pt x="6096" y="376224"/>
                </a:lnTo>
                <a:close/>
              </a:path>
              <a:path w="3060065" h="916939">
                <a:moveTo>
                  <a:pt x="6096" y="402120"/>
                </a:moveTo>
                <a:lnTo>
                  <a:pt x="1524" y="402120"/>
                </a:lnTo>
                <a:lnTo>
                  <a:pt x="0" y="403644"/>
                </a:lnTo>
                <a:lnTo>
                  <a:pt x="0" y="417347"/>
                </a:lnTo>
                <a:lnTo>
                  <a:pt x="1524" y="418871"/>
                </a:lnTo>
                <a:lnTo>
                  <a:pt x="6096" y="418871"/>
                </a:lnTo>
                <a:lnTo>
                  <a:pt x="7620" y="417347"/>
                </a:lnTo>
                <a:lnTo>
                  <a:pt x="7620" y="403644"/>
                </a:lnTo>
                <a:lnTo>
                  <a:pt x="6096" y="402120"/>
                </a:lnTo>
                <a:close/>
              </a:path>
              <a:path w="3060065" h="916939">
                <a:moveTo>
                  <a:pt x="6096" y="428015"/>
                </a:moveTo>
                <a:lnTo>
                  <a:pt x="1524" y="428015"/>
                </a:lnTo>
                <a:lnTo>
                  <a:pt x="0" y="429539"/>
                </a:lnTo>
                <a:lnTo>
                  <a:pt x="0" y="443242"/>
                </a:lnTo>
                <a:lnTo>
                  <a:pt x="1524" y="446290"/>
                </a:lnTo>
                <a:lnTo>
                  <a:pt x="6096" y="446290"/>
                </a:lnTo>
                <a:lnTo>
                  <a:pt x="7620" y="443242"/>
                </a:lnTo>
                <a:lnTo>
                  <a:pt x="7620" y="429539"/>
                </a:lnTo>
                <a:lnTo>
                  <a:pt x="6096" y="428015"/>
                </a:lnTo>
                <a:close/>
              </a:path>
              <a:path w="3060065" h="916939">
                <a:moveTo>
                  <a:pt x="6096" y="453910"/>
                </a:moveTo>
                <a:lnTo>
                  <a:pt x="1524" y="453910"/>
                </a:lnTo>
                <a:lnTo>
                  <a:pt x="0" y="456958"/>
                </a:lnTo>
                <a:lnTo>
                  <a:pt x="0" y="470662"/>
                </a:lnTo>
                <a:lnTo>
                  <a:pt x="1524" y="472186"/>
                </a:lnTo>
                <a:lnTo>
                  <a:pt x="6096" y="472186"/>
                </a:lnTo>
                <a:lnTo>
                  <a:pt x="7620" y="470662"/>
                </a:lnTo>
                <a:lnTo>
                  <a:pt x="7620" y="456958"/>
                </a:lnTo>
                <a:lnTo>
                  <a:pt x="6096" y="453910"/>
                </a:lnTo>
                <a:close/>
              </a:path>
              <a:path w="3060065" h="916939">
                <a:moveTo>
                  <a:pt x="6096" y="481330"/>
                </a:moveTo>
                <a:lnTo>
                  <a:pt x="1524" y="481330"/>
                </a:lnTo>
                <a:lnTo>
                  <a:pt x="0" y="482854"/>
                </a:lnTo>
                <a:lnTo>
                  <a:pt x="0" y="496557"/>
                </a:lnTo>
                <a:lnTo>
                  <a:pt x="1524" y="498081"/>
                </a:lnTo>
                <a:lnTo>
                  <a:pt x="6096" y="498081"/>
                </a:lnTo>
                <a:lnTo>
                  <a:pt x="7620" y="496557"/>
                </a:lnTo>
                <a:lnTo>
                  <a:pt x="7620" y="482854"/>
                </a:lnTo>
                <a:lnTo>
                  <a:pt x="6096" y="481330"/>
                </a:lnTo>
                <a:close/>
              </a:path>
              <a:path w="3060065" h="916939">
                <a:moveTo>
                  <a:pt x="6096" y="507225"/>
                </a:moveTo>
                <a:lnTo>
                  <a:pt x="1524" y="507225"/>
                </a:lnTo>
                <a:lnTo>
                  <a:pt x="0" y="508749"/>
                </a:lnTo>
                <a:lnTo>
                  <a:pt x="0" y="522452"/>
                </a:lnTo>
                <a:lnTo>
                  <a:pt x="1524" y="523976"/>
                </a:lnTo>
                <a:lnTo>
                  <a:pt x="6096" y="523976"/>
                </a:lnTo>
                <a:lnTo>
                  <a:pt x="7620" y="522452"/>
                </a:lnTo>
                <a:lnTo>
                  <a:pt x="7620" y="508749"/>
                </a:lnTo>
                <a:lnTo>
                  <a:pt x="6096" y="507225"/>
                </a:lnTo>
                <a:close/>
              </a:path>
              <a:path w="3060065" h="916939">
                <a:moveTo>
                  <a:pt x="6096" y="533107"/>
                </a:moveTo>
                <a:lnTo>
                  <a:pt x="1524" y="533107"/>
                </a:lnTo>
                <a:lnTo>
                  <a:pt x="0" y="534631"/>
                </a:lnTo>
                <a:lnTo>
                  <a:pt x="0" y="548347"/>
                </a:lnTo>
                <a:lnTo>
                  <a:pt x="1524" y="549871"/>
                </a:lnTo>
                <a:lnTo>
                  <a:pt x="6096" y="549871"/>
                </a:lnTo>
                <a:lnTo>
                  <a:pt x="7620" y="548347"/>
                </a:lnTo>
                <a:lnTo>
                  <a:pt x="7620" y="534631"/>
                </a:lnTo>
                <a:lnTo>
                  <a:pt x="6096" y="533107"/>
                </a:lnTo>
                <a:close/>
              </a:path>
              <a:path w="3060065" h="916939">
                <a:moveTo>
                  <a:pt x="6096" y="559003"/>
                </a:moveTo>
                <a:lnTo>
                  <a:pt x="1524" y="559003"/>
                </a:lnTo>
                <a:lnTo>
                  <a:pt x="0" y="562051"/>
                </a:lnTo>
                <a:lnTo>
                  <a:pt x="0" y="574243"/>
                </a:lnTo>
                <a:lnTo>
                  <a:pt x="1524" y="577291"/>
                </a:lnTo>
                <a:lnTo>
                  <a:pt x="6096" y="577291"/>
                </a:lnTo>
                <a:lnTo>
                  <a:pt x="7620" y="574243"/>
                </a:lnTo>
                <a:lnTo>
                  <a:pt x="7620" y="562051"/>
                </a:lnTo>
                <a:lnTo>
                  <a:pt x="6096" y="559003"/>
                </a:lnTo>
                <a:close/>
              </a:path>
              <a:path w="3060065" h="916939">
                <a:moveTo>
                  <a:pt x="6096" y="584898"/>
                </a:moveTo>
                <a:lnTo>
                  <a:pt x="1524" y="584898"/>
                </a:lnTo>
                <a:lnTo>
                  <a:pt x="0" y="587946"/>
                </a:lnTo>
                <a:lnTo>
                  <a:pt x="0" y="601662"/>
                </a:lnTo>
                <a:lnTo>
                  <a:pt x="1524" y="603186"/>
                </a:lnTo>
                <a:lnTo>
                  <a:pt x="6096" y="603186"/>
                </a:lnTo>
                <a:lnTo>
                  <a:pt x="7620" y="601662"/>
                </a:lnTo>
                <a:lnTo>
                  <a:pt x="7620" y="587946"/>
                </a:lnTo>
                <a:lnTo>
                  <a:pt x="6096" y="584898"/>
                </a:lnTo>
                <a:close/>
              </a:path>
              <a:path w="3060065" h="916939">
                <a:moveTo>
                  <a:pt x="6096" y="612317"/>
                </a:moveTo>
                <a:lnTo>
                  <a:pt x="1524" y="612317"/>
                </a:lnTo>
                <a:lnTo>
                  <a:pt x="0" y="613841"/>
                </a:lnTo>
                <a:lnTo>
                  <a:pt x="0" y="627557"/>
                </a:lnTo>
                <a:lnTo>
                  <a:pt x="1524" y="629069"/>
                </a:lnTo>
                <a:lnTo>
                  <a:pt x="6096" y="629069"/>
                </a:lnTo>
                <a:lnTo>
                  <a:pt x="7620" y="627557"/>
                </a:lnTo>
                <a:lnTo>
                  <a:pt x="7620" y="613841"/>
                </a:lnTo>
                <a:lnTo>
                  <a:pt x="6096" y="612317"/>
                </a:lnTo>
                <a:close/>
              </a:path>
              <a:path w="3060065" h="916939">
                <a:moveTo>
                  <a:pt x="6096" y="638213"/>
                </a:moveTo>
                <a:lnTo>
                  <a:pt x="1524" y="638213"/>
                </a:lnTo>
                <a:lnTo>
                  <a:pt x="0" y="639737"/>
                </a:lnTo>
                <a:lnTo>
                  <a:pt x="0" y="653440"/>
                </a:lnTo>
                <a:lnTo>
                  <a:pt x="1524" y="654964"/>
                </a:lnTo>
                <a:lnTo>
                  <a:pt x="6096" y="654964"/>
                </a:lnTo>
                <a:lnTo>
                  <a:pt x="7620" y="653440"/>
                </a:lnTo>
                <a:lnTo>
                  <a:pt x="7620" y="639737"/>
                </a:lnTo>
                <a:lnTo>
                  <a:pt x="6096" y="638213"/>
                </a:lnTo>
                <a:close/>
              </a:path>
              <a:path w="3060065" h="916939">
                <a:moveTo>
                  <a:pt x="6096" y="664108"/>
                </a:moveTo>
                <a:lnTo>
                  <a:pt x="1524" y="664108"/>
                </a:lnTo>
                <a:lnTo>
                  <a:pt x="0" y="665632"/>
                </a:lnTo>
                <a:lnTo>
                  <a:pt x="0" y="679335"/>
                </a:lnTo>
                <a:lnTo>
                  <a:pt x="1524" y="682383"/>
                </a:lnTo>
                <a:lnTo>
                  <a:pt x="6096" y="682383"/>
                </a:lnTo>
                <a:lnTo>
                  <a:pt x="7620" y="679335"/>
                </a:lnTo>
                <a:lnTo>
                  <a:pt x="7620" y="665632"/>
                </a:lnTo>
                <a:lnTo>
                  <a:pt x="6096" y="664108"/>
                </a:lnTo>
                <a:close/>
              </a:path>
              <a:path w="3060065" h="916939">
                <a:moveTo>
                  <a:pt x="6096" y="690003"/>
                </a:moveTo>
                <a:lnTo>
                  <a:pt x="1524" y="690003"/>
                </a:lnTo>
                <a:lnTo>
                  <a:pt x="0" y="693051"/>
                </a:lnTo>
                <a:lnTo>
                  <a:pt x="0" y="705231"/>
                </a:lnTo>
                <a:lnTo>
                  <a:pt x="1524" y="708279"/>
                </a:lnTo>
                <a:lnTo>
                  <a:pt x="6096" y="708279"/>
                </a:lnTo>
                <a:lnTo>
                  <a:pt x="7620" y="705231"/>
                </a:lnTo>
                <a:lnTo>
                  <a:pt x="7620" y="693051"/>
                </a:lnTo>
                <a:lnTo>
                  <a:pt x="6096" y="690003"/>
                </a:lnTo>
                <a:close/>
              </a:path>
              <a:path w="3060065" h="916939">
                <a:moveTo>
                  <a:pt x="6096" y="717423"/>
                </a:moveTo>
                <a:lnTo>
                  <a:pt x="1524" y="717423"/>
                </a:lnTo>
                <a:lnTo>
                  <a:pt x="0" y="718947"/>
                </a:lnTo>
                <a:lnTo>
                  <a:pt x="0" y="732650"/>
                </a:lnTo>
                <a:lnTo>
                  <a:pt x="1524" y="734174"/>
                </a:lnTo>
                <a:lnTo>
                  <a:pt x="6096" y="734174"/>
                </a:lnTo>
                <a:lnTo>
                  <a:pt x="7620" y="732650"/>
                </a:lnTo>
                <a:lnTo>
                  <a:pt x="7620" y="718947"/>
                </a:lnTo>
                <a:lnTo>
                  <a:pt x="6096" y="717423"/>
                </a:lnTo>
                <a:close/>
              </a:path>
              <a:path w="3060065" h="916939">
                <a:moveTo>
                  <a:pt x="6096" y="743318"/>
                </a:moveTo>
                <a:lnTo>
                  <a:pt x="1524" y="743318"/>
                </a:lnTo>
                <a:lnTo>
                  <a:pt x="0" y="744842"/>
                </a:lnTo>
                <a:lnTo>
                  <a:pt x="0" y="758545"/>
                </a:lnTo>
                <a:lnTo>
                  <a:pt x="1524" y="760069"/>
                </a:lnTo>
                <a:lnTo>
                  <a:pt x="6096" y="760069"/>
                </a:lnTo>
                <a:lnTo>
                  <a:pt x="7620" y="758545"/>
                </a:lnTo>
                <a:lnTo>
                  <a:pt x="7620" y="744842"/>
                </a:lnTo>
                <a:lnTo>
                  <a:pt x="6096" y="743318"/>
                </a:lnTo>
                <a:close/>
              </a:path>
              <a:path w="3060065" h="916939">
                <a:moveTo>
                  <a:pt x="6096" y="769213"/>
                </a:moveTo>
                <a:lnTo>
                  <a:pt x="1524" y="769213"/>
                </a:lnTo>
                <a:lnTo>
                  <a:pt x="0" y="770724"/>
                </a:lnTo>
                <a:lnTo>
                  <a:pt x="0" y="784440"/>
                </a:lnTo>
                <a:lnTo>
                  <a:pt x="1524" y="785964"/>
                </a:lnTo>
                <a:lnTo>
                  <a:pt x="6096" y="785964"/>
                </a:lnTo>
                <a:lnTo>
                  <a:pt x="7620" y="784440"/>
                </a:lnTo>
                <a:lnTo>
                  <a:pt x="7620" y="770724"/>
                </a:lnTo>
                <a:lnTo>
                  <a:pt x="6096" y="769213"/>
                </a:lnTo>
                <a:close/>
              </a:path>
              <a:path w="3060065" h="916939">
                <a:moveTo>
                  <a:pt x="6096" y="795096"/>
                </a:moveTo>
                <a:lnTo>
                  <a:pt x="1524" y="795096"/>
                </a:lnTo>
                <a:lnTo>
                  <a:pt x="0" y="796620"/>
                </a:lnTo>
                <a:lnTo>
                  <a:pt x="0" y="810336"/>
                </a:lnTo>
                <a:lnTo>
                  <a:pt x="1524" y="813384"/>
                </a:lnTo>
                <a:lnTo>
                  <a:pt x="6096" y="813384"/>
                </a:lnTo>
                <a:lnTo>
                  <a:pt x="7620" y="810336"/>
                </a:lnTo>
                <a:lnTo>
                  <a:pt x="7620" y="796620"/>
                </a:lnTo>
                <a:lnTo>
                  <a:pt x="6096" y="795096"/>
                </a:lnTo>
                <a:close/>
              </a:path>
              <a:path w="3060065" h="916939">
                <a:moveTo>
                  <a:pt x="6096" y="820991"/>
                </a:moveTo>
                <a:lnTo>
                  <a:pt x="1524" y="820991"/>
                </a:lnTo>
                <a:lnTo>
                  <a:pt x="0" y="824039"/>
                </a:lnTo>
                <a:lnTo>
                  <a:pt x="0" y="837755"/>
                </a:lnTo>
                <a:lnTo>
                  <a:pt x="1524" y="839279"/>
                </a:lnTo>
                <a:lnTo>
                  <a:pt x="6096" y="839279"/>
                </a:lnTo>
                <a:lnTo>
                  <a:pt x="7620" y="837755"/>
                </a:lnTo>
                <a:lnTo>
                  <a:pt x="7620" y="824039"/>
                </a:lnTo>
                <a:lnTo>
                  <a:pt x="6096" y="820991"/>
                </a:lnTo>
                <a:close/>
              </a:path>
              <a:path w="3060065" h="916939">
                <a:moveTo>
                  <a:pt x="6096" y="848410"/>
                </a:moveTo>
                <a:lnTo>
                  <a:pt x="1524" y="848410"/>
                </a:lnTo>
                <a:lnTo>
                  <a:pt x="0" y="849934"/>
                </a:lnTo>
                <a:lnTo>
                  <a:pt x="0" y="863638"/>
                </a:lnTo>
                <a:lnTo>
                  <a:pt x="1524" y="865162"/>
                </a:lnTo>
                <a:lnTo>
                  <a:pt x="6096" y="865162"/>
                </a:lnTo>
                <a:lnTo>
                  <a:pt x="7620" y="863638"/>
                </a:lnTo>
                <a:lnTo>
                  <a:pt x="7620" y="849934"/>
                </a:lnTo>
                <a:lnTo>
                  <a:pt x="6096" y="848410"/>
                </a:lnTo>
                <a:close/>
              </a:path>
              <a:path w="3060065" h="916939">
                <a:moveTo>
                  <a:pt x="6096" y="874306"/>
                </a:moveTo>
                <a:lnTo>
                  <a:pt x="1524" y="874306"/>
                </a:lnTo>
                <a:lnTo>
                  <a:pt x="0" y="875830"/>
                </a:lnTo>
                <a:lnTo>
                  <a:pt x="0" y="889533"/>
                </a:lnTo>
                <a:lnTo>
                  <a:pt x="1524" y="891057"/>
                </a:lnTo>
                <a:lnTo>
                  <a:pt x="6096" y="891057"/>
                </a:lnTo>
                <a:lnTo>
                  <a:pt x="7620" y="889533"/>
                </a:lnTo>
                <a:lnTo>
                  <a:pt x="7620" y="875830"/>
                </a:lnTo>
                <a:lnTo>
                  <a:pt x="6096" y="874306"/>
                </a:lnTo>
                <a:close/>
              </a:path>
              <a:path w="3060065" h="916939">
                <a:moveTo>
                  <a:pt x="6096" y="900201"/>
                </a:moveTo>
                <a:lnTo>
                  <a:pt x="1524" y="900201"/>
                </a:lnTo>
                <a:lnTo>
                  <a:pt x="0" y="901725"/>
                </a:lnTo>
                <a:lnTo>
                  <a:pt x="0" y="915428"/>
                </a:lnTo>
                <a:lnTo>
                  <a:pt x="1524" y="916952"/>
                </a:lnTo>
                <a:lnTo>
                  <a:pt x="7620" y="916952"/>
                </a:lnTo>
                <a:lnTo>
                  <a:pt x="9131" y="915428"/>
                </a:lnTo>
                <a:lnTo>
                  <a:pt x="9131" y="912380"/>
                </a:lnTo>
                <a:lnTo>
                  <a:pt x="7620" y="912380"/>
                </a:lnTo>
                <a:lnTo>
                  <a:pt x="4572" y="907821"/>
                </a:lnTo>
                <a:lnTo>
                  <a:pt x="7620" y="907821"/>
                </a:lnTo>
                <a:lnTo>
                  <a:pt x="7620" y="901725"/>
                </a:lnTo>
                <a:lnTo>
                  <a:pt x="6096" y="900201"/>
                </a:lnTo>
                <a:close/>
              </a:path>
              <a:path w="3060065" h="916939">
                <a:moveTo>
                  <a:pt x="7620" y="907821"/>
                </a:moveTo>
                <a:lnTo>
                  <a:pt x="4572" y="907821"/>
                </a:lnTo>
                <a:lnTo>
                  <a:pt x="7620" y="912380"/>
                </a:lnTo>
                <a:lnTo>
                  <a:pt x="7620" y="907821"/>
                </a:lnTo>
                <a:close/>
              </a:path>
              <a:path w="3060065" h="916939">
                <a:moveTo>
                  <a:pt x="7620" y="907821"/>
                </a:moveTo>
                <a:lnTo>
                  <a:pt x="7620" y="912380"/>
                </a:lnTo>
                <a:lnTo>
                  <a:pt x="9131" y="912380"/>
                </a:lnTo>
                <a:lnTo>
                  <a:pt x="9131" y="910869"/>
                </a:lnTo>
                <a:lnTo>
                  <a:pt x="7620" y="907821"/>
                </a:lnTo>
                <a:close/>
              </a:path>
              <a:path w="3060065" h="916939">
                <a:moveTo>
                  <a:pt x="33489" y="907821"/>
                </a:moveTo>
                <a:lnTo>
                  <a:pt x="19799" y="907821"/>
                </a:lnTo>
                <a:lnTo>
                  <a:pt x="18275" y="910869"/>
                </a:lnTo>
                <a:lnTo>
                  <a:pt x="18275" y="915428"/>
                </a:lnTo>
                <a:lnTo>
                  <a:pt x="19799" y="916952"/>
                </a:lnTo>
                <a:lnTo>
                  <a:pt x="33489" y="916952"/>
                </a:lnTo>
                <a:lnTo>
                  <a:pt x="35013" y="915428"/>
                </a:lnTo>
                <a:lnTo>
                  <a:pt x="35013" y="910869"/>
                </a:lnTo>
                <a:lnTo>
                  <a:pt x="33489" y="907821"/>
                </a:lnTo>
                <a:close/>
              </a:path>
              <a:path w="3060065" h="916939">
                <a:moveTo>
                  <a:pt x="59372" y="907821"/>
                </a:moveTo>
                <a:lnTo>
                  <a:pt x="45669" y="907821"/>
                </a:lnTo>
                <a:lnTo>
                  <a:pt x="44145" y="910869"/>
                </a:lnTo>
                <a:lnTo>
                  <a:pt x="44145" y="915428"/>
                </a:lnTo>
                <a:lnTo>
                  <a:pt x="45669" y="916952"/>
                </a:lnTo>
                <a:lnTo>
                  <a:pt x="59372" y="916952"/>
                </a:lnTo>
                <a:lnTo>
                  <a:pt x="60896" y="915428"/>
                </a:lnTo>
                <a:lnTo>
                  <a:pt x="60896" y="910869"/>
                </a:lnTo>
                <a:lnTo>
                  <a:pt x="59372" y="907821"/>
                </a:lnTo>
                <a:close/>
              </a:path>
              <a:path w="3060065" h="916939">
                <a:moveTo>
                  <a:pt x="85255" y="907821"/>
                </a:moveTo>
                <a:lnTo>
                  <a:pt x="71551" y="907821"/>
                </a:lnTo>
                <a:lnTo>
                  <a:pt x="70027" y="910869"/>
                </a:lnTo>
                <a:lnTo>
                  <a:pt x="70027" y="915428"/>
                </a:lnTo>
                <a:lnTo>
                  <a:pt x="71551" y="916952"/>
                </a:lnTo>
                <a:lnTo>
                  <a:pt x="85255" y="916952"/>
                </a:lnTo>
                <a:lnTo>
                  <a:pt x="86779" y="915428"/>
                </a:lnTo>
                <a:lnTo>
                  <a:pt x="86779" y="910869"/>
                </a:lnTo>
                <a:lnTo>
                  <a:pt x="85255" y="907821"/>
                </a:lnTo>
                <a:close/>
              </a:path>
              <a:path w="3060065" h="916939">
                <a:moveTo>
                  <a:pt x="111137" y="907821"/>
                </a:moveTo>
                <a:lnTo>
                  <a:pt x="97434" y="907821"/>
                </a:lnTo>
                <a:lnTo>
                  <a:pt x="95910" y="910869"/>
                </a:lnTo>
                <a:lnTo>
                  <a:pt x="95910" y="915428"/>
                </a:lnTo>
                <a:lnTo>
                  <a:pt x="97434" y="916952"/>
                </a:lnTo>
                <a:lnTo>
                  <a:pt x="111137" y="916952"/>
                </a:lnTo>
                <a:lnTo>
                  <a:pt x="114173" y="915428"/>
                </a:lnTo>
                <a:lnTo>
                  <a:pt x="114173" y="910869"/>
                </a:lnTo>
                <a:lnTo>
                  <a:pt x="111137" y="907821"/>
                </a:lnTo>
                <a:close/>
              </a:path>
              <a:path w="3060065" h="916939">
                <a:moveTo>
                  <a:pt x="138531" y="907821"/>
                </a:moveTo>
                <a:lnTo>
                  <a:pt x="124841" y="907821"/>
                </a:lnTo>
                <a:lnTo>
                  <a:pt x="121793" y="910869"/>
                </a:lnTo>
                <a:lnTo>
                  <a:pt x="121793" y="915428"/>
                </a:lnTo>
                <a:lnTo>
                  <a:pt x="124841" y="916952"/>
                </a:lnTo>
                <a:lnTo>
                  <a:pt x="138531" y="916952"/>
                </a:lnTo>
                <a:lnTo>
                  <a:pt x="140055" y="915428"/>
                </a:lnTo>
                <a:lnTo>
                  <a:pt x="140055" y="910869"/>
                </a:lnTo>
                <a:lnTo>
                  <a:pt x="138531" y="907821"/>
                </a:lnTo>
                <a:close/>
              </a:path>
              <a:path w="3060065" h="916939">
                <a:moveTo>
                  <a:pt x="164414" y="907821"/>
                </a:moveTo>
                <a:lnTo>
                  <a:pt x="150710" y="907821"/>
                </a:lnTo>
                <a:lnTo>
                  <a:pt x="149186" y="910869"/>
                </a:lnTo>
                <a:lnTo>
                  <a:pt x="149186" y="915428"/>
                </a:lnTo>
                <a:lnTo>
                  <a:pt x="150710" y="916952"/>
                </a:lnTo>
                <a:lnTo>
                  <a:pt x="164414" y="916952"/>
                </a:lnTo>
                <a:lnTo>
                  <a:pt x="165938" y="915428"/>
                </a:lnTo>
                <a:lnTo>
                  <a:pt x="165938" y="910869"/>
                </a:lnTo>
                <a:lnTo>
                  <a:pt x="164414" y="907821"/>
                </a:lnTo>
                <a:close/>
              </a:path>
              <a:path w="3060065" h="916939">
                <a:moveTo>
                  <a:pt x="190296" y="907821"/>
                </a:moveTo>
                <a:lnTo>
                  <a:pt x="176593" y="907821"/>
                </a:lnTo>
                <a:lnTo>
                  <a:pt x="175069" y="910869"/>
                </a:lnTo>
                <a:lnTo>
                  <a:pt x="175069" y="915428"/>
                </a:lnTo>
                <a:lnTo>
                  <a:pt x="176593" y="916952"/>
                </a:lnTo>
                <a:lnTo>
                  <a:pt x="190296" y="916952"/>
                </a:lnTo>
                <a:lnTo>
                  <a:pt x="191820" y="915428"/>
                </a:lnTo>
                <a:lnTo>
                  <a:pt x="191820" y="910869"/>
                </a:lnTo>
                <a:lnTo>
                  <a:pt x="190296" y="907821"/>
                </a:lnTo>
                <a:close/>
              </a:path>
              <a:path w="3060065" h="916939">
                <a:moveTo>
                  <a:pt x="216179" y="907821"/>
                </a:moveTo>
                <a:lnTo>
                  <a:pt x="202476" y="907821"/>
                </a:lnTo>
                <a:lnTo>
                  <a:pt x="200952" y="910869"/>
                </a:lnTo>
                <a:lnTo>
                  <a:pt x="200952" y="915428"/>
                </a:lnTo>
                <a:lnTo>
                  <a:pt x="202476" y="916952"/>
                </a:lnTo>
                <a:lnTo>
                  <a:pt x="216179" y="916952"/>
                </a:lnTo>
                <a:lnTo>
                  <a:pt x="217703" y="915428"/>
                </a:lnTo>
                <a:lnTo>
                  <a:pt x="217703" y="910869"/>
                </a:lnTo>
                <a:lnTo>
                  <a:pt x="216179" y="907821"/>
                </a:lnTo>
                <a:close/>
              </a:path>
              <a:path w="3060065" h="916939">
                <a:moveTo>
                  <a:pt x="242049" y="907821"/>
                </a:moveTo>
                <a:lnTo>
                  <a:pt x="228358" y="907821"/>
                </a:lnTo>
                <a:lnTo>
                  <a:pt x="226834" y="910869"/>
                </a:lnTo>
                <a:lnTo>
                  <a:pt x="226834" y="915428"/>
                </a:lnTo>
                <a:lnTo>
                  <a:pt x="228358" y="916952"/>
                </a:lnTo>
                <a:lnTo>
                  <a:pt x="242049" y="916952"/>
                </a:lnTo>
                <a:lnTo>
                  <a:pt x="245097" y="915428"/>
                </a:lnTo>
                <a:lnTo>
                  <a:pt x="245097" y="910869"/>
                </a:lnTo>
                <a:lnTo>
                  <a:pt x="242049" y="907821"/>
                </a:lnTo>
                <a:close/>
              </a:path>
              <a:path w="3060065" h="916939">
                <a:moveTo>
                  <a:pt x="269455" y="907821"/>
                </a:moveTo>
                <a:lnTo>
                  <a:pt x="255752" y="907821"/>
                </a:lnTo>
                <a:lnTo>
                  <a:pt x="252717" y="910869"/>
                </a:lnTo>
                <a:lnTo>
                  <a:pt x="252717" y="915428"/>
                </a:lnTo>
                <a:lnTo>
                  <a:pt x="255752" y="916952"/>
                </a:lnTo>
                <a:lnTo>
                  <a:pt x="269455" y="916952"/>
                </a:lnTo>
                <a:lnTo>
                  <a:pt x="270979" y="915428"/>
                </a:lnTo>
                <a:lnTo>
                  <a:pt x="270979" y="910869"/>
                </a:lnTo>
                <a:lnTo>
                  <a:pt x="269455" y="907821"/>
                </a:lnTo>
                <a:close/>
              </a:path>
              <a:path w="3060065" h="916939">
                <a:moveTo>
                  <a:pt x="295338" y="907821"/>
                </a:moveTo>
                <a:lnTo>
                  <a:pt x="281635" y="907821"/>
                </a:lnTo>
                <a:lnTo>
                  <a:pt x="280111" y="910869"/>
                </a:lnTo>
                <a:lnTo>
                  <a:pt x="280111" y="915428"/>
                </a:lnTo>
                <a:lnTo>
                  <a:pt x="281635" y="916952"/>
                </a:lnTo>
                <a:lnTo>
                  <a:pt x="295338" y="916952"/>
                </a:lnTo>
                <a:lnTo>
                  <a:pt x="296862" y="915428"/>
                </a:lnTo>
                <a:lnTo>
                  <a:pt x="296862" y="910869"/>
                </a:lnTo>
                <a:lnTo>
                  <a:pt x="295338" y="907821"/>
                </a:lnTo>
                <a:close/>
              </a:path>
              <a:path w="3060065" h="916939">
                <a:moveTo>
                  <a:pt x="321221" y="907821"/>
                </a:moveTo>
                <a:lnTo>
                  <a:pt x="307517" y="907821"/>
                </a:lnTo>
                <a:lnTo>
                  <a:pt x="305993" y="910869"/>
                </a:lnTo>
                <a:lnTo>
                  <a:pt x="305993" y="915428"/>
                </a:lnTo>
                <a:lnTo>
                  <a:pt x="307517" y="916952"/>
                </a:lnTo>
                <a:lnTo>
                  <a:pt x="321221" y="916952"/>
                </a:lnTo>
                <a:lnTo>
                  <a:pt x="322732" y="915428"/>
                </a:lnTo>
                <a:lnTo>
                  <a:pt x="322732" y="910869"/>
                </a:lnTo>
                <a:lnTo>
                  <a:pt x="321221" y="907821"/>
                </a:lnTo>
                <a:close/>
              </a:path>
              <a:path w="3060065" h="916939">
                <a:moveTo>
                  <a:pt x="347091" y="907821"/>
                </a:moveTo>
                <a:lnTo>
                  <a:pt x="333400" y="907821"/>
                </a:lnTo>
                <a:lnTo>
                  <a:pt x="331876" y="910869"/>
                </a:lnTo>
                <a:lnTo>
                  <a:pt x="331876" y="915428"/>
                </a:lnTo>
                <a:lnTo>
                  <a:pt x="333400" y="916952"/>
                </a:lnTo>
                <a:lnTo>
                  <a:pt x="347091" y="916952"/>
                </a:lnTo>
                <a:lnTo>
                  <a:pt x="348615" y="915428"/>
                </a:lnTo>
                <a:lnTo>
                  <a:pt x="348615" y="910869"/>
                </a:lnTo>
                <a:lnTo>
                  <a:pt x="347091" y="907821"/>
                </a:lnTo>
                <a:close/>
              </a:path>
              <a:path w="3060065" h="916939">
                <a:moveTo>
                  <a:pt x="372973" y="907821"/>
                </a:moveTo>
                <a:lnTo>
                  <a:pt x="359270" y="907821"/>
                </a:lnTo>
                <a:lnTo>
                  <a:pt x="357746" y="910869"/>
                </a:lnTo>
                <a:lnTo>
                  <a:pt x="357746" y="915428"/>
                </a:lnTo>
                <a:lnTo>
                  <a:pt x="359270" y="916952"/>
                </a:lnTo>
                <a:lnTo>
                  <a:pt x="372973" y="916952"/>
                </a:lnTo>
                <a:lnTo>
                  <a:pt x="376021" y="915428"/>
                </a:lnTo>
                <a:lnTo>
                  <a:pt x="376021" y="910869"/>
                </a:lnTo>
                <a:lnTo>
                  <a:pt x="372973" y="907821"/>
                </a:lnTo>
                <a:close/>
              </a:path>
              <a:path w="3060065" h="916939">
                <a:moveTo>
                  <a:pt x="400380" y="907821"/>
                </a:moveTo>
                <a:lnTo>
                  <a:pt x="386676" y="907821"/>
                </a:lnTo>
                <a:lnTo>
                  <a:pt x="383628" y="910869"/>
                </a:lnTo>
                <a:lnTo>
                  <a:pt x="383628" y="915428"/>
                </a:lnTo>
                <a:lnTo>
                  <a:pt x="386676" y="916952"/>
                </a:lnTo>
                <a:lnTo>
                  <a:pt x="400380" y="916952"/>
                </a:lnTo>
                <a:lnTo>
                  <a:pt x="401904" y="915428"/>
                </a:lnTo>
                <a:lnTo>
                  <a:pt x="401904" y="910869"/>
                </a:lnTo>
                <a:lnTo>
                  <a:pt x="400380" y="907821"/>
                </a:lnTo>
                <a:close/>
              </a:path>
              <a:path w="3060065" h="916939">
                <a:moveTo>
                  <a:pt x="426262" y="907821"/>
                </a:moveTo>
                <a:lnTo>
                  <a:pt x="412559" y="907821"/>
                </a:lnTo>
                <a:lnTo>
                  <a:pt x="411035" y="910869"/>
                </a:lnTo>
                <a:lnTo>
                  <a:pt x="411035" y="915428"/>
                </a:lnTo>
                <a:lnTo>
                  <a:pt x="412559" y="916952"/>
                </a:lnTo>
                <a:lnTo>
                  <a:pt x="426262" y="916952"/>
                </a:lnTo>
                <a:lnTo>
                  <a:pt x="427774" y="915428"/>
                </a:lnTo>
                <a:lnTo>
                  <a:pt x="427774" y="910869"/>
                </a:lnTo>
                <a:lnTo>
                  <a:pt x="426262" y="907821"/>
                </a:lnTo>
                <a:close/>
              </a:path>
              <a:path w="3060065" h="916939">
                <a:moveTo>
                  <a:pt x="452132" y="907821"/>
                </a:moveTo>
                <a:lnTo>
                  <a:pt x="438442" y="907821"/>
                </a:lnTo>
                <a:lnTo>
                  <a:pt x="436918" y="910869"/>
                </a:lnTo>
                <a:lnTo>
                  <a:pt x="436918" y="915428"/>
                </a:lnTo>
                <a:lnTo>
                  <a:pt x="438442" y="916952"/>
                </a:lnTo>
                <a:lnTo>
                  <a:pt x="452132" y="916952"/>
                </a:lnTo>
                <a:lnTo>
                  <a:pt x="453656" y="915428"/>
                </a:lnTo>
                <a:lnTo>
                  <a:pt x="453656" y="910869"/>
                </a:lnTo>
                <a:lnTo>
                  <a:pt x="452132" y="907821"/>
                </a:lnTo>
                <a:close/>
              </a:path>
              <a:path w="3060065" h="916939">
                <a:moveTo>
                  <a:pt x="478015" y="907821"/>
                </a:moveTo>
                <a:lnTo>
                  <a:pt x="464312" y="907821"/>
                </a:lnTo>
                <a:lnTo>
                  <a:pt x="462788" y="910869"/>
                </a:lnTo>
                <a:lnTo>
                  <a:pt x="462788" y="915428"/>
                </a:lnTo>
                <a:lnTo>
                  <a:pt x="464312" y="916952"/>
                </a:lnTo>
                <a:lnTo>
                  <a:pt x="478015" y="916952"/>
                </a:lnTo>
                <a:lnTo>
                  <a:pt x="479539" y="915428"/>
                </a:lnTo>
                <a:lnTo>
                  <a:pt x="479539" y="910869"/>
                </a:lnTo>
                <a:lnTo>
                  <a:pt x="478015" y="907821"/>
                </a:lnTo>
                <a:close/>
              </a:path>
              <a:path w="3060065" h="916939">
                <a:moveTo>
                  <a:pt x="503897" y="907821"/>
                </a:moveTo>
                <a:lnTo>
                  <a:pt x="490194" y="907821"/>
                </a:lnTo>
                <a:lnTo>
                  <a:pt x="488670" y="910869"/>
                </a:lnTo>
                <a:lnTo>
                  <a:pt x="488670" y="915428"/>
                </a:lnTo>
                <a:lnTo>
                  <a:pt x="490194" y="916952"/>
                </a:lnTo>
                <a:lnTo>
                  <a:pt x="503897" y="916952"/>
                </a:lnTo>
                <a:lnTo>
                  <a:pt x="506945" y="915428"/>
                </a:lnTo>
                <a:lnTo>
                  <a:pt x="506945" y="910869"/>
                </a:lnTo>
                <a:lnTo>
                  <a:pt x="503897" y="907821"/>
                </a:lnTo>
                <a:close/>
              </a:path>
              <a:path w="3060065" h="916939">
                <a:moveTo>
                  <a:pt x="531291" y="907821"/>
                </a:moveTo>
                <a:lnTo>
                  <a:pt x="517601" y="907821"/>
                </a:lnTo>
                <a:lnTo>
                  <a:pt x="514553" y="910869"/>
                </a:lnTo>
                <a:lnTo>
                  <a:pt x="514553" y="915428"/>
                </a:lnTo>
                <a:lnTo>
                  <a:pt x="517601" y="916952"/>
                </a:lnTo>
                <a:lnTo>
                  <a:pt x="531291" y="916952"/>
                </a:lnTo>
                <a:lnTo>
                  <a:pt x="532815" y="915428"/>
                </a:lnTo>
                <a:lnTo>
                  <a:pt x="532815" y="910869"/>
                </a:lnTo>
                <a:lnTo>
                  <a:pt x="531291" y="907821"/>
                </a:lnTo>
                <a:close/>
              </a:path>
              <a:path w="3060065" h="916939">
                <a:moveTo>
                  <a:pt x="557174" y="907821"/>
                </a:moveTo>
                <a:lnTo>
                  <a:pt x="543471" y="907821"/>
                </a:lnTo>
                <a:lnTo>
                  <a:pt x="541959" y="910869"/>
                </a:lnTo>
                <a:lnTo>
                  <a:pt x="541959" y="915428"/>
                </a:lnTo>
                <a:lnTo>
                  <a:pt x="543471" y="916952"/>
                </a:lnTo>
                <a:lnTo>
                  <a:pt x="557174" y="916952"/>
                </a:lnTo>
                <a:lnTo>
                  <a:pt x="558698" y="915428"/>
                </a:lnTo>
                <a:lnTo>
                  <a:pt x="558698" y="910869"/>
                </a:lnTo>
                <a:lnTo>
                  <a:pt x="557174" y="907821"/>
                </a:lnTo>
                <a:close/>
              </a:path>
              <a:path w="3060065" h="916939">
                <a:moveTo>
                  <a:pt x="583057" y="907821"/>
                </a:moveTo>
                <a:lnTo>
                  <a:pt x="569353" y="907821"/>
                </a:lnTo>
                <a:lnTo>
                  <a:pt x="567829" y="910869"/>
                </a:lnTo>
                <a:lnTo>
                  <a:pt x="567829" y="915428"/>
                </a:lnTo>
                <a:lnTo>
                  <a:pt x="569353" y="916952"/>
                </a:lnTo>
                <a:lnTo>
                  <a:pt x="583057" y="916952"/>
                </a:lnTo>
                <a:lnTo>
                  <a:pt x="584581" y="915428"/>
                </a:lnTo>
                <a:lnTo>
                  <a:pt x="584581" y="910869"/>
                </a:lnTo>
                <a:lnTo>
                  <a:pt x="583057" y="907821"/>
                </a:lnTo>
                <a:close/>
              </a:path>
              <a:path w="3060065" h="916939">
                <a:moveTo>
                  <a:pt x="608939" y="907821"/>
                </a:moveTo>
                <a:lnTo>
                  <a:pt x="595236" y="907821"/>
                </a:lnTo>
                <a:lnTo>
                  <a:pt x="593712" y="910869"/>
                </a:lnTo>
                <a:lnTo>
                  <a:pt x="593712" y="915428"/>
                </a:lnTo>
                <a:lnTo>
                  <a:pt x="595236" y="916952"/>
                </a:lnTo>
                <a:lnTo>
                  <a:pt x="608939" y="916952"/>
                </a:lnTo>
                <a:lnTo>
                  <a:pt x="610463" y="915428"/>
                </a:lnTo>
                <a:lnTo>
                  <a:pt x="610463" y="910869"/>
                </a:lnTo>
                <a:lnTo>
                  <a:pt x="608939" y="907821"/>
                </a:lnTo>
                <a:close/>
              </a:path>
              <a:path w="3060065" h="916939">
                <a:moveTo>
                  <a:pt x="634822" y="907821"/>
                </a:moveTo>
                <a:lnTo>
                  <a:pt x="621118" y="907821"/>
                </a:lnTo>
                <a:lnTo>
                  <a:pt x="619594" y="910869"/>
                </a:lnTo>
                <a:lnTo>
                  <a:pt x="619594" y="915428"/>
                </a:lnTo>
                <a:lnTo>
                  <a:pt x="621118" y="916952"/>
                </a:lnTo>
                <a:lnTo>
                  <a:pt x="634822" y="916952"/>
                </a:lnTo>
                <a:lnTo>
                  <a:pt x="637857" y="915428"/>
                </a:lnTo>
                <a:lnTo>
                  <a:pt x="637857" y="910869"/>
                </a:lnTo>
                <a:lnTo>
                  <a:pt x="634822" y="907821"/>
                </a:lnTo>
                <a:close/>
              </a:path>
              <a:path w="3060065" h="916939">
                <a:moveTo>
                  <a:pt x="662216" y="907821"/>
                </a:moveTo>
                <a:lnTo>
                  <a:pt x="648512" y="907821"/>
                </a:lnTo>
                <a:lnTo>
                  <a:pt x="645477" y="910869"/>
                </a:lnTo>
                <a:lnTo>
                  <a:pt x="645477" y="915428"/>
                </a:lnTo>
                <a:lnTo>
                  <a:pt x="648512" y="916952"/>
                </a:lnTo>
                <a:lnTo>
                  <a:pt x="662216" y="916952"/>
                </a:lnTo>
                <a:lnTo>
                  <a:pt x="663740" y="915428"/>
                </a:lnTo>
                <a:lnTo>
                  <a:pt x="663740" y="910869"/>
                </a:lnTo>
                <a:lnTo>
                  <a:pt x="662216" y="907821"/>
                </a:lnTo>
                <a:close/>
              </a:path>
              <a:path w="3060065" h="916939">
                <a:moveTo>
                  <a:pt x="688098" y="907821"/>
                </a:moveTo>
                <a:lnTo>
                  <a:pt x="674395" y="907821"/>
                </a:lnTo>
                <a:lnTo>
                  <a:pt x="672871" y="910869"/>
                </a:lnTo>
                <a:lnTo>
                  <a:pt x="672871" y="915428"/>
                </a:lnTo>
                <a:lnTo>
                  <a:pt x="674395" y="916952"/>
                </a:lnTo>
                <a:lnTo>
                  <a:pt x="688098" y="916952"/>
                </a:lnTo>
                <a:lnTo>
                  <a:pt x="689622" y="915428"/>
                </a:lnTo>
                <a:lnTo>
                  <a:pt x="689622" y="910869"/>
                </a:lnTo>
                <a:lnTo>
                  <a:pt x="688098" y="907821"/>
                </a:lnTo>
                <a:close/>
              </a:path>
              <a:path w="3060065" h="916939">
                <a:moveTo>
                  <a:pt x="713981" y="907821"/>
                </a:moveTo>
                <a:lnTo>
                  <a:pt x="700278" y="907821"/>
                </a:lnTo>
                <a:lnTo>
                  <a:pt x="698754" y="910869"/>
                </a:lnTo>
                <a:lnTo>
                  <a:pt x="698754" y="915428"/>
                </a:lnTo>
                <a:lnTo>
                  <a:pt x="700278" y="916952"/>
                </a:lnTo>
                <a:lnTo>
                  <a:pt x="713981" y="916952"/>
                </a:lnTo>
                <a:lnTo>
                  <a:pt x="715505" y="915428"/>
                </a:lnTo>
                <a:lnTo>
                  <a:pt x="715505" y="910869"/>
                </a:lnTo>
                <a:lnTo>
                  <a:pt x="713981" y="907821"/>
                </a:lnTo>
                <a:close/>
              </a:path>
              <a:path w="3060065" h="916939">
                <a:moveTo>
                  <a:pt x="739863" y="907821"/>
                </a:moveTo>
                <a:lnTo>
                  <a:pt x="726160" y="907821"/>
                </a:lnTo>
                <a:lnTo>
                  <a:pt x="724636" y="910869"/>
                </a:lnTo>
                <a:lnTo>
                  <a:pt x="724636" y="915428"/>
                </a:lnTo>
                <a:lnTo>
                  <a:pt x="726160" y="916952"/>
                </a:lnTo>
                <a:lnTo>
                  <a:pt x="739863" y="916952"/>
                </a:lnTo>
                <a:lnTo>
                  <a:pt x="741375" y="915428"/>
                </a:lnTo>
                <a:lnTo>
                  <a:pt x="741375" y="910869"/>
                </a:lnTo>
                <a:lnTo>
                  <a:pt x="739863" y="907821"/>
                </a:lnTo>
                <a:close/>
              </a:path>
              <a:path w="3060065" h="916939">
                <a:moveTo>
                  <a:pt x="765733" y="907821"/>
                </a:moveTo>
                <a:lnTo>
                  <a:pt x="752030" y="907821"/>
                </a:lnTo>
                <a:lnTo>
                  <a:pt x="750519" y="910869"/>
                </a:lnTo>
                <a:lnTo>
                  <a:pt x="750519" y="915428"/>
                </a:lnTo>
                <a:lnTo>
                  <a:pt x="752030" y="916952"/>
                </a:lnTo>
                <a:lnTo>
                  <a:pt x="765733" y="916952"/>
                </a:lnTo>
                <a:lnTo>
                  <a:pt x="768781" y="915428"/>
                </a:lnTo>
                <a:lnTo>
                  <a:pt x="768781" y="910869"/>
                </a:lnTo>
                <a:lnTo>
                  <a:pt x="765733" y="907821"/>
                </a:lnTo>
                <a:close/>
              </a:path>
              <a:path w="3060065" h="916939">
                <a:moveTo>
                  <a:pt x="793140" y="907821"/>
                </a:moveTo>
                <a:lnTo>
                  <a:pt x="779437" y="907821"/>
                </a:lnTo>
                <a:lnTo>
                  <a:pt x="776389" y="910869"/>
                </a:lnTo>
                <a:lnTo>
                  <a:pt x="776389" y="915428"/>
                </a:lnTo>
                <a:lnTo>
                  <a:pt x="779437" y="916952"/>
                </a:lnTo>
                <a:lnTo>
                  <a:pt x="793140" y="916952"/>
                </a:lnTo>
                <a:lnTo>
                  <a:pt x="794664" y="915428"/>
                </a:lnTo>
                <a:lnTo>
                  <a:pt x="794664" y="910869"/>
                </a:lnTo>
                <a:lnTo>
                  <a:pt x="793140" y="907821"/>
                </a:lnTo>
                <a:close/>
              </a:path>
              <a:path w="3060065" h="916939">
                <a:moveTo>
                  <a:pt x="819023" y="907821"/>
                </a:moveTo>
                <a:lnTo>
                  <a:pt x="805319" y="907821"/>
                </a:lnTo>
                <a:lnTo>
                  <a:pt x="803795" y="910869"/>
                </a:lnTo>
                <a:lnTo>
                  <a:pt x="803795" y="915428"/>
                </a:lnTo>
                <a:lnTo>
                  <a:pt x="805319" y="916952"/>
                </a:lnTo>
                <a:lnTo>
                  <a:pt x="819023" y="916952"/>
                </a:lnTo>
                <a:lnTo>
                  <a:pt x="820547" y="915428"/>
                </a:lnTo>
                <a:lnTo>
                  <a:pt x="820547" y="910869"/>
                </a:lnTo>
                <a:lnTo>
                  <a:pt x="819023" y="907821"/>
                </a:lnTo>
                <a:close/>
              </a:path>
              <a:path w="3060065" h="916939">
                <a:moveTo>
                  <a:pt x="844892" y="907821"/>
                </a:moveTo>
                <a:lnTo>
                  <a:pt x="831202" y="907821"/>
                </a:lnTo>
                <a:lnTo>
                  <a:pt x="829678" y="910869"/>
                </a:lnTo>
                <a:lnTo>
                  <a:pt x="829678" y="915428"/>
                </a:lnTo>
                <a:lnTo>
                  <a:pt x="831202" y="916952"/>
                </a:lnTo>
                <a:lnTo>
                  <a:pt x="844892" y="916952"/>
                </a:lnTo>
                <a:lnTo>
                  <a:pt x="846416" y="915428"/>
                </a:lnTo>
                <a:lnTo>
                  <a:pt x="846416" y="910869"/>
                </a:lnTo>
                <a:lnTo>
                  <a:pt x="844892" y="907821"/>
                </a:lnTo>
                <a:close/>
              </a:path>
              <a:path w="3060065" h="916939">
                <a:moveTo>
                  <a:pt x="870775" y="907821"/>
                </a:moveTo>
                <a:lnTo>
                  <a:pt x="857072" y="907821"/>
                </a:lnTo>
                <a:lnTo>
                  <a:pt x="855560" y="910869"/>
                </a:lnTo>
                <a:lnTo>
                  <a:pt x="855560" y="915428"/>
                </a:lnTo>
                <a:lnTo>
                  <a:pt x="857072" y="916952"/>
                </a:lnTo>
                <a:lnTo>
                  <a:pt x="870775" y="916952"/>
                </a:lnTo>
                <a:lnTo>
                  <a:pt x="872299" y="915428"/>
                </a:lnTo>
                <a:lnTo>
                  <a:pt x="872299" y="910869"/>
                </a:lnTo>
                <a:lnTo>
                  <a:pt x="870775" y="907821"/>
                </a:lnTo>
                <a:close/>
              </a:path>
              <a:path w="3060065" h="916939">
                <a:moveTo>
                  <a:pt x="896658" y="907821"/>
                </a:moveTo>
                <a:lnTo>
                  <a:pt x="882954" y="907821"/>
                </a:lnTo>
                <a:lnTo>
                  <a:pt x="881430" y="910869"/>
                </a:lnTo>
                <a:lnTo>
                  <a:pt x="881430" y="915428"/>
                </a:lnTo>
                <a:lnTo>
                  <a:pt x="882954" y="916952"/>
                </a:lnTo>
                <a:lnTo>
                  <a:pt x="896658" y="916952"/>
                </a:lnTo>
                <a:lnTo>
                  <a:pt x="899706" y="915428"/>
                </a:lnTo>
                <a:lnTo>
                  <a:pt x="899706" y="910869"/>
                </a:lnTo>
                <a:lnTo>
                  <a:pt x="896658" y="907821"/>
                </a:lnTo>
                <a:close/>
              </a:path>
              <a:path w="3060065" h="916939">
                <a:moveTo>
                  <a:pt x="924064" y="907821"/>
                </a:moveTo>
                <a:lnTo>
                  <a:pt x="910361" y="907821"/>
                </a:lnTo>
                <a:lnTo>
                  <a:pt x="907313" y="910869"/>
                </a:lnTo>
                <a:lnTo>
                  <a:pt x="907313" y="915428"/>
                </a:lnTo>
                <a:lnTo>
                  <a:pt x="910361" y="916952"/>
                </a:lnTo>
                <a:lnTo>
                  <a:pt x="924064" y="916952"/>
                </a:lnTo>
                <a:lnTo>
                  <a:pt x="925588" y="915428"/>
                </a:lnTo>
                <a:lnTo>
                  <a:pt x="925588" y="910869"/>
                </a:lnTo>
                <a:lnTo>
                  <a:pt x="924064" y="907821"/>
                </a:lnTo>
                <a:close/>
              </a:path>
              <a:path w="3060065" h="916939">
                <a:moveTo>
                  <a:pt x="949934" y="907821"/>
                </a:moveTo>
                <a:lnTo>
                  <a:pt x="936244" y="907821"/>
                </a:lnTo>
                <a:lnTo>
                  <a:pt x="934720" y="910869"/>
                </a:lnTo>
                <a:lnTo>
                  <a:pt x="934720" y="915428"/>
                </a:lnTo>
                <a:lnTo>
                  <a:pt x="936244" y="916952"/>
                </a:lnTo>
                <a:lnTo>
                  <a:pt x="949934" y="916952"/>
                </a:lnTo>
                <a:lnTo>
                  <a:pt x="951458" y="915428"/>
                </a:lnTo>
                <a:lnTo>
                  <a:pt x="951458" y="910869"/>
                </a:lnTo>
                <a:lnTo>
                  <a:pt x="949934" y="907821"/>
                </a:lnTo>
                <a:close/>
              </a:path>
              <a:path w="3060065" h="916939">
                <a:moveTo>
                  <a:pt x="975817" y="907821"/>
                </a:moveTo>
                <a:lnTo>
                  <a:pt x="962113" y="907821"/>
                </a:lnTo>
                <a:lnTo>
                  <a:pt x="960602" y="910869"/>
                </a:lnTo>
                <a:lnTo>
                  <a:pt x="960602" y="915428"/>
                </a:lnTo>
                <a:lnTo>
                  <a:pt x="962113" y="916952"/>
                </a:lnTo>
                <a:lnTo>
                  <a:pt x="975817" y="916952"/>
                </a:lnTo>
                <a:lnTo>
                  <a:pt x="977341" y="915428"/>
                </a:lnTo>
                <a:lnTo>
                  <a:pt x="977341" y="910869"/>
                </a:lnTo>
                <a:lnTo>
                  <a:pt x="975817" y="907821"/>
                </a:lnTo>
                <a:close/>
              </a:path>
              <a:path w="3060065" h="916939">
                <a:moveTo>
                  <a:pt x="1001699" y="907821"/>
                </a:moveTo>
                <a:lnTo>
                  <a:pt x="987996" y="907821"/>
                </a:lnTo>
                <a:lnTo>
                  <a:pt x="986472" y="910869"/>
                </a:lnTo>
                <a:lnTo>
                  <a:pt x="986472" y="915428"/>
                </a:lnTo>
                <a:lnTo>
                  <a:pt x="987996" y="916952"/>
                </a:lnTo>
                <a:lnTo>
                  <a:pt x="1001699" y="916952"/>
                </a:lnTo>
                <a:lnTo>
                  <a:pt x="1003223" y="915428"/>
                </a:lnTo>
                <a:lnTo>
                  <a:pt x="1003223" y="910869"/>
                </a:lnTo>
                <a:lnTo>
                  <a:pt x="1001699" y="907821"/>
                </a:lnTo>
                <a:close/>
              </a:path>
              <a:path w="3060065" h="916939">
                <a:moveTo>
                  <a:pt x="1027582" y="907821"/>
                </a:moveTo>
                <a:lnTo>
                  <a:pt x="1013879" y="907821"/>
                </a:lnTo>
                <a:lnTo>
                  <a:pt x="1012355" y="910869"/>
                </a:lnTo>
                <a:lnTo>
                  <a:pt x="1012355" y="915428"/>
                </a:lnTo>
                <a:lnTo>
                  <a:pt x="1013879" y="916952"/>
                </a:lnTo>
                <a:lnTo>
                  <a:pt x="1027582" y="916952"/>
                </a:lnTo>
                <a:lnTo>
                  <a:pt x="1030630" y="915428"/>
                </a:lnTo>
                <a:lnTo>
                  <a:pt x="1030630" y="910869"/>
                </a:lnTo>
                <a:lnTo>
                  <a:pt x="1027582" y="907821"/>
                </a:lnTo>
                <a:close/>
              </a:path>
              <a:path w="3060065" h="916939">
                <a:moveTo>
                  <a:pt x="1054976" y="907821"/>
                </a:moveTo>
                <a:lnTo>
                  <a:pt x="1041285" y="907821"/>
                </a:lnTo>
                <a:lnTo>
                  <a:pt x="1038237" y="910869"/>
                </a:lnTo>
                <a:lnTo>
                  <a:pt x="1038237" y="915428"/>
                </a:lnTo>
                <a:lnTo>
                  <a:pt x="1041285" y="916952"/>
                </a:lnTo>
                <a:lnTo>
                  <a:pt x="1054976" y="916952"/>
                </a:lnTo>
                <a:lnTo>
                  <a:pt x="1056500" y="915428"/>
                </a:lnTo>
                <a:lnTo>
                  <a:pt x="1056500" y="910869"/>
                </a:lnTo>
                <a:lnTo>
                  <a:pt x="1054976" y="907821"/>
                </a:lnTo>
                <a:close/>
              </a:path>
              <a:path w="3060065" h="916939">
                <a:moveTo>
                  <a:pt x="1080858" y="907821"/>
                </a:moveTo>
                <a:lnTo>
                  <a:pt x="1067155" y="907821"/>
                </a:lnTo>
                <a:lnTo>
                  <a:pt x="1065631" y="910869"/>
                </a:lnTo>
                <a:lnTo>
                  <a:pt x="1065631" y="915428"/>
                </a:lnTo>
                <a:lnTo>
                  <a:pt x="1067155" y="916952"/>
                </a:lnTo>
                <a:lnTo>
                  <a:pt x="1080858" y="916952"/>
                </a:lnTo>
                <a:lnTo>
                  <a:pt x="1082382" y="915428"/>
                </a:lnTo>
                <a:lnTo>
                  <a:pt x="1082382" y="910869"/>
                </a:lnTo>
                <a:lnTo>
                  <a:pt x="1080858" y="907821"/>
                </a:lnTo>
                <a:close/>
              </a:path>
              <a:path w="3060065" h="916939">
                <a:moveTo>
                  <a:pt x="1106741" y="907821"/>
                </a:moveTo>
                <a:lnTo>
                  <a:pt x="1093038" y="907821"/>
                </a:lnTo>
                <a:lnTo>
                  <a:pt x="1091514" y="910869"/>
                </a:lnTo>
                <a:lnTo>
                  <a:pt x="1091514" y="915428"/>
                </a:lnTo>
                <a:lnTo>
                  <a:pt x="1093038" y="916952"/>
                </a:lnTo>
                <a:lnTo>
                  <a:pt x="1106741" y="916952"/>
                </a:lnTo>
                <a:lnTo>
                  <a:pt x="1108265" y="915428"/>
                </a:lnTo>
                <a:lnTo>
                  <a:pt x="1108265" y="910869"/>
                </a:lnTo>
                <a:lnTo>
                  <a:pt x="1106741" y="907821"/>
                </a:lnTo>
                <a:close/>
              </a:path>
              <a:path w="3060065" h="916939">
                <a:moveTo>
                  <a:pt x="1132624" y="907821"/>
                </a:moveTo>
                <a:lnTo>
                  <a:pt x="1118920" y="907821"/>
                </a:lnTo>
                <a:lnTo>
                  <a:pt x="1117396" y="910869"/>
                </a:lnTo>
                <a:lnTo>
                  <a:pt x="1117396" y="915428"/>
                </a:lnTo>
                <a:lnTo>
                  <a:pt x="1118920" y="916952"/>
                </a:lnTo>
                <a:lnTo>
                  <a:pt x="1132624" y="916952"/>
                </a:lnTo>
                <a:lnTo>
                  <a:pt x="1134148" y="915428"/>
                </a:lnTo>
                <a:lnTo>
                  <a:pt x="1134148" y="910869"/>
                </a:lnTo>
                <a:lnTo>
                  <a:pt x="1132624" y="907821"/>
                </a:lnTo>
                <a:close/>
              </a:path>
              <a:path w="3060065" h="916939">
                <a:moveTo>
                  <a:pt x="1158494" y="907821"/>
                </a:moveTo>
                <a:lnTo>
                  <a:pt x="1144803" y="907821"/>
                </a:lnTo>
                <a:lnTo>
                  <a:pt x="1143279" y="910869"/>
                </a:lnTo>
                <a:lnTo>
                  <a:pt x="1143279" y="915428"/>
                </a:lnTo>
                <a:lnTo>
                  <a:pt x="1144803" y="916952"/>
                </a:lnTo>
                <a:lnTo>
                  <a:pt x="1158494" y="916952"/>
                </a:lnTo>
                <a:lnTo>
                  <a:pt x="1161542" y="915428"/>
                </a:lnTo>
                <a:lnTo>
                  <a:pt x="1161542" y="910869"/>
                </a:lnTo>
                <a:lnTo>
                  <a:pt x="1158494" y="907821"/>
                </a:lnTo>
                <a:close/>
              </a:path>
              <a:path w="3060065" h="916939">
                <a:moveTo>
                  <a:pt x="1185900" y="907821"/>
                </a:moveTo>
                <a:lnTo>
                  <a:pt x="1172197" y="907821"/>
                </a:lnTo>
                <a:lnTo>
                  <a:pt x="1169162" y="910869"/>
                </a:lnTo>
                <a:lnTo>
                  <a:pt x="1169162" y="915428"/>
                </a:lnTo>
                <a:lnTo>
                  <a:pt x="1172197" y="916952"/>
                </a:lnTo>
                <a:lnTo>
                  <a:pt x="1185900" y="916952"/>
                </a:lnTo>
                <a:lnTo>
                  <a:pt x="1187424" y="915428"/>
                </a:lnTo>
                <a:lnTo>
                  <a:pt x="1187424" y="910869"/>
                </a:lnTo>
                <a:lnTo>
                  <a:pt x="1185900" y="907821"/>
                </a:lnTo>
                <a:close/>
              </a:path>
              <a:path w="3060065" h="916939">
                <a:moveTo>
                  <a:pt x="1211783" y="907821"/>
                </a:moveTo>
                <a:lnTo>
                  <a:pt x="1198079" y="907821"/>
                </a:lnTo>
                <a:lnTo>
                  <a:pt x="1196555" y="910869"/>
                </a:lnTo>
                <a:lnTo>
                  <a:pt x="1196555" y="915428"/>
                </a:lnTo>
                <a:lnTo>
                  <a:pt x="1198079" y="916952"/>
                </a:lnTo>
                <a:lnTo>
                  <a:pt x="1211783" y="916952"/>
                </a:lnTo>
                <a:lnTo>
                  <a:pt x="1213307" y="915428"/>
                </a:lnTo>
                <a:lnTo>
                  <a:pt x="1213307" y="910869"/>
                </a:lnTo>
                <a:lnTo>
                  <a:pt x="1211783" y="907821"/>
                </a:lnTo>
                <a:close/>
              </a:path>
              <a:path w="3060065" h="916939">
                <a:moveTo>
                  <a:pt x="1237665" y="907821"/>
                </a:moveTo>
                <a:lnTo>
                  <a:pt x="1223962" y="907821"/>
                </a:lnTo>
                <a:lnTo>
                  <a:pt x="1222438" y="910869"/>
                </a:lnTo>
                <a:lnTo>
                  <a:pt x="1222438" y="915428"/>
                </a:lnTo>
                <a:lnTo>
                  <a:pt x="1223962" y="916952"/>
                </a:lnTo>
                <a:lnTo>
                  <a:pt x="1237665" y="916952"/>
                </a:lnTo>
                <a:lnTo>
                  <a:pt x="1239189" y="915428"/>
                </a:lnTo>
                <a:lnTo>
                  <a:pt x="1239189" y="910869"/>
                </a:lnTo>
                <a:lnTo>
                  <a:pt x="1237665" y="907821"/>
                </a:lnTo>
                <a:close/>
              </a:path>
              <a:path w="3060065" h="916939">
                <a:moveTo>
                  <a:pt x="1263535" y="907821"/>
                </a:moveTo>
                <a:lnTo>
                  <a:pt x="1249845" y="907821"/>
                </a:lnTo>
                <a:lnTo>
                  <a:pt x="1248321" y="910869"/>
                </a:lnTo>
                <a:lnTo>
                  <a:pt x="1248321" y="915428"/>
                </a:lnTo>
                <a:lnTo>
                  <a:pt x="1249845" y="916952"/>
                </a:lnTo>
                <a:lnTo>
                  <a:pt x="1263535" y="916952"/>
                </a:lnTo>
                <a:lnTo>
                  <a:pt x="1265059" y="915428"/>
                </a:lnTo>
                <a:lnTo>
                  <a:pt x="1265059" y="910869"/>
                </a:lnTo>
                <a:lnTo>
                  <a:pt x="1263535" y="907821"/>
                </a:lnTo>
                <a:close/>
              </a:path>
              <a:path w="3060065" h="916939">
                <a:moveTo>
                  <a:pt x="1289418" y="907821"/>
                </a:moveTo>
                <a:lnTo>
                  <a:pt x="1275715" y="907821"/>
                </a:lnTo>
                <a:lnTo>
                  <a:pt x="1274203" y="910869"/>
                </a:lnTo>
                <a:lnTo>
                  <a:pt x="1274203" y="915428"/>
                </a:lnTo>
                <a:lnTo>
                  <a:pt x="1275715" y="916952"/>
                </a:lnTo>
                <a:lnTo>
                  <a:pt x="1289418" y="916952"/>
                </a:lnTo>
                <a:lnTo>
                  <a:pt x="1292466" y="915428"/>
                </a:lnTo>
                <a:lnTo>
                  <a:pt x="1292466" y="910869"/>
                </a:lnTo>
                <a:lnTo>
                  <a:pt x="1289418" y="907821"/>
                </a:lnTo>
                <a:close/>
              </a:path>
              <a:path w="3060065" h="916939">
                <a:moveTo>
                  <a:pt x="1316824" y="907821"/>
                </a:moveTo>
                <a:lnTo>
                  <a:pt x="1303121" y="907821"/>
                </a:lnTo>
                <a:lnTo>
                  <a:pt x="1300073" y="910869"/>
                </a:lnTo>
                <a:lnTo>
                  <a:pt x="1300073" y="915428"/>
                </a:lnTo>
                <a:lnTo>
                  <a:pt x="1303121" y="916952"/>
                </a:lnTo>
                <a:lnTo>
                  <a:pt x="1316824" y="916952"/>
                </a:lnTo>
                <a:lnTo>
                  <a:pt x="1318348" y="915428"/>
                </a:lnTo>
                <a:lnTo>
                  <a:pt x="1318348" y="910869"/>
                </a:lnTo>
                <a:lnTo>
                  <a:pt x="1316824" y="907821"/>
                </a:lnTo>
                <a:close/>
              </a:path>
              <a:path w="3060065" h="916939">
                <a:moveTo>
                  <a:pt x="1342707" y="907821"/>
                </a:moveTo>
                <a:lnTo>
                  <a:pt x="1329004" y="907821"/>
                </a:lnTo>
                <a:lnTo>
                  <a:pt x="1327480" y="910869"/>
                </a:lnTo>
                <a:lnTo>
                  <a:pt x="1327480" y="915428"/>
                </a:lnTo>
                <a:lnTo>
                  <a:pt x="1329004" y="916952"/>
                </a:lnTo>
                <a:lnTo>
                  <a:pt x="1342707" y="916952"/>
                </a:lnTo>
                <a:lnTo>
                  <a:pt x="1344218" y="915428"/>
                </a:lnTo>
                <a:lnTo>
                  <a:pt x="1344218" y="910869"/>
                </a:lnTo>
                <a:lnTo>
                  <a:pt x="1342707" y="907821"/>
                </a:lnTo>
                <a:close/>
              </a:path>
              <a:path w="3060065" h="916939">
                <a:moveTo>
                  <a:pt x="1368577" y="907821"/>
                </a:moveTo>
                <a:lnTo>
                  <a:pt x="1354886" y="907821"/>
                </a:lnTo>
                <a:lnTo>
                  <a:pt x="1353362" y="910869"/>
                </a:lnTo>
                <a:lnTo>
                  <a:pt x="1353362" y="915428"/>
                </a:lnTo>
                <a:lnTo>
                  <a:pt x="1354886" y="916952"/>
                </a:lnTo>
                <a:lnTo>
                  <a:pt x="1368577" y="916952"/>
                </a:lnTo>
                <a:lnTo>
                  <a:pt x="1370101" y="915428"/>
                </a:lnTo>
                <a:lnTo>
                  <a:pt x="1370101" y="910869"/>
                </a:lnTo>
                <a:lnTo>
                  <a:pt x="1368577" y="907821"/>
                </a:lnTo>
                <a:close/>
              </a:path>
              <a:path w="3060065" h="916939">
                <a:moveTo>
                  <a:pt x="1394460" y="907821"/>
                </a:moveTo>
                <a:lnTo>
                  <a:pt x="1380756" y="907821"/>
                </a:lnTo>
                <a:lnTo>
                  <a:pt x="1379232" y="910869"/>
                </a:lnTo>
                <a:lnTo>
                  <a:pt x="1379232" y="915428"/>
                </a:lnTo>
                <a:lnTo>
                  <a:pt x="1380756" y="916952"/>
                </a:lnTo>
                <a:lnTo>
                  <a:pt x="1394460" y="916952"/>
                </a:lnTo>
                <a:lnTo>
                  <a:pt x="1395984" y="915428"/>
                </a:lnTo>
                <a:lnTo>
                  <a:pt x="1395984" y="910869"/>
                </a:lnTo>
                <a:lnTo>
                  <a:pt x="1394460" y="907821"/>
                </a:lnTo>
                <a:close/>
              </a:path>
              <a:path w="3060065" h="916939">
                <a:moveTo>
                  <a:pt x="1420342" y="907821"/>
                </a:moveTo>
                <a:lnTo>
                  <a:pt x="1406639" y="907821"/>
                </a:lnTo>
                <a:lnTo>
                  <a:pt x="1405115" y="910869"/>
                </a:lnTo>
                <a:lnTo>
                  <a:pt x="1405115" y="915428"/>
                </a:lnTo>
                <a:lnTo>
                  <a:pt x="1406639" y="916952"/>
                </a:lnTo>
                <a:lnTo>
                  <a:pt x="1420342" y="916952"/>
                </a:lnTo>
                <a:lnTo>
                  <a:pt x="1423390" y="915428"/>
                </a:lnTo>
                <a:lnTo>
                  <a:pt x="1423390" y="910869"/>
                </a:lnTo>
                <a:lnTo>
                  <a:pt x="1420342" y="907821"/>
                </a:lnTo>
                <a:close/>
              </a:path>
              <a:path w="3060065" h="916939">
                <a:moveTo>
                  <a:pt x="1446225" y="907821"/>
                </a:moveTo>
                <a:lnTo>
                  <a:pt x="1434045" y="907821"/>
                </a:lnTo>
                <a:lnTo>
                  <a:pt x="1430997" y="910869"/>
                </a:lnTo>
                <a:lnTo>
                  <a:pt x="1430997" y="915428"/>
                </a:lnTo>
                <a:lnTo>
                  <a:pt x="1434045" y="916952"/>
                </a:lnTo>
                <a:lnTo>
                  <a:pt x="1446225" y="916952"/>
                </a:lnTo>
                <a:lnTo>
                  <a:pt x="1449260" y="915428"/>
                </a:lnTo>
                <a:lnTo>
                  <a:pt x="1449260" y="910869"/>
                </a:lnTo>
                <a:lnTo>
                  <a:pt x="1446225" y="907821"/>
                </a:lnTo>
                <a:close/>
              </a:path>
              <a:path w="3060065" h="916939">
                <a:moveTo>
                  <a:pt x="1473619" y="907821"/>
                </a:moveTo>
                <a:lnTo>
                  <a:pt x="1459915" y="907821"/>
                </a:lnTo>
                <a:lnTo>
                  <a:pt x="1458404" y="910869"/>
                </a:lnTo>
                <a:lnTo>
                  <a:pt x="1458404" y="915428"/>
                </a:lnTo>
                <a:lnTo>
                  <a:pt x="1459915" y="916952"/>
                </a:lnTo>
                <a:lnTo>
                  <a:pt x="1473619" y="916952"/>
                </a:lnTo>
                <a:lnTo>
                  <a:pt x="1475143" y="915428"/>
                </a:lnTo>
                <a:lnTo>
                  <a:pt x="1475143" y="910869"/>
                </a:lnTo>
                <a:lnTo>
                  <a:pt x="1473619" y="907821"/>
                </a:lnTo>
                <a:close/>
              </a:path>
              <a:path w="3060065" h="916939">
                <a:moveTo>
                  <a:pt x="1499501" y="907821"/>
                </a:moveTo>
                <a:lnTo>
                  <a:pt x="1485798" y="907821"/>
                </a:lnTo>
                <a:lnTo>
                  <a:pt x="1484274" y="910869"/>
                </a:lnTo>
                <a:lnTo>
                  <a:pt x="1484274" y="915428"/>
                </a:lnTo>
                <a:lnTo>
                  <a:pt x="1485798" y="916952"/>
                </a:lnTo>
                <a:lnTo>
                  <a:pt x="1499501" y="916952"/>
                </a:lnTo>
                <a:lnTo>
                  <a:pt x="1501025" y="915428"/>
                </a:lnTo>
                <a:lnTo>
                  <a:pt x="1501025" y="910869"/>
                </a:lnTo>
                <a:lnTo>
                  <a:pt x="1499501" y="907821"/>
                </a:lnTo>
                <a:close/>
              </a:path>
              <a:path w="3060065" h="916939">
                <a:moveTo>
                  <a:pt x="1525384" y="907821"/>
                </a:moveTo>
                <a:lnTo>
                  <a:pt x="1511681" y="907821"/>
                </a:lnTo>
                <a:lnTo>
                  <a:pt x="1510157" y="910869"/>
                </a:lnTo>
                <a:lnTo>
                  <a:pt x="1510157" y="915428"/>
                </a:lnTo>
                <a:lnTo>
                  <a:pt x="1511681" y="916952"/>
                </a:lnTo>
                <a:lnTo>
                  <a:pt x="1525384" y="916952"/>
                </a:lnTo>
                <a:lnTo>
                  <a:pt x="1526908" y="915428"/>
                </a:lnTo>
                <a:lnTo>
                  <a:pt x="1526908" y="910869"/>
                </a:lnTo>
                <a:lnTo>
                  <a:pt x="1525384" y="907821"/>
                </a:lnTo>
                <a:close/>
              </a:path>
              <a:path w="3060065" h="916939">
                <a:moveTo>
                  <a:pt x="1551266" y="907821"/>
                </a:moveTo>
                <a:lnTo>
                  <a:pt x="1537563" y="907821"/>
                </a:lnTo>
                <a:lnTo>
                  <a:pt x="1536039" y="910869"/>
                </a:lnTo>
                <a:lnTo>
                  <a:pt x="1536039" y="915428"/>
                </a:lnTo>
                <a:lnTo>
                  <a:pt x="1537563" y="916952"/>
                </a:lnTo>
                <a:lnTo>
                  <a:pt x="1551266" y="916952"/>
                </a:lnTo>
                <a:lnTo>
                  <a:pt x="1554302" y="915428"/>
                </a:lnTo>
                <a:lnTo>
                  <a:pt x="1554302" y="910869"/>
                </a:lnTo>
                <a:lnTo>
                  <a:pt x="1551266" y="907821"/>
                </a:lnTo>
                <a:close/>
              </a:path>
              <a:path w="3060065" h="916939">
                <a:moveTo>
                  <a:pt x="1577136" y="907821"/>
                </a:moveTo>
                <a:lnTo>
                  <a:pt x="1564957" y="907821"/>
                </a:lnTo>
                <a:lnTo>
                  <a:pt x="1561922" y="910869"/>
                </a:lnTo>
                <a:lnTo>
                  <a:pt x="1561922" y="915428"/>
                </a:lnTo>
                <a:lnTo>
                  <a:pt x="1564957" y="916952"/>
                </a:lnTo>
                <a:lnTo>
                  <a:pt x="1577136" y="916952"/>
                </a:lnTo>
                <a:lnTo>
                  <a:pt x="1580184" y="915428"/>
                </a:lnTo>
                <a:lnTo>
                  <a:pt x="1580184" y="910869"/>
                </a:lnTo>
                <a:lnTo>
                  <a:pt x="1577136" y="907821"/>
                </a:lnTo>
                <a:close/>
              </a:path>
              <a:path w="3060065" h="916939">
                <a:moveTo>
                  <a:pt x="1604543" y="907821"/>
                </a:moveTo>
                <a:lnTo>
                  <a:pt x="1590840" y="907821"/>
                </a:lnTo>
                <a:lnTo>
                  <a:pt x="1589316" y="910869"/>
                </a:lnTo>
                <a:lnTo>
                  <a:pt x="1589316" y="915428"/>
                </a:lnTo>
                <a:lnTo>
                  <a:pt x="1590840" y="916952"/>
                </a:lnTo>
                <a:lnTo>
                  <a:pt x="1604543" y="916952"/>
                </a:lnTo>
                <a:lnTo>
                  <a:pt x="1606067" y="915428"/>
                </a:lnTo>
                <a:lnTo>
                  <a:pt x="1606067" y="910869"/>
                </a:lnTo>
                <a:lnTo>
                  <a:pt x="1604543" y="907821"/>
                </a:lnTo>
                <a:close/>
              </a:path>
              <a:path w="3060065" h="916939">
                <a:moveTo>
                  <a:pt x="1630426" y="907821"/>
                </a:moveTo>
                <a:lnTo>
                  <a:pt x="1616722" y="907821"/>
                </a:lnTo>
                <a:lnTo>
                  <a:pt x="1615198" y="910869"/>
                </a:lnTo>
                <a:lnTo>
                  <a:pt x="1615198" y="915428"/>
                </a:lnTo>
                <a:lnTo>
                  <a:pt x="1616722" y="916952"/>
                </a:lnTo>
                <a:lnTo>
                  <a:pt x="1630426" y="916952"/>
                </a:lnTo>
                <a:lnTo>
                  <a:pt x="1631950" y="915428"/>
                </a:lnTo>
                <a:lnTo>
                  <a:pt x="1631950" y="910869"/>
                </a:lnTo>
                <a:lnTo>
                  <a:pt x="1630426" y="907821"/>
                </a:lnTo>
                <a:close/>
              </a:path>
              <a:path w="3060065" h="916939">
                <a:moveTo>
                  <a:pt x="1656308" y="907821"/>
                </a:moveTo>
                <a:lnTo>
                  <a:pt x="1642605" y="907821"/>
                </a:lnTo>
                <a:lnTo>
                  <a:pt x="1641081" y="910869"/>
                </a:lnTo>
                <a:lnTo>
                  <a:pt x="1641081" y="915428"/>
                </a:lnTo>
                <a:lnTo>
                  <a:pt x="1642605" y="916952"/>
                </a:lnTo>
                <a:lnTo>
                  <a:pt x="1656308" y="916952"/>
                </a:lnTo>
                <a:lnTo>
                  <a:pt x="1657819" y="915428"/>
                </a:lnTo>
                <a:lnTo>
                  <a:pt x="1657819" y="910869"/>
                </a:lnTo>
                <a:lnTo>
                  <a:pt x="1656308" y="907821"/>
                </a:lnTo>
                <a:close/>
              </a:path>
              <a:path w="3060065" h="916939">
                <a:moveTo>
                  <a:pt x="1682178" y="907821"/>
                </a:moveTo>
                <a:lnTo>
                  <a:pt x="1668487" y="907821"/>
                </a:lnTo>
                <a:lnTo>
                  <a:pt x="1666963" y="910869"/>
                </a:lnTo>
                <a:lnTo>
                  <a:pt x="1666963" y="915428"/>
                </a:lnTo>
                <a:lnTo>
                  <a:pt x="1668487" y="916952"/>
                </a:lnTo>
                <a:lnTo>
                  <a:pt x="1682178" y="916952"/>
                </a:lnTo>
                <a:lnTo>
                  <a:pt x="1685226" y="915428"/>
                </a:lnTo>
                <a:lnTo>
                  <a:pt x="1685226" y="910869"/>
                </a:lnTo>
                <a:lnTo>
                  <a:pt x="1682178" y="907821"/>
                </a:lnTo>
                <a:close/>
              </a:path>
              <a:path w="3060065" h="916939">
                <a:moveTo>
                  <a:pt x="1708061" y="907821"/>
                </a:moveTo>
                <a:lnTo>
                  <a:pt x="1695881" y="907821"/>
                </a:lnTo>
                <a:lnTo>
                  <a:pt x="1692833" y="910869"/>
                </a:lnTo>
                <a:lnTo>
                  <a:pt x="1692833" y="915428"/>
                </a:lnTo>
                <a:lnTo>
                  <a:pt x="1695881" y="916952"/>
                </a:lnTo>
                <a:lnTo>
                  <a:pt x="1708061" y="916952"/>
                </a:lnTo>
                <a:lnTo>
                  <a:pt x="1711109" y="915428"/>
                </a:lnTo>
                <a:lnTo>
                  <a:pt x="1711109" y="910869"/>
                </a:lnTo>
                <a:lnTo>
                  <a:pt x="1708061" y="907821"/>
                </a:lnTo>
                <a:close/>
              </a:path>
              <a:path w="3060065" h="916939">
                <a:moveTo>
                  <a:pt x="1735467" y="907821"/>
                </a:moveTo>
                <a:lnTo>
                  <a:pt x="1721764" y="907821"/>
                </a:lnTo>
                <a:lnTo>
                  <a:pt x="1720240" y="910869"/>
                </a:lnTo>
                <a:lnTo>
                  <a:pt x="1720240" y="915428"/>
                </a:lnTo>
                <a:lnTo>
                  <a:pt x="1721764" y="916952"/>
                </a:lnTo>
                <a:lnTo>
                  <a:pt x="1735467" y="916952"/>
                </a:lnTo>
                <a:lnTo>
                  <a:pt x="1736991" y="915428"/>
                </a:lnTo>
                <a:lnTo>
                  <a:pt x="1736991" y="910869"/>
                </a:lnTo>
                <a:lnTo>
                  <a:pt x="1735467" y="907821"/>
                </a:lnTo>
                <a:close/>
              </a:path>
              <a:path w="3060065" h="916939">
                <a:moveTo>
                  <a:pt x="1761350" y="907821"/>
                </a:moveTo>
                <a:lnTo>
                  <a:pt x="1747647" y="907821"/>
                </a:lnTo>
                <a:lnTo>
                  <a:pt x="1746123" y="910869"/>
                </a:lnTo>
                <a:lnTo>
                  <a:pt x="1746123" y="915428"/>
                </a:lnTo>
                <a:lnTo>
                  <a:pt x="1747647" y="916952"/>
                </a:lnTo>
                <a:lnTo>
                  <a:pt x="1761350" y="916952"/>
                </a:lnTo>
                <a:lnTo>
                  <a:pt x="1762861" y="915428"/>
                </a:lnTo>
                <a:lnTo>
                  <a:pt x="1762861" y="910869"/>
                </a:lnTo>
                <a:lnTo>
                  <a:pt x="1761350" y="907821"/>
                </a:lnTo>
                <a:close/>
              </a:path>
              <a:path w="3060065" h="916939">
                <a:moveTo>
                  <a:pt x="1787220" y="907821"/>
                </a:moveTo>
                <a:lnTo>
                  <a:pt x="1773516" y="907821"/>
                </a:lnTo>
                <a:lnTo>
                  <a:pt x="1772005" y="910869"/>
                </a:lnTo>
                <a:lnTo>
                  <a:pt x="1772005" y="915428"/>
                </a:lnTo>
                <a:lnTo>
                  <a:pt x="1773516" y="916952"/>
                </a:lnTo>
                <a:lnTo>
                  <a:pt x="1787220" y="916952"/>
                </a:lnTo>
                <a:lnTo>
                  <a:pt x="1788744" y="915428"/>
                </a:lnTo>
                <a:lnTo>
                  <a:pt x="1788744" y="910869"/>
                </a:lnTo>
                <a:lnTo>
                  <a:pt x="1787220" y="907821"/>
                </a:lnTo>
                <a:close/>
              </a:path>
              <a:path w="3060065" h="916939">
                <a:moveTo>
                  <a:pt x="1813102" y="907821"/>
                </a:moveTo>
                <a:lnTo>
                  <a:pt x="1799399" y="907821"/>
                </a:lnTo>
                <a:lnTo>
                  <a:pt x="1797875" y="910869"/>
                </a:lnTo>
                <a:lnTo>
                  <a:pt x="1797875" y="915428"/>
                </a:lnTo>
                <a:lnTo>
                  <a:pt x="1799399" y="916952"/>
                </a:lnTo>
                <a:lnTo>
                  <a:pt x="1813102" y="916952"/>
                </a:lnTo>
                <a:lnTo>
                  <a:pt x="1816150" y="915428"/>
                </a:lnTo>
                <a:lnTo>
                  <a:pt x="1816150" y="910869"/>
                </a:lnTo>
                <a:lnTo>
                  <a:pt x="1813102" y="907821"/>
                </a:lnTo>
                <a:close/>
              </a:path>
              <a:path w="3060065" h="916939">
                <a:moveTo>
                  <a:pt x="1838985" y="907821"/>
                </a:moveTo>
                <a:lnTo>
                  <a:pt x="1826806" y="907821"/>
                </a:lnTo>
                <a:lnTo>
                  <a:pt x="1823758" y="910869"/>
                </a:lnTo>
                <a:lnTo>
                  <a:pt x="1823758" y="915428"/>
                </a:lnTo>
                <a:lnTo>
                  <a:pt x="1826806" y="916952"/>
                </a:lnTo>
                <a:lnTo>
                  <a:pt x="1838985" y="916952"/>
                </a:lnTo>
                <a:lnTo>
                  <a:pt x="1842033" y="915428"/>
                </a:lnTo>
                <a:lnTo>
                  <a:pt x="1842033" y="910869"/>
                </a:lnTo>
                <a:lnTo>
                  <a:pt x="1838985" y="907821"/>
                </a:lnTo>
                <a:close/>
              </a:path>
              <a:path w="3060065" h="916939">
                <a:moveTo>
                  <a:pt x="1866379" y="907821"/>
                </a:moveTo>
                <a:lnTo>
                  <a:pt x="1852688" y="907821"/>
                </a:lnTo>
                <a:lnTo>
                  <a:pt x="1851164" y="910869"/>
                </a:lnTo>
                <a:lnTo>
                  <a:pt x="1851164" y="915428"/>
                </a:lnTo>
                <a:lnTo>
                  <a:pt x="1852688" y="916952"/>
                </a:lnTo>
                <a:lnTo>
                  <a:pt x="1866379" y="916952"/>
                </a:lnTo>
                <a:lnTo>
                  <a:pt x="1867903" y="915428"/>
                </a:lnTo>
                <a:lnTo>
                  <a:pt x="1867903" y="910869"/>
                </a:lnTo>
                <a:lnTo>
                  <a:pt x="1866379" y="907821"/>
                </a:lnTo>
                <a:close/>
              </a:path>
              <a:path w="3060065" h="916939">
                <a:moveTo>
                  <a:pt x="1892261" y="907821"/>
                </a:moveTo>
                <a:lnTo>
                  <a:pt x="1878558" y="907821"/>
                </a:lnTo>
                <a:lnTo>
                  <a:pt x="1877047" y="910869"/>
                </a:lnTo>
                <a:lnTo>
                  <a:pt x="1877047" y="915428"/>
                </a:lnTo>
                <a:lnTo>
                  <a:pt x="1878558" y="916952"/>
                </a:lnTo>
                <a:lnTo>
                  <a:pt x="1892261" y="916952"/>
                </a:lnTo>
                <a:lnTo>
                  <a:pt x="1893785" y="915428"/>
                </a:lnTo>
                <a:lnTo>
                  <a:pt x="1893785" y="910869"/>
                </a:lnTo>
                <a:lnTo>
                  <a:pt x="1892261" y="907821"/>
                </a:lnTo>
                <a:close/>
              </a:path>
              <a:path w="3060065" h="916939">
                <a:moveTo>
                  <a:pt x="1918144" y="907821"/>
                </a:moveTo>
                <a:lnTo>
                  <a:pt x="1904441" y="907821"/>
                </a:lnTo>
                <a:lnTo>
                  <a:pt x="1902917" y="910869"/>
                </a:lnTo>
                <a:lnTo>
                  <a:pt x="1902917" y="915428"/>
                </a:lnTo>
                <a:lnTo>
                  <a:pt x="1904441" y="916952"/>
                </a:lnTo>
                <a:lnTo>
                  <a:pt x="1918144" y="916952"/>
                </a:lnTo>
                <a:lnTo>
                  <a:pt x="1919668" y="915428"/>
                </a:lnTo>
                <a:lnTo>
                  <a:pt x="1919668" y="910869"/>
                </a:lnTo>
                <a:lnTo>
                  <a:pt x="1918144" y="907821"/>
                </a:lnTo>
                <a:close/>
              </a:path>
              <a:path w="3060065" h="916939">
                <a:moveTo>
                  <a:pt x="1944027" y="907821"/>
                </a:moveTo>
                <a:lnTo>
                  <a:pt x="1930323" y="907821"/>
                </a:lnTo>
                <a:lnTo>
                  <a:pt x="1928799" y="910869"/>
                </a:lnTo>
                <a:lnTo>
                  <a:pt x="1928799" y="915428"/>
                </a:lnTo>
                <a:lnTo>
                  <a:pt x="1930323" y="916952"/>
                </a:lnTo>
                <a:lnTo>
                  <a:pt x="1944027" y="916952"/>
                </a:lnTo>
                <a:lnTo>
                  <a:pt x="1947075" y="915428"/>
                </a:lnTo>
                <a:lnTo>
                  <a:pt x="1947075" y="910869"/>
                </a:lnTo>
                <a:lnTo>
                  <a:pt x="1944027" y="907821"/>
                </a:lnTo>
                <a:close/>
              </a:path>
              <a:path w="3060065" h="916939">
                <a:moveTo>
                  <a:pt x="1969909" y="907821"/>
                </a:moveTo>
                <a:lnTo>
                  <a:pt x="1957730" y="907821"/>
                </a:lnTo>
                <a:lnTo>
                  <a:pt x="1954682" y="910869"/>
                </a:lnTo>
                <a:lnTo>
                  <a:pt x="1954682" y="915428"/>
                </a:lnTo>
                <a:lnTo>
                  <a:pt x="1957730" y="916952"/>
                </a:lnTo>
                <a:lnTo>
                  <a:pt x="1969909" y="916952"/>
                </a:lnTo>
                <a:lnTo>
                  <a:pt x="1972945" y="915428"/>
                </a:lnTo>
                <a:lnTo>
                  <a:pt x="1972945" y="910869"/>
                </a:lnTo>
                <a:lnTo>
                  <a:pt x="1969909" y="907821"/>
                </a:lnTo>
                <a:close/>
              </a:path>
              <a:path w="3060065" h="916939">
                <a:moveTo>
                  <a:pt x="1997303" y="907821"/>
                </a:moveTo>
                <a:lnTo>
                  <a:pt x="1983600" y="907821"/>
                </a:lnTo>
                <a:lnTo>
                  <a:pt x="1980565" y="910869"/>
                </a:lnTo>
                <a:lnTo>
                  <a:pt x="1980565" y="915428"/>
                </a:lnTo>
                <a:lnTo>
                  <a:pt x="1983600" y="916952"/>
                </a:lnTo>
                <a:lnTo>
                  <a:pt x="1997303" y="916952"/>
                </a:lnTo>
                <a:lnTo>
                  <a:pt x="1998827" y="915428"/>
                </a:lnTo>
                <a:lnTo>
                  <a:pt x="1998827" y="910869"/>
                </a:lnTo>
                <a:lnTo>
                  <a:pt x="1997303" y="907821"/>
                </a:lnTo>
                <a:close/>
              </a:path>
              <a:path w="3060065" h="916939">
                <a:moveTo>
                  <a:pt x="2023186" y="907821"/>
                </a:moveTo>
                <a:lnTo>
                  <a:pt x="2009482" y="907821"/>
                </a:lnTo>
                <a:lnTo>
                  <a:pt x="2007958" y="910869"/>
                </a:lnTo>
                <a:lnTo>
                  <a:pt x="2007958" y="915428"/>
                </a:lnTo>
                <a:lnTo>
                  <a:pt x="2009482" y="916952"/>
                </a:lnTo>
                <a:lnTo>
                  <a:pt x="2023186" y="916952"/>
                </a:lnTo>
                <a:lnTo>
                  <a:pt x="2024710" y="915428"/>
                </a:lnTo>
                <a:lnTo>
                  <a:pt x="2024710" y="910869"/>
                </a:lnTo>
                <a:lnTo>
                  <a:pt x="2023186" y="907821"/>
                </a:lnTo>
                <a:close/>
              </a:path>
              <a:path w="3060065" h="916939">
                <a:moveTo>
                  <a:pt x="2049068" y="907821"/>
                </a:moveTo>
                <a:lnTo>
                  <a:pt x="2035365" y="907821"/>
                </a:lnTo>
                <a:lnTo>
                  <a:pt x="2033841" y="910869"/>
                </a:lnTo>
                <a:lnTo>
                  <a:pt x="2033841" y="915428"/>
                </a:lnTo>
                <a:lnTo>
                  <a:pt x="2035365" y="916952"/>
                </a:lnTo>
                <a:lnTo>
                  <a:pt x="2049068" y="916952"/>
                </a:lnTo>
                <a:lnTo>
                  <a:pt x="2050592" y="915428"/>
                </a:lnTo>
                <a:lnTo>
                  <a:pt x="2050592" y="910869"/>
                </a:lnTo>
                <a:lnTo>
                  <a:pt x="2049068" y="907821"/>
                </a:lnTo>
                <a:close/>
              </a:path>
              <a:path w="3060065" h="916939">
                <a:moveTo>
                  <a:pt x="2074951" y="907821"/>
                </a:moveTo>
                <a:lnTo>
                  <a:pt x="2061248" y="907821"/>
                </a:lnTo>
                <a:lnTo>
                  <a:pt x="2059724" y="910869"/>
                </a:lnTo>
                <a:lnTo>
                  <a:pt x="2059724" y="915428"/>
                </a:lnTo>
                <a:lnTo>
                  <a:pt x="2061248" y="916952"/>
                </a:lnTo>
                <a:lnTo>
                  <a:pt x="2074951" y="916952"/>
                </a:lnTo>
                <a:lnTo>
                  <a:pt x="2077986" y="915428"/>
                </a:lnTo>
                <a:lnTo>
                  <a:pt x="2077986" y="910869"/>
                </a:lnTo>
                <a:lnTo>
                  <a:pt x="2074951" y="907821"/>
                </a:lnTo>
                <a:close/>
              </a:path>
              <a:path w="3060065" h="916939">
                <a:moveTo>
                  <a:pt x="2100821" y="907821"/>
                </a:moveTo>
                <a:lnTo>
                  <a:pt x="2088642" y="907821"/>
                </a:lnTo>
                <a:lnTo>
                  <a:pt x="2085606" y="910869"/>
                </a:lnTo>
                <a:lnTo>
                  <a:pt x="2085606" y="915428"/>
                </a:lnTo>
                <a:lnTo>
                  <a:pt x="2088642" y="916952"/>
                </a:lnTo>
                <a:lnTo>
                  <a:pt x="2100821" y="916952"/>
                </a:lnTo>
                <a:lnTo>
                  <a:pt x="2103869" y="915428"/>
                </a:lnTo>
                <a:lnTo>
                  <a:pt x="2103869" y="910869"/>
                </a:lnTo>
                <a:lnTo>
                  <a:pt x="2100821" y="907821"/>
                </a:lnTo>
                <a:close/>
              </a:path>
              <a:path w="3060065" h="916939">
                <a:moveTo>
                  <a:pt x="2128227" y="907821"/>
                </a:moveTo>
                <a:lnTo>
                  <a:pt x="2114524" y="907821"/>
                </a:lnTo>
                <a:lnTo>
                  <a:pt x="2111476" y="910869"/>
                </a:lnTo>
                <a:lnTo>
                  <a:pt x="2111476" y="915428"/>
                </a:lnTo>
                <a:lnTo>
                  <a:pt x="2114524" y="916952"/>
                </a:lnTo>
                <a:lnTo>
                  <a:pt x="2128227" y="916952"/>
                </a:lnTo>
                <a:lnTo>
                  <a:pt x="2129751" y="915428"/>
                </a:lnTo>
                <a:lnTo>
                  <a:pt x="2129751" y="910869"/>
                </a:lnTo>
                <a:lnTo>
                  <a:pt x="2128227" y="907821"/>
                </a:lnTo>
                <a:close/>
              </a:path>
              <a:path w="3060065" h="916939">
                <a:moveTo>
                  <a:pt x="2154110" y="907821"/>
                </a:moveTo>
                <a:lnTo>
                  <a:pt x="2140407" y="907821"/>
                </a:lnTo>
                <a:lnTo>
                  <a:pt x="2138883" y="910869"/>
                </a:lnTo>
                <a:lnTo>
                  <a:pt x="2138883" y="915428"/>
                </a:lnTo>
                <a:lnTo>
                  <a:pt x="2140407" y="916952"/>
                </a:lnTo>
                <a:lnTo>
                  <a:pt x="2154110" y="916952"/>
                </a:lnTo>
                <a:lnTo>
                  <a:pt x="2155634" y="915428"/>
                </a:lnTo>
                <a:lnTo>
                  <a:pt x="2155634" y="910869"/>
                </a:lnTo>
                <a:lnTo>
                  <a:pt x="2154110" y="907821"/>
                </a:lnTo>
                <a:close/>
              </a:path>
              <a:path w="3060065" h="916939">
                <a:moveTo>
                  <a:pt x="2179980" y="907821"/>
                </a:moveTo>
                <a:lnTo>
                  <a:pt x="2166289" y="907821"/>
                </a:lnTo>
                <a:lnTo>
                  <a:pt x="2164765" y="910869"/>
                </a:lnTo>
                <a:lnTo>
                  <a:pt x="2164765" y="915428"/>
                </a:lnTo>
                <a:lnTo>
                  <a:pt x="2166289" y="916952"/>
                </a:lnTo>
                <a:lnTo>
                  <a:pt x="2179980" y="916952"/>
                </a:lnTo>
                <a:lnTo>
                  <a:pt x="2181504" y="915428"/>
                </a:lnTo>
                <a:lnTo>
                  <a:pt x="2181504" y="910869"/>
                </a:lnTo>
                <a:lnTo>
                  <a:pt x="2179980" y="907821"/>
                </a:lnTo>
                <a:close/>
              </a:path>
              <a:path w="3060065" h="916939">
                <a:moveTo>
                  <a:pt x="2205863" y="907821"/>
                </a:moveTo>
                <a:lnTo>
                  <a:pt x="2192159" y="907821"/>
                </a:lnTo>
                <a:lnTo>
                  <a:pt x="2190648" y="910869"/>
                </a:lnTo>
                <a:lnTo>
                  <a:pt x="2190648" y="915428"/>
                </a:lnTo>
                <a:lnTo>
                  <a:pt x="2192159" y="916952"/>
                </a:lnTo>
                <a:lnTo>
                  <a:pt x="2205863" y="916952"/>
                </a:lnTo>
                <a:lnTo>
                  <a:pt x="2208911" y="915428"/>
                </a:lnTo>
                <a:lnTo>
                  <a:pt x="2208911" y="910869"/>
                </a:lnTo>
                <a:lnTo>
                  <a:pt x="2205863" y="907821"/>
                </a:lnTo>
                <a:close/>
              </a:path>
              <a:path w="3060065" h="916939">
                <a:moveTo>
                  <a:pt x="2231745" y="907821"/>
                </a:moveTo>
                <a:lnTo>
                  <a:pt x="2219566" y="907821"/>
                </a:lnTo>
                <a:lnTo>
                  <a:pt x="2216518" y="910869"/>
                </a:lnTo>
                <a:lnTo>
                  <a:pt x="2216518" y="915428"/>
                </a:lnTo>
                <a:lnTo>
                  <a:pt x="2219566" y="916952"/>
                </a:lnTo>
                <a:lnTo>
                  <a:pt x="2231745" y="916952"/>
                </a:lnTo>
                <a:lnTo>
                  <a:pt x="2234793" y="915428"/>
                </a:lnTo>
                <a:lnTo>
                  <a:pt x="2234793" y="910869"/>
                </a:lnTo>
                <a:lnTo>
                  <a:pt x="2231745" y="907821"/>
                </a:lnTo>
                <a:close/>
              </a:path>
              <a:path w="3060065" h="916939">
                <a:moveTo>
                  <a:pt x="2259152" y="907821"/>
                </a:moveTo>
                <a:lnTo>
                  <a:pt x="2245448" y="907821"/>
                </a:lnTo>
                <a:lnTo>
                  <a:pt x="2242400" y="910869"/>
                </a:lnTo>
                <a:lnTo>
                  <a:pt x="2242400" y="915428"/>
                </a:lnTo>
                <a:lnTo>
                  <a:pt x="2245448" y="916952"/>
                </a:lnTo>
                <a:lnTo>
                  <a:pt x="2259152" y="916952"/>
                </a:lnTo>
                <a:lnTo>
                  <a:pt x="2260676" y="915428"/>
                </a:lnTo>
                <a:lnTo>
                  <a:pt x="2260676" y="910869"/>
                </a:lnTo>
                <a:lnTo>
                  <a:pt x="2259152" y="907821"/>
                </a:lnTo>
                <a:close/>
              </a:path>
              <a:path w="3060065" h="916939">
                <a:moveTo>
                  <a:pt x="2285022" y="907821"/>
                </a:moveTo>
                <a:lnTo>
                  <a:pt x="2271331" y="907821"/>
                </a:lnTo>
                <a:lnTo>
                  <a:pt x="2269807" y="910869"/>
                </a:lnTo>
                <a:lnTo>
                  <a:pt x="2269807" y="915428"/>
                </a:lnTo>
                <a:lnTo>
                  <a:pt x="2271331" y="916952"/>
                </a:lnTo>
                <a:lnTo>
                  <a:pt x="2285022" y="916952"/>
                </a:lnTo>
                <a:lnTo>
                  <a:pt x="2286546" y="915428"/>
                </a:lnTo>
                <a:lnTo>
                  <a:pt x="2286546" y="910869"/>
                </a:lnTo>
                <a:lnTo>
                  <a:pt x="2285022" y="907821"/>
                </a:lnTo>
                <a:close/>
              </a:path>
              <a:path w="3060065" h="916939">
                <a:moveTo>
                  <a:pt x="2310904" y="907821"/>
                </a:moveTo>
                <a:lnTo>
                  <a:pt x="2297201" y="907821"/>
                </a:lnTo>
                <a:lnTo>
                  <a:pt x="2295690" y="910869"/>
                </a:lnTo>
                <a:lnTo>
                  <a:pt x="2295690" y="915428"/>
                </a:lnTo>
                <a:lnTo>
                  <a:pt x="2297201" y="916952"/>
                </a:lnTo>
                <a:lnTo>
                  <a:pt x="2310904" y="916952"/>
                </a:lnTo>
                <a:lnTo>
                  <a:pt x="2312428" y="915428"/>
                </a:lnTo>
                <a:lnTo>
                  <a:pt x="2312428" y="910869"/>
                </a:lnTo>
                <a:lnTo>
                  <a:pt x="2310904" y="907821"/>
                </a:lnTo>
                <a:close/>
              </a:path>
              <a:path w="3060065" h="916939">
                <a:moveTo>
                  <a:pt x="2336787" y="907821"/>
                </a:moveTo>
                <a:lnTo>
                  <a:pt x="2323084" y="907821"/>
                </a:lnTo>
                <a:lnTo>
                  <a:pt x="2321560" y="910869"/>
                </a:lnTo>
                <a:lnTo>
                  <a:pt x="2321560" y="915428"/>
                </a:lnTo>
                <a:lnTo>
                  <a:pt x="2323084" y="916952"/>
                </a:lnTo>
                <a:lnTo>
                  <a:pt x="2336787" y="916952"/>
                </a:lnTo>
                <a:lnTo>
                  <a:pt x="2339835" y="915428"/>
                </a:lnTo>
                <a:lnTo>
                  <a:pt x="2339835" y="910869"/>
                </a:lnTo>
                <a:lnTo>
                  <a:pt x="2336787" y="907821"/>
                </a:lnTo>
                <a:close/>
              </a:path>
              <a:path w="3060065" h="916939">
                <a:moveTo>
                  <a:pt x="2362669" y="907821"/>
                </a:moveTo>
                <a:lnTo>
                  <a:pt x="2350490" y="907821"/>
                </a:lnTo>
                <a:lnTo>
                  <a:pt x="2347442" y="910869"/>
                </a:lnTo>
                <a:lnTo>
                  <a:pt x="2347442" y="915428"/>
                </a:lnTo>
                <a:lnTo>
                  <a:pt x="2350490" y="916952"/>
                </a:lnTo>
                <a:lnTo>
                  <a:pt x="2362669" y="916952"/>
                </a:lnTo>
                <a:lnTo>
                  <a:pt x="2365717" y="915428"/>
                </a:lnTo>
                <a:lnTo>
                  <a:pt x="2365717" y="910869"/>
                </a:lnTo>
                <a:lnTo>
                  <a:pt x="2362669" y="907821"/>
                </a:lnTo>
                <a:close/>
              </a:path>
              <a:path w="3060065" h="916939">
                <a:moveTo>
                  <a:pt x="2390063" y="907821"/>
                </a:moveTo>
                <a:lnTo>
                  <a:pt x="2376373" y="907821"/>
                </a:lnTo>
                <a:lnTo>
                  <a:pt x="2373325" y="910869"/>
                </a:lnTo>
                <a:lnTo>
                  <a:pt x="2373325" y="915428"/>
                </a:lnTo>
                <a:lnTo>
                  <a:pt x="2376373" y="916952"/>
                </a:lnTo>
                <a:lnTo>
                  <a:pt x="2390063" y="916952"/>
                </a:lnTo>
                <a:lnTo>
                  <a:pt x="2391587" y="915428"/>
                </a:lnTo>
                <a:lnTo>
                  <a:pt x="2391587" y="910869"/>
                </a:lnTo>
                <a:lnTo>
                  <a:pt x="2390063" y="907821"/>
                </a:lnTo>
                <a:close/>
              </a:path>
              <a:path w="3060065" h="916939">
                <a:moveTo>
                  <a:pt x="2415946" y="907821"/>
                </a:moveTo>
                <a:lnTo>
                  <a:pt x="2402243" y="907821"/>
                </a:lnTo>
                <a:lnTo>
                  <a:pt x="2400719" y="910869"/>
                </a:lnTo>
                <a:lnTo>
                  <a:pt x="2400719" y="915428"/>
                </a:lnTo>
                <a:lnTo>
                  <a:pt x="2402243" y="916952"/>
                </a:lnTo>
                <a:lnTo>
                  <a:pt x="2415946" y="916952"/>
                </a:lnTo>
                <a:lnTo>
                  <a:pt x="2417470" y="915428"/>
                </a:lnTo>
                <a:lnTo>
                  <a:pt x="2417470" y="910869"/>
                </a:lnTo>
                <a:lnTo>
                  <a:pt x="2415946" y="907821"/>
                </a:lnTo>
                <a:close/>
              </a:path>
              <a:path w="3060065" h="916939">
                <a:moveTo>
                  <a:pt x="2441829" y="907821"/>
                </a:moveTo>
                <a:lnTo>
                  <a:pt x="2428125" y="907821"/>
                </a:lnTo>
                <a:lnTo>
                  <a:pt x="2426601" y="910869"/>
                </a:lnTo>
                <a:lnTo>
                  <a:pt x="2426601" y="915428"/>
                </a:lnTo>
                <a:lnTo>
                  <a:pt x="2428125" y="916952"/>
                </a:lnTo>
                <a:lnTo>
                  <a:pt x="2441829" y="916952"/>
                </a:lnTo>
                <a:lnTo>
                  <a:pt x="2443353" y="915428"/>
                </a:lnTo>
                <a:lnTo>
                  <a:pt x="2443353" y="910869"/>
                </a:lnTo>
                <a:lnTo>
                  <a:pt x="2441829" y="907821"/>
                </a:lnTo>
                <a:close/>
              </a:path>
              <a:path w="3060065" h="916939">
                <a:moveTo>
                  <a:pt x="2467711" y="907821"/>
                </a:moveTo>
                <a:lnTo>
                  <a:pt x="2454008" y="907821"/>
                </a:lnTo>
                <a:lnTo>
                  <a:pt x="2452484" y="910869"/>
                </a:lnTo>
                <a:lnTo>
                  <a:pt x="2452484" y="915428"/>
                </a:lnTo>
                <a:lnTo>
                  <a:pt x="2454008" y="916952"/>
                </a:lnTo>
                <a:lnTo>
                  <a:pt x="2467711" y="916952"/>
                </a:lnTo>
                <a:lnTo>
                  <a:pt x="2470746" y="915428"/>
                </a:lnTo>
                <a:lnTo>
                  <a:pt x="2470746" y="910869"/>
                </a:lnTo>
                <a:lnTo>
                  <a:pt x="2467711" y="907821"/>
                </a:lnTo>
                <a:close/>
              </a:path>
              <a:path w="3060065" h="916939">
                <a:moveTo>
                  <a:pt x="2493581" y="907821"/>
                </a:moveTo>
                <a:lnTo>
                  <a:pt x="2481402" y="907821"/>
                </a:lnTo>
                <a:lnTo>
                  <a:pt x="2478366" y="910869"/>
                </a:lnTo>
                <a:lnTo>
                  <a:pt x="2478366" y="915428"/>
                </a:lnTo>
                <a:lnTo>
                  <a:pt x="2481402" y="916952"/>
                </a:lnTo>
                <a:lnTo>
                  <a:pt x="2493581" y="916952"/>
                </a:lnTo>
                <a:lnTo>
                  <a:pt x="2496629" y="915428"/>
                </a:lnTo>
                <a:lnTo>
                  <a:pt x="2496629" y="910869"/>
                </a:lnTo>
                <a:lnTo>
                  <a:pt x="2493581" y="907821"/>
                </a:lnTo>
                <a:close/>
              </a:path>
              <a:path w="3060065" h="916939">
                <a:moveTo>
                  <a:pt x="2520988" y="907821"/>
                </a:moveTo>
                <a:lnTo>
                  <a:pt x="2507284" y="907821"/>
                </a:lnTo>
                <a:lnTo>
                  <a:pt x="2504249" y="910869"/>
                </a:lnTo>
                <a:lnTo>
                  <a:pt x="2504249" y="915428"/>
                </a:lnTo>
                <a:lnTo>
                  <a:pt x="2507284" y="916952"/>
                </a:lnTo>
                <a:lnTo>
                  <a:pt x="2520988" y="916952"/>
                </a:lnTo>
                <a:lnTo>
                  <a:pt x="2522512" y="915428"/>
                </a:lnTo>
                <a:lnTo>
                  <a:pt x="2522512" y="910869"/>
                </a:lnTo>
                <a:lnTo>
                  <a:pt x="2520988" y="907821"/>
                </a:lnTo>
                <a:close/>
              </a:path>
              <a:path w="3060065" h="916939">
                <a:moveTo>
                  <a:pt x="2546870" y="907821"/>
                </a:moveTo>
                <a:lnTo>
                  <a:pt x="2533167" y="907821"/>
                </a:lnTo>
                <a:lnTo>
                  <a:pt x="2531643" y="910869"/>
                </a:lnTo>
                <a:lnTo>
                  <a:pt x="2531643" y="915428"/>
                </a:lnTo>
                <a:lnTo>
                  <a:pt x="2533167" y="916952"/>
                </a:lnTo>
                <a:lnTo>
                  <a:pt x="2546870" y="916952"/>
                </a:lnTo>
                <a:lnTo>
                  <a:pt x="2548394" y="915428"/>
                </a:lnTo>
                <a:lnTo>
                  <a:pt x="2548394" y="910869"/>
                </a:lnTo>
                <a:lnTo>
                  <a:pt x="2546870" y="907821"/>
                </a:lnTo>
                <a:close/>
              </a:path>
              <a:path w="3060065" h="916939">
                <a:moveTo>
                  <a:pt x="2572753" y="907821"/>
                </a:moveTo>
                <a:lnTo>
                  <a:pt x="2559050" y="907821"/>
                </a:lnTo>
                <a:lnTo>
                  <a:pt x="2557526" y="910869"/>
                </a:lnTo>
                <a:lnTo>
                  <a:pt x="2557526" y="915428"/>
                </a:lnTo>
                <a:lnTo>
                  <a:pt x="2559050" y="916952"/>
                </a:lnTo>
                <a:lnTo>
                  <a:pt x="2572753" y="916952"/>
                </a:lnTo>
                <a:lnTo>
                  <a:pt x="2574277" y="915428"/>
                </a:lnTo>
                <a:lnTo>
                  <a:pt x="2574277" y="910869"/>
                </a:lnTo>
                <a:lnTo>
                  <a:pt x="2572753" y="907821"/>
                </a:lnTo>
                <a:close/>
              </a:path>
              <a:path w="3060065" h="916939">
                <a:moveTo>
                  <a:pt x="2598623" y="907821"/>
                </a:moveTo>
                <a:lnTo>
                  <a:pt x="2584932" y="907821"/>
                </a:lnTo>
                <a:lnTo>
                  <a:pt x="2583408" y="910869"/>
                </a:lnTo>
                <a:lnTo>
                  <a:pt x="2583408" y="915428"/>
                </a:lnTo>
                <a:lnTo>
                  <a:pt x="2584932" y="916952"/>
                </a:lnTo>
                <a:lnTo>
                  <a:pt x="2598623" y="916952"/>
                </a:lnTo>
                <a:lnTo>
                  <a:pt x="2601671" y="915428"/>
                </a:lnTo>
                <a:lnTo>
                  <a:pt x="2601671" y="910869"/>
                </a:lnTo>
                <a:lnTo>
                  <a:pt x="2598623" y="907821"/>
                </a:lnTo>
                <a:close/>
              </a:path>
              <a:path w="3060065" h="916939">
                <a:moveTo>
                  <a:pt x="2624505" y="907821"/>
                </a:moveTo>
                <a:lnTo>
                  <a:pt x="2612326" y="907821"/>
                </a:lnTo>
                <a:lnTo>
                  <a:pt x="2609291" y="910869"/>
                </a:lnTo>
                <a:lnTo>
                  <a:pt x="2609291" y="915428"/>
                </a:lnTo>
                <a:lnTo>
                  <a:pt x="2612326" y="916952"/>
                </a:lnTo>
                <a:lnTo>
                  <a:pt x="2624505" y="916952"/>
                </a:lnTo>
                <a:lnTo>
                  <a:pt x="2627553" y="915428"/>
                </a:lnTo>
                <a:lnTo>
                  <a:pt x="2627553" y="910869"/>
                </a:lnTo>
                <a:lnTo>
                  <a:pt x="2624505" y="907821"/>
                </a:lnTo>
                <a:close/>
              </a:path>
              <a:path w="3060065" h="916939">
                <a:moveTo>
                  <a:pt x="2651912" y="907821"/>
                </a:moveTo>
                <a:lnTo>
                  <a:pt x="2638209" y="907821"/>
                </a:lnTo>
                <a:lnTo>
                  <a:pt x="2635161" y="910869"/>
                </a:lnTo>
                <a:lnTo>
                  <a:pt x="2635161" y="915428"/>
                </a:lnTo>
                <a:lnTo>
                  <a:pt x="2638209" y="916952"/>
                </a:lnTo>
                <a:lnTo>
                  <a:pt x="2651912" y="916952"/>
                </a:lnTo>
                <a:lnTo>
                  <a:pt x="2653436" y="915428"/>
                </a:lnTo>
                <a:lnTo>
                  <a:pt x="2653436" y="910869"/>
                </a:lnTo>
                <a:lnTo>
                  <a:pt x="2651912" y="907821"/>
                </a:lnTo>
                <a:close/>
              </a:path>
              <a:path w="3060065" h="916939">
                <a:moveTo>
                  <a:pt x="2677795" y="907821"/>
                </a:moveTo>
                <a:lnTo>
                  <a:pt x="2664091" y="907821"/>
                </a:lnTo>
                <a:lnTo>
                  <a:pt x="2662567" y="910869"/>
                </a:lnTo>
                <a:lnTo>
                  <a:pt x="2662567" y="915428"/>
                </a:lnTo>
                <a:lnTo>
                  <a:pt x="2664091" y="916952"/>
                </a:lnTo>
                <a:lnTo>
                  <a:pt x="2677795" y="916952"/>
                </a:lnTo>
                <a:lnTo>
                  <a:pt x="2679306" y="915428"/>
                </a:lnTo>
                <a:lnTo>
                  <a:pt x="2679306" y="910869"/>
                </a:lnTo>
                <a:lnTo>
                  <a:pt x="2677795" y="907821"/>
                </a:lnTo>
                <a:close/>
              </a:path>
              <a:path w="3060065" h="916939">
                <a:moveTo>
                  <a:pt x="2703664" y="907821"/>
                </a:moveTo>
                <a:lnTo>
                  <a:pt x="2689974" y="907821"/>
                </a:lnTo>
                <a:lnTo>
                  <a:pt x="2688450" y="910869"/>
                </a:lnTo>
                <a:lnTo>
                  <a:pt x="2688450" y="915428"/>
                </a:lnTo>
                <a:lnTo>
                  <a:pt x="2689974" y="916952"/>
                </a:lnTo>
                <a:lnTo>
                  <a:pt x="2703664" y="916952"/>
                </a:lnTo>
                <a:lnTo>
                  <a:pt x="2705188" y="915428"/>
                </a:lnTo>
                <a:lnTo>
                  <a:pt x="2705188" y="910869"/>
                </a:lnTo>
                <a:lnTo>
                  <a:pt x="2703664" y="907821"/>
                </a:lnTo>
                <a:close/>
              </a:path>
              <a:path w="3060065" h="916939">
                <a:moveTo>
                  <a:pt x="2729547" y="907821"/>
                </a:moveTo>
                <a:lnTo>
                  <a:pt x="2715844" y="907821"/>
                </a:lnTo>
                <a:lnTo>
                  <a:pt x="2714320" y="910869"/>
                </a:lnTo>
                <a:lnTo>
                  <a:pt x="2714320" y="915428"/>
                </a:lnTo>
                <a:lnTo>
                  <a:pt x="2715844" y="916952"/>
                </a:lnTo>
                <a:lnTo>
                  <a:pt x="2729547" y="916952"/>
                </a:lnTo>
                <a:lnTo>
                  <a:pt x="2732595" y="915428"/>
                </a:lnTo>
                <a:lnTo>
                  <a:pt x="2732595" y="910869"/>
                </a:lnTo>
                <a:lnTo>
                  <a:pt x="2729547" y="907821"/>
                </a:lnTo>
                <a:close/>
              </a:path>
              <a:path w="3060065" h="916939">
                <a:moveTo>
                  <a:pt x="2755430" y="907821"/>
                </a:moveTo>
                <a:lnTo>
                  <a:pt x="2743250" y="907821"/>
                </a:lnTo>
                <a:lnTo>
                  <a:pt x="2740202" y="910869"/>
                </a:lnTo>
                <a:lnTo>
                  <a:pt x="2740202" y="915428"/>
                </a:lnTo>
                <a:lnTo>
                  <a:pt x="2743250" y="916952"/>
                </a:lnTo>
                <a:lnTo>
                  <a:pt x="2755430" y="916952"/>
                </a:lnTo>
                <a:lnTo>
                  <a:pt x="2758478" y="915428"/>
                </a:lnTo>
                <a:lnTo>
                  <a:pt x="2758478" y="910869"/>
                </a:lnTo>
                <a:lnTo>
                  <a:pt x="2755430" y="907821"/>
                </a:lnTo>
                <a:close/>
              </a:path>
              <a:path w="3060065" h="916939">
                <a:moveTo>
                  <a:pt x="2782836" y="907821"/>
                </a:moveTo>
                <a:lnTo>
                  <a:pt x="2769133" y="907821"/>
                </a:lnTo>
                <a:lnTo>
                  <a:pt x="2766085" y="910869"/>
                </a:lnTo>
                <a:lnTo>
                  <a:pt x="2766085" y="915428"/>
                </a:lnTo>
                <a:lnTo>
                  <a:pt x="2769133" y="916952"/>
                </a:lnTo>
                <a:lnTo>
                  <a:pt x="2782836" y="916952"/>
                </a:lnTo>
                <a:lnTo>
                  <a:pt x="2784348" y="915428"/>
                </a:lnTo>
                <a:lnTo>
                  <a:pt x="2784348" y="910869"/>
                </a:lnTo>
                <a:lnTo>
                  <a:pt x="2782836" y="907821"/>
                </a:lnTo>
                <a:close/>
              </a:path>
              <a:path w="3060065" h="916939">
                <a:moveTo>
                  <a:pt x="2808706" y="907821"/>
                </a:moveTo>
                <a:lnTo>
                  <a:pt x="2795003" y="907821"/>
                </a:lnTo>
                <a:lnTo>
                  <a:pt x="2793492" y="910869"/>
                </a:lnTo>
                <a:lnTo>
                  <a:pt x="2793492" y="915428"/>
                </a:lnTo>
                <a:lnTo>
                  <a:pt x="2795003" y="916952"/>
                </a:lnTo>
                <a:lnTo>
                  <a:pt x="2808706" y="916952"/>
                </a:lnTo>
                <a:lnTo>
                  <a:pt x="2810230" y="915428"/>
                </a:lnTo>
                <a:lnTo>
                  <a:pt x="2810230" y="910869"/>
                </a:lnTo>
                <a:lnTo>
                  <a:pt x="2808706" y="907821"/>
                </a:lnTo>
                <a:close/>
              </a:path>
              <a:path w="3060065" h="916939">
                <a:moveTo>
                  <a:pt x="2834589" y="907821"/>
                </a:moveTo>
                <a:lnTo>
                  <a:pt x="2820885" y="907821"/>
                </a:lnTo>
                <a:lnTo>
                  <a:pt x="2819361" y="910869"/>
                </a:lnTo>
                <a:lnTo>
                  <a:pt x="2819361" y="915428"/>
                </a:lnTo>
                <a:lnTo>
                  <a:pt x="2820885" y="916952"/>
                </a:lnTo>
                <a:lnTo>
                  <a:pt x="2834589" y="916952"/>
                </a:lnTo>
                <a:lnTo>
                  <a:pt x="2836113" y="915428"/>
                </a:lnTo>
                <a:lnTo>
                  <a:pt x="2836113" y="910869"/>
                </a:lnTo>
                <a:lnTo>
                  <a:pt x="2834589" y="907821"/>
                </a:lnTo>
                <a:close/>
              </a:path>
              <a:path w="3060065" h="916939">
                <a:moveTo>
                  <a:pt x="2860471" y="907821"/>
                </a:moveTo>
                <a:lnTo>
                  <a:pt x="2846768" y="907821"/>
                </a:lnTo>
                <a:lnTo>
                  <a:pt x="2845244" y="910869"/>
                </a:lnTo>
                <a:lnTo>
                  <a:pt x="2845244" y="915428"/>
                </a:lnTo>
                <a:lnTo>
                  <a:pt x="2846768" y="916952"/>
                </a:lnTo>
                <a:lnTo>
                  <a:pt x="2860471" y="916952"/>
                </a:lnTo>
                <a:lnTo>
                  <a:pt x="2863519" y="915428"/>
                </a:lnTo>
                <a:lnTo>
                  <a:pt x="2863519" y="910869"/>
                </a:lnTo>
                <a:lnTo>
                  <a:pt x="2860471" y="907821"/>
                </a:lnTo>
                <a:close/>
              </a:path>
              <a:path w="3060065" h="916939">
                <a:moveTo>
                  <a:pt x="2886354" y="907821"/>
                </a:moveTo>
                <a:lnTo>
                  <a:pt x="2874175" y="907821"/>
                </a:lnTo>
                <a:lnTo>
                  <a:pt x="2871127" y="910869"/>
                </a:lnTo>
                <a:lnTo>
                  <a:pt x="2871127" y="915428"/>
                </a:lnTo>
                <a:lnTo>
                  <a:pt x="2874175" y="916952"/>
                </a:lnTo>
                <a:lnTo>
                  <a:pt x="2886354" y="916952"/>
                </a:lnTo>
                <a:lnTo>
                  <a:pt x="2889389" y="915428"/>
                </a:lnTo>
                <a:lnTo>
                  <a:pt x="2889389" y="910869"/>
                </a:lnTo>
                <a:lnTo>
                  <a:pt x="2886354" y="907821"/>
                </a:lnTo>
                <a:close/>
              </a:path>
              <a:path w="3060065" h="916939">
                <a:moveTo>
                  <a:pt x="2913748" y="907821"/>
                </a:moveTo>
                <a:lnTo>
                  <a:pt x="2900045" y="907821"/>
                </a:lnTo>
                <a:lnTo>
                  <a:pt x="2897009" y="910869"/>
                </a:lnTo>
                <a:lnTo>
                  <a:pt x="2897009" y="915428"/>
                </a:lnTo>
                <a:lnTo>
                  <a:pt x="2900045" y="916952"/>
                </a:lnTo>
                <a:lnTo>
                  <a:pt x="2913748" y="916952"/>
                </a:lnTo>
                <a:lnTo>
                  <a:pt x="2915272" y="915428"/>
                </a:lnTo>
                <a:lnTo>
                  <a:pt x="2915272" y="910869"/>
                </a:lnTo>
                <a:lnTo>
                  <a:pt x="2913748" y="907821"/>
                </a:lnTo>
                <a:close/>
              </a:path>
              <a:path w="3060065" h="916939">
                <a:moveTo>
                  <a:pt x="2939630" y="907821"/>
                </a:moveTo>
                <a:lnTo>
                  <a:pt x="2925927" y="907821"/>
                </a:lnTo>
                <a:lnTo>
                  <a:pt x="2924403" y="910869"/>
                </a:lnTo>
                <a:lnTo>
                  <a:pt x="2924403" y="915428"/>
                </a:lnTo>
                <a:lnTo>
                  <a:pt x="2925927" y="916952"/>
                </a:lnTo>
                <a:lnTo>
                  <a:pt x="2939630" y="916952"/>
                </a:lnTo>
                <a:lnTo>
                  <a:pt x="2941154" y="915428"/>
                </a:lnTo>
                <a:lnTo>
                  <a:pt x="2941154" y="910869"/>
                </a:lnTo>
                <a:lnTo>
                  <a:pt x="2939630" y="907821"/>
                </a:lnTo>
                <a:close/>
              </a:path>
              <a:path w="3060065" h="916939">
                <a:moveTo>
                  <a:pt x="2965513" y="907821"/>
                </a:moveTo>
                <a:lnTo>
                  <a:pt x="2951810" y="907821"/>
                </a:lnTo>
                <a:lnTo>
                  <a:pt x="2950286" y="910869"/>
                </a:lnTo>
                <a:lnTo>
                  <a:pt x="2950286" y="915428"/>
                </a:lnTo>
                <a:lnTo>
                  <a:pt x="2951810" y="916952"/>
                </a:lnTo>
                <a:lnTo>
                  <a:pt x="2965513" y="916952"/>
                </a:lnTo>
                <a:lnTo>
                  <a:pt x="2967037" y="915428"/>
                </a:lnTo>
                <a:lnTo>
                  <a:pt x="2967037" y="910869"/>
                </a:lnTo>
                <a:lnTo>
                  <a:pt x="2965513" y="907821"/>
                </a:lnTo>
                <a:close/>
              </a:path>
              <a:path w="3060065" h="916939">
                <a:moveTo>
                  <a:pt x="2991396" y="907821"/>
                </a:moveTo>
                <a:lnTo>
                  <a:pt x="2977692" y="907821"/>
                </a:lnTo>
                <a:lnTo>
                  <a:pt x="2976168" y="910869"/>
                </a:lnTo>
                <a:lnTo>
                  <a:pt x="2976168" y="915428"/>
                </a:lnTo>
                <a:lnTo>
                  <a:pt x="2977692" y="916952"/>
                </a:lnTo>
                <a:lnTo>
                  <a:pt x="2991396" y="916952"/>
                </a:lnTo>
                <a:lnTo>
                  <a:pt x="2994431" y="915428"/>
                </a:lnTo>
                <a:lnTo>
                  <a:pt x="2994431" y="910869"/>
                </a:lnTo>
                <a:lnTo>
                  <a:pt x="2991396" y="907821"/>
                </a:lnTo>
                <a:close/>
              </a:path>
              <a:path w="3060065" h="916939">
                <a:moveTo>
                  <a:pt x="3017266" y="907821"/>
                </a:moveTo>
                <a:lnTo>
                  <a:pt x="3005086" y="907821"/>
                </a:lnTo>
                <a:lnTo>
                  <a:pt x="3002051" y="910869"/>
                </a:lnTo>
                <a:lnTo>
                  <a:pt x="3002051" y="915428"/>
                </a:lnTo>
                <a:lnTo>
                  <a:pt x="3005086" y="916952"/>
                </a:lnTo>
                <a:lnTo>
                  <a:pt x="3017266" y="916952"/>
                </a:lnTo>
                <a:lnTo>
                  <a:pt x="3020314" y="915428"/>
                </a:lnTo>
                <a:lnTo>
                  <a:pt x="3020314" y="910869"/>
                </a:lnTo>
                <a:lnTo>
                  <a:pt x="3017266" y="907821"/>
                </a:lnTo>
                <a:close/>
              </a:path>
              <a:path w="3060065" h="916939">
                <a:moveTo>
                  <a:pt x="3044672" y="907821"/>
                </a:moveTo>
                <a:lnTo>
                  <a:pt x="3030969" y="907821"/>
                </a:lnTo>
                <a:lnTo>
                  <a:pt x="3027921" y="910869"/>
                </a:lnTo>
                <a:lnTo>
                  <a:pt x="3027921" y="915428"/>
                </a:lnTo>
                <a:lnTo>
                  <a:pt x="3030969" y="916952"/>
                </a:lnTo>
                <a:lnTo>
                  <a:pt x="3044672" y="916952"/>
                </a:lnTo>
                <a:lnTo>
                  <a:pt x="3046196" y="915428"/>
                </a:lnTo>
                <a:lnTo>
                  <a:pt x="3046196" y="910869"/>
                </a:lnTo>
                <a:lnTo>
                  <a:pt x="3044672" y="907821"/>
                </a:lnTo>
                <a:close/>
              </a:path>
              <a:path w="3060065" h="916939">
                <a:moveTo>
                  <a:pt x="3056851" y="895629"/>
                </a:moveTo>
                <a:lnTo>
                  <a:pt x="3052279" y="895629"/>
                </a:lnTo>
                <a:lnTo>
                  <a:pt x="3050755" y="897153"/>
                </a:lnTo>
                <a:lnTo>
                  <a:pt x="3050755" y="910869"/>
                </a:lnTo>
                <a:lnTo>
                  <a:pt x="3052279" y="913904"/>
                </a:lnTo>
                <a:lnTo>
                  <a:pt x="3056851" y="913904"/>
                </a:lnTo>
                <a:lnTo>
                  <a:pt x="3059899" y="910869"/>
                </a:lnTo>
                <a:lnTo>
                  <a:pt x="3059899" y="897153"/>
                </a:lnTo>
                <a:lnTo>
                  <a:pt x="3056851" y="895629"/>
                </a:lnTo>
                <a:close/>
              </a:path>
              <a:path w="3060065" h="916939">
                <a:moveTo>
                  <a:pt x="3056851" y="869734"/>
                </a:moveTo>
                <a:lnTo>
                  <a:pt x="3052279" y="869734"/>
                </a:lnTo>
                <a:lnTo>
                  <a:pt x="3050755" y="871258"/>
                </a:lnTo>
                <a:lnTo>
                  <a:pt x="3050755" y="884974"/>
                </a:lnTo>
                <a:lnTo>
                  <a:pt x="3052279" y="886498"/>
                </a:lnTo>
                <a:lnTo>
                  <a:pt x="3056851" y="886498"/>
                </a:lnTo>
                <a:lnTo>
                  <a:pt x="3059899" y="884974"/>
                </a:lnTo>
                <a:lnTo>
                  <a:pt x="3059899" y="871258"/>
                </a:lnTo>
                <a:lnTo>
                  <a:pt x="3056851" y="869734"/>
                </a:lnTo>
                <a:close/>
              </a:path>
              <a:path w="3060065" h="916939">
                <a:moveTo>
                  <a:pt x="3056851" y="843838"/>
                </a:moveTo>
                <a:lnTo>
                  <a:pt x="3052279" y="843838"/>
                </a:lnTo>
                <a:lnTo>
                  <a:pt x="3050755" y="845362"/>
                </a:lnTo>
                <a:lnTo>
                  <a:pt x="3050755" y="859078"/>
                </a:lnTo>
                <a:lnTo>
                  <a:pt x="3052279" y="860602"/>
                </a:lnTo>
                <a:lnTo>
                  <a:pt x="3056851" y="860602"/>
                </a:lnTo>
                <a:lnTo>
                  <a:pt x="3059899" y="859078"/>
                </a:lnTo>
                <a:lnTo>
                  <a:pt x="3059899" y="845362"/>
                </a:lnTo>
                <a:lnTo>
                  <a:pt x="3056851" y="843838"/>
                </a:lnTo>
                <a:close/>
              </a:path>
              <a:path w="3060065" h="916939">
                <a:moveTo>
                  <a:pt x="3056851" y="816419"/>
                </a:moveTo>
                <a:lnTo>
                  <a:pt x="3052279" y="816419"/>
                </a:lnTo>
                <a:lnTo>
                  <a:pt x="3050755" y="819467"/>
                </a:lnTo>
                <a:lnTo>
                  <a:pt x="3050755" y="833183"/>
                </a:lnTo>
                <a:lnTo>
                  <a:pt x="3052279" y="834707"/>
                </a:lnTo>
                <a:lnTo>
                  <a:pt x="3056851" y="834707"/>
                </a:lnTo>
                <a:lnTo>
                  <a:pt x="3059899" y="833183"/>
                </a:lnTo>
                <a:lnTo>
                  <a:pt x="3059899" y="819467"/>
                </a:lnTo>
                <a:lnTo>
                  <a:pt x="3056851" y="816419"/>
                </a:lnTo>
                <a:close/>
              </a:path>
              <a:path w="3060065" h="916939">
                <a:moveTo>
                  <a:pt x="3056851" y="790536"/>
                </a:moveTo>
                <a:lnTo>
                  <a:pt x="3052279" y="790536"/>
                </a:lnTo>
                <a:lnTo>
                  <a:pt x="3050755" y="792060"/>
                </a:lnTo>
                <a:lnTo>
                  <a:pt x="3050755" y="805764"/>
                </a:lnTo>
                <a:lnTo>
                  <a:pt x="3052279" y="808812"/>
                </a:lnTo>
                <a:lnTo>
                  <a:pt x="3056851" y="808812"/>
                </a:lnTo>
                <a:lnTo>
                  <a:pt x="3059899" y="805764"/>
                </a:lnTo>
                <a:lnTo>
                  <a:pt x="3059899" y="792060"/>
                </a:lnTo>
                <a:lnTo>
                  <a:pt x="3056851" y="790536"/>
                </a:lnTo>
                <a:close/>
              </a:path>
              <a:path w="3060065" h="916939">
                <a:moveTo>
                  <a:pt x="3056851" y="764641"/>
                </a:moveTo>
                <a:lnTo>
                  <a:pt x="3052279" y="764641"/>
                </a:lnTo>
                <a:lnTo>
                  <a:pt x="3050755" y="766165"/>
                </a:lnTo>
                <a:lnTo>
                  <a:pt x="3050755" y="779868"/>
                </a:lnTo>
                <a:lnTo>
                  <a:pt x="3052279" y="781392"/>
                </a:lnTo>
                <a:lnTo>
                  <a:pt x="3056851" y="781392"/>
                </a:lnTo>
                <a:lnTo>
                  <a:pt x="3059899" y="779868"/>
                </a:lnTo>
                <a:lnTo>
                  <a:pt x="3059899" y="766165"/>
                </a:lnTo>
                <a:lnTo>
                  <a:pt x="3056851" y="764641"/>
                </a:lnTo>
                <a:close/>
              </a:path>
              <a:path w="3060065" h="916939">
                <a:moveTo>
                  <a:pt x="3056851" y="738746"/>
                </a:moveTo>
                <a:lnTo>
                  <a:pt x="3052279" y="738746"/>
                </a:lnTo>
                <a:lnTo>
                  <a:pt x="3050755" y="740270"/>
                </a:lnTo>
                <a:lnTo>
                  <a:pt x="3050755" y="753973"/>
                </a:lnTo>
                <a:lnTo>
                  <a:pt x="3052279" y="755497"/>
                </a:lnTo>
                <a:lnTo>
                  <a:pt x="3056851" y="755497"/>
                </a:lnTo>
                <a:lnTo>
                  <a:pt x="3059899" y="753973"/>
                </a:lnTo>
                <a:lnTo>
                  <a:pt x="3059899" y="740270"/>
                </a:lnTo>
                <a:lnTo>
                  <a:pt x="3056851" y="738746"/>
                </a:lnTo>
                <a:close/>
              </a:path>
              <a:path w="3060065" h="916939">
                <a:moveTo>
                  <a:pt x="3056851" y="712851"/>
                </a:moveTo>
                <a:lnTo>
                  <a:pt x="3052279" y="712851"/>
                </a:lnTo>
                <a:lnTo>
                  <a:pt x="3050755" y="714375"/>
                </a:lnTo>
                <a:lnTo>
                  <a:pt x="3050755" y="728078"/>
                </a:lnTo>
                <a:lnTo>
                  <a:pt x="3052279" y="729602"/>
                </a:lnTo>
                <a:lnTo>
                  <a:pt x="3056851" y="729602"/>
                </a:lnTo>
                <a:lnTo>
                  <a:pt x="3059899" y="728078"/>
                </a:lnTo>
                <a:lnTo>
                  <a:pt x="3059899" y="714375"/>
                </a:lnTo>
                <a:lnTo>
                  <a:pt x="3056851" y="712851"/>
                </a:lnTo>
                <a:close/>
              </a:path>
              <a:path w="3060065" h="916939">
                <a:moveTo>
                  <a:pt x="3056851" y="685431"/>
                </a:moveTo>
                <a:lnTo>
                  <a:pt x="3052279" y="685431"/>
                </a:lnTo>
                <a:lnTo>
                  <a:pt x="3050755" y="688479"/>
                </a:lnTo>
                <a:lnTo>
                  <a:pt x="3050755" y="702183"/>
                </a:lnTo>
                <a:lnTo>
                  <a:pt x="3052279" y="703707"/>
                </a:lnTo>
                <a:lnTo>
                  <a:pt x="3056851" y="703707"/>
                </a:lnTo>
                <a:lnTo>
                  <a:pt x="3059899" y="702183"/>
                </a:lnTo>
                <a:lnTo>
                  <a:pt x="3059899" y="688479"/>
                </a:lnTo>
                <a:lnTo>
                  <a:pt x="3056851" y="685431"/>
                </a:lnTo>
                <a:close/>
              </a:path>
              <a:path w="3060065" h="916939">
                <a:moveTo>
                  <a:pt x="3056851" y="659536"/>
                </a:moveTo>
                <a:lnTo>
                  <a:pt x="3052279" y="659536"/>
                </a:lnTo>
                <a:lnTo>
                  <a:pt x="3050755" y="661060"/>
                </a:lnTo>
                <a:lnTo>
                  <a:pt x="3050755" y="674776"/>
                </a:lnTo>
                <a:lnTo>
                  <a:pt x="3052279" y="677811"/>
                </a:lnTo>
                <a:lnTo>
                  <a:pt x="3056851" y="677811"/>
                </a:lnTo>
                <a:lnTo>
                  <a:pt x="3059899" y="674776"/>
                </a:lnTo>
                <a:lnTo>
                  <a:pt x="3059899" y="661060"/>
                </a:lnTo>
                <a:lnTo>
                  <a:pt x="3056851" y="659536"/>
                </a:lnTo>
                <a:close/>
              </a:path>
              <a:path w="3060065" h="916939">
                <a:moveTo>
                  <a:pt x="3056851" y="633641"/>
                </a:moveTo>
                <a:lnTo>
                  <a:pt x="3052279" y="633641"/>
                </a:lnTo>
                <a:lnTo>
                  <a:pt x="3050755" y="635165"/>
                </a:lnTo>
                <a:lnTo>
                  <a:pt x="3050755" y="648881"/>
                </a:lnTo>
                <a:lnTo>
                  <a:pt x="3052279" y="650405"/>
                </a:lnTo>
                <a:lnTo>
                  <a:pt x="3056851" y="650405"/>
                </a:lnTo>
                <a:lnTo>
                  <a:pt x="3059899" y="648881"/>
                </a:lnTo>
                <a:lnTo>
                  <a:pt x="3059899" y="635165"/>
                </a:lnTo>
                <a:lnTo>
                  <a:pt x="3056851" y="633641"/>
                </a:lnTo>
                <a:close/>
              </a:path>
              <a:path w="3060065" h="916939">
                <a:moveTo>
                  <a:pt x="3056851" y="607745"/>
                </a:moveTo>
                <a:lnTo>
                  <a:pt x="3052279" y="607745"/>
                </a:lnTo>
                <a:lnTo>
                  <a:pt x="3050755" y="609269"/>
                </a:lnTo>
                <a:lnTo>
                  <a:pt x="3050755" y="622985"/>
                </a:lnTo>
                <a:lnTo>
                  <a:pt x="3052279" y="624509"/>
                </a:lnTo>
                <a:lnTo>
                  <a:pt x="3056851" y="624509"/>
                </a:lnTo>
                <a:lnTo>
                  <a:pt x="3059899" y="622985"/>
                </a:lnTo>
                <a:lnTo>
                  <a:pt x="3059899" y="609269"/>
                </a:lnTo>
                <a:lnTo>
                  <a:pt x="3056851" y="607745"/>
                </a:lnTo>
                <a:close/>
              </a:path>
              <a:path w="3060065" h="916939">
                <a:moveTo>
                  <a:pt x="3056851" y="580326"/>
                </a:moveTo>
                <a:lnTo>
                  <a:pt x="3052279" y="580326"/>
                </a:lnTo>
                <a:lnTo>
                  <a:pt x="3050755" y="583374"/>
                </a:lnTo>
                <a:lnTo>
                  <a:pt x="3050755" y="597090"/>
                </a:lnTo>
                <a:lnTo>
                  <a:pt x="3052279" y="598614"/>
                </a:lnTo>
                <a:lnTo>
                  <a:pt x="3056851" y="598614"/>
                </a:lnTo>
                <a:lnTo>
                  <a:pt x="3059899" y="597090"/>
                </a:lnTo>
                <a:lnTo>
                  <a:pt x="3059899" y="583374"/>
                </a:lnTo>
                <a:lnTo>
                  <a:pt x="3056851" y="580326"/>
                </a:lnTo>
                <a:close/>
              </a:path>
              <a:path w="3060065" h="916939">
                <a:moveTo>
                  <a:pt x="3056851" y="554443"/>
                </a:moveTo>
                <a:lnTo>
                  <a:pt x="3052279" y="554443"/>
                </a:lnTo>
                <a:lnTo>
                  <a:pt x="3050755" y="557479"/>
                </a:lnTo>
                <a:lnTo>
                  <a:pt x="3050755" y="569671"/>
                </a:lnTo>
                <a:lnTo>
                  <a:pt x="3052279" y="572719"/>
                </a:lnTo>
                <a:lnTo>
                  <a:pt x="3056851" y="572719"/>
                </a:lnTo>
                <a:lnTo>
                  <a:pt x="3059899" y="569671"/>
                </a:lnTo>
                <a:lnTo>
                  <a:pt x="3059899" y="557479"/>
                </a:lnTo>
                <a:lnTo>
                  <a:pt x="3056851" y="554443"/>
                </a:lnTo>
                <a:close/>
              </a:path>
              <a:path w="3060065" h="916939">
                <a:moveTo>
                  <a:pt x="3056851" y="528548"/>
                </a:moveTo>
                <a:lnTo>
                  <a:pt x="3052279" y="528548"/>
                </a:lnTo>
                <a:lnTo>
                  <a:pt x="3050755" y="530072"/>
                </a:lnTo>
                <a:lnTo>
                  <a:pt x="3050755" y="543775"/>
                </a:lnTo>
                <a:lnTo>
                  <a:pt x="3052279" y="545299"/>
                </a:lnTo>
                <a:lnTo>
                  <a:pt x="3056851" y="545299"/>
                </a:lnTo>
                <a:lnTo>
                  <a:pt x="3059899" y="543775"/>
                </a:lnTo>
                <a:lnTo>
                  <a:pt x="3059899" y="530072"/>
                </a:lnTo>
                <a:lnTo>
                  <a:pt x="3056851" y="528548"/>
                </a:lnTo>
                <a:close/>
              </a:path>
              <a:path w="3060065" h="916939">
                <a:moveTo>
                  <a:pt x="3056851" y="502653"/>
                </a:moveTo>
                <a:lnTo>
                  <a:pt x="3052279" y="502653"/>
                </a:lnTo>
                <a:lnTo>
                  <a:pt x="3050755" y="504177"/>
                </a:lnTo>
                <a:lnTo>
                  <a:pt x="3050755" y="517880"/>
                </a:lnTo>
                <a:lnTo>
                  <a:pt x="3052279" y="519404"/>
                </a:lnTo>
                <a:lnTo>
                  <a:pt x="3056851" y="519404"/>
                </a:lnTo>
                <a:lnTo>
                  <a:pt x="3059899" y="517880"/>
                </a:lnTo>
                <a:lnTo>
                  <a:pt x="3059899" y="504177"/>
                </a:lnTo>
                <a:lnTo>
                  <a:pt x="3056851" y="502653"/>
                </a:lnTo>
                <a:close/>
              </a:path>
              <a:path w="3060065" h="916939">
                <a:moveTo>
                  <a:pt x="3056851" y="476758"/>
                </a:moveTo>
                <a:lnTo>
                  <a:pt x="3052279" y="476758"/>
                </a:lnTo>
                <a:lnTo>
                  <a:pt x="3050755" y="478282"/>
                </a:lnTo>
                <a:lnTo>
                  <a:pt x="3050755" y="491985"/>
                </a:lnTo>
                <a:lnTo>
                  <a:pt x="3052279" y="493509"/>
                </a:lnTo>
                <a:lnTo>
                  <a:pt x="3056851" y="493509"/>
                </a:lnTo>
                <a:lnTo>
                  <a:pt x="3059899" y="491985"/>
                </a:lnTo>
                <a:lnTo>
                  <a:pt x="3059899" y="478282"/>
                </a:lnTo>
                <a:lnTo>
                  <a:pt x="3056851" y="476758"/>
                </a:lnTo>
                <a:close/>
              </a:path>
              <a:path w="3060065" h="916939">
                <a:moveTo>
                  <a:pt x="3056851" y="449338"/>
                </a:moveTo>
                <a:lnTo>
                  <a:pt x="3052279" y="449338"/>
                </a:lnTo>
                <a:lnTo>
                  <a:pt x="3050755" y="452386"/>
                </a:lnTo>
                <a:lnTo>
                  <a:pt x="3050755" y="466090"/>
                </a:lnTo>
                <a:lnTo>
                  <a:pt x="3052279" y="467614"/>
                </a:lnTo>
                <a:lnTo>
                  <a:pt x="3056851" y="467614"/>
                </a:lnTo>
                <a:lnTo>
                  <a:pt x="3059899" y="466090"/>
                </a:lnTo>
                <a:lnTo>
                  <a:pt x="3059899" y="452386"/>
                </a:lnTo>
                <a:lnTo>
                  <a:pt x="3056851" y="449338"/>
                </a:lnTo>
                <a:close/>
              </a:path>
              <a:path w="3060065" h="916939">
                <a:moveTo>
                  <a:pt x="3056851" y="423443"/>
                </a:moveTo>
                <a:lnTo>
                  <a:pt x="3052279" y="423443"/>
                </a:lnTo>
                <a:lnTo>
                  <a:pt x="3050755" y="424967"/>
                </a:lnTo>
                <a:lnTo>
                  <a:pt x="3050755" y="438670"/>
                </a:lnTo>
                <a:lnTo>
                  <a:pt x="3052279" y="441718"/>
                </a:lnTo>
                <a:lnTo>
                  <a:pt x="3056851" y="441718"/>
                </a:lnTo>
                <a:lnTo>
                  <a:pt x="3059899" y="438670"/>
                </a:lnTo>
                <a:lnTo>
                  <a:pt x="3059899" y="424967"/>
                </a:lnTo>
                <a:lnTo>
                  <a:pt x="3056851" y="423443"/>
                </a:lnTo>
                <a:close/>
              </a:path>
              <a:path w="3060065" h="916939">
                <a:moveTo>
                  <a:pt x="3056851" y="397548"/>
                </a:moveTo>
                <a:lnTo>
                  <a:pt x="3052279" y="397548"/>
                </a:lnTo>
                <a:lnTo>
                  <a:pt x="3050755" y="399072"/>
                </a:lnTo>
                <a:lnTo>
                  <a:pt x="3050755" y="412788"/>
                </a:lnTo>
                <a:lnTo>
                  <a:pt x="3052279" y="414312"/>
                </a:lnTo>
                <a:lnTo>
                  <a:pt x="3056851" y="414312"/>
                </a:lnTo>
                <a:lnTo>
                  <a:pt x="3059899" y="412788"/>
                </a:lnTo>
                <a:lnTo>
                  <a:pt x="3059899" y="399072"/>
                </a:lnTo>
                <a:lnTo>
                  <a:pt x="3056851" y="397548"/>
                </a:lnTo>
                <a:close/>
              </a:path>
              <a:path w="3060065" h="916939">
                <a:moveTo>
                  <a:pt x="3056851" y="371652"/>
                </a:moveTo>
                <a:lnTo>
                  <a:pt x="3052279" y="371652"/>
                </a:lnTo>
                <a:lnTo>
                  <a:pt x="3050755" y="373176"/>
                </a:lnTo>
                <a:lnTo>
                  <a:pt x="3050755" y="386892"/>
                </a:lnTo>
                <a:lnTo>
                  <a:pt x="3052279" y="388416"/>
                </a:lnTo>
                <a:lnTo>
                  <a:pt x="3056851" y="388416"/>
                </a:lnTo>
                <a:lnTo>
                  <a:pt x="3059899" y="386892"/>
                </a:lnTo>
                <a:lnTo>
                  <a:pt x="3059899" y="373176"/>
                </a:lnTo>
                <a:lnTo>
                  <a:pt x="3056851" y="371652"/>
                </a:lnTo>
                <a:close/>
              </a:path>
              <a:path w="3060065" h="916939">
                <a:moveTo>
                  <a:pt x="3056851" y="345757"/>
                </a:moveTo>
                <a:lnTo>
                  <a:pt x="3052279" y="345757"/>
                </a:lnTo>
                <a:lnTo>
                  <a:pt x="3050755" y="347281"/>
                </a:lnTo>
                <a:lnTo>
                  <a:pt x="3050755" y="360997"/>
                </a:lnTo>
                <a:lnTo>
                  <a:pt x="3052279" y="362521"/>
                </a:lnTo>
                <a:lnTo>
                  <a:pt x="3056851" y="362521"/>
                </a:lnTo>
                <a:lnTo>
                  <a:pt x="3059899" y="360997"/>
                </a:lnTo>
                <a:lnTo>
                  <a:pt x="3059899" y="347281"/>
                </a:lnTo>
                <a:lnTo>
                  <a:pt x="3056851" y="345757"/>
                </a:lnTo>
                <a:close/>
              </a:path>
              <a:path w="3060065" h="916939">
                <a:moveTo>
                  <a:pt x="3056851" y="318350"/>
                </a:moveTo>
                <a:lnTo>
                  <a:pt x="3052279" y="318350"/>
                </a:lnTo>
                <a:lnTo>
                  <a:pt x="3050755" y="321386"/>
                </a:lnTo>
                <a:lnTo>
                  <a:pt x="3050755" y="333578"/>
                </a:lnTo>
                <a:lnTo>
                  <a:pt x="3052279" y="336626"/>
                </a:lnTo>
                <a:lnTo>
                  <a:pt x="3056851" y="336626"/>
                </a:lnTo>
                <a:lnTo>
                  <a:pt x="3059899" y="333578"/>
                </a:lnTo>
                <a:lnTo>
                  <a:pt x="3059899" y="321386"/>
                </a:lnTo>
                <a:lnTo>
                  <a:pt x="3056851" y="318350"/>
                </a:lnTo>
                <a:close/>
              </a:path>
              <a:path w="3060065" h="916939">
                <a:moveTo>
                  <a:pt x="3056851" y="292455"/>
                </a:moveTo>
                <a:lnTo>
                  <a:pt x="3052279" y="292455"/>
                </a:lnTo>
                <a:lnTo>
                  <a:pt x="3050755" y="293979"/>
                </a:lnTo>
                <a:lnTo>
                  <a:pt x="3050755" y="307682"/>
                </a:lnTo>
                <a:lnTo>
                  <a:pt x="3052279" y="310730"/>
                </a:lnTo>
                <a:lnTo>
                  <a:pt x="3056851" y="310730"/>
                </a:lnTo>
                <a:lnTo>
                  <a:pt x="3059899" y="307682"/>
                </a:lnTo>
                <a:lnTo>
                  <a:pt x="3059899" y="293979"/>
                </a:lnTo>
                <a:lnTo>
                  <a:pt x="3056851" y="292455"/>
                </a:lnTo>
                <a:close/>
              </a:path>
              <a:path w="3060065" h="916939">
                <a:moveTo>
                  <a:pt x="3056851" y="266560"/>
                </a:moveTo>
                <a:lnTo>
                  <a:pt x="3052279" y="266560"/>
                </a:lnTo>
                <a:lnTo>
                  <a:pt x="3050755" y="268084"/>
                </a:lnTo>
                <a:lnTo>
                  <a:pt x="3050755" y="281787"/>
                </a:lnTo>
                <a:lnTo>
                  <a:pt x="3052279" y="283311"/>
                </a:lnTo>
                <a:lnTo>
                  <a:pt x="3056851" y="283311"/>
                </a:lnTo>
                <a:lnTo>
                  <a:pt x="3059899" y="281787"/>
                </a:lnTo>
                <a:lnTo>
                  <a:pt x="3059899" y="268084"/>
                </a:lnTo>
                <a:lnTo>
                  <a:pt x="3056851" y="266560"/>
                </a:lnTo>
                <a:close/>
              </a:path>
              <a:path w="3060065" h="916939">
                <a:moveTo>
                  <a:pt x="3056851" y="240665"/>
                </a:moveTo>
                <a:lnTo>
                  <a:pt x="3052279" y="240665"/>
                </a:lnTo>
                <a:lnTo>
                  <a:pt x="3050755" y="242189"/>
                </a:lnTo>
                <a:lnTo>
                  <a:pt x="3050755" y="255892"/>
                </a:lnTo>
                <a:lnTo>
                  <a:pt x="3052279" y="257416"/>
                </a:lnTo>
                <a:lnTo>
                  <a:pt x="3056851" y="257416"/>
                </a:lnTo>
                <a:lnTo>
                  <a:pt x="3059899" y="255892"/>
                </a:lnTo>
                <a:lnTo>
                  <a:pt x="3059899" y="242189"/>
                </a:lnTo>
                <a:lnTo>
                  <a:pt x="3056851" y="240665"/>
                </a:lnTo>
                <a:close/>
              </a:path>
              <a:path w="3060065" h="916939">
                <a:moveTo>
                  <a:pt x="3056851" y="213245"/>
                </a:moveTo>
                <a:lnTo>
                  <a:pt x="3052279" y="213245"/>
                </a:lnTo>
                <a:lnTo>
                  <a:pt x="3050755" y="216293"/>
                </a:lnTo>
                <a:lnTo>
                  <a:pt x="3050755" y="229997"/>
                </a:lnTo>
                <a:lnTo>
                  <a:pt x="3052279" y="231521"/>
                </a:lnTo>
                <a:lnTo>
                  <a:pt x="3056851" y="231521"/>
                </a:lnTo>
                <a:lnTo>
                  <a:pt x="3059899" y="229997"/>
                </a:lnTo>
                <a:lnTo>
                  <a:pt x="3059899" y="216293"/>
                </a:lnTo>
                <a:lnTo>
                  <a:pt x="3056851" y="213245"/>
                </a:lnTo>
                <a:close/>
              </a:path>
              <a:path w="3060065" h="916939">
                <a:moveTo>
                  <a:pt x="3056851" y="187350"/>
                </a:moveTo>
                <a:lnTo>
                  <a:pt x="3052279" y="187350"/>
                </a:lnTo>
                <a:lnTo>
                  <a:pt x="3050755" y="188874"/>
                </a:lnTo>
                <a:lnTo>
                  <a:pt x="3050755" y="202577"/>
                </a:lnTo>
                <a:lnTo>
                  <a:pt x="3052279" y="205625"/>
                </a:lnTo>
                <a:lnTo>
                  <a:pt x="3056851" y="205625"/>
                </a:lnTo>
                <a:lnTo>
                  <a:pt x="3059899" y="202577"/>
                </a:lnTo>
                <a:lnTo>
                  <a:pt x="3059899" y="188874"/>
                </a:lnTo>
                <a:lnTo>
                  <a:pt x="3056851" y="187350"/>
                </a:lnTo>
                <a:close/>
              </a:path>
              <a:path w="3060065" h="916939">
                <a:moveTo>
                  <a:pt x="3056851" y="161455"/>
                </a:moveTo>
                <a:lnTo>
                  <a:pt x="3052279" y="161455"/>
                </a:lnTo>
                <a:lnTo>
                  <a:pt x="3050755" y="162979"/>
                </a:lnTo>
                <a:lnTo>
                  <a:pt x="3050755" y="176695"/>
                </a:lnTo>
                <a:lnTo>
                  <a:pt x="3052279" y="178219"/>
                </a:lnTo>
                <a:lnTo>
                  <a:pt x="3056851" y="178219"/>
                </a:lnTo>
                <a:lnTo>
                  <a:pt x="3059899" y="176695"/>
                </a:lnTo>
                <a:lnTo>
                  <a:pt x="3059899" y="162979"/>
                </a:lnTo>
                <a:lnTo>
                  <a:pt x="3056851" y="161455"/>
                </a:lnTo>
                <a:close/>
              </a:path>
              <a:path w="3060065" h="916939">
                <a:moveTo>
                  <a:pt x="3056851" y="135559"/>
                </a:moveTo>
                <a:lnTo>
                  <a:pt x="3052279" y="135559"/>
                </a:lnTo>
                <a:lnTo>
                  <a:pt x="3050755" y="137083"/>
                </a:lnTo>
                <a:lnTo>
                  <a:pt x="3050755" y="150799"/>
                </a:lnTo>
                <a:lnTo>
                  <a:pt x="3052279" y="152323"/>
                </a:lnTo>
                <a:lnTo>
                  <a:pt x="3056851" y="152323"/>
                </a:lnTo>
                <a:lnTo>
                  <a:pt x="3059899" y="150799"/>
                </a:lnTo>
                <a:lnTo>
                  <a:pt x="3059899" y="137083"/>
                </a:lnTo>
                <a:lnTo>
                  <a:pt x="3056851" y="135559"/>
                </a:lnTo>
                <a:close/>
              </a:path>
              <a:path w="3060065" h="916939">
                <a:moveTo>
                  <a:pt x="3056851" y="109664"/>
                </a:moveTo>
                <a:lnTo>
                  <a:pt x="3052279" y="109664"/>
                </a:lnTo>
                <a:lnTo>
                  <a:pt x="3050755" y="111188"/>
                </a:lnTo>
                <a:lnTo>
                  <a:pt x="3050755" y="124904"/>
                </a:lnTo>
                <a:lnTo>
                  <a:pt x="3052279" y="126428"/>
                </a:lnTo>
                <a:lnTo>
                  <a:pt x="3056851" y="126428"/>
                </a:lnTo>
                <a:lnTo>
                  <a:pt x="3059899" y="124904"/>
                </a:lnTo>
                <a:lnTo>
                  <a:pt x="3059899" y="111188"/>
                </a:lnTo>
                <a:lnTo>
                  <a:pt x="3056851" y="109664"/>
                </a:lnTo>
                <a:close/>
              </a:path>
              <a:path w="3060065" h="916939">
                <a:moveTo>
                  <a:pt x="3056851" y="82257"/>
                </a:moveTo>
                <a:lnTo>
                  <a:pt x="3052279" y="82257"/>
                </a:lnTo>
                <a:lnTo>
                  <a:pt x="3050755" y="85293"/>
                </a:lnTo>
                <a:lnTo>
                  <a:pt x="3050755" y="99009"/>
                </a:lnTo>
                <a:lnTo>
                  <a:pt x="3052279" y="100533"/>
                </a:lnTo>
                <a:lnTo>
                  <a:pt x="3056851" y="100533"/>
                </a:lnTo>
                <a:lnTo>
                  <a:pt x="3059899" y="99009"/>
                </a:lnTo>
                <a:lnTo>
                  <a:pt x="3059899" y="85293"/>
                </a:lnTo>
                <a:lnTo>
                  <a:pt x="3056851" y="82257"/>
                </a:lnTo>
                <a:close/>
              </a:path>
              <a:path w="3060065" h="916939">
                <a:moveTo>
                  <a:pt x="3056851" y="56362"/>
                </a:moveTo>
                <a:lnTo>
                  <a:pt x="3052279" y="56362"/>
                </a:lnTo>
                <a:lnTo>
                  <a:pt x="3050755" y="57886"/>
                </a:lnTo>
                <a:lnTo>
                  <a:pt x="3050755" y="71589"/>
                </a:lnTo>
                <a:lnTo>
                  <a:pt x="3052279" y="74637"/>
                </a:lnTo>
                <a:lnTo>
                  <a:pt x="3056851" y="74637"/>
                </a:lnTo>
                <a:lnTo>
                  <a:pt x="3059899" y="71589"/>
                </a:lnTo>
                <a:lnTo>
                  <a:pt x="3059899" y="57886"/>
                </a:lnTo>
                <a:lnTo>
                  <a:pt x="3056851" y="56362"/>
                </a:lnTo>
                <a:close/>
              </a:path>
              <a:path w="3060065" h="916939">
                <a:moveTo>
                  <a:pt x="3056851" y="30467"/>
                </a:moveTo>
                <a:lnTo>
                  <a:pt x="3052279" y="30467"/>
                </a:lnTo>
                <a:lnTo>
                  <a:pt x="3050755" y="31991"/>
                </a:lnTo>
                <a:lnTo>
                  <a:pt x="3050755" y="45694"/>
                </a:lnTo>
                <a:lnTo>
                  <a:pt x="3052279" y="47218"/>
                </a:lnTo>
                <a:lnTo>
                  <a:pt x="3056851" y="47218"/>
                </a:lnTo>
                <a:lnTo>
                  <a:pt x="3059899" y="45694"/>
                </a:lnTo>
                <a:lnTo>
                  <a:pt x="3059899" y="31991"/>
                </a:lnTo>
                <a:lnTo>
                  <a:pt x="3056851" y="30467"/>
                </a:lnTo>
                <a:close/>
              </a:path>
              <a:path w="3060065" h="916939">
                <a:moveTo>
                  <a:pt x="3056851" y="4572"/>
                </a:moveTo>
                <a:lnTo>
                  <a:pt x="3052279" y="4572"/>
                </a:lnTo>
                <a:lnTo>
                  <a:pt x="3050755" y="6096"/>
                </a:lnTo>
                <a:lnTo>
                  <a:pt x="3050755" y="19799"/>
                </a:lnTo>
                <a:lnTo>
                  <a:pt x="3052279" y="21323"/>
                </a:lnTo>
                <a:lnTo>
                  <a:pt x="3056851" y="21323"/>
                </a:lnTo>
                <a:lnTo>
                  <a:pt x="3059899" y="19799"/>
                </a:lnTo>
                <a:lnTo>
                  <a:pt x="3059899" y="6096"/>
                </a:lnTo>
                <a:lnTo>
                  <a:pt x="3056851" y="4572"/>
                </a:lnTo>
                <a:close/>
              </a:path>
              <a:path w="3060065" h="916939">
                <a:moveTo>
                  <a:pt x="3044672" y="0"/>
                </a:moveTo>
                <a:lnTo>
                  <a:pt x="3030969" y="0"/>
                </a:lnTo>
                <a:lnTo>
                  <a:pt x="3029445" y="1524"/>
                </a:lnTo>
                <a:lnTo>
                  <a:pt x="3029445" y="6096"/>
                </a:lnTo>
                <a:lnTo>
                  <a:pt x="3030969" y="9144"/>
                </a:lnTo>
                <a:lnTo>
                  <a:pt x="3044672" y="9144"/>
                </a:lnTo>
                <a:lnTo>
                  <a:pt x="3046196" y="6096"/>
                </a:lnTo>
                <a:lnTo>
                  <a:pt x="3046196" y="1524"/>
                </a:lnTo>
                <a:lnTo>
                  <a:pt x="3044672" y="0"/>
                </a:lnTo>
                <a:close/>
              </a:path>
              <a:path w="3060065" h="916939">
                <a:moveTo>
                  <a:pt x="3018790" y="0"/>
                </a:moveTo>
                <a:lnTo>
                  <a:pt x="3005086" y="0"/>
                </a:lnTo>
                <a:lnTo>
                  <a:pt x="3002051" y="1524"/>
                </a:lnTo>
                <a:lnTo>
                  <a:pt x="3002051" y="6096"/>
                </a:lnTo>
                <a:lnTo>
                  <a:pt x="3005086" y="9144"/>
                </a:lnTo>
                <a:lnTo>
                  <a:pt x="3018790" y="9144"/>
                </a:lnTo>
                <a:lnTo>
                  <a:pt x="3020314" y="6096"/>
                </a:lnTo>
                <a:lnTo>
                  <a:pt x="3020314" y="1524"/>
                </a:lnTo>
                <a:lnTo>
                  <a:pt x="3018790" y="0"/>
                </a:lnTo>
                <a:close/>
              </a:path>
              <a:path w="3060065" h="916939">
                <a:moveTo>
                  <a:pt x="2991396" y="0"/>
                </a:moveTo>
                <a:lnTo>
                  <a:pt x="2977692" y="0"/>
                </a:lnTo>
                <a:lnTo>
                  <a:pt x="2976168" y="1524"/>
                </a:lnTo>
                <a:lnTo>
                  <a:pt x="2976168" y="6096"/>
                </a:lnTo>
                <a:lnTo>
                  <a:pt x="2977692" y="9144"/>
                </a:lnTo>
                <a:lnTo>
                  <a:pt x="2991396" y="9144"/>
                </a:lnTo>
                <a:lnTo>
                  <a:pt x="2994431" y="6096"/>
                </a:lnTo>
                <a:lnTo>
                  <a:pt x="2994431" y="1524"/>
                </a:lnTo>
                <a:lnTo>
                  <a:pt x="2991396" y="0"/>
                </a:lnTo>
                <a:close/>
              </a:path>
              <a:path w="3060065" h="916939">
                <a:moveTo>
                  <a:pt x="2965513" y="0"/>
                </a:moveTo>
                <a:lnTo>
                  <a:pt x="2951810" y="0"/>
                </a:lnTo>
                <a:lnTo>
                  <a:pt x="2950286" y="1524"/>
                </a:lnTo>
                <a:lnTo>
                  <a:pt x="2950286" y="6096"/>
                </a:lnTo>
                <a:lnTo>
                  <a:pt x="2951810" y="9144"/>
                </a:lnTo>
                <a:lnTo>
                  <a:pt x="2965513" y="9144"/>
                </a:lnTo>
                <a:lnTo>
                  <a:pt x="2967037" y="6096"/>
                </a:lnTo>
                <a:lnTo>
                  <a:pt x="2967037" y="1524"/>
                </a:lnTo>
                <a:lnTo>
                  <a:pt x="2965513" y="0"/>
                </a:lnTo>
                <a:close/>
              </a:path>
              <a:path w="3060065" h="916939">
                <a:moveTo>
                  <a:pt x="2939630" y="0"/>
                </a:moveTo>
                <a:lnTo>
                  <a:pt x="2925927" y="0"/>
                </a:lnTo>
                <a:lnTo>
                  <a:pt x="2924403" y="1524"/>
                </a:lnTo>
                <a:lnTo>
                  <a:pt x="2924403" y="6096"/>
                </a:lnTo>
                <a:lnTo>
                  <a:pt x="2925927" y="9144"/>
                </a:lnTo>
                <a:lnTo>
                  <a:pt x="2939630" y="9144"/>
                </a:lnTo>
                <a:lnTo>
                  <a:pt x="2941154" y="6096"/>
                </a:lnTo>
                <a:lnTo>
                  <a:pt x="2941154" y="1524"/>
                </a:lnTo>
                <a:lnTo>
                  <a:pt x="2939630" y="0"/>
                </a:lnTo>
                <a:close/>
              </a:path>
              <a:path w="3060065" h="916939">
                <a:moveTo>
                  <a:pt x="2913748" y="0"/>
                </a:moveTo>
                <a:lnTo>
                  <a:pt x="2900045" y="0"/>
                </a:lnTo>
                <a:lnTo>
                  <a:pt x="2898533" y="1524"/>
                </a:lnTo>
                <a:lnTo>
                  <a:pt x="2898533" y="6096"/>
                </a:lnTo>
                <a:lnTo>
                  <a:pt x="2900045" y="9144"/>
                </a:lnTo>
                <a:lnTo>
                  <a:pt x="2913748" y="9144"/>
                </a:lnTo>
                <a:lnTo>
                  <a:pt x="2915272" y="6096"/>
                </a:lnTo>
                <a:lnTo>
                  <a:pt x="2915272" y="1524"/>
                </a:lnTo>
                <a:lnTo>
                  <a:pt x="2913748" y="0"/>
                </a:lnTo>
                <a:close/>
              </a:path>
              <a:path w="3060065" h="916939">
                <a:moveTo>
                  <a:pt x="2887865" y="0"/>
                </a:moveTo>
                <a:lnTo>
                  <a:pt x="2874175" y="0"/>
                </a:lnTo>
                <a:lnTo>
                  <a:pt x="2871127" y="1524"/>
                </a:lnTo>
                <a:lnTo>
                  <a:pt x="2871127" y="6096"/>
                </a:lnTo>
                <a:lnTo>
                  <a:pt x="2874175" y="9144"/>
                </a:lnTo>
                <a:lnTo>
                  <a:pt x="2887865" y="9144"/>
                </a:lnTo>
                <a:lnTo>
                  <a:pt x="2889389" y="6096"/>
                </a:lnTo>
                <a:lnTo>
                  <a:pt x="2889389" y="1524"/>
                </a:lnTo>
                <a:lnTo>
                  <a:pt x="2887865" y="0"/>
                </a:lnTo>
                <a:close/>
              </a:path>
              <a:path w="3060065" h="916939">
                <a:moveTo>
                  <a:pt x="2860471" y="0"/>
                </a:moveTo>
                <a:lnTo>
                  <a:pt x="2846768" y="0"/>
                </a:lnTo>
                <a:lnTo>
                  <a:pt x="2845244" y="1524"/>
                </a:lnTo>
                <a:lnTo>
                  <a:pt x="2845244" y="6096"/>
                </a:lnTo>
                <a:lnTo>
                  <a:pt x="2846768" y="9144"/>
                </a:lnTo>
                <a:lnTo>
                  <a:pt x="2860471" y="9144"/>
                </a:lnTo>
                <a:lnTo>
                  <a:pt x="2863519" y="6096"/>
                </a:lnTo>
                <a:lnTo>
                  <a:pt x="2863519" y="1524"/>
                </a:lnTo>
                <a:lnTo>
                  <a:pt x="2860471" y="0"/>
                </a:lnTo>
                <a:close/>
              </a:path>
              <a:path w="3060065" h="916939">
                <a:moveTo>
                  <a:pt x="2834589" y="0"/>
                </a:moveTo>
                <a:lnTo>
                  <a:pt x="2820885" y="0"/>
                </a:lnTo>
                <a:lnTo>
                  <a:pt x="2819361" y="1524"/>
                </a:lnTo>
                <a:lnTo>
                  <a:pt x="2819361" y="6096"/>
                </a:lnTo>
                <a:lnTo>
                  <a:pt x="2820885" y="9144"/>
                </a:lnTo>
                <a:lnTo>
                  <a:pt x="2834589" y="9144"/>
                </a:lnTo>
                <a:lnTo>
                  <a:pt x="2836113" y="6096"/>
                </a:lnTo>
                <a:lnTo>
                  <a:pt x="2836113" y="1524"/>
                </a:lnTo>
                <a:lnTo>
                  <a:pt x="2834589" y="0"/>
                </a:lnTo>
                <a:close/>
              </a:path>
              <a:path w="3060065" h="916939">
                <a:moveTo>
                  <a:pt x="2808706" y="0"/>
                </a:moveTo>
                <a:lnTo>
                  <a:pt x="2795003" y="0"/>
                </a:lnTo>
                <a:lnTo>
                  <a:pt x="2793492" y="1524"/>
                </a:lnTo>
                <a:lnTo>
                  <a:pt x="2793492" y="6096"/>
                </a:lnTo>
                <a:lnTo>
                  <a:pt x="2795003" y="9144"/>
                </a:lnTo>
                <a:lnTo>
                  <a:pt x="2808706" y="9144"/>
                </a:lnTo>
                <a:lnTo>
                  <a:pt x="2810230" y="6096"/>
                </a:lnTo>
                <a:lnTo>
                  <a:pt x="2810230" y="1524"/>
                </a:lnTo>
                <a:lnTo>
                  <a:pt x="2808706" y="0"/>
                </a:lnTo>
                <a:close/>
              </a:path>
              <a:path w="3060065" h="916939">
                <a:moveTo>
                  <a:pt x="2782836" y="0"/>
                </a:moveTo>
                <a:lnTo>
                  <a:pt x="2769133" y="0"/>
                </a:lnTo>
                <a:lnTo>
                  <a:pt x="2767609" y="1524"/>
                </a:lnTo>
                <a:lnTo>
                  <a:pt x="2767609" y="6096"/>
                </a:lnTo>
                <a:lnTo>
                  <a:pt x="2769133" y="9144"/>
                </a:lnTo>
                <a:lnTo>
                  <a:pt x="2782836" y="9144"/>
                </a:lnTo>
                <a:lnTo>
                  <a:pt x="2784348" y="6096"/>
                </a:lnTo>
                <a:lnTo>
                  <a:pt x="2784348" y="1524"/>
                </a:lnTo>
                <a:lnTo>
                  <a:pt x="2782836" y="0"/>
                </a:lnTo>
                <a:close/>
              </a:path>
              <a:path w="3060065" h="916939">
                <a:moveTo>
                  <a:pt x="2756954" y="0"/>
                </a:moveTo>
                <a:lnTo>
                  <a:pt x="2743250" y="0"/>
                </a:lnTo>
                <a:lnTo>
                  <a:pt x="2740202" y="1524"/>
                </a:lnTo>
                <a:lnTo>
                  <a:pt x="2740202" y="6096"/>
                </a:lnTo>
                <a:lnTo>
                  <a:pt x="2743250" y="9144"/>
                </a:lnTo>
                <a:lnTo>
                  <a:pt x="2756954" y="9144"/>
                </a:lnTo>
                <a:lnTo>
                  <a:pt x="2758478" y="6096"/>
                </a:lnTo>
                <a:lnTo>
                  <a:pt x="2758478" y="1524"/>
                </a:lnTo>
                <a:lnTo>
                  <a:pt x="2756954" y="0"/>
                </a:lnTo>
                <a:close/>
              </a:path>
              <a:path w="3060065" h="916939">
                <a:moveTo>
                  <a:pt x="2729547" y="0"/>
                </a:moveTo>
                <a:lnTo>
                  <a:pt x="2715844" y="0"/>
                </a:lnTo>
                <a:lnTo>
                  <a:pt x="2714320" y="1524"/>
                </a:lnTo>
                <a:lnTo>
                  <a:pt x="2714320" y="6096"/>
                </a:lnTo>
                <a:lnTo>
                  <a:pt x="2715844" y="9144"/>
                </a:lnTo>
                <a:lnTo>
                  <a:pt x="2729547" y="9144"/>
                </a:lnTo>
                <a:lnTo>
                  <a:pt x="2732595" y="6096"/>
                </a:lnTo>
                <a:lnTo>
                  <a:pt x="2732595" y="1524"/>
                </a:lnTo>
                <a:lnTo>
                  <a:pt x="2729547" y="0"/>
                </a:lnTo>
                <a:close/>
              </a:path>
              <a:path w="3060065" h="916939">
                <a:moveTo>
                  <a:pt x="2703664" y="0"/>
                </a:moveTo>
                <a:lnTo>
                  <a:pt x="2689974" y="0"/>
                </a:lnTo>
                <a:lnTo>
                  <a:pt x="2688450" y="1524"/>
                </a:lnTo>
                <a:lnTo>
                  <a:pt x="2688450" y="6096"/>
                </a:lnTo>
                <a:lnTo>
                  <a:pt x="2689974" y="9144"/>
                </a:lnTo>
                <a:lnTo>
                  <a:pt x="2703664" y="9144"/>
                </a:lnTo>
                <a:lnTo>
                  <a:pt x="2705188" y="6096"/>
                </a:lnTo>
                <a:lnTo>
                  <a:pt x="2705188" y="1524"/>
                </a:lnTo>
                <a:lnTo>
                  <a:pt x="2703664" y="0"/>
                </a:lnTo>
                <a:close/>
              </a:path>
              <a:path w="3060065" h="916939">
                <a:moveTo>
                  <a:pt x="2677795" y="0"/>
                </a:moveTo>
                <a:lnTo>
                  <a:pt x="2664091" y="0"/>
                </a:lnTo>
                <a:lnTo>
                  <a:pt x="2662567" y="1524"/>
                </a:lnTo>
                <a:lnTo>
                  <a:pt x="2662567" y="6096"/>
                </a:lnTo>
                <a:lnTo>
                  <a:pt x="2664091" y="9144"/>
                </a:lnTo>
                <a:lnTo>
                  <a:pt x="2677795" y="9144"/>
                </a:lnTo>
                <a:lnTo>
                  <a:pt x="2679306" y="6096"/>
                </a:lnTo>
                <a:lnTo>
                  <a:pt x="2679306" y="1524"/>
                </a:lnTo>
                <a:lnTo>
                  <a:pt x="2677795" y="0"/>
                </a:lnTo>
                <a:close/>
              </a:path>
              <a:path w="3060065" h="916939">
                <a:moveTo>
                  <a:pt x="2651912" y="0"/>
                </a:moveTo>
                <a:lnTo>
                  <a:pt x="2638209" y="0"/>
                </a:lnTo>
                <a:lnTo>
                  <a:pt x="2636685" y="1524"/>
                </a:lnTo>
                <a:lnTo>
                  <a:pt x="2636685" y="6096"/>
                </a:lnTo>
                <a:lnTo>
                  <a:pt x="2638209" y="9144"/>
                </a:lnTo>
                <a:lnTo>
                  <a:pt x="2651912" y="9144"/>
                </a:lnTo>
                <a:lnTo>
                  <a:pt x="2653436" y="6096"/>
                </a:lnTo>
                <a:lnTo>
                  <a:pt x="2653436" y="1524"/>
                </a:lnTo>
                <a:lnTo>
                  <a:pt x="2651912" y="0"/>
                </a:lnTo>
                <a:close/>
              </a:path>
              <a:path w="3060065" h="916939">
                <a:moveTo>
                  <a:pt x="2626029" y="0"/>
                </a:moveTo>
                <a:lnTo>
                  <a:pt x="2612326" y="0"/>
                </a:lnTo>
                <a:lnTo>
                  <a:pt x="2609291" y="1524"/>
                </a:lnTo>
                <a:lnTo>
                  <a:pt x="2609291" y="6096"/>
                </a:lnTo>
                <a:lnTo>
                  <a:pt x="2612326" y="9144"/>
                </a:lnTo>
                <a:lnTo>
                  <a:pt x="2626029" y="9144"/>
                </a:lnTo>
                <a:lnTo>
                  <a:pt x="2627553" y="6096"/>
                </a:lnTo>
                <a:lnTo>
                  <a:pt x="2627553" y="1524"/>
                </a:lnTo>
                <a:lnTo>
                  <a:pt x="2626029" y="0"/>
                </a:lnTo>
                <a:close/>
              </a:path>
              <a:path w="3060065" h="916939">
                <a:moveTo>
                  <a:pt x="2598623" y="0"/>
                </a:moveTo>
                <a:lnTo>
                  <a:pt x="2584932" y="0"/>
                </a:lnTo>
                <a:lnTo>
                  <a:pt x="2583408" y="1524"/>
                </a:lnTo>
                <a:lnTo>
                  <a:pt x="2583408" y="6096"/>
                </a:lnTo>
                <a:lnTo>
                  <a:pt x="2584932" y="9144"/>
                </a:lnTo>
                <a:lnTo>
                  <a:pt x="2598623" y="9144"/>
                </a:lnTo>
                <a:lnTo>
                  <a:pt x="2601671" y="6096"/>
                </a:lnTo>
                <a:lnTo>
                  <a:pt x="2601671" y="1524"/>
                </a:lnTo>
                <a:lnTo>
                  <a:pt x="2598623" y="0"/>
                </a:lnTo>
                <a:close/>
              </a:path>
              <a:path w="3060065" h="916939">
                <a:moveTo>
                  <a:pt x="2572753" y="0"/>
                </a:moveTo>
                <a:lnTo>
                  <a:pt x="2559050" y="0"/>
                </a:lnTo>
                <a:lnTo>
                  <a:pt x="2557526" y="1524"/>
                </a:lnTo>
                <a:lnTo>
                  <a:pt x="2557526" y="6096"/>
                </a:lnTo>
                <a:lnTo>
                  <a:pt x="2559050" y="9144"/>
                </a:lnTo>
                <a:lnTo>
                  <a:pt x="2572753" y="9144"/>
                </a:lnTo>
                <a:lnTo>
                  <a:pt x="2574277" y="6096"/>
                </a:lnTo>
                <a:lnTo>
                  <a:pt x="2574277" y="1524"/>
                </a:lnTo>
                <a:lnTo>
                  <a:pt x="2572753" y="0"/>
                </a:lnTo>
                <a:close/>
              </a:path>
              <a:path w="3060065" h="916939">
                <a:moveTo>
                  <a:pt x="2546870" y="0"/>
                </a:moveTo>
                <a:lnTo>
                  <a:pt x="2533167" y="0"/>
                </a:lnTo>
                <a:lnTo>
                  <a:pt x="2531643" y="1524"/>
                </a:lnTo>
                <a:lnTo>
                  <a:pt x="2531643" y="6096"/>
                </a:lnTo>
                <a:lnTo>
                  <a:pt x="2533167" y="9144"/>
                </a:lnTo>
                <a:lnTo>
                  <a:pt x="2546870" y="9144"/>
                </a:lnTo>
                <a:lnTo>
                  <a:pt x="2548394" y="6096"/>
                </a:lnTo>
                <a:lnTo>
                  <a:pt x="2548394" y="1524"/>
                </a:lnTo>
                <a:lnTo>
                  <a:pt x="2546870" y="0"/>
                </a:lnTo>
                <a:close/>
              </a:path>
              <a:path w="3060065" h="916939">
                <a:moveTo>
                  <a:pt x="2520988" y="0"/>
                </a:moveTo>
                <a:lnTo>
                  <a:pt x="2507284" y="0"/>
                </a:lnTo>
                <a:lnTo>
                  <a:pt x="2505760" y="1524"/>
                </a:lnTo>
                <a:lnTo>
                  <a:pt x="2505760" y="6096"/>
                </a:lnTo>
                <a:lnTo>
                  <a:pt x="2507284" y="9144"/>
                </a:lnTo>
                <a:lnTo>
                  <a:pt x="2520988" y="9144"/>
                </a:lnTo>
                <a:lnTo>
                  <a:pt x="2522512" y="6096"/>
                </a:lnTo>
                <a:lnTo>
                  <a:pt x="2522512" y="1524"/>
                </a:lnTo>
                <a:lnTo>
                  <a:pt x="2520988" y="0"/>
                </a:lnTo>
                <a:close/>
              </a:path>
              <a:path w="3060065" h="916939">
                <a:moveTo>
                  <a:pt x="2495105" y="0"/>
                </a:moveTo>
                <a:lnTo>
                  <a:pt x="2481402" y="0"/>
                </a:lnTo>
                <a:lnTo>
                  <a:pt x="2478366" y="1524"/>
                </a:lnTo>
                <a:lnTo>
                  <a:pt x="2478366" y="6096"/>
                </a:lnTo>
                <a:lnTo>
                  <a:pt x="2481402" y="9144"/>
                </a:lnTo>
                <a:lnTo>
                  <a:pt x="2495105" y="9144"/>
                </a:lnTo>
                <a:lnTo>
                  <a:pt x="2496629" y="6096"/>
                </a:lnTo>
                <a:lnTo>
                  <a:pt x="2496629" y="1524"/>
                </a:lnTo>
                <a:lnTo>
                  <a:pt x="2495105" y="0"/>
                </a:lnTo>
                <a:close/>
              </a:path>
              <a:path w="3060065" h="916939">
                <a:moveTo>
                  <a:pt x="2467711" y="0"/>
                </a:moveTo>
                <a:lnTo>
                  <a:pt x="2455532" y="0"/>
                </a:lnTo>
                <a:lnTo>
                  <a:pt x="2452484" y="1524"/>
                </a:lnTo>
                <a:lnTo>
                  <a:pt x="2452484" y="6096"/>
                </a:lnTo>
                <a:lnTo>
                  <a:pt x="2455532" y="9144"/>
                </a:lnTo>
                <a:lnTo>
                  <a:pt x="2467711" y="9144"/>
                </a:lnTo>
                <a:lnTo>
                  <a:pt x="2470746" y="6096"/>
                </a:lnTo>
                <a:lnTo>
                  <a:pt x="2470746" y="1524"/>
                </a:lnTo>
                <a:lnTo>
                  <a:pt x="2467711" y="0"/>
                </a:lnTo>
                <a:close/>
              </a:path>
              <a:path w="3060065" h="916939">
                <a:moveTo>
                  <a:pt x="2441829" y="0"/>
                </a:moveTo>
                <a:lnTo>
                  <a:pt x="2428125" y="0"/>
                </a:lnTo>
                <a:lnTo>
                  <a:pt x="2426601" y="1524"/>
                </a:lnTo>
                <a:lnTo>
                  <a:pt x="2426601" y="6096"/>
                </a:lnTo>
                <a:lnTo>
                  <a:pt x="2428125" y="9144"/>
                </a:lnTo>
                <a:lnTo>
                  <a:pt x="2441829" y="9144"/>
                </a:lnTo>
                <a:lnTo>
                  <a:pt x="2443353" y="6096"/>
                </a:lnTo>
                <a:lnTo>
                  <a:pt x="2443353" y="1524"/>
                </a:lnTo>
                <a:lnTo>
                  <a:pt x="2441829" y="0"/>
                </a:lnTo>
                <a:close/>
              </a:path>
              <a:path w="3060065" h="916939">
                <a:moveTo>
                  <a:pt x="2415946" y="0"/>
                </a:moveTo>
                <a:lnTo>
                  <a:pt x="2402243" y="0"/>
                </a:lnTo>
                <a:lnTo>
                  <a:pt x="2400719" y="1524"/>
                </a:lnTo>
                <a:lnTo>
                  <a:pt x="2400719" y="6096"/>
                </a:lnTo>
                <a:lnTo>
                  <a:pt x="2402243" y="9144"/>
                </a:lnTo>
                <a:lnTo>
                  <a:pt x="2415946" y="9144"/>
                </a:lnTo>
                <a:lnTo>
                  <a:pt x="2417470" y="6096"/>
                </a:lnTo>
                <a:lnTo>
                  <a:pt x="2417470" y="1524"/>
                </a:lnTo>
                <a:lnTo>
                  <a:pt x="2415946" y="0"/>
                </a:lnTo>
                <a:close/>
              </a:path>
              <a:path w="3060065" h="916939">
                <a:moveTo>
                  <a:pt x="2390063" y="0"/>
                </a:moveTo>
                <a:lnTo>
                  <a:pt x="2376373" y="0"/>
                </a:lnTo>
                <a:lnTo>
                  <a:pt x="2374849" y="1524"/>
                </a:lnTo>
                <a:lnTo>
                  <a:pt x="2374849" y="6096"/>
                </a:lnTo>
                <a:lnTo>
                  <a:pt x="2376373" y="9144"/>
                </a:lnTo>
                <a:lnTo>
                  <a:pt x="2390063" y="9144"/>
                </a:lnTo>
                <a:lnTo>
                  <a:pt x="2391587" y="6096"/>
                </a:lnTo>
                <a:lnTo>
                  <a:pt x="2391587" y="1524"/>
                </a:lnTo>
                <a:lnTo>
                  <a:pt x="2390063" y="0"/>
                </a:lnTo>
                <a:close/>
              </a:path>
              <a:path w="3060065" h="916939">
                <a:moveTo>
                  <a:pt x="2364193" y="0"/>
                </a:moveTo>
                <a:lnTo>
                  <a:pt x="2350490" y="0"/>
                </a:lnTo>
                <a:lnTo>
                  <a:pt x="2347442" y="1524"/>
                </a:lnTo>
                <a:lnTo>
                  <a:pt x="2347442" y="6096"/>
                </a:lnTo>
                <a:lnTo>
                  <a:pt x="2350490" y="9144"/>
                </a:lnTo>
                <a:lnTo>
                  <a:pt x="2364193" y="9144"/>
                </a:lnTo>
                <a:lnTo>
                  <a:pt x="2365717" y="6096"/>
                </a:lnTo>
                <a:lnTo>
                  <a:pt x="2365717" y="1524"/>
                </a:lnTo>
                <a:lnTo>
                  <a:pt x="2364193" y="0"/>
                </a:lnTo>
                <a:close/>
              </a:path>
              <a:path w="3060065" h="916939">
                <a:moveTo>
                  <a:pt x="2336787" y="0"/>
                </a:moveTo>
                <a:lnTo>
                  <a:pt x="2324608" y="0"/>
                </a:lnTo>
                <a:lnTo>
                  <a:pt x="2321560" y="1524"/>
                </a:lnTo>
                <a:lnTo>
                  <a:pt x="2321560" y="6096"/>
                </a:lnTo>
                <a:lnTo>
                  <a:pt x="2324608" y="9144"/>
                </a:lnTo>
                <a:lnTo>
                  <a:pt x="2336787" y="9144"/>
                </a:lnTo>
                <a:lnTo>
                  <a:pt x="2339835" y="6096"/>
                </a:lnTo>
                <a:lnTo>
                  <a:pt x="2339835" y="1524"/>
                </a:lnTo>
                <a:lnTo>
                  <a:pt x="2336787" y="0"/>
                </a:lnTo>
                <a:close/>
              </a:path>
              <a:path w="3060065" h="916939">
                <a:moveTo>
                  <a:pt x="2310904" y="0"/>
                </a:moveTo>
                <a:lnTo>
                  <a:pt x="2297201" y="0"/>
                </a:lnTo>
                <a:lnTo>
                  <a:pt x="2295690" y="1524"/>
                </a:lnTo>
                <a:lnTo>
                  <a:pt x="2295690" y="6096"/>
                </a:lnTo>
                <a:lnTo>
                  <a:pt x="2297201" y="9144"/>
                </a:lnTo>
                <a:lnTo>
                  <a:pt x="2310904" y="9144"/>
                </a:lnTo>
                <a:lnTo>
                  <a:pt x="2312428" y="6096"/>
                </a:lnTo>
                <a:lnTo>
                  <a:pt x="2312428" y="1524"/>
                </a:lnTo>
                <a:lnTo>
                  <a:pt x="2310904" y="0"/>
                </a:lnTo>
                <a:close/>
              </a:path>
              <a:path w="3060065" h="916939">
                <a:moveTo>
                  <a:pt x="2285022" y="0"/>
                </a:moveTo>
                <a:lnTo>
                  <a:pt x="2271331" y="0"/>
                </a:lnTo>
                <a:lnTo>
                  <a:pt x="2269807" y="1524"/>
                </a:lnTo>
                <a:lnTo>
                  <a:pt x="2269807" y="6096"/>
                </a:lnTo>
                <a:lnTo>
                  <a:pt x="2271331" y="9144"/>
                </a:lnTo>
                <a:lnTo>
                  <a:pt x="2285022" y="9144"/>
                </a:lnTo>
                <a:lnTo>
                  <a:pt x="2286546" y="6096"/>
                </a:lnTo>
                <a:lnTo>
                  <a:pt x="2286546" y="1524"/>
                </a:lnTo>
                <a:lnTo>
                  <a:pt x="2285022" y="0"/>
                </a:lnTo>
                <a:close/>
              </a:path>
              <a:path w="3060065" h="916939">
                <a:moveTo>
                  <a:pt x="2259152" y="0"/>
                </a:moveTo>
                <a:lnTo>
                  <a:pt x="2245448" y="0"/>
                </a:lnTo>
                <a:lnTo>
                  <a:pt x="2243924" y="1524"/>
                </a:lnTo>
                <a:lnTo>
                  <a:pt x="2243924" y="6096"/>
                </a:lnTo>
                <a:lnTo>
                  <a:pt x="2245448" y="9144"/>
                </a:lnTo>
                <a:lnTo>
                  <a:pt x="2259152" y="9144"/>
                </a:lnTo>
                <a:lnTo>
                  <a:pt x="2260676" y="6096"/>
                </a:lnTo>
                <a:lnTo>
                  <a:pt x="2260676" y="1524"/>
                </a:lnTo>
                <a:lnTo>
                  <a:pt x="2259152" y="0"/>
                </a:lnTo>
                <a:close/>
              </a:path>
              <a:path w="3060065" h="916939">
                <a:moveTo>
                  <a:pt x="2233269" y="0"/>
                </a:moveTo>
                <a:lnTo>
                  <a:pt x="2219566" y="0"/>
                </a:lnTo>
                <a:lnTo>
                  <a:pt x="2216518" y="1524"/>
                </a:lnTo>
                <a:lnTo>
                  <a:pt x="2216518" y="6096"/>
                </a:lnTo>
                <a:lnTo>
                  <a:pt x="2219566" y="9144"/>
                </a:lnTo>
                <a:lnTo>
                  <a:pt x="2233269" y="9144"/>
                </a:lnTo>
                <a:lnTo>
                  <a:pt x="2234793" y="6096"/>
                </a:lnTo>
                <a:lnTo>
                  <a:pt x="2234793" y="1524"/>
                </a:lnTo>
                <a:lnTo>
                  <a:pt x="2233269" y="0"/>
                </a:lnTo>
                <a:close/>
              </a:path>
              <a:path w="3060065" h="916939">
                <a:moveTo>
                  <a:pt x="2205863" y="0"/>
                </a:moveTo>
                <a:lnTo>
                  <a:pt x="2193683" y="0"/>
                </a:lnTo>
                <a:lnTo>
                  <a:pt x="2190648" y="1524"/>
                </a:lnTo>
                <a:lnTo>
                  <a:pt x="2190648" y="6096"/>
                </a:lnTo>
                <a:lnTo>
                  <a:pt x="2193683" y="9144"/>
                </a:lnTo>
                <a:lnTo>
                  <a:pt x="2205863" y="9144"/>
                </a:lnTo>
                <a:lnTo>
                  <a:pt x="2208911" y="6096"/>
                </a:lnTo>
                <a:lnTo>
                  <a:pt x="2208911" y="1524"/>
                </a:lnTo>
                <a:lnTo>
                  <a:pt x="2205863" y="0"/>
                </a:lnTo>
                <a:close/>
              </a:path>
              <a:path w="3060065" h="916939">
                <a:moveTo>
                  <a:pt x="2179980" y="0"/>
                </a:moveTo>
                <a:lnTo>
                  <a:pt x="2166289" y="0"/>
                </a:lnTo>
                <a:lnTo>
                  <a:pt x="2164765" y="1524"/>
                </a:lnTo>
                <a:lnTo>
                  <a:pt x="2164765" y="6096"/>
                </a:lnTo>
                <a:lnTo>
                  <a:pt x="2166289" y="9144"/>
                </a:lnTo>
                <a:lnTo>
                  <a:pt x="2179980" y="9144"/>
                </a:lnTo>
                <a:lnTo>
                  <a:pt x="2181504" y="6096"/>
                </a:lnTo>
                <a:lnTo>
                  <a:pt x="2181504" y="1524"/>
                </a:lnTo>
                <a:lnTo>
                  <a:pt x="2179980" y="0"/>
                </a:lnTo>
                <a:close/>
              </a:path>
              <a:path w="3060065" h="916939">
                <a:moveTo>
                  <a:pt x="2154110" y="0"/>
                </a:moveTo>
                <a:lnTo>
                  <a:pt x="2140407" y="0"/>
                </a:lnTo>
                <a:lnTo>
                  <a:pt x="2138883" y="1524"/>
                </a:lnTo>
                <a:lnTo>
                  <a:pt x="2138883" y="6096"/>
                </a:lnTo>
                <a:lnTo>
                  <a:pt x="2140407" y="9144"/>
                </a:lnTo>
                <a:lnTo>
                  <a:pt x="2154110" y="9144"/>
                </a:lnTo>
                <a:lnTo>
                  <a:pt x="2155634" y="6096"/>
                </a:lnTo>
                <a:lnTo>
                  <a:pt x="2155634" y="1524"/>
                </a:lnTo>
                <a:lnTo>
                  <a:pt x="2154110" y="0"/>
                </a:lnTo>
                <a:close/>
              </a:path>
              <a:path w="3060065" h="916939">
                <a:moveTo>
                  <a:pt x="2128227" y="0"/>
                </a:moveTo>
                <a:lnTo>
                  <a:pt x="2114524" y="0"/>
                </a:lnTo>
                <a:lnTo>
                  <a:pt x="2113000" y="1524"/>
                </a:lnTo>
                <a:lnTo>
                  <a:pt x="2113000" y="6096"/>
                </a:lnTo>
                <a:lnTo>
                  <a:pt x="2114524" y="9144"/>
                </a:lnTo>
                <a:lnTo>
                  <a:pt x="2128227" y="9144"/>
                </a:lnTo>
                <a:lnTo>
                  <a:pt x="2129751" y="6096"/>
                </a:lnTo>
                <a:lnTo>
                  <a:pt x="2129751" y="1524"/>
                </a:lnTo>
                <a:lnTo>
                  <a:pt x="2128227" y="0"/>
                </a:lnTo>
                <a:close/>
              </a:path>
              <a:path w="3060065" h="916939">
                <a:moveTo>
                  <a:pt x="2102345" y="0"/>
                </a:moveTo>
                <a:lnTo>
                  <a:pt x="2088642" y="0"/>
                </a:lnTo>
                <a:lnTo>
                  <a:pt x="2085606" y="1524"/>
                </a:lnTo>
                <a:lnTo>
                  <a:pt x="2085606" y="6096"/>
                </a:lnTo>
                <a:lnTo>
                  <a:pt x="2088642" y="9144"/>
                </a:lnTo>
                <a:lnTo>
                  <a:pt x="2102345" y="9144"/>
                </a:lnTo>
                <a:lnTo>
                  <a:pt x="2103869" y="6096"/>
                </a:lnTo>
                <a:lnTo>
                  <a:pt x="2103869" y="1524"/>
                </a:lnTo>
                <a:lnTo>
                  <a:pt x="2102345" y="0"/>
                </a:lnTo>
                <a:close/>
              </a:path>
              <a:path w="3060065" h="916939">
                <a:moveTo>
                  <a:pt x="2074951" y="0"/>
                </a:moveTo>
                <a:lnTo>
                  <a:pt x="2062772" y="0"/>
                </a:lnTo>
                <a:lnTo>
                  <a:pt x="2059724" y="1524"/>
                </a:lnTo>
                <a:lnTo>
                  <a:pt x="2059724" y="6096"/>
                </a:lnTo>
                <a:lnTo>
                  <a:pt x="2062772" y="9144"/>
                </a:lnTo>
                <a:lnTo>
                  <a:pt x="2074951" y="9144"/>
                </a:lnTo>
                <a:lnTo>
                  <a:pt x="2077986" y="6096"/>
                </a:lnTo>
                <a:lnTo>
                  <a:pt x="2077986" y="1524"/>
                </a:lnTo>
                <a:lnTo>
                  <a:pt x="2074951" y="0"/>
                </a:lnTo>
                <a:close/>
              </a:path>
              <a:path w="3060065" h="916939">
                <a:moveTo>
                  <a:pt x="2049068" y="0"/>
                </a:moveTo>
                <a:lnTo>
                  <a:pt x="2035365" y="0"/>
                </a:lnTo>
                <a:lnTo>
                  <a:pt x="2033841" y="1524"/>
                </a:lnTo>
                <a:lnTo>
                  <a:pt x="2033841" y="6096"/>
                </a:lnTo>
                <a:lnTo>
                  <a:pt x="2035365" y="9144"/>
                </a:lnTo>
                <a:lnTo>
                  <a:pt x="2049068" y="9144"/>
                </a:lnTo>
                <a:lnTo>
                  <a:pt x="2050592" y="6096"/>
                </a:lnTo>
                <a:lnTo>
                  <a:pt x="2050592" y="1524"/>
                </a:lnTo>
                <a:lnTo>
                  <a:pt x="2049068" y="0"/>
                </a:lnTo>
                <a:close/>
              </a:path>
              <a:path w="3060065" h="916939">
                <a:moveTo>
                  <a:pt x="2023186" y="0"/>
                </a:moveTo>
                <a:lnTo>
                  <a:pt x="2009482" y="0"/>
                </a:lnTo>
                <a:lnTo>
                  <a:pt x="2007958" y="1524"/>
                </a:lnTo>
                <a:lnTo>
                  <a:pt x="2007958" y="6096"/>
                </a:lnTo>
                <a:lnTo>
                  <a:pt x="2009482" y="9144"/>
                </a:lnTo>
                <a:lnTo>
                  <a:pt x="2023186" y="9144"/>
                </a:lnTo>
                <a:lnTo>
                  <a:pt x="2024710" y="6096"/>
                </a:lnTo>
                <a:lnTo>
                  <a:pt x="2024710" y="1524"/>
                </a:lnTo>
                <a:lnTo>
                  <a:pt x="2023186" y="0"/>
                </a:lnTo>
                <a:close/>
              </a:path>
              <a:path w="3060065" h="916939">
                <a:moveTo>
                  <a:pt x="1997303" y="0"/>
                </a:moveTo>
                <a:lnTo>
                  <a:pt x="1983600" y="0"/>
                </a:lnTo>
                <a:lnTo>
                  <a:pt x="1982089" y="1524"/>
                </a:lnTo>
                <a:lnTo>
                  <a:pt x="1982089" y="6096"/>
                </a:lnTo>
                <a:lnTo>
                  <a:pt x="1983600" y="9144"/>
                </a:lnTo>
                <a:lnTo>
                  <a:pt x="1997303" y="9144"/>
                </a:lnTo>
                <a:lnTo>
                  <a:pt x="1998827" y="6096"/>
                </a:lnTo>
                <a:lnTo>
                  <a:pt x="1998827" y="1524"/>
                </a:lnTo>
                <a:lnTo>
                  <a:pt x="1997303" y="0"/>
                </a:lnTo>
                <a:close/>
              </a:path>
              <a:path w="3060065" h="916939">
                <a:moveTo>
                  <a:pt x="1971421" y="0"/>
                </a:moveTo>
                <a:lnTo>
                  <a:pt x="1957730" y="0"/>
                </a:lnTo>
                <a:lnTo>
                  <a:pt x="1954682" y="1524"/>
                </a:lnTo>
                <a:lnTo>
                  <a:pt x="1954682" y="6096"/>
                </a:lnTo>
                <a:lnTo>
                  <a:pt x="1957730" y="9144"/>
                </a:lnTo>
                <a:lnTo>
                  <a:pt x="1971421" y="9144"/>
                </a:lnTo>
                <a:lnTo>
                  <a:pt x="1972945" y="6096"/>
                </a:lnTo>
                <a:lnTo>
                  <a:pt x="1972945" y="1524"/>
                </a:lnTo>
                <a:lnTo>
                  <a:pt x="1971421" y="0"/>
                </a:lnTo>
                <a:close/>
              </a:path>
              <a:path w="3060065" h="916939">
                <a:moveTo>
                  <a:pt x="1944027" y="0"/>
                </a:moveTo>
                <a:lnTo>
                  <a:pt x="1931847" y="0"/>
                </a:lnTo>
                <a:lnTo>
                  <a:pt x="1928799" y="1524"/>
                </a:lnTo>
                <a:lnTo>
                  <a:pt x="1928799" y="6096"/>
                </a:lnTo>
                <a:lnTo>
                  <a:pt x="1931847" y="9144"/>
                </a:lnTo>
                <a:lnTo>
                  <a:pt x="1944027" y="9144"/>
                </a:lnTo>
                <a:lnTo>
                  <a:pt x="1947075" y="6096"/>
                </a:lnTo>
                <a:lnTo>
                  <a:pt x="1947075" y="1524"/>
                </a:lnTo>
                <a:lnTo>
                  <a:pt x="1944027" y="0"/>
                </a:lnTo>
                <a:close/>
              </a:path>
              <a:path w="3060065" h="916939">
                <a:moveTo>
                  <a:pt x="1918144" y="0"/>
                </a:moveTo>
                <a:lnTo>
                  <a:pt x="1904441" y="0"/>
                </a:lnTo>
                <a:lnTo>
                  <a:pt x="1902917" y="1524"/>
                </a:lnTo>
                <a:lnTo>
                  <a:pt x="1902917" y="6096"/>
                </a:lnTo>
                <a:lnTo>
                  <a:pt x="1904441" y="9144"/>
                </a:lnTo>
                <a:lnTo>
                  <a:pt x="1918144" y="9144"/>
                </a:lnTo>
                <a:lnTo>
                  <a:pt x="1921192" y="6096"/>
                </a:lnTo>
                <a:lnTo>
                  <a:pt x="1921192" y="1524"/>
                </a:lnTo>
                <a:lnTo>
                  <a:pt x="1918144" y="0"/>
                </a:lnTo>
                <a:close/>
              </a:path>
              <a:path w="3060065" h="916939">
                <a:moveTo>
                  <a:pt x="1892261" y="0"/>
                </a:moveTo>
                <a:lnTo>
                  <a:pt x="1878558" y="0"/>
                </a:lnTo>
                <a:lnTo>
                  <a:pt x="1877047" y="1524"/>
                </a:lnTo>
                <a:lnTo>
                  <a:pt x="1877047" y="6096"/>
                </a:lnTo>
                <a:lnTo>
                  <a:pt x="1878558" y="9144"/>
                </a:lnTo>
                <a:lnTo>
                  <a:pt x="1892261" y="9144"/>
                </a:lnTo>
                <a:lnTo>
                  <a:pt x="1893785" y="6096"/>
                </a:lnTo>
                <a:lnTo>
                  <a:pt x="1893785" y="1524"/>
                </a:lnTo>
                <a:lnTo>
                  <a:pt x="1892261" y="0"/>
                </a:lnTo>
                <a:close/>
              </a:path>
              <a:path w="3060065" h="916939">
                <a:moveTo>
                  <a:pt x="1866379" y="0"/>
                </a:moveTo>
                <a:lnTo>
                  <a:pt x="1852688" y="0"/>
                </a:lnTo>
                <a:lnTo>
                  <a:pt x="1851164" y="1524"/>
                </a:lnTo>
                <a:lnTo>
                  <a:pt x="1851164" y="6096"/>
                </a:lnTo>
                <a:lnTo>
                  <a:pt x="1852688" y="9144"/>
                </a:lnTo>
                <a:lnTo>
                  <a:pt x="1866379" y="9144"/>
                </a:lnTo>
                <a:lnTo>
                  <a:pt x="1867903" y="6096"/>
                </a:lnTo>
                <a:lnTo>
                  <a:pt x="1867903" y="1524"/>
                </a:lnTo>
                <a:lnTo>
                  <a:pt x="1866379" y="0"/>
                </a:lnTo>
                <a:close/>
              </a:path>
              <a:path w="3060065" h="916939">
                <a:moveTo>
                  <a:pt x="1840509" y="0"/>
                </a:moveTo>
                <a:lnTo>
                  <a:pt x="1826806" y="0"/>
                </a:lnTo>
                <a:lnTo>
                  <a:pt x="1823758" y="1524"/>
                </a:lnTo>
                <a:lnTo>
                  <a:pt x="1823758" y="6096"/>
                </a:lnTo>
                <a:lnTo>
                  <a:pt x="1826806" y="9144"/>
                </a:lnTo>
                <a:lnTo>
                  <a:pt x="1840509" y="9144"/>
                </a:lnTo>
                <a:lnTo>
                  <a:pt x="1842033" y="6096"/>
                </a:lnTo>
                <a:lnTo>
                  <a:pt x="1842033" y="1524"/>
                </a:lnTo>
                <a:lnTo>
                  <a:pt x="1840509" y="0"/>
                </a:lnTo>
                <a:close/>
              </a:path>
              <a:path w="3060065" h="916939">
                <a:moveTo>
                  <a:pt x="1813102" y="0"/>
                </a:moveTo>
                <a:lnTo>
                  <a:pt x="1800923" y="0"/>
                </a:lnTo>
                <a:lnTo>
                  <a:pt x="1797875" y="1524"/>
                </a:lnTo>
                <a:lnTo>
                  <a:pt x="1797875" y="6096"/>
                </a:lnTo>
                <a:lnTo>
                  <a:pt x="1800923" y="9144"/>
                </a:lnTo>
                <a:lnTo>
                  <a:pt x="1813102" y="9144"/>
                </a:lnTo>
                <a:lnTo>
                  <a:pt x="1816150" y="6096"/>
                </a:lnTo>
                <a:lnTo>
                  <a:pt x="1816150" y="1524"/>
                </a:lnTo>
                <a:lnTo>
                  <a:pt x="1813102" y="0"/>
                </a:lnTo>
                <a:close/>
              </a:path>
              <a:path w="3060065" h="916939">
                <a:moveTo>
                  <a:pt x="1787220" y="0"/>
                </a:moveTo>
                <a:lnTo>
                  <a:pt x="1773516" y="0"/>
                </a:lnTo>
                <a:lnTo>
                  <a:pt x="1772005" y="1524"/>
                </a:lnTo>
                <a:lnTo>
                  <a:pt x="1772005" y="6096"/>
                </a:lnTo>
                <a:lnTo>
                  <a:pt x="1773516" y="9144"/>
                </a:lnTo>
                <a:lnTo>
                  <a:pt x="1787220" y="9144"/>
                </a:lnTo>
                <a:lnTo>
                  <a:pt x="1790268" y="6096"/>
                </a:lnTo>
                <a:lnTo>
                  <a:pt x="1790268" y="1524"/>
                </a:lnTo>
                <a:lnTo>
                  <a:pt x="1787220" y="0"/>
                </a:lnTo>
                <a:close/>
              </a:path>
              <a:path w="3060065" h="916939">
                <a:moveTo>
                  <a:pt x="1761350" y="0"/>
                </a:moveTo>
                <a:lnTo>
                  <a:pt x="1747647" y="0"/>
                </a:lnTo>
                <a:lnTo>
                  <a:pt x="1746123" y="1524"/>
                </a:lnTo>
                <a:lnTo>
                  <a:pt x="1746123" y="6096"/>
                </a:lnTo>
                <a:lnTo>
                  <a:pt x="1747647" y="9144"/>
                </a:lnTo>
                <a:lnTo>
                  <a:pt x="1761350" y="9144"/>
                </a:lnTo>
                <a:lnTo>
                  <a:pt x="1762861" y="6096"/>
                </a:lnTo>
                <a:lnTo>
                  <a:pt x="1762861" y="1524"/>
                </a:lnTo>
                <a:lnTo>
                  <a:pt x="1761350" y="0"/>
                </a:lnTo>
                <a:close/>
              </a:path>
              <a:path w="3060065" h="916939">
                <a:moveTo>
                  <a:pt x="1735467" y="0"/>
                </a:moveTo>
                <a:lnTo>
                  <a:pt x="1721764" y="0"/>
                </a:lnTo>
                <a:lnTo>
                  <a:pt x="1720240" y="1524"/>
                </a:lnTo>
                <a:lnTo>
                  <a:pt x="1720240" y="6096"/>
                </a:lnTo>
                <a:lnTo>
                  <a:pt x="1721764" y="9144"/>
                </a:lnTo>
                <a:lnTo>
                  <a:pt x="1735467" y="9144"/>
                </a:lnTo>
                <a:lnTo>
                  <a:pt x="1736991" y="6096"/>
                </a:lnTo>
                <a:lnTo>
                  <a:pt x="1736991" y="1524"/>
                </a:lnTo>
                <a:lnTo>
                  <a:pt x="1735467" y="0"/>
                </a:lnTo>
                <a:close/>
              </a:path>
              <a:path w="3060065" h="916939">
                <a:moveTo>
                  <a:pt x="1709585" y="0"/>
                </a:moveTo>
                <a:lnTo>
                  <a:pt x="1695881" y="0"/>
                </a:lnTo>
                <a:lnTo>
                  <a:pt x="1692833" y="1524"/>
                </a:lnTo>
                <a:lnTo>
                  <a:pt x="1692833" y="6096"/>
                </a:lnTo>
                <a:lnTo>
                  <a:pt x="1695881" y="9144"/>
                </a:lnTo>
                <a:lnTo>
                  <a:pt x="1709585" y="9144"/>
                </a:lnTo>
                <a:lnTo>
                  <a:pt x="1711109" y="6096"/>
                </a:lnTo>
                <a:lnTo>
                  <a:pt x="1711109" y="1524"/>
                </a:lnTo>
                <a:lnTo>
                  <a:pt x="1709585" y="0"/>
                </a:lnTo>
                <a:close/>
              </a:path>
              <a:path w="3060065" h="916939">
                <a:moveTo>
                  <a:pt x="1682178" y="0"/>
                </a:moveTo>
                <a:lnTo>
                  <a:pt x="1669999" y="0"/>
                </a:lnTo>
                <a:lnTo>
                  <a:pt x="1666963" y="1524"/>
                </a:lnTo>
                <a:lnTo>
                  <a:pt x="1666963" y="6096"/>
                </a:lnTo>
                <a:lnTo>
                  <a:pt x="1669999" y="9144"/>
                </a:lnTo>
                <a:lnTo>
                  <a:pt x="1682178" y="9144"/>
                </a:lnTo>
                <a:lnTo>
                  <a:pt x="1685226" y="6096"/>
                </a:lnTo>
                <a:lnTo>
                  <a:pt x="1685226" y="1524"/>
                </a:lnTo>
                <a:lnTo>
                  <a:pt x="1682178" y="0"/>
                </a:lnTo>
                <a:close/>
              </a:path>
              <a:path w="3060065" h="916939">
                <a:moveTo>
                  <a:pt x="1656308" y="0"/>
                </a:moveTo>
                <a:lnTo>
                  <a:pt x="1642605" y="0"/>
                </a:lnTo>
                <a:lnTo>
                  <a:pt x="1641081" y="1524"/>
                </a:lnTo>
                <a:lnTo>
                  <a:pt x="1641081" y="6096"/>
                </a:lnTo>
                <a:lnTo>
                  <a:pt x="1642605" y="9144"/>
                </a:lnTo>
                <a:lnTo>
                  <a:pt x="1656308" y="9144"/>
                </a:lnTo>
                <a:lnTo>
                  <a:pt x="1659343" y="6096"/>
                </a:lnTo>
                <a:lnTo>
                  <a:pt x="1659343" y="1524"/>
                </a:lnTo>
                <a:lnTo>
                  <a:pt x="1656308" y="0"/>
                </a:lnTo>
                <a:close/>
              </a:path>
              <a:path w="3060065" h="916939">
                <a:moveTo>
                  <a:pt x="1630426" y="0"/>
                </a:moveTo>
                <a:lnTo>
                  <a:pt x="1616722" y="0"/>
                </a:lnTo>
                <a:lnTo>
                  <a:pt x="1615198" y="1524"/>
                </a:lnTo>
                <a:lnTo>
                  <a:pt x="1615198" y="6096"/>
                </a:lnTo>
                <a:lnTo>
                  <a:pt x="1616722" y="9144"/>
                </a:lnTo>
                <a:lnTo>
                  <a:pt x="1630426" y="9144"/>
                </a:lnTo>
                <a:lnTo>
                  <a:pt x="1631950" y="6096"/>
                </a:lnTo>
                <a:lnTo>
                  <a:pt x="1631950" y="1524"/>
                </a:lnTo>
                <a:lnTo>
                  <a:pt x="1630426" y="0"/>
                </a:lnTo>
                <a:close/>
              </a:path>
              <a:path w="3060065" h="916939">
                <a:moveTo>
                  <a:pt x="1604543" y="0"/>
                </a:moveTo>
                <a:lnTo>
                  <a:pt x="1590840" y="0"/>
                </a:lnTo>
                <a:lnTo>
                  <a:pt x="1589316" y="1524"/>
                </a:lnTo>
                <a:lnTo>
                  <a:pt x="1589316" y="6096"/>
                </a:lnTo>
                <a:lnTo>
                  <a:pt x="1590840" y="9144"/>
                </a:lnTo>
                <a:lnTo>
                  <a:pt x="1604543" y="9144"/>
                </a:lnTo>
                <a:lnTo>
                  <a:pt x="1606067" y="6096"/>
                </a:lnTo>
                <a:lnTo>
                  <a:pt x="1606067" y="1524"/>
                </a:lnTo>
                <a:lnTo>
                  <a:pt x="1604543" y="0"/>
                </a:lnTo>
                <a:close/>
              </a:path>
              <a:path w="3060065" h="916939">
                <a:moveTo>
                  <a:pt x="1578660" y="0"/>
                </a:moveTo>
                <a:lnTo>
                  <a:pt x="1564957" y="0"/>
                </a:lnTo>
                <a:lnTo>
                  <a:pt x="1561922" y="1524"/>
                </a:lnTo>
                <a:lnTo>
                  <a:pt x="1561922" y="6096"/>
                </a:lnTo>
                <a:lnTo>
                  <a:pt x="1564957" y="9144"/>
                </a:lnTo>
                <a:lnTo>
                  <a:pt x="1578660" y="9144"/>
                </a:lnTo>
                <a:lnTo>
                  <a:pt x="1580184" y="6096"/>
                </a:lnTo>
                <a:lnTo>
                  <a:pt x="1580184" y="1524"/>
                </a:lnTo>
                <a:lnTo>
                  <a:pt x="1578660" y="0"/>
                </a:lnTo>
                <a:close/>
              </a:path>
              <a:path w="3060065" h="916939">
                <a:moveTo>
                  <a:pt x="1551266" y="0"/>
                </a:moveTo>
                <a:lnTo>
                  <a:pt x="1539087" y="0"/>
                </a:lnTo>
                <a:lnTo>
                  <a:pt x="1536039" y="1524"/>
                </a:lnTo>
                <a:lnTo>
                  <a:pt x="1536039" y="6096"/>
                </a:lnTo>
                <a:lnTo>
                  <a:pt x="1539087" y="9144"/>
                </a:lnTo>
                <a:lnTo>
                  <a:pt x="1551266" y="9144"/>
                </a:lnTo>
                <a:lnTo>
                  <a:pt x="1554302" y="6096"/>
                </a:lnTo>
                <a:lnTo>
                  <a:pt x="1554302" y="1524"/>
                </a:lnTo>
                <a:lnTo>
                  <a:pt x="1551266" y="0"/>
                </a:lnTo>
                <a:close/>
              </a:path>
              <a:path w="3060065" h="916939">
                <a:moveTo>
                  <a:pt x="1525384" y="0"/>
                </a:moveTo>
                <a:lnTo>
                  <a:pt x="1511681" y="0"/>
                </a:lnTo>
                <a:lnTo>
                  <a:pt x="1510157" y="1524"/>
                </a:lnTo>
                <a:lnTo>
                  <a:pt x="1510157" y="6096"/>
                </a:lnTo>
                <a:lnTo>
                  <a:pt x="1511681" y="9144"/>
                </a:lnTo>
                <a:lnTo>
                  <a:pt x="1525384" y="9144"/>
                </a:lnTo>
                <a:lnTo>
                  <a:pt x="1528432" y="6096"/>
                </a:lnTo>
                <a:lnTo>
                  <a:pt x="1528432" y="1524"/>
                </a:lnTo>
                <a:lnTo>
                  <a:pt x="1525384" y="0"/>
                </a:lnTo>
                <a:close/>
              </a:path>
              <a:path w="3060065" h="916939">
                <a:moveTo>
                  <a:pt x="1499501" y="0"/>
                </a:moveTo>
                <a:lnTo>
                  <a:pt x="1485798" y="0"/>
                </a:lnTo>
                <a:lnTo>
                  <a:pt x="1484274" y="1524"/>
                </a:lnTo>
                <a:lnTo>
                  <a:pt x="1484274" y="6096"/>
                </a:lnTo>
                <a:lnTo>
                  <a:pt x="1485798" y="9144"/>
                </a:lnTo>
                <a:lnTo>
                  <a:pt x="1499501" y="9144"/>
                </a:lnTo>
                <a:lnTo>
                  <a:pt x="1501025" y="6096"/>
                </a:lnTo>
                <a:lnTo>
                  <a:pt x="1501025" y="1524"/>
                </a:lnTo>
                <a:lnTo>
                  <a:pt x="1499501" y="0"/>
                </a:lnTo>
                <a:close/>
              </a:path>
              <a:path w="3060065" h="916939">
                <a:moveTo>
                  <a:pt x="1473619" y="0"/>
                </a:moveTo>
                <a:lnTo>
                  <a:pt x="1459915" y="0"/>
                </a:lnTo>
                <a:lnTo>
                  <a:pt x="1458404" y="1524"/>
                </a:lnTo>
                <a:lnTo>
                  <a:pt x="1458404" y="6096"/>
                </a:lnTo>
                <a:lnTo>
                  <a:pt x="1459915" y="9144"/>
                </a:lnTo>
                <a:lnTo>
                  <a:pt x="1473619" y="9144"/>
                </a:lnTo>
                <a:lnTo>
                  <a:pt x="1475143" y="6096"/>
                </a:lnTo>
                <a:lnTo>
                  <a:pt x="1475143" y="1524"/>
                </a:lnTo>
                <a:lnTo>
                  <a:pt x="1473619" y="0"/>
                </a:lnTo>
                <a:close/>
              </a:path>
              <a:path w="3060065" h="916939">
                <a:moveTo>
                  <a:pt x="1447749" y="0"/>
                </a:moveTo>
                <a:lnTo>
                  <a:pt x="1434045" y="0"/>
                </a:lnTo>
                <a:lnTo>
                  <a:pt x="1430997" y="1524"/>
                </a:lnTo>
                <a:lnTo>
                  <a:pt x="1430997" y="6096"/>
                </a:lnTo>
                <a:lnTo>
                  <a:pt x="1434045" y="9144"/>
                </a:lnTo>
                <a:lnTo>
                  <a:pt x="1447749" y="9144"/>
                </a:lnTo>
                <a:lnTo>
                  <a:pt x="1449260" y="6096"/>
                </a:lnTo>
                <a:lnTo>
                  <a:pt x="1449260" y="1524"/>
                </a:lnTo>
                <a:lnTo>
                  <a:pt x="1447749" y="0"/>
                </a:lnTo>
                <a:close/>
              </a:path>
              <a:path w="3060065" h="916939">
                <a:moveTo>
                  <a:pt x="1420342" y="0"/>
                </a:moveTo>
                <a:lnTo>
                  <a:pt x="1408163" y="0"/>
                </a:lnTo>
                <a:lnTo>
                  <a:pt x="1405115" y="1524"/>
                </a:lnTo>
                <a:lnTo>
                  <a:pt x="1405115" y="6096"/>
                </a:lnTo>
                <a:lnTo>
                  <a:pt x="1408163" y="9144"/>
                </a:lnTo>
                <a:lnTo>
                  <a:pt x="1420342" y="9144"/>
                </a:lnTo>
                <a:lnTo>
                  <a:pt x="1423390" y="6096"/>
                </a:lnTo>
                <a:lnTo>
                  <a:pt x="1423390" y="1524"/>
                </a:lnTo>
                <a:lnTo>
                  <a:pt x="1420342" y="0"/>
                </a:lnTo>
                <a:close/>
              </a:path>
              <a:path w="3060065" h="916939">
                <a:moveTo>
                  <a:pt x="1394460" y="0"/>
                </a:moveTo>
                <a:lnTo>
                  <a:pt x="1380756" y="0"/>
                </a:lnTo>
                <a:lnTo>
                  <a:pt x="1379232" y="1524"/>
                </a:lnTo>
                <a:lnTo>
                  <a:pt x="1379232" y="6096"/>
                </a:lnTo>
                <a:lnTo>
                  <a:pt x="1380756" y="9144"/>
                </a:lnTo>
                <a:lnTo>
                  <a:pt x="1394460" y="9144"/>
                </a:lnTo>
                <a:lnTo>
                  <a:pt x="1397508" y="6096"/>
                </a:lnTo>
                <a:lnTo>
                  <a:pt x="1397508" y="1524"/>
                </a:lnTo>
                <a:lnTo>
                  <a:pt x="1394460" y="0"/>
                </a:lnTo>
                <a:close/>
              </a:path>
              <a:path w="3060065" h="916939">
                <a:moveTo>
                  <a:pt x="1368577" y="0"/>
                </a:moveTo>
                <a:lnTo>
                  <a:pt x="1354886" y="0"/>
                </a:lnTo>
                <a:lnTo>
                  <a:pt x="1353362" y="1524"/>
                </a:lnTo>
                <a:lnTo>
                  <a:pt x="1353362" y="6096"/>
                </a:lnTo>
                <a:lnTo>
                  <a:pt x="1354886" y="9144"/>
                </a:lnTo>
                <a:lnTo>
                  <a:pt x="1368577" y="9144"/>
                </a:lnTo>
                <a:lnTo>
                  <a:pt x="1370101" y="6096"/>
                </a:lnTo>
                <a:lnTo>
                  <a:pt x="1370101" y="1524"/>
                </a:lnTo>
                <a:lnTo>
                  <a:pt x="1368577" y="0"/>
                </a:lnTo>
                <a:close/>
              </a:path>
              <a:path w="3060065" h="916939">
                <a:moveTo>
                  <a:pt x="1342707" y="0"/>
                </a:moveTo>
                <a:lnTo>
                  <a:pt x="1329004" y="0"/>
                </a:lnTo>
                <a:lnTo>
                  <a:pt x="1327480" y="1524"/>
                </a:lnTo>
                <a:lnTo>
                  <a:pt x="1327480" y="6096"/>
                </a:lnTo>
                <a:lnTo>
                  <a:pt x="1329004" y="9144"/>
                </a:lnTo>
                <a:lnTo>
                  <a:pt x="1342707" y="9144"/>
                </a:lnTo>
                <a:lnTo>
                  <a:pt x="1344218" y="6096"/>
                </a:lnTo>
                <a:lnTo>
                  <a:pt x="1344218" y="1524"/>
                </a:lnTo>
                <a:lnTo>
                  <a:pt x="1342707" y="0"/>
                </a:lnTo>
                <a:close/>
              </a:path>
              <a:path w="3060065" h="916939">
                <a:moveTo>
                  <a:pt x="1316824" y="0"/>
                </a:moveTo>
                <a:lnTo>
                  <a:pt x="1303121" y="0"/>
                </a:lnTo>
                <a:lnTo>
                  <a:pt x="1300073" y="1524"/>
                </a:lnTo>
                <a:lnTo>
                  <a:pt x="1300073" y="6096"/>
                </a:lnTo>
                <a:lnTo>
                  <a:pt x="1303121" y="9144"/>
                </a:lnTo>
                <a:lnTo>
                  <a:pt x="1316824" y="9144"/>
                </a:lnTo>
                <a:lnTo>
                  <a:pt x="1318348" y="6096"/>
                </a:lnTo>
                <a:lnTo>
                  <a:pt x="1318348" y="1524"/>
                </a:lnTo>
                <a:lnTo>
                  <a:pt x="1316824" y="0"/>
                </a:lnTo>
                <a:close/>
              </a:path>
              <a:path w="3060065" h="916939">
                <a:moveTo>
                  <a:pt x="1289418" y="0"/>
                </a:moveTo>
                <a:lnTo>
                  <a:pt x="1277239" y="0"/>
                </a:lnTo>
                <a:lnTo>
                  <a:pt x="1274203" y="1524"/>
                </a:lnTo>
                <a:lnTo>
                  <a:pt x="1274203" y="6096"/>
                </a:lnTo>
                <a:lnTo>
                  <a:pt x="1277239" y="9144"/>
                </a:lnTo>
                <a:lnTo>
                  <a:pt x="1289418" y="9144"/>
                </a:lnTo>
                <a:lnTo>
                  <a:pt x="1292466" y="6096"/>
                </a:lnTo>
                <a:lnTo>
                  <a:pt x="1292466" y="1524"/>
                </a:lnTo>
                <a:lnTo>
                  <a:pt x="1289418" y="0"/>
                </a:lnTo>
                <a:close/>
              </a:path>
              <a:path w="3060065" h="916939">
                <a:moveTo>
                  <a:pt x="1263535" y="0"/>
                </a:moveTo>
                <a:lnTo>
                  <a:pt x="1249845" y="0"/>
                </a:lnTo>
                <a:lnTo>
                  <a:pt x="1248321" y="1524"/>
                </a:lnTo>
                <a:lnTo>
                  <a:pt x="1248321" y="6096"/>
                </a:lnTo>
                <a:lnTo>
                  <a:pt x="1249845" y="9144"/>
                </a:lnTo>
                <a:lnTo>
                  <a:pt x="1263535" y="9144"/>
                </a:lnTo>
                <a:lnTo>
                  <a:pt x="1266583" y="6096"/>
                </a:lnTo>
                <a:lnTo>
                  <a:pt x="1266583" y="1524"/>
                </a:lnTo>
                <a:lnTo>
                  <a:pt x="1263535" y="0"/>
                </a:lnTo>
                <a:close/>
              </a:path>
              <a:path w="3060065" h="916939">
                <a:moveTo>
                  <a:pt x="1237665" y="0"/>
                </a:moveTo>
                <a:lnTo>
                  <a:pt x="1223962" y="0"/>
                </a:lnTo>
                <a:lnTo>
                  <a:pt x="1222438" y="1524"/>
                </a:lnTo>
                <a:lnTo>
                  <a:pt x="1222438" y="6096"/>
                </a:lnTo>
                <a:lnTo>
                  <a:pt x="1223962" y="9144"/>
                </a:lnTo>
                <a:lnTo>
                  <a:pt x="1237665" y="9144"/>
                </a:lnTo>
                <a:lnTo>
                  <a:pt x="1239189" y="6096"/>
                </a:lnTo>
                <a:lnTo>
                  <a:pt x="1239189" y="1524"/>
                </a:lnTo>
                <a:lnTo>
                  <a:pt x="1237665" y="0"/>
                </a:lnTo>
                <a:close/>
              </a:path>
              <a:path w="3060065" h="916939">
                <a:moveTo>
                  <a:pt x="1211783" y="0"/>
                </a:moveTo>
                <a:lnTo>
                  <a:pt x="1198079" y="0"/>
                </a:lnTo>
                <a:lnTo>
                  <a:pt x="1196555" y="1524"/>
                </a:lnTo>
                <a:lnTo>
                  <a:pt x="1196555" y="6096"/>
                </a:lnTo>
                <a:lnTo>
                  <a:pt x="1198079" y="9144"/>
                </a:lnTo>
                <a:lnTo>
                  <a:pt x="1211783" y="9144"/>
                </a:lnTo>
                <a:lnTo>
                  <a:pt x="1213307" y="6096"/>
                </a:lnTo>
                <a:lnTo>
                  <a:pt x="1213307" y="1524"/>
                </a:lnTo>
                <a:lnTo>
                  <a:pt x="1211783" y="0"/>
                </a:lnTo>
                <a:close/>
              </a:path>
              <a:path w="3060065" h="916939">
                <a:moveTo>
                  <a:pt x="1185900" y="0"/>
                </a:moveTo>
                <a:lnTo>
                  <a:pt x="1172197" y="0"/>
                </a:lnTo>
                <a:lnTo>
                  <a:pt x="1169162" y="1524"/>
                </a:lnTo>
                <a:lnTo>
                  <a:pt x="1169162" y="6096"/>
                </a:lnTo>
                <a:lnTo>
                  <a:pt x="1172197" y="9144"/>
                </a:lnTo>
                <a:lnTo>
                  <a:pt x="1185900" y="9144"/>
                </a:lnTo>
                <a:lnTo>
                  <a:pt x="1187424" y="6096"/>
                </a:lnTo>
                <a:lnTo>
                  <a:pt x="1187424" y="1524"/>
                </a:lnTo>
                <a:lnTo>
                  <a:pt x="1185900" y="0"/>
                </a:lnTo>
                <a:close/>
              </a:path>
              <a:path w="3060065" h="916939">
                <a:moveTo>
                  <a:pt x="1158494" y="0"/>
                </a:moveTo>
                <a:lnTo>
                  <a:pt x="1146327" y="0"/>
                </a:lnTo>
                <a:lnTo>
                  <a:pt x="1143279" y="1524"/>
                </a:lnTo>
                <a:lnTo>
                  <a:pt x="1143279" y="6096"/>
                </a:lnTo>
                <a:lnTo>
                  <a:pt x="1146327" y="9144"/>
                </a:lnTo>
                <a:lnTo>
                  <a:pt x="1158494" y="9144"/>
                </a:lnTo>
                <a:lnTo>
                  <a:pt x="1161542" y="6096"/>
                </a:lnTo>
                <a:lnTo>
                  <a:pt x="1161542" y="1524"/>
                </a:lnTo>
                <a:lnTo>
                  <a:pt x="1158494" y="0"/>
                </a:lnTo>
                <a:close/>
              </a:path>
              <a:path w="3060065" h="916939">
                <a:moveTo>
                  <a:pt x="1132624" y="0"/>
                </a:moveTo>
                <a:lnTo>
                  <a:pt x="1118920" y="0"/>
                </a:lnTo>
                <a:lnTo>
                  <a:pt x="1117396" y="1524"/>
                </a:lnTo>
                <a:lnTo>
                  <a:pt x="1117396" y="6096"/>
                </a:lnTo>
                <a:lnTo>
                  <a:pt x="1118920" y="9144"/>
                </a:lnTo>
                <a:lnTo>
                  <a:pt x="1132624" y="9144"/>
                </a:lnTo>
                <a:lnTo>
                  <a:pt x="1135659" y="6096"/>
                </a:lnTo>
                <a:lnTo>
                  <a:pt x="1135659" y="1524"/>
                </a:lnTo>
                <a:lnTo>
                  <a:pt x="1132624" y="0"/>
                </a:lnTo>
                <a:close/>
              </a:path>
              <a:path w="3060065" h="916939">
                <a:moveTo>
                  <a:pt x="1106741" y="0"/>
                </a:moveTo>
                <a:lnTo>
                  <a:pt x="1093038" y="0"/>
                </a:lnTo>
                <a:lnTo>
                  <a:pt x="1091514" y="1524"/>
                </a:lnTo>
                <a:lnTo>
                  <a:pt x="1091514" y="6096"/>
                </a:lnTo>
                <a:lnTo>
                  <a:pt x="1093038" y="9144"/>
                </a:lnTo>
                <a:lnTo>
                  <a:pt x="1106741" y="9144"/>
                </a:lnTo>
                <a:lnTo>
                  <a:pt x="1108265" y="6096"/>
                </a:lnTo>
                <a:lnTo>
                  <a:pt x="1108265" y="1524"/>
                </a:lnTo>
                <a:lnTo>
                  <a:pt x="1106741" y="0"/>
                </a:lnTo>
                <a:close/>
              </a:path>
              <a:path w="3060065" h="916939">
                <a:moveTo>
                  <a:pt x="1080858" y="0"/>
                </a:moveTo>
                <a:lnTo>
                  <a:pt x="1067155" y="0"/>
                </a:lnTo>
                <a:lnTo>
                  <a:pt x="1065631" y="1524"/>
                </a:lnTo>
                <a:lnTo>
                  <a:pt x="1065631" y="6096"/>
                </a:lnTo>
                <a:lnTo>
                  <a:pt x="1067155" y="9144"/>
                </a:lnTo>
                <a:lnTo>
                  <a:pt x="1080858" y="9144"/>
                </a:lnTo>
                <a:lnTo>
                  <a:pt x="1082382" y="6096"/>
                </a:lnTo>
                <a:lnTo>
                  <a:pt x="1082382" y="1524"/>
                </a:lnTo>
                <a:lnTo>
                  <a:pt x="1080858" y="0"/>
                </a:lnTo>
                <a:close/>
              </a:path>
              <a:path w="3060065" h="916939">
                <a:moveTo>
                  <a:pt x="1054976" y="0"/>
                </a:moveTo>
                <a:lnTo>
                  <a:pt x="1041285" y="0"/>
                </a:lnTo>
                <a:lnTo>
                  <a:pt x="1038237" y="1524"/>
                </a:lnTo>
                <a:lnTo>
                  <a:pt x="1038237" y="6096"/>
                </a:lnTo>
                <a:lnTo>
                  <a:pt x="1041285" y="9144"/>
                </a:lnTo>
                <a:lnTo>
                  <a:pt x="1054976" y="9144"/>
                </a:lnTo>
                <a:lnTo>
                  <a:pt x="1056500" y="6096"/>
                </a:lnTo>
                <a:lnTo>
                  <a:pt x="1056500" y="1524"/>
                </a:lnTo>
                <a:lnTo>
                  <a:pt x="1054976" y="0"/>
                </a:lnTo>
                <a:close/>
              </a:path>
              <a:path w="3060065" h="916939">
                <a:moveTo>
                  <a:pt x="1027582" y="0"/>
                </a:moveTo>
                <a:lnTo>
                  <a:pt x="1015403" y="0"/>
                </a:lnTo>
                <a:lnTo>
                  <a:pt x="1012355" y="1524"/>
                </a:lnTo>
                <a:lnTo>
                  <a:pt x="1012355" y="6096"/>
                </a:lnTo>
                <a:lnTo>
                  <a:pt x="1015403" y="9144"/>
                </a:lnTo>
                <a:lnTo>
                  <a:pt x="1027582" y="9144"/>
                </a:lnTo>
                <a:lnTo>
                  <a:pt x="1030630" y="6096"/>
                </a:lnTo>
                <a:lnTo>
                  <a:pt x="1030630" y="1524"/>
                </a:lnTo>
                <a:lnTo>
                  <a:pt x="1027582" y="0"/>
                </a:lnTo>
                <a:close/>
              </a:path>
              <a:path w="3060065" h="916939">
                <a:moveTo>
                  <a:pt x="1001699" y="0"/>
                </a:moveTo>
                <a:lnTo>
                  <a:pt x="987996" y="0"/>
                </a:lnTo>
                <a:lnTo>
                  <a:pt x="986472" y="1524"/>
                </a:lnTo>
                <a:lnTo>
                  <a:pt x="986472" y="6096"/>
                </a:lnTo>
                <a:lnTo>
                  <a:pt x="987996" y="9144"/>
                </a:lnTo>
                <a:lnTo>
                  <a:pt x="1001699" y="9144"/>
                </a:lnTo>
                <a:lnTo>
                  <a:pt x="1004747" y="6096"/>
                </a:lnTo>
                <a:lnTo>
                  <a:pt x="1004747" y="1524"/>
                </a:lnTo>
                <a:lnTo>
                  <a:pt x="1001699" y="0"/>
                </a:lnTo>
                <a:close/>
              </a:path>
              <a:path w="3060065" h="916939">
                <a:moveTo>
                  <a:pt x="975817" y="0"/>
                </a:moveTo>
                <a:lnTo>
                  <a:pt x="962113" y="0"/>
                </a:lnTo>
                <a:lnTo>
                  <a:pt x="960602" y="1524"/>
                </a:lnTo>
                <a:lnTo>
                  <a:pt x="960602" y="6096"/>
                </a:lnTo>
                <a:lnTo>
                  <a:pt x="962113" y="9144"/>
                </a:lnTo>
                <a:lnTo>
                  <a:pt x="975817" y="9144"/>
                </a:lnTo>
                <a:lnTo>
                  <a:pt x="977341" y="6096"/>
                </a:lnTo>
                <a:lnTo>
                  <a:pt x="977341" y="1524"/>
                </a:lnTo>
                <a:lnTo>
                  <a:pt x="975817" y="0"/>
                </a:lnTo>
                <a:close/>
              </a:path>
              <a:path w="3060065" h="916939">
                <a:moveTo>
                  <a:pt x="949934" y="0"/>
                </a:moveTo>
                <a:lnTo>
                  <a:pt x="936244" y="0"/>
                </a:lnTo>
                <a:lnTo>
                  <a:pt x="934720" y="1524"/>
                </a:lnTo>
                <a:lnTo>
                  <a:pt x="934720" y="6096"/>
                </a:lnTo>
                <a:lnTo>
                  <a:pt x="936244" y="9144"/>
                </a:lnTo>
                <a:lnTo>
                  <a:pt x="949934" y="9144"/>
                </a:lnTo>
                <a:lnTo>
                  <a:pt x="951458" y="6096"/>
                </a:lnTo>
                <a:lnTo>
                  <a:pt x="951458" y="1524"/>
                </a:lnTo>
                <a:lnTo>
                  <a:pt x="949934" y="0"/>
                </a:lnTo>
                <a:close/>
              </a:path>
              <a:path w="3060065" h="916939">
                <a:moveTo>
                  <a:pt x="924064" y="0"/>
                </a:moveTo>
                <a:lnTo>
                  <a:pt x="910361" y="0"/>
                </a:lnTo>
                <a:lnTo>
                  <a:pt x="907313" y="1524"/>
                </a:lnTo>
                <a:lnTo>
                  <a:pt x="907313" y="6096"/>
                </a:lnTo>
                <a:lnTo>
                  <a:pt x="910361" y="9144"/>
                </a:lnTo>
                <a:lnTo>
                  <a:pt x="924064" y="9144"/>
                </a:lnTo>
                <a:lnTo>
                  <a:pt x="925588" y="6096"/>
                </a:lnTo>
                <a:lnTo>
                  <a:pt x="925588" y="1524"/>
                </a:lnTo>
                <a:lnTo>
                  <a:pt x="924064" y="0"/>
                </a:lnTo>
                <a:close/>
              </a:path>
              <a:path w="3060065" h="916939">
                <a:moveTo>
                  <a:pt x="896658" y="0"/>
                </a:moveTo>
                <a:lnTo>
                  <a:pt x="884478" y="0"/>
                </a:lnTo>
                <a:lnTo>
                  <a:pt x="881430" y="1524"/>
                </a:lnTo>
                <a:lnTo>
                  <a:pt x="881430" y="6096"/>
                </a:lnTo>
                <a:lnTo>
                  <a:pt x="884478" y="9144"/>
                </a:lnTo>
                <a:lnTo>
                  <a:pt x="896658" y="9144"/>
                </a:lnTo>
                <a:lnTo>
                  <a:pt x="899706" y="6096"/>
                </a:lnTo>
                <a:lnTo>
                  <a:pt x="899706" y="1524"/>
                </a:lnTo>
                <a:lnTo>
                  <a:pt x="896658" y="0"/>
                </a:lnTo>
                <a:close/>
              </a:path>
              <a:path w="3060065" h="916939">
                <a:moveTo>
                  <a:pt x="870775" y="0"/>
                </a:moveTo>
                <a:lnTo>
                  <a:pt x="857072" y="0"/>
                </a:lnTo>
                <a:lnTo>
                  <a:pt x="855560" y="1524"/>
                </a:lnTo>
                <a:lnTo>
                  <a:pt x="855560" y="6096"/>
                </a:lnTo>
                <a:lnTo>
                  <a:pt x="857072" y="9144"/>
                </a:lnTo>
                <a:lnTo>
                  <a:pt x="870775" y="9144"/>
                </a:lnTo>
                <a:lnTo>
                  <a:pt x="873823" y="6096"/>
                </a:lnTo>
                <a:lnTo>
                  <a:pt x="873823" y="1524"/>
                </a:lnTo>
                <a:lnTo>
                  <a:pt x="870775" y="0"/>
                </a:lnTo>
                <a:close/>
              </a:path>
              <a:path w="3060065" h="916939">
                <a:moveTo>
                  <a:pt x="844892" y="0"/>
                </a:moveTo>
                <a:lnTo>
                  <a:pt x="831202" y="0"/>
                </a:lnTo>
                <a:lnTo>
                  <a:pt x="829678" y="1524"/>
                </a:lnTo>
                <a:lnTo>
                  <a:pt x="829678" y="6096"/>
                </a:lnTo>
                <a:lnTo>
                  <a:pt x="831202" y="9144"/>
                </a:lnTo>
                <a:lnTo>
                  <a:pt x="844892" y="9144"/>
                </a:lnTo>
                <a:lnTo>
                  <a:pt x="846416" y="6096"/>
                </a:lnTo>
                <a:lnTo>
                  <a:pt x="846416" y="1524"/>
                </a:lnTo>
                <a:lnTo>
                  <a:pt x="844892" y="0"/>
                </a:lnTo>
                <a:close/>
              </a:path>
              <a:path w="3060065" h="916939">
                <a:moveTo>
                  <a:pt x="819023" y="0"/>
                </a:moveTo>
                <a:lnTo>
                  <a:pt x="805319" y="0"/>
                </a:lnTo>
                <a:lnTo>
                  <a:pt x="803795" y="1524"/>
                </a:lnTo>
                <a:lnTo>
                  <a:pt x="803795" y="6096"/>
                </a:lnTo>
                <a:lnTo>
                  <a:pt x="805319" y="9144"/>
                </a:lnTo>
                <a:lnTo>
                  <a:pt x="819023" y="9144"/>
                </a:lnTo>
                <a:lnTo>
                  <a:pt x="820547" y="6096"/>
                </a:lnTo>
                <a:lnTo>
                  <a:pt x="820547" y="1524"/>
                </a:lnTo>
                <a:lnTo>
                  <a:pt x="819023" y="0"/>
                </a:lnTo>
                <a:close/>
              </a:path>
              <a:path w="3060065" h="916939">
                <a:moveTo>
                  <a:pt x="793140" y="0"/>
                </a:moveTo>
                <a:lnTo>
                  <a:pt x="779437" y="0"/>
                </a:lnTo>
                <a:lnTo>
                  <a:pt x="776389" y="1524"/>
                </a:lnTo>
                <a:lnTo>
                  <a:pt x="776389" y="6096"/>
                </a:lnTo>
                <a:lnTo>
                  <a:pt x="779437" y="9144"/>
                </a:lnTo>
                <a:lnTo>
                  <a:pt x="793140" y="9144"/>
                </a:lnTo>
                <a:lnTo>
                  <a:pt x="794664" y="6096"/>
                </a:lnTo>
                <a:lnTo>
                  <a:pt x="794664" y="1524"/>
                </a:lnTo>
                <a:lnTo>
                  <a:pt x="793140" y="0"/>
                </a:lnTo>
                <a:close/>
              </a:path>
              <a:path w="3060065" h="916939">
                <a:moveTo>
                  <a:pt x="765733" y="0"/>
                </a:moveTo>
                <a:lnTo>
                  <a:pt x="753554" y="0"/>
                </a:lnTo>
                <a:lnTo>
                  <a:pt x="750519" y="1524"/>
                </a:lnTo>
                <a:lnTo>
                  <a:pt x="750519" y="6096"/>
                </a:lnTo>
                <a:lnTo>
                  <a:pt x="753554" y="9144"/>
                </a:lnTo>
                <a:lnTo>
                  <a:pt x="765733" y="9144"/>
                </a:lnTo>
                <a:lnTo>
                  <a:pt x="768781" y="6096"/>
                </a:lnTo>
                <a:lnTo>
                  <a:pt x="768781" y="1524"/>
                </a:lnTo>
                <a:lnTo>
                  <a:pt x="765733" y="0"/>
                </a:lnTo>
                <a:close/>
              </a:path>
              <a:path w="3060065" h="916939">
                <a:moveTo>
                  <a:pt x="739863" y="0"/>
                </a:moveTo>
                <a:lnTo>
                  <a:pt x="726160" y="0"/>
                </a:lnTo>
                <a:lnTo>
                  <a:pt x="724636" y="1524"/>
                </a:lnTo>
                <a:lnTo>
                  <a:pt x="724636" y="6096"/>
                </a:lnTo>
                <a:lnTo>
                  <a:pt x="726160" y="9144"/>
                </a:lnTo>
                <a:lnTo>
                  <a:pt x="739863" y="9144"/>
                </a:lnTo>
                <a:lnTo>
                  <a:pt x="742899" y="6096"/>
                </a:lnTo>
                <a:lnTo>
                  <a:pt x="742899" y="1524"/>
                </a:lnTo>
                <a:lnTo>
                  <a:pt x="739863" y="0"/>
                </a:lnTo>
                <a:close/>
              </a:path>
              <a:path w="3060065" h="916939">
                <a:moveTo>
                  <a:pt x="713981" y="0"/>
                </a:moveTo>
                <a:lnTo>
                  <a:pt x="700278" y="0"/>
                </a:lnTo>
                <a:lnTo>
                  <a:pt x="698754" y="1524"/>
                </a:lnTo>
                <a:lnTo>
                  <a:pt x="698754" y="6096"/>
                </a:lnTo>
                <a:lnTo>
                  <a:pt x="700278" y="9144"/>
                </a:lnTo>
                <a:lnTo>
                  <a:pt x="713981" y="9144"/>
                </a:lnTo>
                <a:lnTo>
                  <a:pt x="715505" y="6096"/>
                </a:lnTo>
                <a:lnTo>
                  <a:pt x="715505" y="1524"/>
                </a:lnTo>
                <a:lnTo>
                  <a:pt x="713981" y="0"/>
                </a:lnTo>
                <a:close/>
              </a:path>
              <a:path w="3060065" h="916939">
                <a:moveTo>
                  <a:pt x="688098" y="0"/>
                </a:moveTo>
                <a:lnTo>
                  <a:pt x="674395" y="0"/>
                </a:lnTo>
                <a:lnTo>
                  <a:pt x="672871" y="1524"/>
                </a:lnTo>
                <a:lnTo>
                  <a:pt x="672871" y="6096"/>
                </a:lnTo>
                <a:lnTo>
                  <a:pt x="674395" y="9144"/>
                </a:lnTo>
                <a:lnTo>
                  <a:pt x="688098" y="9144"/>
                </a:lnTo>
                <a:lnTo>
                  <a:pt x="689622" y="6096"/>
                </a:lnTo>
                <a:lnTo>
                  <a:pt x="689622" y="1524"/>
                </a:lnTo>
                <a:lnTo>
                  <a:pt x="688098" y="0"/>
                </a:lnTo>
                <a:close/>
              </a:path>
              <a:path w="3060065" h="916939">
                <a:moveTo>
                  <a:pt x="662216" y="0"/>
                </a:moveTo>
                <a:lnTo>
                  <a:pt x="648512" y="0"/>
                </a:lnTo>
                <a:lnTo>
                  <a:pt x="645477" y="1524"/>
                </a:lnTo>
                <a:lnTo>
                  <a:pt x="645477" y="6096"/>
                </a:lnTo>
                <a:lnTo>
                  <a:pt x="648512" y="9144"/>
                </a:lnTo>
                <a:lnTo>
                  <a:pt x="662216" y="9144"/>
                </a:lnTo>
                <a:lnTo>
                  <a:pt x="663740" y="6096"/>
                </a:lnTo>
                <a:lnTo>
                  <a:pt x="663740" y="1524"/>
                </a:lnTo>
                <a:lnTo>
                  <a:pt x="662216" y="0"/>
                </a:lnTo>
                <a:close/>
              </a:path>
              <a:path w="3060065" h="916939">
                <a:moveTo>
                  <a:pt x="634822" y="0"/>
                </a:moveTo>
                <a:lnTo>
                  <a:pt x="622642" y="0"/>
                </a:lnTo>
                <a:lnTo>
                  <a:pt x="619594" y="1524"/>
                </a:lnTo>
                <a:lnTo>
                  <a:pt x="619594" y="6096"/>
                </a:lnTo>
                <a:lnTo>
                  <a:pt x="622642" y="9144"/>
                </a:lnTo>
                <a:lnTo>
                  <a:pt x="634822" y="9144"/>
                </a:lnTo>
                <a:lnTo>
                  <a:pt x="637857" y="6096"/>
                </a:lnTo>
                <a:lnTo>
                  <a:pt x="637857" y="1524"/>
                </a:lnTo>
                <a:lnTo>
                  <a:pt x="634822" y="0"/>
                </a:lnTo>
                <a:close/>
              </a:path>
              <a:path w="3060065" h="916939">
                <a:moveTo>
                  <a:pt x="608939" y="0"/>
                </a:moveTo>
                <a:lnTo>
                  <a:pt x="595236" y="0"/>
                </a:lnTo>
                <a:lnTo>
                  <a:pt x="593712" y="1524"/>
                </a:lnTo>
                <a:lnTo>
                  <a:pt x="593712" y="6096"/>
                </a:lnTo>
                <a:lnTo>
                  <a:pt x="595236" y="9144"/>
                </a:lnTo>
                <a:lnTo>
                  <a:pt x="608939" y="9144"/>
                </a:lnTo>
                <a:lnTo>
                  <a:pt x="611987" y="6096"/>
                </a:lnTo>
                <a:lnTo>
                  <a:pt x="611987" y="1524"/>
                </a:lnTo>
                <a:lnTo>
                  <a:pt x="608939" y="0"/>
                </a:lnTo>
                <a:close/>
              </a:path>
              <a:path w="3060065" h="916939">
                <a:moveTo>
                  <a:pt x="583057" y="0"/>
                </a:moveTo>
                <a:lnTo>
                  <a:pt x="569353" y="0"/>
                </a:lnTo>
                <a:lnTo>
                  <a:pt x="567829" y="1524"/>
                </a:lnTo>
                <a:lnTo>
                  <a:pt x="567829" y="6096"/>
                </a:lnTo>
                <a:lnTo>
                  <a:pt x="569353" y="9144"/>
                </a:lnTo>
                <a:lnTo>
                  <a:pt x="583057" y="9144"/>
                </a:lnTo>
                <a:lnTo>
                  <a:pt x="584581" y="6096"/>
                </a:lnTo>
                <a:lnTo>
                  <a:pt x="584581" y="1524"/>
                </a:lnTo>
                <a:lnTo>
                  <a:pt x="583057" y="0"/>
                </a:lnTo>
                <a:close/>
              </a:path>
              <a:path w="3060065" h="916939">
                <a:moveTo>
                  <a:pt x="557174" y="0"/>
                </a:moveTo>
                <a:lnTo>
                  <a:pt x="543471" y="0"/>
                </a:lnTo>
                <a:lnTo>
                  <a:pt x="541959" y="1524"/>
                </a:lnTo>
                <a:lnTo>
                  <a:pt x="541959" y="6096"/>
                </a:lnTo>
                <a:lnTo>
                  <a:pt x="543471" y="9144"/>
                </a:lnTo>
                <a:lnTo>
                  <a:pt x="557174" y="9144"/>
                </a:lnTo>
                <a:lnTo>
                  <a:pt x="558698" y="6096"/>
                </a:lnTo>
                <a:lnTo>
                  <a:pt x="558698" y="1524"/>
                </a:lnTo>
                <a:lnTo>
                  <a:pt x="557174" y="0"/>
                </a:lnTo>
                <a:close/>
              </a:path>
              <a:path w="3060065" h="916939">
                <a:moveTo>
                  <a:pt x="531291" y="0"/>
                </a:moveTo>
                <a:lnTo>
                  <a:pt x="517601" y="0"/>
                </a:lnTo>
                <a:lnTo>
                  <a:pt x="514553" y="1524"/>
                </a:lnTo>
                <a:lnTo>
                  <a:pt x="514553" y="6096"/>
                </a:lnTo>
                <a:lnTo>
                  <a:pt x="517601" y="9144"/>
                </a:lnTo>
                <a:lnTo>
                  <a:pt x="531291" y="9144"/>
                </a:lnTo>
                <a:lnTo>
                  <a:pt x="532815" y="6096"/>
                </a:lnTo>
                <a:lnTo>
                  <a:pt x="532815" y="1524"/>
                </a:lnTo>
                <a:lnTo>
                  <a:pt x="531291" y="0"/>
                </a:lnTo>
                <a:close/>
              </a:path>
              <a:path w="3060065" h="916939">
                <a:moveTo>
                  <a:pt x="503897" y="0"/>
                </a:moveTo>
                <a:lnTo>
                  <a:pt x="491718" y="0"/>
                </a:lnTo>
                <a:lnTo>
                  <a:pt x="488670" y="1524"/>
                </a:lnTo>
                <a:lnTo>
                  <a:pt x="488670" y="6096"/>
                </a:lnTo>
                <a:lnTo>
                  <a:pt x="491718" y="9144"/>
                </a:lnTo>
                <a:lnTo>
                  <a:pt x="503897" y="9144"/>
                </a:lnTo>
                <a:lnTo>
                  <a:pt x="506945" y="6096"/>
                </a:lnTo>
                <a:lnTo>
                  <a:pt x="506945" y="1524"/>
                </a:lnTo>
                <a:lnTo>
                  <a:pt x="503897" y="0"/>
                </a:lnTo>
                <a:close/>
              </a:path>
              <a:path w="3060065" h="916939">
                <a:moveTo>
                  <a:pt x="478015" y="0"/>
                </a:moveTo>
                <a:lnTo>
                  <a:pt x="464312" y="0"/>
                </a:lnTo>
                <a:lnTo>
                  <a:pt x="462788" y="1524"/>
                </a:lnTo>
                <a:lnTo>
                  <a:pt x="462788" y="6096"/>
                </a:lnTo>
                <a:lnTo>
                  <a:pt x="464312" y="9144"/>
                </a:lnTo>
                <a:lnTo>
                  <a:pt x="478015" y="9144"/>
                </a:lnTo>
                <a:lnTo>
                  <a:pt x="481063" y="6096"/>
                </a:lnTo>
                <a:lnTo>
                  <a:pt x="481063" y="1524"/>
                </a:lnTo>
                <a:lnTo>
                  <a:pt x="478015" y="0"/>
                </a:lnTo>
                <a:close/>
              </a:path>
              <a:path w="3060065" h="916939">
                <a:moveTo>
                  <a:pt x="452132" y="0"/>
                </a:moveTo>
                <a:lnTo>
                  <a:pt x="438442" y="0"/>
                </a:lnTo>
                <a:lnTo>
                  <a:pt x="436918" y="1524"/>
                </a:lnTo>
                <a:lnTo>
                  <a:pt x="436918" y="6096"/>
                </a:lnTo>
                <a:lnTo>
                  <a:pt x="438442" y="9144"/>
                </a:lnTo>
                <a:lnTo>
                  <a:pt x="452132" y="9144"/>
                </a:lnTo>
                <a:lnTo>
                  <a:pt x="453656" y="6096"/>
                </a:lnTo>
                <a:lnTo>
                  <a:pt x="453656" y="1524"/>
                </a:lnTo>
                <a:lnTo>
                  <a:pt x="452132" y="0"/>
                </a:lnTo>
                <a:close/>
              </a:path>
              <a:path w="3060065" h="916939">
                <a:moveTo>
                  <a:pt x="426262" y="0"/>
                </a:moveTo>
                <a:lnTo>
                  <a:pt x="412559" y="0"/>
                </a:lnTo>
                <a:lnTo>
                  <a:pt x="411035" y="1524"/>
                </a:lnTo>
                <a:lnTo>
                  <a:pt x="411035" y="6096"/>
                </a:lnTo>
                <a:lnTo>
                  <a:pt x="412559" y="9144"/>
                </a:lnTo>
                <a:lnTo>
                  <a:pt x="426262" y="9144"/>
                </a:lnTo>
                <a:lnTo>
                  <a:pt x="427774" y="6096"/>
                </a:lnTo>
                <a:lnTo>
                  <a:pt x="427774" y="1524"/>
                </a:lnTo>
                <a:lnTo>
                  <a:pt x="426262" y="0"/>
                </a:lnTo>
                <a:close/>
              </a:path>
              <a:path w="3060065" h="916939">
                <a:moveTo>
                  <a:pt x="400380" y="0"/>
                </a:moveTo>
                <a:lnTo>
                  <a:pt x="386676" y="0"/>
                </a:lnTo>
                <a:lnTo>
                  <a:pt x="383628" y="1524"/>
                </a:lnTo>
                <a:lnTo>
                  <a:pt x="383628" y="6096"/>
                </a:lnTo>
                <a:lnTo>
                  <a:pt x="386676" y="9144"/>
                </a:lnTo>
                <a:lnTo>
                  <a:pt x="400380" y="9144"/>
                </a:lnTo>
                <a:lnTo>
                  <a:pt x="401904" y="6096"/>
                </a:lnTo>
                <a:lnTo>
                  <a:pt x="401904" y="1524"/>
                </a:lnTo>
                <a:lnTo>
                  <a:pt x="400380" y="0"/>
                </a:lnTo>
                <a:close/>
              </a:path>
              <a:path w="3060065" h="916939">
                <a:moveTo>
                  <a:pt x="372973" y="0"/>
                </a:moveTo>
                <a:lnTo>
                  <a:pt x="360794" y="0"/>
                </a:lnTo>
                <a:lnTo>
                  <a:pt x="357746" y="1524"/>
                </a:lnTo>
                <a:lnTo>
                  <a:pt x="357746" y="6096"/>
                </a:lnTo>
                <a:lnTo>
                  <a:pt x="360794" y="9144"/>
                </a:lnTo>
                <a:lnTo>
                  <a:pt x="372973" y="9144"/>
                </a:lnTo>
                <a:lnTo>
                  <a:pt x="376021" y="6096"/>
                </a:lnTo>
                <a:lnTo>
                  <a:pt x="376021" y="1524"/>
                </a:lnTo>
                <a:lnTo>
                  <a:pt x="372973" y="0"/>
                </a:lnTo>
                <a:close/>
              </a:path>
              <a:path w="3060065" h="916939">
                <a:moveTo>
                  <a:pt x="347091" y="0"/>
                </a:moveTo>
                <a:lnTo>
                  <a:pt x="333400" y="0"/>
                </a:lnTo>
                <a:lnTo>
                  <a:pt x="331876" y="1524"/>
                </a:lnTo>
                <a:lnTo>
                  <a:pt x="331876" y="6096"/>
                </a:lnTo>
                <a:lnTo>
                  <a:pt x="333400" y="9144"/>
                </a:lnTo>
                <a:lnTo>
                  <a:pt x="347091" y="9144"/>
                </a:lnTo>
                <a:lnTo>
                  <a:pt x="350139" y="6096"/>
                </a:lnTo>
                <a:lnTo>
                  <a:pt x="350139" y="1524"/>
                </a:lnTo>
                <a:lnTo>
                  <a:pt x="347091" y="0"/>
                </a:lnTo>
                <a:close/>
              </a:path>
              <a:path w="3060065" h="916939">
                <a:moveTo>
                  <a:pt x="321221" y="0"/>
                </a:moveTo>
                <a:lnTo>
                  <a:pt x="307517" y="0"/>
                </a:lnTo>
                <a:lnTo>
                  <a:pt x="305993" y="1524"/>
                </a:lnTo>
                <a:lnTo>
                  <a:pt x="305993" y="6096"/>
                </a:lnTo>
                <a:lnTo>
                  <a:pt x="307517" y="9144"/>
                </a:lnTo>
                <a:lnTo>
                  <a:pt x="321221" y="9144"/>
                </a:lnTo>
                <a:lnTo>
                  <a:pt x="322732" y="6096"/>
                </a:lnTo>
                <a:lnTo>
                  <a:pt x="322732" y="1524"/>
                </a:lnTo>
                <a:lnTo>
                  <a:pt x="321221" y="0"/>
                </a:lnTo>
                <a:close/>
              </a:path>
              <a:path w="3060065" h="916939">
                <a:moveTo>
                  <a:pt x="295338" y="0"/>
                </a:moveTo>
                <a:lnTo>
                  <a:pt x="281635" y="0"/>
                </a:lnTo>
                <a:lnTo>
                  <a:pt x="280111" y="1524"/>
                </a:lnTo>
                <a:lnTo>
                  <a:pt x="280111" y="6096"/>
                </a:lnTo>
                <a:lnTo>
                  <a:pt x="281635" y="9144"/>
                </a:lnTo>
                <a:lnTo>
                  <a:pt x="295338" y="9144"/>
                </a:lnTo>
                <a:lnTo>
                  <a:pt x="296862" y="6096"/>
                </a:lnTo>
                <a:lnTo>
                  <a:pt x="296862" y="1524"/>
                </a:lnTo>
                <a:lnTo>
                  <a:pt x="295338" y="0"/>
                </a:lnTo>
                <a:close/>
              </a:path>
              <a:path w="3060065" h="916939">
                <a:moveTo>
                  <a:pt x="269455" y="0"/>
                </a:moveTo>
                <a:lnTo>
                  <a:pt x="255752" y="0"/>
                </a:lnTo>
                <a:lnTo>
                  <a:pt x="252717" y="1524"/>
                </a:lnTo>
                <a:lnTo>
                  <a:pt x="252717" y="6096"/>
                </a:lnTo>
                <a:lnTo>
                  <a:pt x="255752" y="9144"/>
                </a:lnTo>
                <a:lnTo>
                  <a:pt x="269455" y="9144"/>
                </a:lnTo>
                <a:lnTo>
                  <a:pt x="270979" y="6096"/>
                </a:lnTo>
                <a:lnTo>
                  <a:pt x="270979" y="1524"/>
                </a:lnTo>
                <a:lnTo>
                  <a:pt x="269455" y="0"/>
                </a:lnTo>
                <a:close/>
              </a:path>
              <a:path w="3060065" h="916939">
                <a:moveTo>
                  <a:pt x="242049" y="0"/>
                </a:moveTo>
                <a:lnTo>
                  <a:pt x="229870" y="0"/>
                </a:lnTo>
                <a:lnTo>
                  <a:pt x="226834" y="1524"/>
                </a:lnTo>
                <a:lnTo>
                  <a:pt x="226834" y="6096"/>
                </a:lnTo>
                <a:lnTo>
                  <a:pt x="229870" y="9144"/>
                </a:lnTo>
                <a:lnTo>
                  <a:pt x="242049" y="9144"/>
                </a:lnTo>
                <a:lnTo>
                  <a:pt x="245097" y="6096"/>
                </a:lnTo>
                <a:lnTo>
                  <a:pt x="245097" y="1524"/>
                </a:lnTo>
                <a:lnTo>
                  <a:pt x="242049" y="0"/>
                </a:lnTo>
                <a:close/>
              </a:path>
              <a:path w="3060065" h="916939">
                <a:moveTo>
                  <a:pt x="216179" y="0"/>
                </a:moveTo>
                <a:lnTo>
                  <a:pt x="202476" y="0"/>
                </a:lnTo>
                <a:lnTo>
                  <a:pt x="200952" y="1524"/>
                </a:lnTo>
                <a:lnTo>
                  <a:pt x="200952" y="6096"/>
                </a:lnTo>
                <a:lnTo>
                  <a:pt x="202476" y="9144"/>
                </a:lnTo>
                <a:lnTo>
                  <a:pt x="216179" y="9144"/>
                </a:lnTo>
                <a:lnTo>
                  <a:pt x="219214" y="6096"/>
                </a:lnTo>
                <a:lnTo>
                  <a:pt x="219214" y="1524"/>
                </a:lnTo>
                <a:lnTo>
                  <a:pt x="216179" y="0"/>
                </a:lnTo>
                <a:close/>
              </a:path>
              <a:path w="3060065" h="916939">
                <a:moveTo>
                  <a:pt x="190296" y="0"/>
                </a:moveTo>
                <a:lnTo>
                  <a:pt x="176593" y="0"/>
                </a:lnTo>
                <a:lnTo>
                  <a:pt x="175069" y="1524"/>
                </a:lnTo>
                <a:lnTo>
                  <a:pt x="175069" y="6096"/>
                </a:lnTo>
                <a:lnTo>
                  <a:pt x="176593" y="9144"/>
                </a:lnTo>
                <a:lnTo>
                  <a:pt x="190296" y="9144"/>
                </a:lnTo>
                <a:lnTo>
                  <a:pt x="191820" y="6096"/>
                </a:lnTo>
                <a:lnTo>
                  <a:pt x="191820" y="1524"/>
                </a:lnTo>
                <a:lnTo>
                  <a:pt x="190296" y="0"/>
                </a:lnTo>
                <a:close/>
              </a:path>
              <a:path w="3060065" h="916939">
                <a:moveTo>
                  <a:pt x="164414" y="0"/>
                </a:moveTo>
                <a:lnTo>
                  <a:pt x="150710" y="0"/>
                </a:lnTo>
                <a:lnTo>
                  <a:pt x="149186" y="1524"/>
                </a:lnTo>
                <a:lnTo>
                  <a:pt x="149186" y="6096"/>
                </a:lnTo>
                <a:lnTo>
                  <a:pt x="150710" y="9144"/>
                </a:lnTo>
                <a:lnTo>
                  <a:pt x="164414" y="9144"/>
                </a:lnTo>
                <a:lnTo>
                  <a:pt x="165938" y="6096"/>
                </a:lnTo>
                <a:lnTo>
                  <a:pt x="165938" y="1524"/>
                </a:lnTo>
                <a:lnTo>
                  <a:pt x="164414" y="0"/>
                </a:lnTo>
                <a:close/>
              </a:path>
              <a:path w="3060065" h="916939">
                <a:moveTo>
                  <a:pt x="138531" y="0"/>
                </a:moveTo>
                <a:lnTo>
                  <a:pt x="124841" y="0"/>
                </a:lnTo>
                <a:lnTo>
                  <a:pt x="121793" y="1524"/>
                </a:lnTo>
                <a:lnTo>
                  <a:pt x="121793" y="6096"/>
                </a:lnTo>
                <a:lnTo>
                  <a:pt x="124841" y="9144"/>
                </a:lnTo>
                <a:lnTo>
                  <a:pt x="138531" y="9144"/>
                </a:lnTo>
                <a:lnTo>
                  <a:pt x="140055" y="6096"/>
                </a:lnTo>
                <a:lnTo>
                  <a:pt x="140055" y="1524"/>
                </a:lnTo>
                <a:lnTo>
                  <a:pt x="138531" y="0"/>
                </a:lnTo>
                <a:close/>
              </a:path>
              <a:path w="3060065" h="916939">
                <a:moveTo>
                  <a:pt x="111137" y="0"/>
                </a:moveTo>
                <a:lnTo>
                  <a:pt x="98958" y="0"/>
                </a:lnTo>
                <a:lnTo>
                  <a:pt x="95910" y="1524"/>
                </a:lnTo>
                <a:lnTo>
                  <a:pt x="95910" y="6096"/>
                </a:lnTo>
                <a:lnTo>
                  <a:pt x="98958" y="9144"/>
                </a:lnTo>
                <a:lnTo>
                  <a:pt x="111137" y="9144"/>
                </a:lnTo>
                <a:lnTo>
                  <a:pt x="114173" y="6096"/>
                </a:lnTo>
                <a:lnTo>
                  <a:pt x="114173" y="1524"/>
                </a:lnTo>
                <a:lnTo>
                  <a:pt x="111137" y="0"/>
                </a:lnTo>
                <a:close/>
              </a:path>
              <a:path w="3060065" h="916939">
                <a:moveTo>
                  <a:pt x="85255" y="0"/>
                </a:moveTo>
                <a:lnTo>
                  <a:pt x="71551" y="0"/>
                </a:lnTo>
                <a:lnTo>
                  <a:pt x="70027" y="1524"/>
                </a:lnTo>
                <a:lnTo>
                  <a:pt x="70027" y="6096"/>
                </a:lnTo>
                <a:lnTo>
                  <a:pt x="71551" y="9144"/>
                </a:lnTo>
                <a:lnTo>
                  <a:pt x="85255" y="9144"/>
                </a:lnTo>
                <a:lnTo>
                  <a:pt x="88303" y="6096"/>
                </a:lnTo>
                <a:lnTo>
                  <a:pt x="88303" y="1524"/>
                </a:lnTo>
                <a:lnTo>
                  <a:pt x="85255" y="0"/>
                </a:lnTo>
                <a:close/>
              </a:path>
              <a:path w="3060065" h="916939">
                <a:moveTo>
                  <a:pt x="59372" y="0"/>
                </a:moveTo>
                <a:lnTo>
                  <a:pt x="45669" y="0"/>
                </a:lnTo>
                <a:lnTo>
                  <a:pt x="44145" y="1524"/>
                </a:lnTo>
                <a:lnTo>
                  <a:pt x="44145" y="6096"/>
                </a:lnTo>
                <a:lnTo>
                  <a:pt x="45669" y="9144"/>
                </a:lnTo>
                <a:lnTo>
                  <a:pt x="59372" y="9144"/>
                </a:lnTo>
                <a:lnTo>
                  <a:pt x="60896" y="6096"/>
                </a:lnTo>
                <a:lnTo>
                  <a:pt x="60896" y="1524"/>
                </a:lnTo>
                <a:lnTo>
                  <a:pt x="59372" y="0"/>
                </a:lnTo>
                <a:close/>
              </a:path>
              <a:path w="3060065" h="916939">
                <a:moveTo>
                  <a:pt x="33489" y="0"/>
                </a:moveTo>
                <a:lnTo>
                  <a:pt x="19799" y="0"/>
                </a:lnTo>
                <a:lnTo>
                  <a:pt x="18275" y="1524"/>
                </a:lnTo>
                <a:lnTo>
                  <a:pt x="18275" y="6096"/>
                </a:lnTo>
                <a:lnTo>
                  <a:pt x="19799" y="9144"/>
                </a:lnTo>
                <a:lnTo>
                  <a:pt x="33489" y="9144"/>
                </a:lnTo>
                <a:lnTo>
                  <a:pt x="35013" y="6096"/>
                </a:lnTo>
                <a:lnTo>
                  <a:pt x="35013" y="1524"/>
                </a:lnTo>
                <a:lnTo>
                  <a:pt x="3348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6338212" y="4807930"/>
            <a:ext cx="176925" cy="0"/>
          </a:xfrm>
          <a:custGeom>
            <a:avLst/>
            <a:gdLst/>
            <a:ahLst/>
            <a:cxnLst/>
            <a:rect l="l" t="t" r="r" b="b"/>
            <a:pathLst>
              <a:path w="194945">
                <a:moveTo>
                  <a:pt x="0" y="0"/>
                </a:moveTo>
                <a:lnTo>
                  <a:pt x="194856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494334" y="4765077"/>
            <a:ext cx="84716" cy="85869"/>
          </a:xfrm>
          <a:custGeom>
            <a:avLst/>
            <a:gdLst/>
            <a:ahLst/>
            <a:cxnLst/>
            <a:rect l="l" t="t" r="r" b="b"/>
            <a:pathLst>
              <a:path w="93345" h="94614">
                <a:moveTo>
                  <a:pt x="0" y="0"/>
                </a:moveTo>
                <a:lnTo>
                  <a:pt x="4259" y="9600"/>
                </a:lnTo>
                <a:lnTo>
                  <a:pt x="8140" y="21619"/>
                </a:lnTo>
                <a:lnTo>
                  <a:pt x="10525" y="33800"/>
                </a:lnTo>
                <a:lnTo>
                  <a:pt x="11413" y="46066"/>
                </a:lnTo>
                <a:lnTo>
                  <a:pt x="10805" y="58339"/>
                </a:lnTo>
                <a:lnTo>
                  <a:pt x="8700" y="70543"/>
                </a:lnTo>
                <a:lnTo>
                  <a:pt x="5098" y="82601"/>
                </a:lnTo>
                <a:lnTo>
                  <a:pt x="0" y="94437"/>
                </a:lnTo>
                <a:lnTo>
                  <a:pt x="92862" y="47218"/>
                </a:lnTo>
                <a:lnTo>
                  <a:pt x="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5679188" y="4687656"/>
            <a:ext cx="659024" cy="24053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5675039" y="4683506"/>
            <a:ext cx="667358" cy="248963"/>
          </a:xfrm>
          <a:custGeom>
            <a:avLst/>
            <a:gdLst/>
            <a:ahLst/>
            <a:cxnLst/>
            <a:rect l="l" t="t" r="r" b="b"/>
            <a:pathLst>
              <a:path w="735329" h="274320">
                <a:moveTo>
                  <a:pt x="7607" y="9143"/>
                </a:moveTo>
                <a:lnTo>
                  <a:pt x="1523" y="9143"/>
                </a:lnTo>
                <a:lnTo>
                  <a:pt x="0" y="10667"/>
                </a:lnTo>
                <a:lnTo>
                  <a:pt x="0" y="77685"/>
                </a:lnTo>
                <a:lnTo>
                  <a:pt x="1523" y="79209"/>
                </a:lnTo>
                <a:lnTo>
                  <a:pt x="7607" y="79209"/>
                </a:lnTo>
                <a:lnTo>
                  <a:pt x="9131" y="77685"/>
                </a:lnTo>
                <a:lnTo>
                  <a:pt x="9131" y="10667"/>
                </a:lnTo>
                <a:lnTo>
                  <a:pt x="7607" y="9143"/>
                </a:lnTo>
                <a:close/>
              </a:path>
              <a:path w="735329" h="274320">
                <a:moveTo>
                  <a:pt x="7607" y="114249"/>
                </a:moveTo>
                <a:lnTo>
                  <a:pt x="1523" y="114249"/>
                </a:lnTo>
                <a:lnTo>
                  <a:pt x="0" y="115773"/>
                </a:lnTo>
                <a:lnTo>
                  <a:pt x="0" y="182791"/>
                </a:lnTo>
                <a:lnTo>
                  <a:pt x="1523" y="184315"/>
                </a:lnTo>
                <a:lnTo>
                  <a:pt x="7607" y="184315"/>
                </a:lnTo>
                <a:lnTo>
                  <a:pt x="9131" y="182791"/>
                </a:lnTo>
                <a:lnTo>
                  <a:pt x="9131" y="115773"/>
                </a:lnTo>
                <a:lnTo>
                  <a:pt x="7607" y="114249"/>
                </a:lnTo>
                <a:close/>
              </a:path>
              <a:path w="735329" h="274320">
                <a:moveTo>
                  <a:pt x="7607" y="219341"/>
                </a:moveTo>
                <a:lnTo>
                  <a:pt x="1523" y="219341"/>
                </a:lnTo>
                <a:lnTo>
                  <a:pt x="0" y="220865"/>
                </a:lnTo>
                <a:lnTo>
                  <a:pt x="0" y="271132"/>
                </a:lnTo>
                <a:lnTo>
                  <a:pt x="1523" y="274180"/>
                </a:lnTo>
                <a:lnTo>
                  <a:pt x="22834" y="274180"/>
                </a:lnTo>
                <a:lnTo>
                  <a:pt x="24358" y="271132"/>
                </a:lnTo>
                <a:lnTo>
                  <a:pt x="24358" y="269608"/>
                </a:lnTo>
                <a:lnTo>
                  <a:pt x="9131" y="269608"/>
                </a:lnTo>
                <a:lnTo>
                  <a:pt x="4571" y="265036"/>
                </a:lnTo>
                <a:lnTo>
                  <a:pt x="9131" y="265036"/>
                </a:lnTo>
                <a:lnTo>
                  <a:pt x="9131" y="220865"/>
                </a:lnTo>
                <a:lnTo>
                  <a:pt x="7607" y="219341"/>
                </a:lnTo>
                <a:close/>
              </a:path>
              <a:path w="735329" h="274320">
                <a:moveTo>
                  <a:pt x="9131" y="265036"/>
                </a:moveTo>
                <a:lnTo>
                  <a:pt x="4571" y="265036"/>
                </a:lnTo>
                <a:lnTo>
                  <a:pt x="9131" y="269608"/>
                </a:lnTo>
                <a:lnTo>
                  <a:pt x="9131" y="265036"/>
                </a:lnTo>
                <a:close/>
              </a:path>
              <a:path w="735329" h="274320">
                <a:moveTo>
                  <a:pt x="22834" y="265036"/>
                </a:moveTo>
                <a:lnTo>
                  <a:pt x="9131" y="265036"/>
                </a:lnTo>
                <a:lnTo>
                  <a:pt x="9131" y="269608"/>
                </a:lnTo>
                <a:lnTo>
                  <a:pt x="24358" y="269608"/>
                </a:lnTo>
                <a:lnTo>
                  <a:pt x="24358" y="266560"/>
                </a:lnTo>
                <a:lnTo>
                  <a:pt x="22834" y="265036"/>
                </a:lnTo>
                <a:close/>
              </a:path>
              <a:path w="735329" h="274320">
                <a:moveTo>
                  <a:pt x="126352" y="265036"/>
                </a:moveTo>
                <a:lnTo>
                  <a:pt x="60896" y="265036"/>
                </a:lnTo>
                <a:lnTo>
                  <a:pt x="59372" y="266560"/>
                </a:lnTo>
                <a:lnTo>
                  <a:pt x="59372" y="271132"/>
                </a:lnTo>
                <a:lnTo>
                  <a:pt x="60896" y="274180"/>
                </a:lnTo>
                <a:lnTo>
                  <a:pt x="126352" y="274180"/>
                </a:lnTo>
                <a:lnTo>
                  <a:pt x="129400" y="271132"/>
                </a:lnTo>
                <a:lnTo>
                  <a:pt x="129400" y="266560"/>
                </a:lnTo>
                <a:lnTo>
                  <a:pt x="126352" y="265036"/>
                </a:lnTo>
                <a:close/>
              </a:path>
              <a:path w="735329" h="274320">
                <a:moveTo>
                  <a:pt x="231393" y="265036"/>
                </a:moveTo>
                <a:lnTo>
                  <a:pt x="165938" y="265036"/>
                </a:lnTo>
                <a:lnTo>
                  <a:pt x="164414" y="266560"/>
                </a:lnTo>
                <a:lnTo>
                  <a:pt x="164414" y="271132"/>
                </a:lnTo>
                <a:lnTo>
                  <a:pt x="165938" y="274180"/>
                </a:lnTo>
                <a:lnTo>
                  <a:pt x="231393" y="274180"/>
                </a:lnTo>
                <a:lnTo>
                  <a:pt x="234441" y="271132"/>
                </a:lnTo>
                <a:lnTo>
                  <a:pt x="234441" y="266560"/>
                </a:lnTo>
                <a:lnTo>
                  <a:pt x="231393" y="265036"/>
                </a:lnTo>
                <a:close/>
              </a:path>
              <a:path w="735329" h="274320">
                <a:moveTo>
                  <a:pt x="336435" y="265036"/>
                </a:moveTo>
                <a:lnTo>
                  <a:pt x="270979" y="265036"/>
                </a:lnTo>
                <a:lnTo>
                  <a:pt x="267931" y="266560"/>
                </a:lnTo>
                <a:lnTo>
                  <a:pt x="267931" y="271132"/>
                </a:lnTo>
                <a:lnTo>
                  <a:pt x="270979" y="274180"/>
                </a:lnTo>
                <a:lnTo>
                  <a:pt x="336435" y="274180"/>
                </a:lnTo>
                <a:lnTo>
                  <a:pt x="337959" y="271132"/>
                </a:lnTo>
                <a:lnTo>
                  <a:pt x="337959" y="266560"/>
                </a:lnTo>
                <a:lnTo>
                  <a:pt x="336435" y="265036"/>
                </a:lnTo>
                <a:close/>
              </a:path>
              <a:path w="735329" h="274320">
                <a:moveTo>
                  <a:pt x="441477" y="265036"/>
                </a:moveTo>
                <a:lnTo>
                  <a:pt x="376021" y="265036"/>
                </a:lnTo>
                <a:lnTo>
                  <a:pt x="372973" y="266560"/>
                </a:lnTo>
                <a:lnTo>
                  <a:pt x="372973" y="271132"/>
                </a:lnTo>
                <a:lnTo>
                  <a:pt x="376021" y="274180"/>
                </a:lnTo>
                <a:lnTo>
                  <a:pt x="441477" y="274180"/>
                </a:lnTo>
                <a:lnTo>
                  <a:pt x="443001" y="271132"/>
                </a:lnTo>
                <a:lnTo>
                  <a:pt x="443001" y="266560"/>
                </a:lnTo>
                <a:lnTo>
                  <a:pt x="441477" y="265036"/>
                </a:lnTo>
                <a:close/>
              </a:path>
              <a:path w="735329" h="274320">
                <a:moveTo>
                  <a:pt x="546519" y="265036"/>
                </a:moveTo>
                <a:lnTo>
                  <a:pt x="479539" y="265036"/>
                </a:lnTo>
                <a:lnTo>
                  <a:pt x="478015" y="266560"/>
                </a:lnTo>
                <a:lnTo>
                  <a:pt x="478015" y="271132"/>
                </a:lnTo>
                <a:lnTo>
                  <a:pt x="479539" y="274180"/>
                </a:lnTo>
                <a:lnTo>
                  <a:pt x="546519" y="274180"/>
                </a:lnTo>
                <a:lnTo>
                  <a:pt x="548043" y="271132"/>
                </a:lnTo>
                <a:lnTo>
                  <a:pt x="548043" y="266560"/>
                </a:lnTo>
                <a:lnTo>
                  <a:pt x="546519" y="265036"/>
                </a:lnTo>
                <a:close/>
              </a:path>
              <a:path w="735329" h="274320">
                <a:moveTo>
                  <a:pt x="650036" y="265036"/>
                </a:moveTo>
                <a:lnTo>
                  <a:pt x="584580" y="265036"/>
                </a:lnTo>
                <a:lnTo>
                  <a:pt x="583057" y="266560"/>
                </a:lnTo>
                <a:lnTo>
                  <a:pt x="583057" y="271132"/>
                </a:lnTo>
                <a:lnTo>
                  <a:pt x="584580" y="274180"/>
                </a:lnTo>
                <a:lnTo>
                  <a:pt x="650036" y="274180"/>
                </a:lnTo>
                <a:lnTo>
                  <a:pt x="653084" y="271132"/>
                </a:lnTo>
                <a:lnTo>
                  <a:pt x="653084" y="266560"/>
                </a:lnTo>
                <a:lnTo>
                  <a:pt x="650036" y="265036"/>
                </a:lnTo>
                <a:close/>
              </a:path>
              <a:path w="735329" h="274320">
                <a:moveTo>
                  <a:pt x="726160" y="265036"/>
                </a:moveTo>
                <a:lnTo>
                  <a:pt x="689622" y="265036"/>
                </a:lnTo>
                <a:lnTo>
                  <a:pt x="688098" y="266560"/>
                </a:lnTo>
                <a:lnTo>
                  <a:pt x="688098" y="271132"/>
                </a:lnTo>
                <a:lnTo>
                  <a:pt x="689622" y="274180"/>
                </a:lnTo>
                <a:lnTo>
                  <a:pt x="732243" y="274180"/>
                </a:lnTo>
                <a:lnTo>
                  <a:pt x="735291" y="271132"/>
                </a:lnTo>
                <a:lnTo>
                  <a:pt x="735291" y="269608"/>
                </a:lnTo>
                <a:lnTo>
                  <a:pt x="726160" y="269608"/>
                </a:lnTo>
                <a:lnTo>
                  <a:pt x="726160" y="265036"/>
                </a:lnTo>
                <a:close/>
              </a:path>
              <a:path w="735329" h="274320">
                <a:moveTo>
                  <a:pt x="732243" y="242188"/>
                </a:moveTo>
                <a:lnTo>
                  <a:pt x="727671" y="242188"/>
                </a:lnTo>
                <a:lnTo>
                  <a:pt x="726160" y="243712"/>
                </a:lnTo>
                <a:lnTo>
                  <a:pt x="726160" y="269608"/>
                </a:lnTo>
                <a:lnTo>
                  <a:pt x="730719" y="265036"/>
                </a:lnTo>
                <a:lnTo>
                  <a:pt x="735291" y="265036"/>
                </a:lnTo>
                <a:lnTo>
                  <a:pt x="735291" y="243712"/>
                </a:lnTo>
                <a:lnTo>
                  <a:pt x="732243" y="242188"/>
                </a:lnTo>
                <a:close/>
              </a:path>
              <a:path w="735329" h="274320">
                <a:moveTo>
                  <a:pt x="735291" y="265036"/>
                </a:moveTo>
                <a:lnTo>
                  <a:pt x="730719" y="265036"/>
                </a:lnTo>
                <a:lnTo>
                  <a:pt x="726160" y="269608"/>
                </a:lnTo>
                <a:lnTo>
                  <a:pt x="735291" y="269608"/>
                </a:lnTo>
                <a:lnTo>
                  <a:pt x="735291" y="265036"/>
                </a:lnTo>
                <a:close/>
              </a:path>
              <a:path w="735329" h="274320">
                <a:moveTo>
                  <a:pt x="732243" y="137096"/>
                </a:moveTo>
                <a:lnTo>
                  <a:pt x="727671" y="137096"/>
                </a:lnTo>
                <a:lnTo>
                  <a:pt x="726160" y="138620"/>
                </a:lnTo>
                <a:lnTo>
                  <a:pt x="726160" y="205638"/>
                </a:lnTo>
                <a:lnTo>
                  <a:pt x="727671" y="207162"/>
                </a:lnTo>
                <a:lnTo>
                  <a:pt x="732243" y="207162"/>
                </a:lnTo>
                <a:lnTo>
                  <a:pt x="735291" y="205638"/>
                </a:lnTo>
                <a:lnTo>
                  <a:pt x="735291" y="138620"/>
                </a:lnTo>
                <a:lnTo>
                  <a:pt x="732243" y="137096"/>
                </a:lnTo>
                <a:close/>
              </a:path>
              <a:path w="735329" h="274320">
                <a:moveTo>
                  <a:pt x="732243" y="31991"/>
                </a:moveTo>
                <a:lnTo>
                  <a:pt x="727671" y="31991"/>
                </a:lnTo>
                <a:lnTo>
                  <a:pt x="726160" y="33515"/>
                </a:lnTo>
                <a:lnTo>
                  <a:pt x="726160" y="100533"/>
                </a:lnTo>
                <a:lnTo>
                  <a:pt x="727671" y="102057"/>
                </a:lnTo>
                <a:lnTo>
                  <a:pt x="732243" y="102057"/>
                </a:lnTo>
                <a:lnTo>
                  <a:pt x="735291" y="100533"/>
                </a:lnTo>
                <a:lnTo>
                  <a:pt x="735291" y="33515"/>
                </a:lnTo>
                <a:lnTo>
                  <a:pt x="732243" y="31991"/>
                </a:lnTo>
                <a:close/>
              </a:path>
              <a:path w="735329" h="274320">
                <a:moveTo>
                  <a:pt x="720064" y="0"/>
                </a:moveTo>
                <a:lnTo>
                  <a:pt x="654608" y="0"/>
                </a:lnTo>
                <a:lnTo>
                  <a:pt x="653084" y="3047"/>
                </a:lnTo>
                <a:lnTo>
                  <a:pt x="653084" y="7619"/>
                </a:lnTo>
                <a:lnTo>
                  <a:pt x="654608" y="9143"/>
                </a:lnTo>
                <a:lnTo>
                  <a:pt x="720064" y="9143"/>
                </a:lnTo>
                <a:lnTo>
                  <a:pt x="723112" y="7619"/>
                </a:lnTo>
                <a:lnTo>
                  <a:pt x="723112" y="3047"/>
                </a:lnTo>
                <a:lnTo>
                  <a:pt x="720064" y="0"/>
                </a:lnTo>
                <a:close/>
              </a:path>
              <a:path w="735329" h="274320">
                <a:moveTo>
                  <a:pt x="616546" y="0"/>
                </a:moveTo>
                <a:lnTo>
                  <a:pt x="549567" y="0"/>
                </a:lnTo>
                <a:lnTo>
                  <a:pt x="548043" y="3047"/>
                </a:lnTo>
                <a:lnTo>
                  <a:pt x="548043" y="7619"/>
                </a:lnTo>
                <a:lnTo>
                  <a:pt x="549567" y="9143"/>
                </a:lnTo>
                <a:lnTo>
                  <a:pt x="616546" y="9143"/>
                </a:lnTo>
                <a:lnTo>
                  <a:pt x="618070" y="7619"/>
                </a:lnTo>
                <a:lnTo>
                  <a:pt x="618070" y="3047"/>
                </a:lnTo>
                <a:lnTo>
                  <a:pt x="616546" y="0"/>
                </a:lnTo>
                <a:close/>
              </a:path>
              <a:path w="735329" h="274320">
                <a:moveTo>
                  <a:pt x="511505" y="0"/>
                </a:moveTo>
                <a:lnTo>
                  <a:pt x="444525" y="0"/>
                </a:lnTo>
                <a:lnTo>
                  <a:pt x="443001" y="3047"/>
                </a:lnTo>
                <a:lnTo>
                  <a:pt x="443001" y="7619"/>
                </a:lnTo>
                <a:lnTo>
                  <a:pt x="444525" y="9143"/>
                </a:lnTo>
                <a:lnTo>
                  <a:pt x="511505" y="9143"/>
                </a:lnTo>
                <a:lnTo>
                  <a:pt x="513029" y="7619"/>
                </a:lnTo>
                <a:lnTo>
                  <a:pt x="513029" y="3047"/>
                </a:lnTo>
                <a:lnTo>
                  <a:pt x="511505" y="0"/>
                </a:lnTo>
                <a:close/>
              </a:path>
              <a:path w="735329" h="274320">
                <a:moveTo>
                  <a:pt x="406463" y="0"/>
                </a:moveTo>
                <a:lnTo>
                  <a:pt x="341007" y="0"/>
                </a:lnTo>
                <a:lnTo>
                  <a:pt x="337959" y="3047"/>
                </a:lnTo>
                <a:lnTo>
                  <a:pt x="337959" y="7619"/>
                </a:lnTo>
                <a:lnTo>
                  <a:pt x="341007" y="9143"/>
                </a:lnTo>
                <a:lnTo>
                  <a:pt x="406463" y="9143"/>
                </a:lnTo>
                <a:lnTo>
                  <a:pt x="407987" y="7619"/>
                </a:lnTo>
                <a:lnTo>
                  <a:pt x="407987" y="3047"/>
                </a:lnTo>
                <a:lnTo>
                  <a:pt x="406463" y="0"/>
                </a:lnTo>
                <a:close/>
              </a:path>
              <a:path w="735329" h="274320">
                <a:moveTo>
                  <a:pt x="301421" y="0"/>
                </a:moveTo>
                <a:lnTo>
                  <a:pt x="235965" y="0"/>
                </a:lnTo>
                <a:lnTo>
                  <a:pt x="234441" y="3047"/>
                </a:lnTo>
                <a:lnTo>
                  <a:pt x="234441" y="7619"/>
                </a:lnTo>
                <a:lnTo>
                  <a:pt x="235965" y="9143"/>
                </a:lnTo>
                <a:lnTo>
                  <a:pt x="301421" y="9143"/>
                </a:lnTo>
                <a:lnTo>
                  <a:pt x="302945" y="7619"/>
                </a:lnTo>
                <a:lnTo>
                  <a:pt x="302945" y="3047"/>
                </a:lnTo>
                <a:lnTo>
                  <a:pt x="301421" y="0"/>
                </a:lnTo>
                <a:close/>
              </a:path>
              <a:path w="735329" h="274320">
                <a:moveTo>
                  <a:pt x="196380" y="0"/>
                </a:moveTo>
                <a:lnTo>
                  <a:pt x="130924" y="0"/>
                </a:lnTo>
                <a:lnTo>
                  <a:pt x="129400" y="3047"/>
                </a:lnTo>
                <a:lnTo>
                  <a:pt x="129400" y="7619"/>
                </a:lnTo>
                <a:lnTo>
                  <a:pt x="130924" y="9143"/>
                </a:lnTo>
                <a:lnTo>
                  <a:pt x="196380" y="9143"/>
                </a:lnTo>
                <a:lnTo>
                  <a:pt x="199428" y="7619"/>
                </a:lnTo>
                <a:lnTo>
                  <a:pt x="199428" y="3047"/>
                </a:lnTo>
                <a:lnTo>
                  <a:pt x="196380" y="0"/>
                </a:lnTo>
                <a:close/>
              </a:path>
              <a:path w="735329" h="274320">
                <a:moveTo>
                  <a:pt x="92862" y="0"/>
                </a:moveTo>
                <a:lnTo>
                  <a:pt x="25882" y="0"/>
                </a:lnTo>
                <a:lnTo>
                  <a:pt x="24358" y="3047"/>
                </a:lnTo>
                <a:lnTo>
                  <a:pt x="24358" y="7619"/>
                </a:lnTo>
                <a:lnTo>
                  <a:pt x="25882" y="9143"/>
                </a:lnTo>
                <a:lnTo>
                  <a:pt x="92862" y="9143"/>
                </a:lnTo>
                <a:lnTo>
                  <a:pt x="94386" y="7619"/>
                </a:lnTo>
                <a:lnTo>
                  <a:pt x="94386" y="3047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5853266" y="4758161"/>
            <a:ext cx="219675" cy="1119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6110250" y="4763694"/>
            <a:ext cx="53884" cy="8294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7218307" y="4806548"/>
            <a:ext cx="193638" cy="1729"/>
          </a:xfrm>
          <a:custGeom>
            <a:avLst/>
            <a:gdLst/>
            <a:ahLst/>
            <a:cxnLst/>
            <a:rect l="l" t="t" r="r" b="b"/>
            <a:pathLst>
              <a:path w="213359" h="1904">
                <a:moveTo>
                  <a:pt x="0" y="1524"/>
                </a:moveTo>
                <a:lnTo>
                  <a:pt x="213118" y="0"/>
                </a:lnTo>
              </a:path>
            </a:pathLst>
          </a:custGeom>
          <a:ln w="16751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7391003" y="4772004"/>
            <a:ext cx="84716" cy="77801"/>
          </a:xfrm>
          <a:custGeom>
            <a:avLst/>
            <a:gdLst/>
            <a:ahLst/>
            <a:cxnLst/>
            <a:rect l="l" t="t" r="r" b="b"/>
            <a:pathLst>
              <a:path w="93345" h="85725">
                <a:moveTo>
                  <a:pt x="2084" y="0"/>
                </a:moveTo>
                <a:lnTo>
                  <a:pt x="6252" y="11935"/>
                </a:lnTo>
                <a:lnTo>
                  <a:pt x="8897" y="24225"/>
                </a:lnTo>
                <a:lnTo>
                  <a:pt x="10040" y="36705"/>
                </a:lnTo>
                <a:lnTo>
                  <a:pt x="9702" y="49214"/>
                </a:lnTo>
                <a:lnTo>
                  <a:pt x="7902" y="61587"/>
                </a:lnTo>
                <a:lnTo>
                  <a:pt x="4661" y="73664"/>
                </a:lnTo>
                <a:lnTo>
                  <a:pt x="0" y="85280"/>
                </a:lnTo>
                <a:lnTo>
                  <a:pt x="92862" y="38062"/>
                </a:lnTo>
                <a:lnTo>
                  <a:pt x="2084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8137072" y="4805164"/>
            <a:ext cx="460466" cy="0"/>
          </a:xfrm>
          <a:custGeom>
            <a:avLst/>
            <a:gdLst/>
            <a:ahLst/>
            <a:cxnLst/>
            <a:rect l="l" t="t" r="r" b="b"/>
            <a:pathLst>
              <a:path w="507365">
                <a:moveTo>
                  <a:pt x="0" y="0"/>
                </a:moveTo>
                <a:lnTo>
                  <a:pt x="506945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8576434" y="4762310"/>
            <a:ext cx="84716" cy="85869"/>
          </a:xfrm>
          <a:custGeom>
            <a:avLst/>
            <a:gdLst/>
            <a:ahLst/>
            <a:cxnLst/>
            <a:rect l="l" t="t" r="r" b="b"/>
            <a:pathLst>
              <a:path w="93345" h="94614">
                <a:moveTo>
                  <a:pt x="0" y="0"/>
                </a:moveTo>
                <a:lnTo>
                  <a:pt x="3565" y="8488"/>
                </a:lnTo>
                <a:lnTo>
                  <a:pt x="7170" y="20347"/>
                </a:lnTo>
                <a:lnTo>
                  <a:pt x="9404" y="32575"/>
                </a:lnTo>
                <a:lnTo>
                  <a:pt x="10266" y="45035"/>
                </a:lnTo>
                <a:lnTo>
                  <a:pt x="9756" y="57588"/>
                </a:lnTo>
                <a:lnTo>
                  <a:pt x="7875" y="70098"/>
                </a:lnTo>
                <a:lnTo>
                  <a:pt x="4623" y="82427"/>
                </a:lnTo>
                <a:lnTo>
                  <a:pt x="0" y="94437"/>
                </a:lnTo>
                <a:lnTo>
                  <a:pt x="92862" y="47218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8866567" y="4665548"/>
            <a:ext cx="310858" cy="995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8684202" y="4836953"/>
            <a:ext cx="671461" cy="1285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475281" y="4684889"/>
            <a:ext cx="659036" cy="240537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7471143" y="4680752"/>
            <a:ext cx="667358" cy="248963"/>
          </a:xfrm>
          <a:custGeom>
            <a:avLst/>
            <a:gdLst/>
            <a:ahLst/>
            <a:cxnLst/>
            <a:rect l="l" t="t" r="r" b="b"/>
            <a:pathLst>
              <a:path w="735329" h="274320">
                <a:moveTo>
                  <a:pt x="7607" y="9131"/>
                </a:moveTo>
                <a:lnTo>
                  <a:pt x="1524" y="9131"/>
                </a:lnTo>
                <a:lnTo>
                  <a:pt x="0" y="10655"/>
                </a:lnTo>
                <a:lnTo>
                  <a:pt x="0" y="77673"/>
                </a:lnTo>
                <a:lnTo>
                  <a:pt x="1524" y="79197"/>
                </a:lnTo>
                <a:lnTo>
                  <a:pt x="7607" y="79197"/>
                </a:lnTo>
                <a:lnTo>
                  <a:pt x="9131" y="77673"/>
                </a:lnTo>
                <a:lnTo>
                  <a:pt x="9131" y="10655"/>
                </a:lnTo>
                <a:lnTo>
                  <a:pt x="7607" y="9131"/>
                </a:lnTo>
                <a:close/>
              </a:path>
              <a:path w="735329" h="274320">
                <a:moveTo>
                  <a:pt x="7607" y="114236"/>
                </a:moveTo>
                <a:lnTo>
                  <a:pt x="1524" y="114236"/>
                </a:lnTo>
                <a:lnTo>
                  <a:pt x="0" y="115760"/>
                </a:lnTo>
                <a:lnTo>
                  <a:pt x="0" y="181254"/>
                </a:lnTo>
                <a:lnTo>
                  <a:pt x="1524" y="184302"/>
                </a:lnTo>
                <a:lnTo>
                  <a:pt x="7607" y="184302"/>
                </a:lnTo>
                <a:lnTo>
                  <a:pt x="9131" y="181254"/>
                </a:lnTo>
                <a:lnTo>
                  <a:pt x="9131" y="115760"/>
                </a:lnTo>
                <a:lnTo>
                  <a:pt x="7607" y="114236"/>
                </a:lnTo>
                <a:close/>
              </a:path>
              <a:path w="735329" h="274320">
                <a:moveTo>
                  <a:pt x="7607" y="219329"/>
                </a:moveTo>
                <a:lnTo>
                  <a:pt x="1524" y="219329"/>
                </a:lnTo>
                <a:lnTo>
                  <a:pt x="0" y="220853"/>
                </a:lnTo>
                <a:lnTo>
                  <a:pt x="0" y="271119"/>
                </a:lnTo>
                <a:lnTo>
                  <a:pt x="1524" y="274167"/>
                </a:lnTo>
                <a:lnTo>
                  <a:pt x="22834" y="274167"/>
                </a:lnTo>
                <a:lnTo>
                  <a:pt x="24358" y="271119"/>
                </a:lnTo>
                <a:lnTo>
                  <a:pt x="24358" y="269595"/>
                </a:lnTo>
                <a:lnTo>
                  <a:pt x="9131" y="269595"/>
                </a:lnTo>
                <a:lnTo>
                  <a:pt x="4559" y="265023"/>
                </a:lnTo>
                <a:lnTo>
                  <a:pt x="9131" y="265023"/>
                </a:lnTo>
                <a:lnTo>
                  <a:pt x="9131" y="220853"/>
                </a:lnTo>
                <a:lnTo>
                  <a:pt x="7607" y="219329"/>
                </a:lnTo>
                <a:close/>
              </a:path>
              <a:path w="735329" h="274320">
                <a:moveTo>
                  <a:pt x="9131" y="265023"/>
                </a:moveTo>
                <a:lnTo>
                  <a:pt x="4559" y="265023"/>
                </a:lnTo>
                <a:lnTo>
                  <a:pt x="9131" y="269595"/>
                </a:lnTo>
                <a:lnTo>
                  <a:pt x="9131" y="265023"/>
                </a:lnTo>
                <a:close/>
              </a:path>
              <a:path w="735329" h="274320">
                <a:moveTo>
                  <a:pt x="22834" y="265023"/>
                </a:moveTo>
                <a:lnTo>
                  <a:pt x="9131" y="265023"/>
                </a:lnTo>
                <a:lnTo>
                  <a:pt x="9131" y="269595"/>
                </a:lnTo>
                <a:lnTo>
                  <a:pt x="24358" y="269595"/>
                </a:lnTo>
                <a:lnTo>
                  <a:pt x="24358" y="266547"/>
                </a:lnTo>
                <a:lnTo>
                  <a:pt x="22834" y="265023"/>
                </a:lnTo>
                <a:close/>
              </a:path>
              <a:path w="735329" h="274320">
                <a:moveTo>
                  <a:pt x="127876" y="265023"/>
                </a:moveTo>
                <a:lnTo>
                  <a:pt x="60883" y="265023"/>
                </a:lnTo>
                <a:lnTo>
                  <a:pt x="59372" y="266547"/>
                </a:lnTo>
                <a:lnTo>
                  <a:pt x="59372" y="271119"/>
                </a:lnTo>
                <a:lnTo>
                  <a:pt x="60883" y="274167"/>
                </a:lnTo>
                <a:lnTo>
                  <a:pt x="127876" y="274167"/>
                </a:lnTo>
                <a:lnTo>
                  <a:pt x="129387" y="271119"/>
                </a:lnTo>
                <a:lnTo>
                  <a:pt x="129387" y="266547"/>
                </a:lnTo>
                <a:lnTo>
                  <a:pt x="127876" y="265023"/>
                </a:lnTo>
                <a:close/>
              </a:path>
              <a:path w="735329" h="274320">
                <a:moveTo>
                  <a:pt x="231394" y="265023"/>
                </a:moveTo>
                <a:lnTo>
                  <a:pt x="165925" y="265023"/>
                </a:lnTo>
                <a:lnTo>
                  <a:pt x="164401" y="266547"/>
                </a:lnTo>
                <a:lnTo>
                  <a:pt x="164401" y="271119"/>
                </a:lnTo>
                <a:lnTo>
                  <a:pt x="165925" y="274167"/>
                </a:lnTo>
                <a:lnTo>
                  <a:pt x="231394" y="274167"/>
                </a:lnTo>
                <a:lnTo>
                  <a:pt x="234429" y="271119"/>
                </a:lnTo>
                <a:lnTo>
                  <a:pt x="234429" y="266547"/>
                </a:lnTo>
                <a:lnTo>
                  <a:pt x="231394" y="265023"/>
                </a:lnTo>
                <a:close/>
              </a:path>
              <a:path w="735329" h="274320">
                <a:moveTo>
                  <a:pt x="336435" y="265023"/>
                </a:moveTo>
                <a:lnTo>
                  <a:pt x="270967" y="265023"/>
                </a:lnTo>
                <a:lnTo>
                  <a:pt x="269443" y="266547"/>
                </a:lnTo>
                <a:lnTo>
                  <a:pt x="269443" y="271119"/>
                </a:lnTo>
                <a:lnTo>
                  <a:pt x="270967" y="274167"/>
                </a:lnTo>
                <a:lnTo>
                  <a:pt x="336435" y="274167"/>
                </a:lnTo>
                <a:lnTo>
                  <a:pt x="337947" y="271119"/>
                </a:lnTo>
                <a:lnTo>
                  <a:pt x="337947" y="266547"/>
                </a:lnTo>
                <a:lnTo>
                  <a:pt x="336435" y="265023"/>
                </a:lnTo>
                <a:close/>
              </a:path>
              <a:path w="735329" h="274320">
                <a:moveTo>
                  <a:pt x="441477" y="265023"/>
                </a:moveTo>
                <a:lnTo>
                  <a:pt x="376008" y="265023"/>
                </a:lnTo>
                <a:lnTo>
                  <a:pt x="372973" y="266547"/>
                </a:lnTo>
                <a:lnTo>
                  <a:pt x="372973" y="271119"/>
                </a:lnTo>
                <a:lnTo>
                  <a:pt x="376008" y="274167"/>
                </a:lnTo>
                <a:lnTo>
                  <a:pt x="441477" y="274167"/>
                </a:lnTo>
                <a:lnTo>
                  <a:pt x="442988" y="271119"/>
                </a:lnTo>
                <a:lnTo>
                  <a:pt x="442988" y="266547"/>
                </a:lnTo>
                <a:lnTo>
                  <a:pt x="441477" y="265023"/>
                </a:lnTo>
                <a:close/>
              </a:path>
              <a:path w="735329" h="274320">
                <a:moveTo>
                  <a:pt x="546519" y="265023"/>
                </a:moveTo>
                <a:lnTo>
                  <a:pt x="479526" y="265023"/>
                </a:lnTo>
                <a:lnTo>
                  <a:pt x="478002" y="266547"/>
                </a:lnTo>
                <a:lnTo>
                  <a:pt x="478002" y="271119"/>
                </a:lnTo>
                <a:lnTo>
                  <a:pt x="479526" y="274167"/>
                </a:lnTo>
                <a:lnTo>
                  <a:pt x="546519" y="274167"/>
                </a:lnTo>
                <a:lnTo>
                  <a:pt x="548030" y="271119"/>
                </a:lnTo>
                <a:lnTo>
                  <a:pt x="548030" y="266547"/>
                </a:lnTo>
                <a:lnTo>
                  <a:pt x="546519" y="265023"/>
                </a:lnTo>
                <a:close/>
              </a:path>
              <a:path w="735329" h="274320">
                <a:moveTo>
                  <a:pt x="651548" y="265023"/>
                </a:moveTo>
                <a:lnTo>
                  <a:pt x="584568" y="265023"/>
                </a:lnTo>
                <a:lnTo>
                  <a:pt x="583044" y="266547"/>
                </a:lnTo>
                <a:lnTo>
                  <a:pt x="583044" y="271119"/>
                </a:lnTo>
                <a:lnTo>
                  <a:pt x="584568" y="274167"/>
                </a:lnTo>
                <a:lnTo>
                  <a:pt x="651548" y="274167"/>
                </a:lnTo>
                <a:lnTo>
                  <a:pt x="653072" y="271119"/>
                </a:lnTo>
                <a:lnTo>
                  <a:pt x="653072" y="266547"/>
                </a:lnTo>
                <a:lnTo>
                  <a:pt x="651548" y="265023"/>
                </a:lnTo>
                <a:close/>
              </a:path>
              <a:path w="735329" h="274320">
                <a:moveTo>
                  <a:pt x="726147" y="265023"/>
                </a:moveTo>
                <a:lnTo>
                  <a:pt x="689610" y="265023"/>
                </a:lnTo>
                <a:lnTo>
                  <a:pt x="688086" y="266547"/>
                </a:lnTo>
                <a:lnTo>
                  <a:pt x="688086" y="271119"/>
                </a:lnTo>
                <a:lnTo>
                  <a:pt x="689610" y="274167"/>
                </a:lnTo>
                <a:lnTo>
                  <a:pt x="732243" y="274167"/>
                </a:lnTo>
                <a:lnTo>
                  <a:pt x="735279" y="271119"/>
                </a:lnTo>
                <a:lnTo>
                  <a:pt x="735279" y="269595"/>
                </a:lnTo>
                <a:lnTo>
                  <a:pt x="726147" y="269595"/>
                </a:lnTo>
                <a:lnTo>
                  <a:pt x="726147" y="265023"/>
                </a:lnTo>
                <a:close/>
              </a:path>
              <a:path w="735329" h="274320">
                <a:moveTo>
                  <a:pt x="732243" y="242176"/>
                </a:moveTo>
                <a:lnTo>
                  <a:pt x="727671" y="242176"/>
                </a:lnTo>
                <a:lnTo>
                  <a:pt x="726147" y="243700"/>
                </a:lnTo>
                <a:lnTo>
                  <a:pt x="726147" y="269595"/>
                </a:lnTo>
                <a:lnTo>
                  <a:pt x="730719" y="265023"/>
                </a:lnTo>
                <a:lnTo>
                  <a:pt x="735279" y="265023"/>
                </a:lnTo>
                <a:lnTo>
                  <a:pt x="735279" y="243700"/>
                </a:lnTo>
                <a:lnTo>
                  <a:pt x="732243" y="242176"/>
                </a:lnTo>
                <a:close/>
              </a:path>
              <a:path w="735329" h="274320">
                <a:moveTo>
                  <a:pt x="735279" y="265023"/>
                </a:moveTo>
                <a:lnTo>
                  <a:pt x="730719" y="265023"/>
                </a:lnTo>
                <a:lnTo>
                  <a:pt x="726147" y="269595"/>
                </a:lnTo>
                <a:lnTo>
                  <a:pt x="735279" y="269595"/>
                </a:lnTo>
                <a:lnTo>
                  <a:pt x="735279" y="265023"/>
                </a:lnTo>
                <a:close/>
              </a:path>
              <a:path w="735329" h="274320">
                <a:moveTo>
                  <a:pt x="732243" y="137083"/>
                </a:moveTo>
                <a:lnTo>
                  <a:pt x="727671" y="137083"/>
                </a:lnTo>
                <a:lnTo>
                  <a:pt x="726147" y="138607"/>
                </a:lnTo>
                <a:lnTo>
                  <a:pt x="726147" y="205625"/>
                </a:lnTo>
                <a:lnTo>
                  <a:pt x="727671" y="207149"/>
                </a:lnTo>
                <a:lnTo>
                  <a:pt x="732243" y="207149"/>
                </a:lnTo>
                <a:lnTo>
                  <a:pt x="735279" y="205625"/>
                </a:lnTo>
                <a:lnTo>
                  <a:pt x="735279" y="138607"/>
                </a:lnTo>
                <a:lnTo>
                  <a:pt x="732243" y="137083"/>
                </a:lnTo>
                <a:close/>
              </a:path>
              <a:path w="735329" h="274320">
                <a:moveTo>
                  <a:pt x="732243" y="31978"/>
                </a:moveTo>
                <a:lnTo>
                  <a:pt x="727671" y="31978"/>
                </a:lnTo>
                <a:lnTo>
                  <a:pt x="726147" y="33502"/>
                </a:lnTo>
                <a:lnTo>
                  <a:pt x="726147" y="100520"/>
                </a:lnTo>
                <a:lnTo>
                  <a:pt x="727671" y="102044"/>
                </a:lnTo>
                <a:lnTo>
                  <a:pt x="732243" y="102044"/>
                </a:lnTo>
                <a:lnTo>
                  <a:pt x="735279" y="100520"/>
                </a:lnTo>
                <a:lnTo>
                  <a:pt x="735279" y="33502"/>
                </a:lnTo>
                <a:lnTo>
                  <a:pt x="732243" y="31978"/>
                </a:lnTo>
                <a:close/>
              </a:path>
              <a:path w="735329" h="274320">
                <a:moveTo>
                  <a:pt x="720064" y="0"/>
                </a:moveTo>
                <a:lnTo>
                  <a:pt x="654596" y="0"/>
                </a:lnTo>
                <a:lnTo>
                  <a:pt x="653072" y="3035"/>
                </a:lnTo>
                <a:lnTo>
                  <a:pt x="653072" y="7607"/>
                </a:lnTo>
                <a:lnTo>
                  <a:pt x="654596" y="9131"/>
                </a:lnTo>
                <a:lnTo>
                  <a:pt x="720064" y="9131"/>
                </a:lnTo>
                <a:lnTo>
                  <a:pt x="723099" y="7607"/>
                </a:lnTo>
                <a:lnTo>
                  <a:pt x="723099" y="3035"/>
                </a:lnTo>
                <a:lnTo>
                  <a:pt x="720064" y="0"/>
                </a:lnTo>
                <a:close/>
              </a:path>
              <a:path w="735329" h="274320">
                <a:moveTo>
                  <a:pt x="616546" y="0"/>
                </a:moveTo>
                <a:lnTo>
                  <a:pt x="549554" y="0"/>
                </a:lnTo>
                <a:lnTo>
                  <a:pt x="548030" y="3035"/>
                </a:lnTo>
                <a:lnTo>
                  <a:pt x="548030" y="7607"/>
                </a:lnTo>
                <a:lnTo>
                  <a:pt x="549554" y="9131"/>
                </a:lnTo>
                <a:lnTo>
                  <a:pt x="616546" y="9131"/>
                </a:lnTo>
                <a:lnTo>
                  <a:pt x="618058" y="7607"/>
                </a:lnTo>
                <a:lnTo>
                  <a:pt x="618058" y="3035"/>
                </a:lnTo>
                <a:lnTo>
                  <a:pt x="616546" y="0"/>
                </a:lnTo>
                <a:close/>
              </a:path>
              <a:path w="735329" h="274320">
                <a:moveTo>
                  <a:pt x="511505" y="0"/>
                </a:moveTo>
                <a:lnTo>
                  <a:pt x="446036" y="0"/>
                </a:lnTo>
                <a:lnTo>
                  <a:pt x="442988" y="3035"/>
                </a:lnTo>
                <a:lnTo>
                  <a:pt x="442988" y="7607"/>
                </a:lnTo>
                <a:lnTo>
                  <a:pt x="446036" y="9131"/>
                </a:lnTo>
                <a:lnTo>
                  <a:pt x="511505" y="9131"/>
                </a:lnTo>
                <a:lnTo>
                  <a:pt x="513016" y="7607"/>
                </a:lnTo>
                <a:lnTo>
                  <a:pt x="513016" y="3035"/>
                </a:lnTo>
                <a:lnTo>
                  <a:pt x="511505" y="0"/>
                </a:lnTo>
                <a:close/>
              </a:path>
              <a:path w="735329" h="274320">
                <a:moveTo>
                  <a:pt x="406463" y="0"/>
                </a:moveTo>
                <a:lnTo>
                  <a:pt x="340995" y="0"/>
                </a:lnTo>
                <a:lnTo>
                  <a:pt x="337947" y="3035"/>
                </a:lnTo>
                <a:lnTo>
                  <a:pt x="337947" y="7607"/>
                </a:lnTo>
                <a:lnTo>
                  <a:pt x="340995" y="9131"/>
                </a:lnTo>
                <a:lnTo>
                  <a:pt x="406463" y="9131"/>
                </a:lnTo>
                <a:lnTo>
                  <a:pt x="407974" y="7607"/>
                </a:lnTo>
                <a:lnTo>
                  <a:pt x="407974" y="3035"/>
                </a:lnTo>
                <a:lnTo>
                  <a:pt x="406463" y="0"/>
                </a:lnTo>
                <a:close/>
              </a:path>
              <a:path w="735329" h="274320">
                <a:moveTo>
                  <a:pt x="301421" y="0"/>
                </a:moveTo>
                <a:lnTo>
                  <a:pt x="235953" y="0"/>
                </a:lnTo>
                <a:lnTo>
                  <a:pt x="234429" y="3035"/>
                </a:lnTo>
                <a:lnTo>
                  <a:pt x="234429" y="7607"/>
                </a:lnTo>
                <a:lnTo>
                  <a:pt x="235953" y="9131"/>
                </a:lnTo>
                <a:lnTo>
                  <a:pt x="301421" y="9131"/>
                </a:lnTo>
                <a:lnTo>
                  <a:pt x="304457" y="7607"/>
                </a:lnTo>
                <a:lnTo>
                  <a:pt x="304457" y="3035"/>
                </a:lnTo>
                <a:lnTo>
                  <a:pt x="301421" y="0"/>
                </a:lnTo>
                <a:close/>
              </a:path>
              <a:path w="735329" h="274320">
                <a:moveTo>
                  <a:pt x="196380" y="0"/>
                </a:moveTo>
                <a:lnTo>
                  <a:pt x="130911" y="0"/>
                </a:lnTo>
                <a:lnTo>
                  <a:pt x="129387" y="3035"/>
                </a:lnTo>
                <a:lnTo>
                  <a:pt x="129387" y="7607"/>
                </a:lnTo>
                <a:lnTo>
                  <a:pt x="130911" y="9131"/>
                </a:lnTo>
                <a:lnTo>
                  <a:pt x="196380" y="9131"/>
                </a:lnTo>
                <a:lnTo>
                  <a:pt x="199415" y="7607"/>
                </a:lnTo>
                <a:lnTo>
                  <a:pt x="199415" y="3035"/>
                </a:lnTo>
                <a:lnTo>
                  <a:pt x="196380" y="0"/>
                </a:lnTo>
                <a:close/>
              </a:path>
              <a:path w="735329" h="274320">
                <a:moveTo>
                  <a:pt x="92862" y="0"/>
                </a:moveTo>
                <a:lnTo>
                  <a:pt x="25869" y="0"/>
                </a:lnTo>
                <a:lnTo>
                  <a:pt x="24358" y="3035"/>
                </a:lnTo>
                <a:lnTo>
                  <a:pt x="24358" y="7607"/>
                </a:lnTo>
                <a:lnTo>
                  <a:pt x="25869" y="9131"/>
                </a:lnTo>
                <a:lnTo>
                  <a:pt x="92862" y="9131"/>
                </a:lnTo>
                <a:lnTo>
                  <a:pt x="94373" y="7607"/>
                </a:lnTo>
                <a:lnTo>
                  <a:pt x="94373" y="3035"/>
                </a:lnTo>
                <a:lnTo>
                  <a:pt x="9286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7647986" y="4762311"/>
            <a:ext cx="198951" cy="8294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7913259" y="4760927"/>
            <a:ext cx="53884" cy="8294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6581378" y="2625346"/>
            <a:ext cx="639684" cy="47948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6581377" y="2625150"/>
            <a:ext cx="639696" cy="480060"/>
          </a:xfrm>
          <a:custGeom>
            <a:avLst/>
            <a:gdLst/>
            <a:ahLst/>
            <a:cxnLst/>
            <a:rect l="l" t="t" r="r" b="b"/>
            <a:pathLst>
              <a:path w="704850" h="528954">
                <a:moveTo>
                  <a:pt x="528256" y="0"/>
                </a:moveTo>
                <a:lnTo>
                  <a:pt x="176593" y="0"/>
                </a:lnTo>
                <a:lnTo>
                  <a:pt x="0" y="263499"/>
                </a:lnTo>
                <a:lnTo>
                  <a:pt x="176593" y="528535"/>
                </a:lnTo>
                <a:lnTo>
                  <a:pt x="528256" y="528535"/>
                </a:lnTo>
                <a:lnTo>
                  <a:pt x="704837" y="263499"/>
                </a:lnTo>
                <a:lnTo>
                  <a:pt x="528256" y="0"/>
                </a:lnTo>
                <a:close/>
              </a:path>
            </a:pathLst>
          </a:custGeom>
          <a:ln w="913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6741647" y="2822822"/>
            <a:ext cx="227962" cy="10367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7012441" y="2821439"/>
            <a:ext cx="49734" cy="8294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6579994" y="3594399"/>
            <a:ext cx="638313" cy="47948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6578611" y="3594191"/>
            <a:ext cx="639696" cy="480060"/>
          </a:xfrm>
          <a:custGeom>
            <a:avLst/>
            <a:gdLst/>
            <a:ahLst/>
            <a:cxnLst/>
            <a:rect l="l" t="t" r="r" b="b"/>
            <a:pathLst>
              <a:path w="704850" h="528954">
                <a:moveTo>
                  <a:pt x="529780" y="0"/>
                </a:moveTo>
                <a:lnTo>
                  <a:pt x="176593" y="0"/>
                </a:lnTo>
                <a:lnTo>
                  <a:pt x="0" y="263512"/>
                </a:lnTo>
                <a:lnTo>
                  <a:pt x="176593" y="528548"/>
                </a:lnTo>
                <a:lnTo>
                  <a:pt x="529780" y="528548"/>
                </a:lnTo>
                <a:lnTo>
                  <a:pt x="704850" y="263512"/>
                </a:lnTo>
                <a:lnTo>
                  <a:pt x="529780" y="0"/>
                </a:lnTo>
                <a:close/>
              </a:path>
            </a:pathLst>
          </a:custGeom>
          <a:ln w="913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6740264" y="3790492"/>
            <a:ext cx="227962" cy="10367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7006920" y="3789109"/>
            <a:ext cx="53884" cy="8294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6579994" y="4568972"/>
            <a:ext cx="638313" cy="47948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6578611" y="4568776"/>
            <a:ext cx="639696" cy="480060"/>
          </a:xfrm>
          <a:custGeom>
            <a:avLst/>
            <a:gdLst/>
            <a:ahLst/>
            <a:cxnLst/>
            <a:rect l="l" t="t" r="r" b="b"/>
            <a:pathLst>
              <a:path w="704850" h="528954">
                <a:moveTo>
                  <a:pt x="529780" y="0"/>
                </a:moveTo>
                <a:lnTo>
                  <a:pt x="176593" y="0"/>
                </a:lnTo>
                <a:lnTo>
                  <a:pt x="0" y="263512"/>
                </a:lnTo>
                <a:lnTo>
                  <a:pt x="176593" y="528535"/>
                </a:lnTo>
                <a:lnTo>
                  <a:pt x="529780" y="528535"/>
                </a:lnTo>
                <a:lnTo>
                  <a:pt x="704850" y="263512"/>
                </a:lnTo>
                <a:lnTo>
                  <a:pt x="529780" y="0"/>
                </a:lnTo>
                <a:close/>
              </a:path>
            </a:pathLst>
          </a:custGeom>
          <a:ln w="913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6740264" y="4765076"/>
            <a:ext cx="227962" cy="10367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7006920" y="4763694"/>
            <a:ext cx="53884" cy="8294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5230156" y="3826429"/>
            <a:ext cx="373444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035" y="0"/>
                </a:lnTo>
              </a:path>
            </a:pathLst>
          </a:custGeom>
          <a:ln w="2588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5578324" y="3776792"/>
            <a:ext cx="100853" cy="99700"/>
          </a:xfrm>
          <a:custGeom>
            <a:avLst/>
            <a:gdLst/>
            <a:ahLst/>
            <a:cxnLst/>
            <a:rect l="l" t="t" r="r" b="b"/>
            <a:pathLst>
              <a:path w="111125" h="109854">
                <a:moveTo>
                  <a:pt x="777" y="0"/>
                </a:moveTo>
                <a:lnTo>
                  <a:pt x="5499" y="11750"/>
                </a:lnTo>
                <a:lnTo>
                  <a:pt x="9019" y="23829"/>
                </a:lnTo>
                <a:lnTo>
                  <a:pt x="11337" y="36141"/>
                </a:lnTo>
                <a:lnTo>
                  <a:pt x="12453" y="48589"/>
                </a:lnTo>
                <a:lnTo>
                  <a:pt x="12366" y="61079"/>
                </a:lnTo>
                <a:lnTo>
                  <a:pt x="11078" y="73514"/>
                </a:lnTo>
                <a:lnTo>
                  <a:pt x="8587" y="85798"/>
                </a:lnTo>
                <a:lnTo>
                  <a:pt x="4894" y="97836"/>
                </a:lnTo>
                <a:lnTo>
                  <a:pt x="0" y="109531"/>
                </a:lnTo>
                <a:lnTo>
                  <a:pt x="111137" y="54692"/>
                </a:lnTo>
                <a:lnTo>
                  <a:pt x="777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5409767" y="2867059"/>
            <a:ext cx="204587" cy="1919087"/>
          </a:xfrm>
          <a:custGeom>
            <a:avLst/>
            <a:gdLst/>
            <a:ahLst/>
            <a:cxnLst/>
            <a:rect l="l" t="t" r="r" b="b"/>
            <a:pathLst>
              <a:path w="225425" h="2114550">
                <a:moveTo>
                  <a:pt x="225310" y="2114181"/>
                </a:moveTo>
                <a:lnTo>
                  <a:pt x="0" y="2114181"/>
                </a:lnTo>
                <a:lnTo>
                  <a:pt x="0" y="0"/>
                </a:lnTo>
                <a:lnTo>
                  <a:pt x="225310" y="0"/>
                </a:lnTo>
              </a:path>
            </a:pathLst>
          </a:custGeom>
          <a:ln w="16751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5593526" y="4751325"/>
            <a:ext cx="85869" cy="77801"/>
          </a:xfrm>
          <a:custGeom>
            <a:avLst/>
            <a:gdLst/>
            <a:ahLst/>
            <a:cxnLst/>
            <a:rect l="l" t="t" r="r" b="b"/>
            <a:pathLst>
              <a:path w="94614" h="85725">
                <a:moveTo>
                  <a:pt x="4259" y="0"/>
                </a:moveTo>
                <a:lnTo>
                  <a:pt x="8140" y="11775"/>
                </a:lnTo>
                <a:lnTo>
                  <a:pt x="10525" y="23907"/>
                </a:lnTo>
                <a:lnTo>
                  <a:pt x="11413" y="36262"/>
                </a:lnTo>
                <a:lnTo>
                  <a:pt x="10805" y="48705"/>
                </a:lnTo>
                <a:lnTo>
                  <a:pt x="8700" y="61101"/>
                </a:lnTo>
                <a:lnTo>
                  <a:pt x="5098" y="73317"/>
                </a:lnTo>
                <a:lnTo>
                  <a:pt x="0" y="85218"/>
                </a:lnTo>
                <a:lnTo>
                  <a:pt x="94386" y="37999"/>
                </a:lnTo>
                <a:lnTo>
                  <a:pt x="4259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5593526" y="2831488"/>
            <a:ext cx="85869" cy="77225"/>
          </a:xfrm>
          <a:custGeom>
            <a:avLst/>
            <a:gdLst/>
            <a:ahLst/>
            <a:cxnLst/>
            <a:rect l="l" t="t" r="r" b="b"/>
            <a:pathLst>
              <a:path w="94614" h="85089">
                <a:moveTo>
                  <a:pt x="3770" y="0"/>
                </a:moveTo>
                <a:lnTo>
                  <a:pt x="7856" y="11895"/>
                </a:lnTo>
                <a:lnTo>
                  <a:pt x="10400" y="24136"/>
                </a:lnTo>
                <a:lnTo>
                  <a:pt x="11403" y="36560"/>
                </a:lnTo>
                <a:lnTo>
                  <a:pt x="10864" y="49008"/>
                </a:lnTo>
                <a:lnTo>
                  <a:pt x="8784" y="61319"/>
                </a:lnTo>
                <a:lnTo>
                  <a:pt x="5162" y="73332"/>
                </a:lnTo>
                <a:lnTo>
                  <a:pt x="0" y="84888"/>
                </a:lnTo>
                <a:lnTo>
                  <a:pt x="94386" y="39193"/>
                </a:lnTo>
                <a:lnTo>
                  <a:pt x="377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80" name="object 80"/>
          <p:cNvSpPr txBox="1"/>
          <p:nvPr/>
        </p:nvSpPr>
        <p:spPr>
          <a:xfrm>
            <a:off x="1784686" y="2165560"/>
            <a:ext cx="1958852" cy="363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360" b="1" spc="-14" dirty="0">
                <a:latin typeface="Arial"/>
                <a:cs typeface="Arial"/>
              </a:rPr>
              <a:t>Z</a:t>
            </a:r>
            <a:r>
              <a:rPr sz="2360" b="1" spc="5" dirty="0">
                <a:latin typeface="Arial"/>
                <a:cs typeface="Arial"/>
              </a:rPr>
              <a:t>e</a:t>
            </a:r>
            <a:r>
              <a:rPr sz="2360" b="1" spc="-9" dirty="0">
                <a:latin typeface="Arial"/>
                <a:cs typeface="Arial"/>
              </a:rPr>
              <a:t>r</a:t>
            </a:r>
            <a:r>
              <a:rPr sz="2360" b="1" spc="-18" dirty="0">
                <a:latin typeface="Arial"/>
                <a:cs typeface="Arial"/>
              </a:rPr>
              <a:t>o</a:t>
            </a:r>
            <a:r>
              <a:rPr sz="2360" b="1" spc="-9" dirty="0">
                <a:latin typeface="Arial"/>
                <a:cs typeface="Arial"/>
              </a:rPr>
              <a:t> </a:t>
            </a:r>
            <a:r>
              <a:rPr sz="2360" b="1" dirty="0">
                <a:latin typeface="Arial"/>
                <a:cs typeface="Arial"/>
              </a:rPr>
              <a:t>R</a:t>
            </a:r>
            <a:r>
              <a:rPr sz="2360" b="1" spc="5" dirty="0">
                <a:latin typeface="Arial"/>
                <a:cs typeface="Arial"/>
              </a:rPr>
              <a:t>e</a:t>
            </a:r>
            <a:r>
              <a:rPr sz="2360" b="1" spc="-14" dirty="0">
                <a:latin typeface="Arial"/>
                <a:cs typeface="Arial"/>
              </a:rPr>
              <a:t>du</a:t>
            </a:r>
            <a:r>
              <a:rPr sz="2360" b="1" spc="5" dirty="0">
                <a:latin typeface="Arial"/>
                <a:cs typeface="Arial"/>
              </a:rPr>
              <a:t>ce</a:t>
            </a:r>
            <a:r>
              <a:rPr sz="2360" b="1" dirty="0">
                <a:latin typeface="Arial"/>
                <a:cs typeface="Arial"/>
              </a:rPr>
              <a:t>r</a:t>
            </a:r>
            <a:endParaRPr sz="236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473551" y="2219201"/>
            <a:ext cx="157907" cy="155602"/>
          </a:xfrm>
          <a:custGeom>
            <a:avLst/>
            <a:gdLst/>
            <a:ahLst/>
            <a:cxnLst/>
            <a:rect l="l" t="t" r="r" b="b"/>
            <a:pathLst>
              <a:path w="173990" h="171450">
                <a:moveTo>
                  <a:pt x="76867" y="0"/>
                </a:moveTo>
                <a:lnTo>
                  <a:pt x="37442" y="14403"/>
                </a:lnTo>
                <a:lnTo>
                  <a:pt x="10180" y="44810"/>
                </a:lnTo>
                <a:lnTo>
                  <a:pt x="0" y="86297"/>
                </a:lnTo>
                <a:lnTo>
                  <a:pt x="78" y="89999"/>
                </a:lnTo>
                <a:lnTo>
                  <a:pt x="11054" y="127661"/>
                </a:lnTo>
                <a:lnTo>
                  <a:pt x="38884" y="155805"/>
                </a:lnTo>
                <a:lnTo>
                  <a:pt x="81154" y="169995"/>
                </a:lnTo>
                <a:lnTo>
                  <a:pt x="98035" y="170858"/>
                </a:lnTo>
                <a:lnTo>
                  <a:pt x="111702" y="167923"/>
                </a:lnTo>
                <a:lnTo>
                  <a:pt x="146823" y="147199"/>
                </a:lnTo>
                <a:lnTo>
                  <a:pt x="168824" y="111985"/>
                </a:lnTo>
                <a:lnTo>
                  <a:pt x="173469" y="82611"/>
                </a:lnTo>
                <a:lnTo>
                  <a:pt x="171795" y="68872"/>
                </a:lnTo>
                <a:lnTo>
                  <a:pt x="154652" y="33094"/>
                </a:lnTo>
                <a:lnTo>
                  <a:pt x="121905" y="8739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1532957" y="2243603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1523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 txBox="1"/>
          <p:nvPr/>
        </p:nvSpPr>
        <p:spPr>
          <a:xfrm>
            <a:off x="1348616" y="3988377"/>
            <a:ext cx="3757492" cy="1683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 marR="974567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178" b="1" spc="-14" dirty="0">
                <a:solidFill>
                  <a:srgbClr val="FF6600"/>
                </a:solidFill>
                <a:latin typeface="Arial"/>
                <a:cs typeface="Arial"/>
              </a:rPr>
              <a:t>Z</a:t>
            </a:r>
            <a:r>
              <a:rPr sz="2178" b="1" spc="-18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178" b="1" spc="-14" dirty="0">
                <a:solidFill>
                  <a:srgbClr val="FF6600"/>
                </a:solidFill>
                <a:latin typeface="Arial"/>
                <a:cs typeface="Arial"/>
              </a:rPr>
              <a:t>ro</a:t>
            </a:r>
            <a:r>
              <a:rPr sz="2178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178" b="1" spc="-9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178" b="1" spc="-18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178" b="1" spc="-14" dirty="0">
                <a:solidFill>
                  <a:srgbClr val="FF6600"/>
                </a:solidFill>
                <a:latin typeface="Arial"/>
                <a:cs typeface="Arial"/>
              </a:rPr>
              <a:t>du</a:t>
            </a:r>
            <a:r>
              <a:rPr sz="2178" b="1" spc="-18" dirty="0">
                <a:solidFill>
                  <a:srgbClr val="FF6600"/>
                </a:solidFill>
                <a:latin typeface="Arial"/>
                <a:cs typeface="Arial"/>
              </a:rPr>
              <a:t>ce</a:t>
            </a:r>
            <a:r>
              <a:rPr sz="2178" b="1" spc="-9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178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178" b="1" spc="-14" dirty="0">
                <a:latin typeface="Arial"/>
                <a:cs typeface="Arial"/>
              </a:rPr>
              <a:t>u</a:t>
            </a:r>
            <a:r>
              <a:rPr sz="2178" b="1" spc="-18" dirty="0">
                <a:latin typeface="Arial"/>
                <a:cs typeface="Arial"/>
              </a:rPr>
              <a:t>se</a:t>
            </a:r>
            <a:r>
              <a:rPr sz="2178" b="1" spc="-14" dirty="0">
                <a:latin typeface="Arial"/>
                <a:cs typeface="Arial"/>
              </a:rPr>
              <a:t>s</a:t>
            </a:r>
            <a:r>
              <a:rPr sz="2178" b="1" spc="-9" dirty="0">
                <a:latin typeface="Arial"/>
                <a:cs typeface="Arial"/>
              </a:rPr>
              <a:t> </a:t>
            </a:r>
            <a:r>
              <a:rPr sz="2178" b="1" spc="-14" dirty="0">
                <a:solidFill>
                  <a:srgbClr val="FF6600"/>
                </a:solidFill>
                <a:latin typeface="Arial"/>
                <a:cs typeface="Arial"/>
              </a:rPr>
              <a:t>no</a:t>
            </a:r>
            <a:r>
              <a:rPr sz="2178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178" b="1" spc="-18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178" b="1" spc="-14" dirty="0">
                <a:solidFill>
                  <a:srgbClr val="FF6600"/>
                </a:solidFill>
                <a:latin typeface="Arial"/>
                <a:cs typeface="Arial"/>
              </a:rPr>
              <a:t>huff</a:t>
            </a:r>
            <a:r>
              <a:rPr sz="2178" b="1" spc="-5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178" b="1" spc="-14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178" b="1" spc="-27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178" b="1" spc="-14" dirty="0">
                <a:latin typeface="Arial"/>
                <a:cs typeface="Arial"/>
              </a:rPr>
              <a:t>pro</a:t>
            </a:r>
            <a:r>
              <a:rPr sz="2178" b="1" spc="-18" dirty="0">
                <a:latin typeface="Arial"/>
                <a:cs typeface="Arial"/>
              </a:rPr>
              <a:t>ces</a:t>
            </a:r>
            <a:r>
              <a:rPr sz="2178" b="1" spc="-14" dirty="0">
                <a:latin typeface="Arial"/>
                <a:cs typeface="Arial"/>
              </a:rPr>
              <a:t>s</a:t>
            </a:r>
            <a:endParaRPr sz="2178">
              <a:latin typeface="Arial"/>
              <a:cs typeface="Arial"/>
            </a:endParaRPr>
          </a:p>
          <a:p>
            <a:pPr marL="322166" marR="4611" indent="-310640">
              <a:lnSpc>
                <a:spcPts val="2614"/>
              </a:lnSpc>
              <a:spcBef>
                <a:spcPts val="86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178" b="1" spc="-23" dirty="0">
                <a:latin typeface="Arial"/>
                <a:cs typeface="Arial"/>
              </a:rPr>
              <a:t>A</a:t>
            </a:r>
            <a:r>
              <a:rPr sz="2178" b="1" spc="-14" dirty="0">
                <a:latin typeface="Arial"/>
                <a:cs typeface="Arial"/>
              </a:rPr>
              <a:t>pp</a:t>
            </a:r>
            <a:r>
              <a:rPr sz="2178" b="1" spc="-5" dirty="0">
                <a:latin typeface="Arial"/>
                <a:cs typeface="Arial"/>
              </a:rPr>
              <a:t>li</a:t>
            </a:r>
            <a:r>
              <a:rPr sz="2178" b="1" spc="-18" dirty="0">
                <a:latin typeface="Arial"/>
                <a:cs typeface="Arial"/>
              </a:rPr>
              <a:t>e</a:t>
            </a:r>
            <a:r>
              <a:rPr sz="2178" b="1" spc="-14" dirty="0">
                <a:latin typeface="Arial"/>
                <a:cs typeface="Arial"/>
              </a:rPr>
              <a:t>d</a:t>
            </a:r>
            <a:r>
              <a:rPr sz="2178" b="1" spc="-18" dirty="0">
                <a:latin typeface="Arial"/>
                <a:cs typeface="Arial"/>
              </a:rPr>
              <a:t> </a:t>
            </a:r>
            <a:r>
              <a:rPr sz="2178" b="1" spc="9" dirty="0">
                <a:latin typeface="Arial"/>
                <a:cs typeface="Arial"/>
              </a:rPr>
              <a:t>w</a:t>
            </a:r>
            <a:r>
              <a:rPr sz="2178" b="1" spc="-14" dirty="0">
                <a:latin typeface="Arial"/>
                <a:cs typeface="Arial"/>
              </a:rPr>
              <a:t>h</a:t>
            </a:r>
            <a:r>
              <a:rPr sz="2178" b="1" spc="-18" dirty="0">
                <a:latin typeface="Arial"/>
                <a:cs typeface="Arial"/>
              </a:rPr>
              <a:t>e</a:t>
            </a:r>
            <a:r>
              <a:rPr sz="2178" b="1" spc="-14" dirty="0">
                <a:latin typeface="Arial"/>
                <a:cs typeface="Arial"/>
              </a:rPr>
              <a:t>n</a:t>
            </a:r>
            <a:r>
              <a:rPr sz="2178" b="1" spc="-32" dirty="0">
                <a:latin typeface="Arial"/>
                <a:cs typeface="Arial"/>
              </a:rPr>
              <a:t> </a:t>
            </a:r>
            <a:r>
              <a:rPr sz="2178" b="1" spc="-18" dirty="0">
                <a:latin typeface="Arial"/>
                <a:cs typeface="Arial"/>
              </a:rPr>
              <a:t>a</a:t>
            </a:r>
            <a:r>
              <a:rPr sz="2178" b="1" spc="-5" dirty="0">
                <a:latin typeface="Arial"/>
                <a:cs typeface="Arial"/>
              </a:rPr>
              <a:t>l</a:t>
            </a:r>
            <a:r>
              <a:rPr sz="2178" b="1" spc="-9" dirty="0">
                <a:latin typeface="Arial"/>
                <a:cs typeface="Arial"/>
              </a:rPr>
              <a:t>l</a:t>
            </a:r>
            <a:r>
              <a:rPr sz="2178" b="1" spc="-14" dirty="0">
                <a:latin typeface="Arial"/>
                <a:cs typeface="Arial"/>
              </a:rPr>
              <a:t> of</a:t>
            </a:r>
            <a:r>
              <a:rPr sz="2178" b="1" spc="-5" dirty="0">
                <a:latin typeface="Arial"/>
                <a:cs typeface="Arial"/>
              </a:rPr>
              <a:t> </a:t>
            </a:r>
            <a:r>
              <a:rPr sz="2178" b="1" spc="-14" dirty="0">
                <a:latin typeface="Arial"/>
                <a:cs typeface="Arial"/>
              </a:rPr>
              <a:t>the pro</a:t>
            </a:r>
            <a:r>
              <a:rPr sz="2178" b="1" spc="-18" dirty="0">
                <a:latin typeface="Arial"/>
                <a:cs typeface="Arial"/>
              </a:rPr>
              <a:t>cess</a:t>
            </a:r>
            <a:r>
              <a:rPr sz="2178" b="1" spc="-5" dirty="0">
                <a:latin typeface="Arial"/>
                <a:cs typeface="Arial"/>
              </a:rPr>
              <a:t>i</a:t>
            </a:r>
            <a:r>
              <a:rPr sz="2178" b="1" spc="-14" dirty="0">
                <a:latin typeface="Arial"/>
                <a:cs typeface="Arial"/>
              </a:rPr>
              <a:t>ng</a:t>
            </a:r>
            <a:r>
              <a:rPr sz="2178" b="1" dirty="0">
                <a:latin typeface="Arial"/>
                <a:cs typeface="Arial"/>
              </a:rPr>
              <a:t> </a:t>
            </a:r>
            <a:r>
              <a:rPr sz="2178" b="1" spc="-18" dirty="0">
                <a:latin typeface="Arial"/>
                <a:cs typeface="Arial"/>
              </a:rPr>
              <a:t>ca</a:t>
            </a:r>
            <a:r>
              <a:rPr sz="2178" b="1" spc="-14" dirty="0">
                <a:latin typeface="Arial"/>
                <a:cs typeface="Arial"/>
              </a:rPr>
              <a:t>n</a:t>
            </a:r>
            <a:r>
              <a:rPr sz="2178" b="1" dirty="0">
                <a:latin typeface="Arial"/>
                <a:cs typeface="Arial"/>
              </a:rPr>
              <a:t> </a:t>
            </a:r>
            <a:r>
              <a:rPr sz="2178" b="1" spc="-14" dirty="0">
                <a:latin typeface="Arial"/>
                <a:cs typeface="Arial"/>
              </a:rPr>
              <a:t>be </a:t>
            </a:r>
            <a:r>
              <a:rPr sz="2178" b="1" spc="-18" dirty="0">
                <a:latin typeface="Arial"/>
                <a:cs typeface="Arial"/>
              </a:rPr>
              <a:t>ca</a:t>
            </a:r>
            <a:r>
              <a:rPr sz="2178" b="1" spc="-9" dirty="0">
                <a:latin typeface="Arial"/>
                <a:cs typeface="Arial"/>
              </a:rPr>
              <a:t>rr</a:t>
            </a:r>
            <a:r>
              <a:rPr sz="2178" b="1" spc="-5" dirty="0">
                <a:latin typeface="Arial"/>
                <a:cs typeface="Arial"/>
              </a:rPr>
              <a:t>i</a:t>
            </a:r>
            <a:r>
              <a:rPr sz="2178" b="1" spc="-18" dirty="0">
                <a:latin typeface="Arial"/>
                <a:cs typeface="Arial"/>
              </a:rPr>
              <a:t>e</a:t>
            </a:r>
            <a:r>
              <a:rPr sz="2178" b="1" spc="-14" dirty="0">
                <a:latin typeface="Arial"/>
                <a:cs typeface="Arial"/>
              </a:rPr>
              <a:t>d out</a:t>
            </a:r>
            <a:r>
              <a:rPr sz="2178" b="1" spc="-5" dirty="0">
                <a:latin typeface="Arial"/>
                <a:cs typeface="Arial"/>
              </a:rPr>
              <a:t> i</a:t>
            </a:r>
            <a:r>
              <a:rPr sz="2178" b="1" spc="-14" dirty="0">
                <a:latin typeface="Arial"/>
                <a:cs typeface="Arial"/>
              </a:rPr>
              <a:t>n</a:t>
            </a:r>
            <a:r>
              <a:rPr sz="2178" b="1" spc="-23" dirty="0">
                <a:latin typeface="Arial"/>
                <a:cs typeface="Arial"/>
              </a:rPr>
              <a:t> </a:t>
            </a:r>
            <a:r>
              <a:rPr sz="2178" b="1" spc="-14" dirty="0">
                <a:solidFill>
                  <a:srgbClr val="FF6600"/>
                </a:solidFill>
                <a:latin typeface="Arial"/>
                <a:cs typeface="Arial"/>
              </a:rPr>
              <a:t>p</a:t>
            </a:r>
            <a:r>
              <a:rPr sz="2178" b="1" spc="-18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178" b="1" spc="-9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178" b="1" spc="-18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178" b="1" spc="-5" dirty="0">
                <a:solidFill>
                  <a:srgbClr val="FF6600"/>
                </a:solidFill>
                <a:latin typeface="Arial"/>
                <a:cs typeface="Arial"/>
              </a:rPr>
              <a:t>ll</a:t>
            </a:r>
            <a:r>
              <a:rPr sz="2178" b="1" spc="-18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178" b="1" spc="-9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178" b="1" spc="-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178" b="1" spc="-18" dirty="0">
                <a:latin typeface="Arial"/>
                <a:cs typeface="Arial"/>
              </a:rPr>
              <a:t>Ma</a:t>
            </a:r>
            <a:r>
              <a:rPr sz="2178" b="1" spc="-14" dirty="0">
                <a:latin typeface="Arial"/>
                <a:cs typeface="Arial"/>
              </a:rPr>
              <a:t>p</a:t>
            </a:r>
            <a:r>
              <a:rPr sz="2178" b="1" spc="-9" dirty="0">
                <a:latin typeface="Arial"/>
                <a:cs typeface="Arial"/>
              </a:rPr>
              <a:t> t</a:t>
            </a:r>
            <a:r>
              <a:rPr sz="2178" b="1" spc="-18" dirty="0">
                <a:latin typeface="Arial"/>
                <a:cs typeface="Arial"/>
              </a:rPr>
              <a:t>ask</a:t>
            </a:r>
            <a:r>
              <a:rPr sz="2178" b="1" spc="-14" dirty="0">
                <a:latin typeface="Arial"/>
                <a:cs typeface="Arial"/>
              </a:rPr>
              <a:t>s</a:t>
            </a:r>
            <a:endParaRPr sz="2178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2464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HDFS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70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264915" y="2072056"/>
            <a:ext cx="157907" cy="155602"/>
          </a:xfrm>
          <a:custGeom>
            <a:avLst/>
            <a:gdLst/>
            <a:ahLst/>
            <a:cxnLst/>
            <a:rect l="l" t="t" r="r" b="b"/>
            <a:pathLst>
              <a:path w="173990" h="171450">
                <a:moveTo>
                  <a:pt x="76867" y="0"/>
                </a:moveTo>
                <a:lnTo>
                  <a:pt x="37442" y="14403"/>
                </a:lnTo>
                <a:lnTo>
                  <a:pt x="10180" y="44810"/>
                </a:lnTo>
                <a:lnTo>
                  <a:pt x="0" y="86297"/>
                </a:lnTo>
                <a:lnTo>
                  <a:pt x="78" y="89999"/>
                </a:lnTo>
                <a:lnTo>
                  <a:pt x="11054" y="127661"/>
                </a:lnTo>
                <a:lnTo>
                  <a:pt x="38884" y="155805"/>
                </a:lnTo>
                <a:lnTo>
                  <a:pt x="81154" y="169995"/>
                </a:lnTo>
                <a:lnTo>
                  <a:pt x="98035" y="170858"/>
                </a:lnTo>
                <a:lnTo>
                  <a:pt x="111702" y="167923"/>
                </a:lnTo>
                <a:lnTo>
                  <a:pt x="146823" y="147199"/>
                </a:lnTo>
                <a:lnTo>
                  <a:pt x="168824" y="111985"/>
                </a:lnTo>
                <a:lnTo>
                  <a:pt x="173469" y="82611"/>
                </a:lnTo>
                <a:lnTo>
                  <a:pt x="171795" y="68872"/>
                </a:lnTo>
                <a:lnTo>
                  <a:pt x="154652" y="33094"/>
                </a:lnTo>
                <a:lnTo>
                  <a:pt x="121905" y="8739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324320" y="2096458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1523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129911" y="2018415"/>
            <a:ext cx="9559110" cy="4578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5873"/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doo</a:t>
            </a:r>
            <a:r>
              <a:rPr sz="2800" b="1" spc="-18" dirty="0">
                <a:latin typeface="Arial"/>
                <a:cs typeface="Arial"/>
              </a:rPr>
              <a:t>p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51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eliable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Shared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Storage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-54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nal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sis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=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+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+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α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23"/>
              </a:spcBef>
              <a:buClr>
                <a:srgbClr val="3399FF"/>
              </a:buClr>
              <a:buFont typeface="Arial"/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997044" lvl="1" indent="-310640">
              <a:lnSpc>
                <a:spcPts val="2178"/>
              </a:lnSpc>
              <a:buClr>
                <a:srgbClr val="99CC63"/>
              </a:buClr>
              <a:buFont typeface="Arial"/>
              <a:buChar char="-"/>
              <a:tabLst>
                <a:tab pos="997620" algn="l"/>
              </a:tabLst>
            </a:pP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HD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FS </a:t>
            </a:r>
            <a:r>
              <a:rPr sz="2400" dirty="0">
                <a:latin typeface="Arial"/>
                <a:cs typeface="Arial"/>
              </a:rPr>
              <a:t>pro</a:t>
            </a:r>
            <a:r>
              <a:rPr sz="2400" spc="-9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ides</a:t>
            </a:r>
            <a:r>
              <a:rPr sz="2400" spc="-23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8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g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  <a:p>
            <a:pPr marL="1411422" lvl="2" indent="-310640">
              <a:buClr>
                <a:srgbClr val="99CC63"/>
              </a:buClr>
              <a:buFont typeface="Arial"/>
              <a:buChar char="-"/>
              <a:tabLst>
                <a:tab pos="1411999" algn="l"/>
              </a:tabLst>
            </a:pPr>
            <a:r>
              <a:rPr sz="2400" b="1" spc="5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</a:t>
            </a:r>
            <a:r>
              <a:rPr sz="2400" b="1" spc="-23" dirty="0">
                <a:latin typeface="Arial"/>
                <a:cs typeface="Arial"/>
              </a:rPr>
              <a:t>S</a:t>
            </a:r>
            <a:r>
              <a:rPr sz="2400" spc="-9" dirty="0">
                <a:latin typeface="Arial"/>
                <a:cs typeface="Arial"/>
              </a:rPr>
              <a:t>: 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adoop</a:t>
            </a:r>
            <a:r>
              <a:rPr sz="2400" spc="-27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ribu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ed</a:t>
            </a:r>
            <a:r>
              <a:rPr sz="2400" spc="-32" dirty="0">
                <a:latin typeface="Arial"/>
                <a:cs typeface="Arial"/>
              </a:rPr>
              <a:t> </a:t>
            </a:r>
            <a:r>
              <a:rPr sz="2400" spc="-14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ile</a:t>
            </a:r>
            <a:r>
              <a:rPr sz="2400" spc="-18" dirty="0">
                <a:latin typeface="Arial"/>
                <a:cs typeface="Arial"/>
              </a:rPr>
              <a:t>S</a:t>
            </a:r>
            <a:r>
              <a:rPr sz="2400" spc="-9" dirty="0">
                <a:latin typeface="Arial"/>
                <a:cs typeface="Arial"/>
              </a:rPr>
              <a:t>y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em</a:t>
            </a:r>
          </a:p>
          <a:p>
            <a:pPr lvl="2">
              <a:spcBef>
                <a:spcPts val="36"/>
              </a:spcBef>
              <a:buClr>
                <a:srgbClr val="99CC63"/>
              </a:buClr>
              <a:buFont typeface="Arial"/>
              <a:buChar char="-"/>
            </a:pPr>
            <a:endParaRPr sz="2400" dirty="0">
              <a:latin typeface="Times New Roman"/>
              <a:cs typeface="Times New Roman"/>
            </a:endParaRPr>
          </a:p>
          <a:p>
            <a:pPr marL="997044" lvl="1" indent="-310640">
              <a:lnSpc>
                <a:spcPts val="2178"/>
              </a:lnSpc>
              <a:buClr>
                <a:srgbClr val="99CC63"/>
              </a:buClr>
              <a:buFont typeface="Arial"/>
              <a:buChar char="-"/>
              <a:tabLst>
                <a:tab pos="997620" algn="l"/>
              </a:tabLst>
            </a:pP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du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ce</a:t>
            </a:r>
            <a:r>
              <a:rPr sz="2400" b="1" spc="-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</a:t>
            </a:r>
            <a:r>
              <a:rPr sz="2400" spc="-9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ides</a:t>
            </a:r>
            <a:r>
              <a:rPr sz="2400" spc="-23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8" dirty="0"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spc="-32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  <a:p>
            <a:pPr marL="1411422" lvl="2" indent="-310640">
              <a:buClr>
                <a:srgbClr val="99CC63"/>
              </a:buClr>
              <a:buFont typeface="Arial"/>
              <a:buChar char="-"/>
              <a:tabLst>
                <a:tab pos="1411999" algn="l"/>
                <a:tab pos="3093142" algn="l"/>
                <a:tab pos="4811746" algn="l"/>
              </a:tabLst>
            </a:pPr>
            <a:r>
              <a:rPr sz="2400" b="1" spc="-5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5" dirty="0">
                <a:latin typeface="Arial"/>
                <a:cs typeface="Arial"/>
              </a:rPr>
              <a:t>R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du</a:t>
            </a:r>
            <a:r>
              <a:rPr sz="2400" b="1" dirty="0">
                <a:latin typeface="Arial"/>
                <a:cs typeface="Arial"/>
              </a:rPr>
              <a:t>ce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spc="-14" dirty="0">
                <a:latin typeface="Arial"/>
                <a:cs typeface="Arial"/>
              </a:rPr>
              <a:t>=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ap</a:t>
            </a:r>
            <a:r>
              <a:rPr sz="2400" spc="-27" dirty="0">
                <a:latin typeface="Arial"/>
                <a:cs typeface="Arial"/>
              </a:rPr>
              <a:t> </a:t>
            </a:r>
            <a:r>
              <a:rPr sz="2400" spc="-14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un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ion</a:t>
            </a:r>
            <a:r>
              <a:rPr sz="2400" spc="-18" dirty="0">
                <a:latin typeface="Arial"/>
                <a:cs typeface="Arial"/>
              </a:rPr>
              <a:t> </a:t>
            </a:r>
            <a:r>
              <a:rPr sz="2400" spc="-14" dirty="0">
                <a:latin typeface="Arial"/>
                <a:cs typeface="Arial"/>
              </a:rPr>
              <a:t>+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edu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36" dirty="0">
                <a:latin typeface="Arial"/>
                <a:cs typeface="Arial"/>
              </a:rPr>
              <a:t> </a:t>
            </a:r>
            <a:r>
              <a:rPr sz="2400" spc="-14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un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ion</a:t>
            </a:r>
          </a:p>
        </p:txBody>
      </p:sp>
    </p:spTree>
    <p:extLst>
      <p:ext uri="{BB962C8B-B14F-4D97-AF65-F5344CB8AC3E}">
        <p14:creationId xmlns:p14="http://schemas.microsoft.com/office/powerpoint/2010/main" val="1225968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46824" y="1972698"/>
            <a:ext cx="9095052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521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FS</a:t>
            </a:r>
            <a:r>
              <a:rPr sz="2800" b="1" dirty="0">
                <a:latin typeface="Arial"/>
                <a:cs typeface="Arial"/>
              </a:rPr>
              <a:t>:</a:t>
            </a:r>
            <a:r>
              <a:rPr sz="2800" b="1" spc="-32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doo</a:t>
            </a:r>
            <a:r>
              <a:rPr sz="2800" b="1" spc="-18" dirty="0">
                <a:latin typeface="Arial"/>
                <a:cs typeface="Arial"/>
              </a:rPr>
              <a:t>p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-14" dirty="0">
                <a:latin typeface="Arial"/>
                <a:cs typeface="Arial"/>
              </a:rPr>
              <a:t>ib</a:t>
            </a:r>
            <a:r>
              <a:rPr sz="2800" b="1" spc="-27" dirty="0">
                <a:latin typeface="Arial"/>
                <a:cs typeface="Arial"/>
              </a:rPr>
              <a:t>u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8" dirty="0">
                <a:latin typeface="Arial"/>
                <a:cs typeface="Arial"/>
              </a:rPr>
              <a:t>d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Fil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m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9" dirty="0">
                <a:latin typeface="Arial"/>
                <a:cs typeface="Arial"/>
              </a:rPr>
              <a:t>ist</a:t>
            </a:r>
            <a:r>
              <a:rPr sz="2400" b="1" spc="-14" dirty="0">
                <a:latin typeface="Arial"/>
                <a:cs typeface="Arial"/>
              </a:rPr>
              <a:t>ributed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stem)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designed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storage management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net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ork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computers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27202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optimi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rge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rab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te</a:t>
            </a:r>
            <a:r>
              <a:rPr sz="2400" b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siz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files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st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reaming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data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access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patterns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54471" y="2026595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7923" y="0"/>
                </a:moveTo>
                <a:lnTo>
                  <a:pt x="38273" y="13727"/>
                </a:lnTo>
                <a:lnTo>
                  <a:pt x="10467" y="43880"/>
                </a:lnTo>
                <a:lnTo>
                  <a:pt x="0" y="84770"/>
                </a:lnTo>
                <a:lnTo>
                  <a:pt x="18" y="87588"/>
                </a:lnTo>
                <a:lnTo>
                  <a:pt x="10557" y="126707"/>
                </a:lnTo>
                <a:lnTo>
                  <a:pt x="37850" y="155721"/>
                </a:lnTo>
                <a:lnTo>
                  <a:pt x="79002" y="170335"/>
                </a:lnTo>
                <a:lnTo>
                  <a:pt x="95299" y="171264"/>
                </a:lnTo>
                <a:lnTo>
                  <a:pt x="109462" y="168523"/>
                </a:lnTo>
                <a:lnTo>
                  <a:pt x="145305" y="148193"/>
                </a:lnTo>
                <a:lnTo>
                  <a:pt x="167368" y="113489"/>
                </a:lnTo>
                <a:lnTo>
                  <a:pt x="172002" y="84770"/>
                </a:lnTo>
                <a:lnTo>
                  <a:pt x="170850" y="70939"/>
                </a:lnTo>
                <a:lnTo>
                  <a:pt x="154945" y="34488"/>
                </a:lnTo>
                <a:lnTo>
                  <a:pt x="122888" y="9270"/>
                </a:lnTo>
                <a:lnTo>
                  <a:pt x="77923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1313860" y="2051203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8074"/>
                </a:lnTo>
                <a:lnTo>
                  <a:pt x="19786" y="59397"/>
                </a:lnTo>
                <a:lnTo>
                  <a:pt x="0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1357791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159879" y="1974043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7923" y="0"/>
                </a:moveTo>
                <a:lnTo>
                  <a:pt x="38273" y="13727"/>
                </a:lnTo>
                <a:lnTo>
                  <a:pt x="10467" y="43880"/>
                </a:lnTo>
                <a:lnTo>
                  <a:pt x="0" y="84770"/>
                </a:lnTo>
                <a:lnTo>
                  <a:pt x="18" y="87588"/>
                </a:lnTo>
                <a:lnTo>
                  <a:pt x="10557" y="126707"/>
                </a:lnTo>
                <a:lnTo>
                  <a:pt x="37850" y="155721"/>
                </a:lnTo>
                <a:lnTo>
                  <a:pt x="79002" y="170335"/>
                </a:lnTo>
                <a:lnTo>
                  <a:pt x="95299" y="171264"/>
                </a:lnTo>
                <a:lnTo>
                  <a:pt x="109462" y="168523"/>
                </a:lnTo>
                <a:lnTo>
                  <a:pt x="145305" y="148193"/>
                </a:lnTo>
                <a:lnTo>
                  <a:pt x="167368" y="113489"/>
                </a:lnTo>
                <a:lnTo>
                  <a:pt x="172002" y="84770"/>
                </a:lnTo>
                <a:lnTo>
                  <a:pt x="170850" y="70939"/>
                </a:lnTo>
                <a:lnTo>
                  <a:pt x="154945" y="34488"/>
                </a:lnTo>
                <a:lnTo>
                  <a:pt x="122888" y="9270"/>
                </a:lnTo>
                <a:lnTo>
                  <a:pt x="77923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219268" y="199865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8074"/>
                </a:lnTo>
                <a:lnTo>
                  <a:pt x="19786" y="59397"/>
                </a:lnTo>
                <a:lnTo>
                  <a:pt x="0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296111" y="1920147"/>
            <a:ext cx="9476991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424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FS</a:t>
            </a:r>
            <a:r>
              <a:rPr sz="2800" b="1" dirty="0">
                <a:latin typeface="Arial"/>
                <a:cs typeface="Arial"/>
              </a:rPr>
              <a:t>:</a:t>
            </a:r>
            <a:r>
              <a:rPr sz="2800" b="1" spc="-32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doo</a:t>
            </a:r>
            <a:r>
              <a:rPr sz="2800" b="1" spc="-18" dirty="0">
                <a:latin typeface="Arial"/>
                <a:cs typeface="Arial"/>
              </a:rPr>
              <a:t>p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-14" dirty="0">
                <a:latin typeface="Arial"/>
                <a:cs typeface="Arial"/>
              </a:rPr>
              <a:t>ib</a:t>
            </a:r>
            <a:r>
              <a:rPr sz="2800" b="1" spc="-27" dirty="0">
                <a:latin typeface="Arial"/>
                <a:cs typeface="Arial"/>
              </a:rPr>
              <a:t>u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8" dirty="0">
                <a:latin typeface="Arial"/>
                <a:cs typeface="Arial"/>
              </a:rPr>
              <a:t>d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Fil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m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7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as designed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optimal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performance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 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WOR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spc="-54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ite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 smtClean="0">
                <a:latin typeface="Arial"/>
                <a:cs typeface="Arial"/>
              </a:rPr>
              <a:t>O</a:t>
            </a:r>
            <a:r>
              <a:rPr sz="2400" b="1" spc="-14" dirty="0" smtClean="0">
                <a:latin typeface="Arial"/>
                <a:cs typeface="Arial"/>
              </a:rPr>
              <a:t>nce,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b="1" spc="-23" dirty="0" smtClean="0">
                <a:latin typeface="Arial"/>
                <a:cs typeface="Arial"/>
              </a:rPr>
              <a:t>R</a:t>
            </a:r>
            <a:r>
              <a:rPr sz="2400" b="1" spc="-14" dirty="0" smtClean="0">
                <a:latin typeface="Arial"/>
                <a:cs typeface="Arial"/>
              </a:rPr>
              <a:t>ead</a:t>
            </a:r>
            <a:r>
              <a:rPr sz="2400" b="1" spc="14" dirty="0" smtClean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any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times)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pattern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322166" marR="736545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designed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run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clusters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gener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al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 computers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&amp;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servers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om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multiple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vendors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6227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966178" y="1781136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76776" y="0"/>
                </a:moveTo>
                <a:lnTo>
                  <a:pt x="37675" y="14111"/>
                </a:lnTo>
                <a:lnTo>
                  <a:pt x="10307" y="44595"/>
                </a:lnTo>
                <a:lnTo>
                  <a:pt x="0" y="86403"/>
                </a:lnTo>
                <a:lnTo>
                  <a:pt x="20" y="88304"/>
                </a:lnTo>
                <a:lnTo>
                  <a:pt x="10389" y="126735"/>
                </a:lnTo>
                <a:lnTo>
                  <a:pt x="37782" y="155559"/>
                </a:lnTo>
                <a:lnTo>
                  <a:pt x="79351" y="170176"/>
                </a:lnTo>
                <a:lnTo>
                  <a:pt x="95864" y="171096"/>
                </a:lnTo>
                <a:lnTo>
                  <a:pt x="109938" y="168285"/>
                </a:lnTo>
                <a:lnTo>
                  <a:pt x="145528" y="147813"/>
                </a:lnTo>
                <a:lnTo>
                  <a:pt x="167409" y="112927"/>
                </a:lnTo>
                <a:lnTo>
                  <a:pt x="171989" y="83973"/>
                </a:lnTo>
                <a:lnTo>
                  <a:pt x="170540" y="70051"/>
                </a:lnTo>
                <a:lnTo>
                  <a:pt x="154135" y="33746"/>
                </a:lnTo>
                <a:lnTo>
                  <a:pt x="121910" y="8967"/>
                </a:lnTo>
                <a:lnTo>
                  <a:pt x="767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025595" y="1805645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19786" y="59397"/>
                </a:lnTo>
                <a:lnTo>
                  <a:pt x="0" y="79209"/>
                </a:lnTo>
                <a:lnTo>
                  <a:pt x="1511" y="117284"/>
                </a:lnTo>
                <a:lnTo>
                  <a:pt x="59359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092352" y="1727486"/>
            <a:ext cx="9806875" cy="289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797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-18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</a:t>
            </a:r>
            <a:r>
              <a:rPr sz="2800" b="1" spc="-14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ac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s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322166" marR="7665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optimi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rge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scale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high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throughput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processing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does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perfor</a:t>
            </a:r>
            <a:r>
              <a:rPr sz="2400" b="1" spc="-18" dirty="0">
                <a:latin typeface="Arial"/>
                <a:cs typeface="Arial"/>
              </a:rPr>
              <a:t>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ell 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suppor</a:t>
            </a:r>
            <a:r>
              <a:rPr sz="2400" b="1" spc="-9" dirty="0">
                <a:latin typeface="Arial"/>
                <a:cs typeface="Arial"/>
              </a:rPr>
              <a:t>ting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applications</a:t>
            </a:r>
            <a:r>
              <a:rPr sz="2400" b="1" spc="-9" dirty="0">
                <a:latin typeface="Arial"/>
                <a:cs typeface="Arial"/>
              </a:rPr>
              <a:t> that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require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minimum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delay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(e.g.,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tens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milliseconds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range)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8334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003842" y="1879251"/>
            <a:ext cx="157907" cy="156754"/>
          </a:xfrm>
          <a:custGeom>
            <a:avLst/>
            <a:gdLst/>
            <a:ahLst/>
            <a:cxnLst/>
            <a:rect l="l" t="t" r="r" b="b"/>
            <a:pathLst>
              <a:path w="173990" h="172719">
                <a:moveTo>
                  <a:pt x="76864" y="0"/>
                </a:moveTo>
                <a:lnTo>
                  <a:pt x="37437" y="14791"/>
                </a:lnTo>
                <a:lnTo>
                  <a:pt x="10178" y="45464"/>
                </a:lnTo>
                <a:lnTo>
                  <a:pt x="0" y="86277"/>
                </a:lnTo>
                <a:lnTo>
                  <a:pt x="183" y="91938"/>
                </a:lnTo>
                <a:lnTo>
                  <a:pt x="11760" y="129140"/>
                </a:lnTo>
                <a:lnTo>
                  <a:pt x="39801" y="157183"/>
                </a:lnTo>
                <a:lnTo>
                  <a:pt x="82147" y="171358"/>
                </a:lnTo>
                <a:lnTo>
                  <a:pt x="99067" y="172187"/>
                </a:lnTo>
                <a:lnTo>
                  <a:pt x="112571" y="169017"/>
                </a:lnTo>
                <a:lnTo>
                  <a:pt x="147225" y="147574"/>
                </a:lnTo>
                <a:lnTo>
                  <a:pt x="168897" y="111951"/>
                </a:lnTo>
                <a:lnTo>
                  <a:pt x="173468" y="82685"/>
                </a:lnTo>
                <a:lnTo>
                  <a:pt x="171792" y="69270"/>
                </a:lnTo>
                <a:lnTo>
                  <a:pt x="154646" y="33717"/>
                </a:lnTo>
                <a:lnTo>
                  <a:pt x="121900" y="9000"/>
                </a:lnTo>
                <a:lnTo>
                  <a:pt x="76864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063247" y="1903633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1523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270244" y="1825936"/>
            <a:ext cx="9713066" cy="39703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175"/>
            <a:r>
              <a:rPr sz="2800" b="1" dirty="0">
                <a:latin typeface="Arial"/>
                <a:cs typeface="Arial"/>
              </a:rPr>
              <a:t>B</a:t>
            </a:r>
            <a:r>
              <a:rPr sz="2800" b="1" spc="-14" dirty="0">
                <a:latin typeface="Arial"/>
                <a:cs typeface="Arial"/>
              </a:rPr>
              <a:t>lo</a:t>
            </a:r>
            <a:r>
              <a:rPr sz="2800" b="1" spc="5" dirty="0">
                <a:latin typeface="Arial"/>
                <a:cs typeface="Arial"/>
              </a:rPr>
              <a:t>ck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322166" marR="423023" indent="-310640">
              <a:spcBef>
                <a:spcPts val="1760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divided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into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block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siz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chunks</a:t>
            </a:r>
            <a:r>
              <a:rPr sz="2400" b="1" spc="23" dirty="0">
                <a:latin typeface="Arial"/>
                <a:cs typeface="Arial"/>
              </a:rPr>
              <a:t> </a:t>
            </a:r>
            <a:endParaRPr lang="en-US" sz="2400" b="1" spc="23" dirty="0" smtClean="0">
              <a:latin typeface="Arial"/>
              <a:cs typeface="Arial"/>
            </a:endParaRPr>
          </a:p>
          <a:p>
            <a:pPr marL="468726" marR="423023" lvl="1">
              <a:spcBef>
                <a:spcPts val="1760"/>
              </a:spcBef>
              <a:buClr>
                <a:srgbClr val="3399FF"/>
              </a:buClr>
              <a:tabLst>
                <a:tab pos="322743" algn="l"/>
              </a:tabLst>
            </a:pPr>
            <a:r>
              <a:rPr lang="en-US" sz="2400" spc="1007" dirty="0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64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egab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te</a:t>
            </a:r>
            <a:r>
              <a:rPr sz="2400" b="1" spc="5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default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block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siz</a:t>
            </a:r>
            <a:r>
              <a:rPr sz="2400" b="1" spc="-14" dirty="0"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lock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minimum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siz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of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data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can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read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ite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171169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locks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simplifies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storage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replication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process</a:t>
            </a:r>
            <a:r>
              <a:rPr sz="2400" b="1" spc="9" dirty="0">
                <a:latin typeface="Arial"/>
                <a:cs typeface="Arial"/>
              </a:rPr>
              <a:t> </a:t>
            </a:r>
            <a:endParaRPr lang="en-US" sz="2400" b="1" spc="9" dirty="0" smtClean="0">
              <a:latin typeface="Arial"/>
              <a:cs typeface="Arial"/>
            </a:endParaRPr>
          </a:p>
          <a:p>
            <a:pPr marL="468726" marR="171169" lvl="1">
              <a:buClr>
                <a:srgbClr val="3399FF"/>
              </a:buClr>
              <a:tabLst>
                <a:tab pos="322743" algn="l"/>
              </a:tabLst>
            </a:pPr>
            <a:r>
              <a:rPr lang="en-US" sz="2400" spc="1007" dirty="0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sz="2400" b="1" spc="-14" dirty="0" smtClean="0">
                <a:latin typeface="Arial"/>
                <a:cs typeface="Arial"/>
              </a:rPr>
              <a:t>Provides</a:t>
            </a:r>
            <a:r>
              <a:rPr sz="2400" b="1" spc="9" dirty="0" smtClean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fault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tole</a:t>
            </a:r>
            <a:r>
              <a:rPr sz="2400" b="1" spc="-14" dirty="0">
                <a:latin typeface="Arial"/>
                <a:cs typeface="Arial"/>
              </a:rPr>
              <a:t>rance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&amp;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processing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speed enhancement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la</a:t>
            </a:r>
            <a:r>
              <a:rPr sz="2400" b="1" spc="-14" dirty="0">
                <a:latin typeface="Arial"/>
                <a:cs typeface="Arial"/>
              </a:rPr>
              <a:t>rger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6176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181122" y="2054511"/>
            <a:ext cx="157907" cy="155602"/>
          </a:xfrm>
          <a:custGeom>
            <a:avLst/>
            <a:gdLst/>
            <a:ahLst/>
            <a:cxnLst/>
            <a:rect l="l" t="t" r="r" b="b"/>
            <a:pathLst>
              <a:path w="173989" h="171450">
                <a:moveTo>
                  <a:pt x="76876" y="0"/>
                </a:moveTo>
                <a:lnTo>
                  <a:pt x="37447" y="14397"/>
                </a:lnTo>
                <a:lnTo>
                  <a:pt x="10181" y="44799"/>
                </a:lnTo>
                <a:lnTo>
                  <a:pt x="0" y="86285"/>
                </a:lnTo>
                <a:lnTo>
                  <a:pt x="78" y="89993"/>
                </a:lnTo>
                <a:lnTo>
                  <a:pt x="11055" y="127655"/>
                </a:lnTo>
                <a:lnTo>
                  <a:pt x="38885" y="155803"/>
                </a:lnTo>
                <a:lnTo>
                  <a:pt x="81151" y="169997"/>
                </a:lnTo>
                <a:lnTo>
                  <a:pt x="98031" y="170860"/>
                </a:lnTo>
                <a:lnTo>
                  <a:pt x="111698" y="167925"/>
                </a:lnTo>
                <a:lnTo>
                  <a:pt x="146822" y="147198"/>
                </a:lnTo>
                <a:lnTo>
                  <a:pt x="168824" y="111985"/>
                </a:lnTo>
                <a:lnTo>
                  <a:pt x="173470" y="82617"/>
                </a:lnTo>
                <a:lnTo>
                  <a:pt x="171798" y="68876"/>
                </a:lnTo>
                <a:lnTo>
                  <a:pt x="154659" y="33095"/>
                </a:lnTo>
                <a:lnTo>
                  <a:pt x="121914" y="8739"/>
                </a:lnTo>
                <a:lnTo>
                  <a:pt x="768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240527" y="2078914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89" h="117475">
                <a:moveTo>
                  <a:pt x="0" y="0"/>
                </a:moveTo>
                <a:lnTo>
                  <a:pt x="1524" y="39598"/>
                </a:lnTo>
                <a:lnTo>
                  <a:pt x="21310" y="59397"/>
                </a:lnTo>
                <a:lnTo>
                  <a:pt x="1524" y="79209"/>
                </a:lnTo>
                <a:lnTo>
                  <a:pt x="1524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490701" y="2000755"/>
            <a:ext cx="8431065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-18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4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1316905" indent="-311216">
              <a:buClr>
                <a:srgbClr val="3399FF"/>
              </a:buClr>
              <a:buFont typeface="Arial"/>
              <a:buChar char="•"/>
              <a:tabLst>
                <a:tab pos="1317481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clusters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2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pes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of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nodes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774105" lvl="1" indent="-311216">
              <a:buClr>
                <a:srgbClr val="3399FF"/>
              </a:buClr>
              <a:buFont typeface="Arial"/>
              <a:buChar char="•"/>
              <a:tabLst>
                <a:tab pos="1317481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amenode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(master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node)</a:t>
            </a:r>
            <a:endParaRPr sz="2400" dirty="0">
              <a:latin typeface="Arial"/>
              <a:cs typeface="Arial"/>
            </a:endParaRPr>
          </a:p>
          <a:p>
            <a:pPr lvl="1"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774105" lvl="1" indent="-311216">
              <a:buClr>
                <a:srgbClr val="3399FF"/>
              </a:buClr>
              <a:buFont typeface="Arial"/>
              <a:buChar char="•"/>
              <a:tabLst>
                <a:tab pos="1317481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atanode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orker node)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7584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215994" y="1896979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1" y="14794"/>
                </a:lnTo>
                <a:lnTo>
                  <a:pt x="10089" y="45466"/>
                </a:lnTo>
                <a:lnTo>
                  <a:pt x="109" y="83870"/>
                </a:lnTo>
                <a:lnTo>
                  <a:pt x="0" y="90235"/>
                </a:lnTo>
                <a:lnTo>
                  <a:pt x="1668" y="103599"/>
                </a:lnTo>
                <a:lnTo>
                  <a:pt x="18513" y="138990"/>
                </a:lnTo>
                <a:lnTo>
                  <a:pt x="51137" y="163559"/>
                </a:lnTo>
                <a:lnTo>
                  <a:pt x="96999" y="172455"/>
                </a:lnTo>
                <a:lnTo>
                  <a:pt x="110711" y="169541"/>
                </a:lnTo>
                <a:lnTo>
                  <a:pt x="145657" y="148472"/>
                </a:lnTo>
                <a:lnTo>
                  <a:pt x="167344" y="112975"/>
                </a:lnTo>
                <a:lnTo>
                  <a:pt x="171911" y="83870"/>
                </a:lnTo>
                <a:lnTo>
                  <a:pt x="170455" y="70293"/>
                </a:lnTo>
                <a:lnTo>
                  <a:pt x="154042" y="34254"/>
                </a:lnTo>
                <a:lnTo>
                  <a:pt x="121841" y="9153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275330" y="1921361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417389" y="1843779"/>
            <a:ext cx="9502859" cy="37010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299"/>
            <a:r>
              <a:rPr sz="2800" b="1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no</a:t>
            </a:r>
            <a:r>
              <a:rPr sz="2800" b="1" spc="-27" dirty="0">
                <a:latin typeface="Arial"/>
                <a:cs typeface="Arial"/>
              </a:rPr>
              <a:t>d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 marL="322166" indent="-310640">
              <a:lnSpc>
                <a:spcPts val="2396"/>
              </a:lnSpc>
              <a:spcBef>
                <a:spcPts val="1720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anages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files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stem</a:t>
            </a:r>
            <a:r>
              <a:rPr sz="2400" b="1" spc="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namespace</a:t>
            </a:r>
            <a:endParaRPr sz="2400" dirty="0">
              <a:latin typeface="Arial"/>
              <a:cs typeface="Arial"/>
            </a:endParaRPr>
          </a:p>
          <a:p>
            <a:pPr marL="736545" marR="4611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23" dirty="0">
                <a:latin typeface="Arial"/>
                <a:cs typeface="Arial"/>
              </a:rPr>
              <a:t>N</a:t>
            </a:r>
            <a:r>
              <a:rPr sz="2400" b="1" spc="-14" dirty="0">
                <a:latin typeface="Arial"/>
                <a:cs typeface="Arial"/>
              </a:rPr>
              <a:t>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keeps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rack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datanodes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have blocks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dist</a:t>
            </a:r>
            <a:r>
              <a:rPr sz="2400" b="1" spc="-14" dirty="0">
                <a:latin typeface="Arial"/>
                <a:cs typeface="Arial"/>
              </a:rPr>
              <a:t>ributed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assigned</a:t>
            </a:r>
            <a:endParaRPr sz="2400" dirty="0">
              <a:latin typeface="Arial"/>
              <a:cs typeface="Arial"/>
            </a:endParaRPr>
          </a:p>
          <a:p>
            <a:pPr marL="322166" marR="81838" indent="-310640">
              <a:spcBef>
                <a:spcPts val="1139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aintains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files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stem</a:t>
            </a:r>
            <a:r>
              <a:rPr sz="2400" b="1" spc="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ree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metadata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all 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di</a:t>
            </a:r>
            <a:r>
              <a:rPr sz="2400" b="1" spc="-14" dirty="0">
                <a:latin typeface="Arial"/>
                <a:cs typeface="Arial"/>
              </a:rPr>
              <a:t>rectories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ree</a:t>
            </a:r>
            <a:endParaRPr sz="2400" dirty="0">
              <a:latin typeface="Arial"/>
              <a:cs typeface="Arial"/>
            </a:endParaRPr>
          </a:p>
          <a:p>
            <a:pPr marL="322166" indent="-310640">
              <a:lnSpc>
                <a:spcPts val="2396"/>
              </a:lnSpc>
              <a:spcBef>
                <a:spcPts val="1139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Stores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local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disk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2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for</a:t>
            </a:r>
            <a:r>
              <a:rPr sz="2400" b="1" spc="-18" dirty="0">
                <a:latin typeface="Arial"/>
                <a:cs typeface="Arial"/>
              </a:rPr>
              <a:t>ms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amespace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Image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Edit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Log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7054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063393" y="1988050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67" y="0"/>
                </a:moveTo>
                <a:lnTo>
                  <a:pt x="37670" y="14118"/>
                </a:lnTo>
                <a:lnTo>
                  <a:pt x="10305" y="44607"/>
                </a:lnTo>
                <a:lnTo>
                  <a:pt x="0" y="86414"/>
                </a:lnTo>
                <a:lnTo>
                  <a:pt x="20" y="88308"/>
                </a:lnTo>
                <a:lnTo>
                  <a:pt x="10387" y="126740"/>
                </a:lnTo>
                <a:lnTo>
                  <a:pt x="37780" y="155561"/>
                </a:lnTo>
                <a:lnTo>
                  <a:pt x="79351" y="170175"/>
                </a:lnTo>
                <a:lnTo>
                  <a:pt x="95866" y="171095"/>
                </a:lnTo>
                <a:lnTo>
                  <a:pt x="109937" y="168284"/>
                </a:lnTo>
                <a:lnTo>
                  <a:pt x="145525" y="147815"/>
                </a:lnTo>
                <a:lnTo>
                  <a:pt x="167408" y="112927"/>
                </a:lnTo>
                <a:lnTo>
                  <a:pt x="171989" y="83966"/>
                </a:lnTo>
                <a:lnTo>
                  <a:pt x="170537" y="70046"/>
                </a:lnTo>
                <a:lnTo>
                  <a:pt x="154124" y="33745"/>
                </a:lnTo>
                <a:lnTo>
                  <a:pt x="121896" y="8967"/>
                </a:lnTo>
                <a:lnTo>
                  <a:pt x="767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122798" y="2012558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264580" y="1934515"/>
            <a:ext cx="9203723" cy="3200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876"/>
            <a:r>
              <a:rPr sz="2800" b="1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no</a:t>
            </a:r>
            <a:r>
              <a:rPr sz="2800" b="1" spc="-27" dirty="0">
                <a:latin typeface="Arial"/>
                <a:cs typeface="Arial"/>
              </a:rPr>
              <a:t>d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7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amenode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holds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metadata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its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memo</a:t>
            </a:r>
            <a:r>
              <a:rPr sz="2400" b="1" spc="-14" dirty="0">
                <a:latin typeface="Arial"/>
                <a:cs typeface="Arial"/>
              </a:rPr>
              <a:t>ry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384409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N</a:t>
            </a:r>
            <a:r>
              <a:rPr sz="2400" b="1" spc="-14" dirty="0">
                <a:latin typeface="Arial"/>
                <a:cs typeface="Arial"/>
              </a:rPr>
              <a:t>amenode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memo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ry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siz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determines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limit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number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ut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then,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hat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etadata</a:t>
            </a:r>
            <a:r>
              <a:rPr sz="2400" b="1" spc="-14" dirty="0">
                <a:latin typeface="Arial"/>
                <a:cs typeface="Arial"/>
              </a:rPr>
              <a:t>?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MapReduce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150242" y="2029019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73" y="0"/>
                </a:moveTo>
                <a:lnTo>
                  <a:pt x="37672" y="14109"/>
                </a:lnTo>
                <a:lnTo>
                  <a:pt x="10305" y="44593"/>
                </a:lnTo>
                <a:lnTo>
                  <a:pt x="0" y="86404"/>
                </a:lnTo>
                <a:lnTo>
                  <a:pt x="20" y="88287"/>
                </a:lnTo>
                <a:lnTo>
                  <a:pt x="10380" y="126723"/>
                </a:lnTo>
                <a:lnTo>
                  <a:pt x="37768" y="155548"/>
                </a:lnTo>
                <a:lnTo>
                  <a:pt x="79337" y="170164"/>
                </a:lnTo>
                <a:lnTo>
                  <a:pt x="95853" y="171084"/>
                </a:lnTo>
                <a:lnTo>
                  <a:pt x="109927" y="168274"/>
                </a:lnTo>
                <a:lnTo>
                  <a:pt x="145522" y="147807"/>
                </a:lnTo>
                <a:lnTo>
                  <a:pt x="167408" y="112925"/>
                </a:lnTo>
                <a:lnTo>
                  <a:pt x="171989" y="83972"/>
                </a:lnTo>
                <a:lnTo>
                  <a:pt x="170539" y="70050"/>
                </a:lnTo>
                <a:lnTo>
                  <a:pt x="154130" y="33746"/>
                </a:lnTo>
                <a:lnTo>
                  <a:pt x="121903" y="8968"/>
                </a:lnTo>
                <a:lnTo>
                  <a:pt x="76773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209647" y="2053529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282457" y="1975244"/>
            <a:ext cx="9595749" cy="3631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034"/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23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aditional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concept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lib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rary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card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catalogs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ategor</a:t>
            </a:r>
            <a:r>
              <a:rPr sz="2400" b="1" spc="-9" dirty="0">
                <a:latin typeface="Arial"/>
                <a:cs typeface="Arial"/>
              </a:rPr>
              <a:t>iz</a:t>
            </a:r>
            <a:r>
              <a:rPr sz="2400" b="1" spc="-14" dirty="0">
                <a:latin typeface="Arial"/>
                <a:cs typeface="Arial"/>
              </a:rPr>
              <a:t>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describes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contents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context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-9" dirty="0">
                <a:latin typeface="Arial"/>
                <a:cs typeface="Arial"/>
              </a:rPr>
              <a:t> 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342338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aximi</a:t>
            </a:r>
            <a:r>
              <a:rPr sz="2400" b="1" spc="-9" dirty="0">
                <a:latin typeface="Arial"/>
                <a:cs typeface="Arial"/>
              </a:rPr>
              <a:t>z</a:t>
            </a:r>
            <a:r>
              <a:rPr sz="2400" b="1" spc="-14" dirty="0">
                <a:latin typeface="Arial"/>
                <a:cs typeface="Arial"/>
              </a:rPr>
              <a:t>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usefulness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-9" dirty="0">
                <a:latin typeface="Arial"/>
                <a:cs typeface="Arial"/>
              </a:rPr>
              <a:t>iginal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 making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easy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49807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063476" y="1996650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76" y="0"/>
                </a:moveTo>
                <a:lnTo>
                  <a:pt x="37579" y="14118"/>
                </a:lnTo>
                <a:lnTo>
                  <a:pt x="10214" y="44607"/>
                </a:lnTo>
                <a:lnTo>
                  <a:pt x="107" y="83966"/>
                </a:lnTo>
                <a:lnTo>
                  <a:pt x="0" y="90410"/>
                </a:lnTo>
                <a:lnTo>
                  <a:pt x="1673" y="103768"/>
                </a:lnTo>
                <a:lnTo>
                  <a:pt x="18518" y="139135"/>
                </a:lnTo>
                <a:lnTo>
                  <a:pt x="51116" y="163651"/>
                </a:lnTo>
                <a:lnTo>
                  <a:pt x="96913" y="172449"/>
                </a:lnTo>
                <a:lnTo>
                  <a:pt x="110795" y="169394"/>
                </a:lnTo>
                <a:lnTo>
                  <a:pt x="145863" y="148184"/>
                </a:lnTo>
                <a:lnTo>
                  <a:pt x="167394" y="112855"/>
                </a:lnTo>
                <a:lnTo>
                  <a:pt x="171898" y="83966"/>
                </a:lnTo>
                <a:lnTo>
                  <a:pt x="170445" y="70046"/>
                </a:lnTo>
                <a:lnTo>
                  <a:pt x="154033" y="33745"/>
                </a:lnTo>
                <a:lnTo>
                  <a:pt x="121805" y="8967"/>
                </a:lnTo>
                <a:lnTo>
                  <a:pt x="766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122798" y="2021158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198375" y="1943288"/>
            <a:ext cx="9532688" cy="289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6152"/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14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800" b="1" spc="5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8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800" b="1" spc="-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800" b="1" spc="-185" dirty="0">
                <a:latin typeface="Arial"/>
                <a:cs typeface="Arial"/>
              </a:rPr>
              <a:t>T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-14" dirty="0">
                <a:latin typeface="Arial"/>
                <a:cs typeface="Arial"/>
              </a:rPr>
              <a:t>p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7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22166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Structur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al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 smtClean="0">
                <a:latin typeface="Arial"/>
                <a:cs typeface="Arial"/>
              </a:rPr>
              <a:t>M</a:t>
            </a:r>
            <a:r>
              <a:rPr sz="2400" b="1" spc="-14" dirty="0" smtClean="0">
                <a:latin typeface="Arial"/>
                <a:cs typeface="Arial"/>
              </a:rPr>
              <a:t>etadata</a:t>
            </a:r>
            <a:endParaRPr lang="en-US" sz="2400" b="1" spc="-14" dirty="0" smtClean="0">
              <a:latin typeface="Arial"/>
              <a:cs typeface="Arial"/>
            </a:endParaRPr>
          </a:p>
          <a:p>
            <a:pPr marL="779366" lvl="1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lang="en-US" sz="2400" b="1" spc="-14" dirty="0" smtClean="0">
                <a:latin typeface="Arial"/>
                <a:cs typeface="Arial"/>
              </a:rPr>
              <a:t>Focuses on the data structure’s design and specification</a:t>
            </a:r>
            <a:endParaRPr sz="2400" dirty="0">
              <a:latin typeface="Arial"/>
              <a:cs typeface="Arial"/>
            </a:endParaRPr>
          </a:p>
          <a:p>
            <a:pPr lvl="1"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escr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iptive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etadata</a:t>
            </a:r>
            <a:endParaRPr sz="2400" dirty="0">
              <a:latin typeface="Arial"/>
              <a:cs typeface="Arial"/>
            </a:endParaRPr>
          </a:p>
          <a:p>
            <a:pPr marL="736545" marR="4611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spc="-14" dirty="0">
                <a:latin typeface="Arial"/>
                <a:cs typeface="Arial"/>
              </a:rPr>
              <a:t>Focuses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individual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instances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application 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content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47485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856552" y="1722792"/>
            <a:ext cx="10599724" cy="37010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175">
              <a:lnSpc>
                <a:spcPct val="100000"/>
              </a:lnSpc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b="1" spc="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b="1" spc="-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b="1" spc="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nod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366" lvl="1" indent="-31064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b="1" spc="-54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orkhorse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files</a:t>
            </a:r>
            <a:r>
              <a:rPr b="1" spc="-36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stem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366" marR="4611" lvl="1" indent="-31064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Store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b="1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rieve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blocks</a:t>
            </a:r>
            <a:r>
              <a:rPr b="1" spc="23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hen</a:t>
            </a:r>
            <a:r>
              <a:rPr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requested</a:t>
            </a:r>
            <a:r>
              <a:rPr b="1" spc="2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1" spc="2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client or</a:t>
            </a:r>
            <a:r>
              <a:rPr b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namenode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9366" marR="4611" lvl="1" indent="-31064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Per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iodically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repor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ts</a:t>
            </a:r>
            <a:r>
              <a:rPr b="1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r>
              <a:rPr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b="1" spc="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1" spc="9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namenode</a:t>
            </a:r>
            <a:r>
              <a:rPr b="1" spc="23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ith</a:t>
            </a:r>
            <a:r>
              <a:rPr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lists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of blocks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b="1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ere stored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4"/>
          <p:cNvSpPr/>
          <p:nvPr/>
        </p:nvSpPr>
        <p:spPr>
          <a:xfrm>
            <a:off x="848372" y="1872323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8022" y="0"/>
                </a:moveTo>
                <a:lnTo>
                  <a:pt x="38034" y="14029"/>
                </a:lnTo>
                <a:lnTo>
                  <a:pt x="10337" y="44100"/>
                </a:lnTo>
                <a:lnTo>
                  <a:pt x="0" y="84666"/>
                </a:lnTo>
                <a:lnTo>
                  <a:pt x="17" y="87455"/>
                </a:lnTo>
                <a:lnTo>
                  <a:pt x="10551" y="126586"/>
                </a:lnTo>
                <a:lnTo>
                  <a:pt x="37862" y="155628"/>
                </a:lnTo>
                <a:lnTo>
                  <a:pt x="79065" y="170306"/>
                </a:lnTo>
                <a:lnTo>
                  <a:pt x="95389" y="171267"/>
                </a:lnTo>
                <a:lnTo>
                  <a:pt x="109371" y="168672"/>
                </a:lnTo>
                <a:lnTo>
                  <a:pt x="145080" y="148497"/>
                </a:lnTo>
                <a:lnTo>
                  <a:pt x="167302" y="113620"/>
                </a:lnTo>
                <a:lnTo>
                  <a:pt x="172003" y="84666"/>
                </a:lnTo>
                <a:lnTo>
                  <a:pt x="170851" y="70834"/>
                </a:lnTo>
                <a:lnTo>
                  <a:pt x="154952" y="34389"/>
                </a:lnTo>
                <a:lnTo>
                  <a:pt x="122923" y="9200"/>
                </a:lnTo>
                <a:lnTo>
                  <a:pt x="78022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8" name="object 5"/>
          <p:cNvSpPr/>
          <p:nvPr/>
        </p:nvSpPr>
        <p:spPr>
          <a:xfrm>
            <a:off x="907760" y="1896822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97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</p:spTree>
    <p:extLst>
      <p:ext uri="{BB962C8B-B14F-4D97-AF65-F5344CB8AC3E}">
        <p14:creationId xmlns:p14="http://schemas.microsoft.com/office/powerpoint/2010/main" val="23259516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927665" y="1915314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8022" y="0"/>
                </a:moveTo>
                <a:lnTo>
                  <a:pt x="38034" y="14029"/>
                </a:lnTo>
                <a:lnTo>
                  <a:pt x="10337" y="44100"/>
                </a:lnTo>
                <a:lnTo>
                  <a:pt x="0" y="84666"/>
                </a:lnTo>
                <a:lnTo>
                  <a:pt x="17" y="87455"/>
                </a:lnTo>
                <a:lnTo>
                  <a:pt x="10551" y="126586"/>
                </a:lnTo>
                <a:lnTo>
                  <a:pt x="37862" y="155628"/>
                </a:lnTo>
                <a:lnTo>
                  <a:pt x="79065" y="170306"/>
                </a:lnTo>
                <a:lnTo>
                  <a:pt x="95389" y="171267"/>
                </a:lnTo>
                <a:lnTo>
                  <a:pt x="109371" y="168672"/>
                </a:lnTo>
                <a:lnTo>
                  <a:pt x="145080" y="148497"/>
                </a:lnTo>
                <a:lnTo>
                  <a:pt x="167302" y="113620"/>
                </a:lnTo>
                <a:lnTo>
                  <a:pt x="172003" y="84666"/>
                </a:lnTo>
                <a:lnTo>
                  <a:pt x="170851" y="70834"/>
                </a:lnTo>
                <a:lnTo>
                  <a:pt x="154952" y="34389"/>
                </a:lnTo>
                <a:lnTo>
                  <a:pt x="122923" y="9200"/>
                </a:lnTo>
                <a:lnTo>
                  <a:pt x="78022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987053" y="1939813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97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116167" y="1861368"/>
            <a:ext cx="9646425" cy="3631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979"/>
            <a:r>
              <a:rPr sz="2800" b="1" dirty="0">
                <a:latin typeface="Arial"/>
                <a:cs typeface="Arial"/>
              </a:rPr>
              <a:t>C</a:t>
            </a:r>
            <a:r>
              <a:rPr sz="2800" b="1" spc="-14" dirty="0">
                <a:latin typeface="Arial"/>
                <a:cs typeface="Arial"/>
              </a:rPr>
              <a:t>li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dirty="0">
                <a:latin typeface="Arial"/>
                <a:cs typeface="Arial"/>
              </a:rPr>
              <a:t>t</a:t>
            </a:r>
            <a:r>
              <a:rPr sz="2800" b="1" spc="-10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5" dirty="0">
                <a:latin typeface="Arial"/>
                <a:cs typeface="Arial"/>
              </a:rPr>
              <a:t>cces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322166" marR="99704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i="1" spc="-23" dirty="0">
                <a:solidFill>
                  <a:srgbClr val="FF6600"/>
                </a:solidFill>
                <a:latin typeface="Arial"/>
                <a:cs typeface="Arial"/>
              </a:rPr>
              <a:t>C</a:t>
            </a:r>
            <a:r>
              <a:rPr sz="2400" b="1" i="1" spc="-9" dirty="0">
                <a:solidFill>
                  <a:srgbClr val="FF6600"/>
                </a:solidFill>
                <a:latin typeface="Arial"/>
                <a:cs typeface="Arial"/>
              </a:rPr>
              <a:t>lient</a:t>
            </a:r>
            <a:r>
              <a:rPr sz="2400" b="1" i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can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access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(on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behalf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user</a:t>
            </a:r>
            <a:r>
              <a:rPr sz="2400" b="1" spc="-9" dirty="0">
                <a:latin typeface="Arial"/>
                <a:cs typeface="Arial"/>
              </a:rPr>
              <a:t>)</a:t>
            </a:r>
            <a:r>
              <a:rPr sz="2400" b="1" spc="-14" dirty="0">
                <a:latin typeface="Arial"/>
                <a:cs typeface="Arial"/>
              </a:rPr>
              <a:t> by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communicating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datanodes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9" dirty="0">
                <a:latin typeface="Arial"/>
                <a:cs typeface="Arial"/>
              </a:rPr>
              <a:t>lient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can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files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stem</a:t>
            </a:r>
            <a:r>
              <a:rPr sz="2400" b="1" spc="36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inte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rface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(similar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-23" dirty="0">
                <a:latin typeface="Arial"/>
                <a:cs typeface="Arial"/>
              </a:rPr>
              <a:t>O</a:t>
            </a:r>
            <a:r>
              <a:rPr sz="2400" b="1" spc="-14" dirty="0">
                <a:latin typeface="Arial"/>
                <a:cs typeface="Arial"/>
              </a:rPr>
              <a:t>SIX (Portable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O</a:t>
            </a:r>
            <a:r>
              <a:rPr sz="2400" b="1" spc="-14" dirty="0">
                <a:latin typeface="Arial"/>
                <a:cs typeface="Arial"/>
              </a:rPr>
              <a:t>perating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Inte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face))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code does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need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know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about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 datanodes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function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proper</a:t>
            </a:r>
            <a:r>
              <a:rPr sz="2400" b="1" spc="-9" dirty="0">
                <a:latin typeface="Arial"/>
                <a:cs typeface="Arial"/>
              </a:rPr>
              <a:t>ly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8296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953238" y="1986247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6" y="0"/>
                </a:moveTo>
                <a:lnTo>
                  <a:pt x="37349" y="14406"/>
                </a:lnTo>
                <a:lnTo>
                  <a:pt x="10088" y="44811"/>
                </a:lnTo>
                <a:lnTo>
                  <a:pt x="107" y="83830"/>
                </a:lnTo>
                <a:lnTo>
                  <a:pt x="0" y="90294"/>
                </a:lnTo>
                <a:lnTo>
                  <a:pt x="1673" y="103652"/>
                </a:lnTo>
                <a:lnTo>
                  <a:pt x="18528" y="139027"/>
                </a:lnTo>
                <a:lnTo>
                  <a:pt x="51162" y="163582"/>
                </a:lnTo>
                <a:lnTo>
                  <a:pt x="97041" y="172469"/>
                </a:lnTo>
                <a:lnTo>
                  <a:pt x="110746" y="169549"/>
                </a:lnTo>
                <a:lnTo>
                  <a:pt x="145673" y="148469"/>
                </a:lnTo>
                <a:lnTo>
                  <a:pt x="167346" y="112955"/>
                </a:lnTo>
                <a:lnTo>
                  <a:pt x="171910" y="83830"/>
                </a:lnTo>
                <a:lnTo>
                  <a:pt x="170455" y="69913"/>
                </a:lnTo>
                <a:lnTo>
                  <a:pt x="154046" y="33627"/>
                </a:lnTo>
                <a:lnTo>
                  <a:pt x="121843" y="8888"/>
                </a:lnTo>
                <a:lnTo>
                  <a:pt x="767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012572" y="2010647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958904" y="1932777"/>
            <a:ext cx="10140019" cy="37548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674"/>
            <a:r>
              <a:rPr sz="2800" b="1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no</a:t>
            </a:r>
            <a:r>
              <a:rPr sz="2800" b="1" spc="-27" dirty="0">
                <a:latin typeface="Arial"/>
                <a:cs typeface="Arial"/>
              </a:rPr>
              <a:t>d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ilu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7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N</a:t>
            </a:r>
            <a:r>
              <a:rPr sz="2400" b="1" spc="-14" dirty="0">
                <a:latin typeface="Arial"/>
                <a:cs typeface="Arial"/>
              </a:rPr>
              <a:t>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keeps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14" dirty="0">
                <a:latin typeface="Arial"/>
                <a:cs typeface="Arial"/>
              </a:rPr>
              <a:t>rack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datanodes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have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blocks</a:t>
            </a:r>
            <a:r>
              <a:rPr sz="2400" b="1" spc="-9" dirty="0">
                <a:latin typeface="Arial"/>
                <a:cs typeface="Arial"/>
              </a:rPr>
              <a:t> 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dist</a:t>
            </a:r>
            <a:r>
              <a:rPr sz="2400" b="1" spc="-14" dirty="0">
                <a:latin typeface="Arial"/>
                <a:cs typeface="Arial"/>
              </a:rPr>
              <a:t>ributed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assigned</a:t>
            </a:r>
            <a:r>
              <a:rPr sz="2400" b="1" spc="23" dirty="0">
                <a:latin typeface="Arial"/>
                <a:cs typeface="Arial"/>
              </a:rPr>
              <a:t> </a:t>
            </a:r>
            <a:endParaRPr lang="en-US" sz="2400" b="1" spc="23" dirty="0" smtClean="0">
              <a:latin typeface="Arial"/>
              <a:cs typeface="Arial"/>
            </a:endParaRPr>
          </a:p>
          <a:p>
            <a:pPr marL="11526" marR="4611">
              <a:buClr>
                <a:srgbClr val="3399FF"/>
              </a:buClr>
              <a:tabLst>
                <a:tab pos="322743" algn="l"/>
              </a:tabLst>
            </a:pPr>
            <a:r>
              <a:rPr lang="en-US" sz="2400" b="1" spc="23" dirty="0">
                <a:latin typeface="Arial"/>
                <a:cs typeface="Arial"/>
                <a:sym typeface="Wingdings" panose="05000000000000000000" pitchFamily="2" charset="2"/>
              </a:rPr>
              <a:t>	</a:t>
            </a:r>
            <a:r>
              <a:rPr lang="en-US" sz="2400" spc="1007" dirty="0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b="1" spc="-4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ithout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namenode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cannot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 smtClean="0">
                <a:solidFill>
                  <a:srgbClr val="FF6600"/>
                </a:solidFill>
                <a:latin typeface="Arial"/>
                <a:cs typeface="Arial"/>
              </a:rPr>
              <a:t>used</a:t>
            </a:r>
            <a:endParaRPr lang="en-US" sz="2400" b="1" spc="-14" dirty="0" smtClean="0">
              <a:solidFill>
                <a:srgbClr val="FF6600"/>
              </a:solidFill>
              <a:latin typeface="Arial"/>
              <a:cs typeface="Arial"/>
            </a:endParaRPr>
          </a:p>
          <a:p>
            <a:pPr marL="11526" marR="4611">
              <a:buClr>
                <a:srgbClr val="3399FF"/>
              </a:buClr>
              <a:tabLst>
                <a:tab pos="322743" algn="l"/>
              </a:tabLst>
            </a:pPr>
            <a:endParaRPr sz="2400" dirty="0">
              <a:latin typeface="Arial"/>
              <a:cs typeface="Arial"/>
            </a:endParaRPr>
          </a:p>
          <a:p>
            <a:pPr marL="322166" marR="218428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9" dirty="0">
                <a:latin typeface="Arial"/>
                <a:cs typeface="Arial"/>
              </a:rPr>
              <a:t>If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computer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running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malfunctions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then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reconstruction</a:t>
            </a:r>
            <a:r>
              <a:rPr sz="2400" b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of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files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(f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om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blocks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datanodes)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ould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possible</a:t>
            </a:r>
            <a:r>
              <a:rPr sz="2400" b="1" spc="23" dirty="0">
                <a:latin typeface="Arial"/>
                <a:cs typeface="Arial"/>
              </a:rPr>
              <a:t> </a:t>
            </a:r>
            <a:endParaRPr lang="en-US" sz="2400" b="1" spc="23" dirty="0" smtClean="0">
              <a:latin typeface="Arial"/>
              <a:cs typeface="Arial"/>
            </a:endParaRPr>
          </a:p>
          <a:p>
            <a:pPr marL="11526" marR="218428">
              <a:buClr>
                <a:srgbClr val="3399FF"/>
              </a:buClr>
              <a:tabLst>
                <a:tab pos="322743" algn="l"/>
              </a:tabLst>
            </a:pPr>
            <a:r>
              <a:rPr lang="en-US" sz="2400" b="1" spc="23" dirty="0">
                <a:latin typeface="Arial"/>
                <a:cs typeface="Arial"/>
                <a:sym typeface="Wingdings" panose="05000000000000000000" pitchFamily="2" charset="2"/>
              </a:rPr>
              <a:t>	</a:t>
            </a:r>
            <a:r>
              <a:rPr lang="en-US" sz="2400" spc="1007" dirty="0" smtClean="0">
                <a:latin typeface="Arial"/>
                <a:cs typeface="Arial"/>
                <a:sym typeface="Wingdings" panose="05000000000000000000" pitchFamily="2" charset="2"/>
              </a:rPr>
              <a:t></a:t>
            </a:r>
            <a:r>
              <a:rPr sz="2400" spc="-5" dirty="0" smtClean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ould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lost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31497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908521" y="1875087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7921" y="0"/>
                </a:moveTo>
                <a:lnTo>
                  <a:pt x="38268" y="13727"/>
                </a:lnTo>
                <a:lnTo>
                  <a:pt x="10464" y="43880"/>
                </a:lnTo>
                <a:lnTo>
                  <a:pt x="0" y="84769"/>
                </a:lnTo>
                <a:lnTo>
                  <a:pt x="17" y="87571"/>
                </a:lnTo>
                <a:lnTo>
                  <a:pt x="10548" y="126695"/>
                </a:lnTo>
                <a:lnTo>
                  <a:pt x="37837" y="155710"/>
                </a:lnTo>
                <a:lnTo>
                  <a:pt x="78991" y="170324"/>
                </a:lnTo>
                <a:lnTo>
                  <a:pt x="95290" y="171253"/>
                </a:lnTo>
                <a:lnTo>
                  <a:pt x="109455" y="168513"/>
                </a:lnTo>
                <a:lnTo>
                  <a:pt x="145302" y="148189"/>
                </a:lnTo>
                <a:lnTo>
                  <a:pt x="167368" y="113489"/>
                </a:lnTo>
                <a:lnTo>
                  <a:pt x="172002" y="84769"/>
                </a:lnTo>
                <a:lnTo>
                  <a:pt x="170850" y="70937"/>
                </a:lnTo>
                <a:lnTo>
                  <a:pt x="154944" y="34487"/>
                </a:lnTo>
                <a:lnTo>
                  <a:pt x="122887" y="9269"/>
                </a:lnTo>
                <a:lnTo>
                  <a:pt x="77921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967909" y="1899683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8087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217736" y="1821063"/>
            <a:ext cx="9271587" cy="3200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no</a:t>
            </a:r>
            <a:r>
              <a:rPr sz="2800" b="1" spc="-27" dirty="0">
                <a:latin typeface="Arial"/>
                <a:cs typeface="Arial"/>
              </a:rPr>
              <a:t>d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ilu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dirty="0">
                <a:latin typeface="Arial"/>
                <a:cs typeface="Arial"/>
              </a:rPr>
              <a:t>e R</a:t>
            </a:r>
            <a:r>
              <a:rPr sz="2800" b="1" spc="5" dirty="0">
                <a:latin typeface="Arial"/>
                <a:cs typeface="Arial"/>
              </a:rPr>
              <a:t>es</a:t>
            </a:r>
            <a:r>
              <a:rPr sz="2800" b="1" spc="-14" dirty="0">
                <a:latin typeface="Arial"/>
                <a:cs typeface="Arial"/>
              </a:rPr>
              <a:t>ili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spcBef>
                <a:spcPts val="41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059287" indent="-311216">
              <a:buClr>
                <a:srgbClr val="3399FF"/>
              </a:buClr>
              <a:buFont typeface="Arial"/>
              <a:buChar char="•"/>
              <a:tabLst>
                <a:tab pos="1059287" algn="l"/>
              </a:tabLst>
            </a:pPr>
            <a:r>
              <a:rPr sz="2400" b="1" spc="-23" dirty="0">
                <a:latin typeface="Arial"/>
                <a:cs typeface="Arial"/>
              </a:rPr>
              <a:t>N</a:t>
            </a:r>
            <a:r>
              <a:rPr sz="2400" b="1" spc="-14" dirty="0">
                <a:latin typeface="Arial"/>
                <a:cs typeface="Arial"/>
              </a:rPr>
              <a:t>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failu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prevention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schemes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1577404" lvl="1" indent="-414955">
              <a:buClr>
                <a:srgbClr val="3399FF"/>
              </a:buClr>
              <a:buFont typeface="Arial"/>
              <a:buAutoNum type="arabicPeriod"/>
              <a:tabLst>
                <a:tab pos="1577981" algn="l"/>
              </a:tabLst>
            </a:pPr>
            <a:r>
              <a:rPr sz="2400" b="1" spc="-23" dirty="0">
                <a:latin typeface="Arial"/>
                <a:cs typeface="Arial"/>
              </a:rPr>
              <a:t>N</a:t>
            </a:r>
            <a:r>
              <a:rPr sz="2400" b="1" spc="-14" dirty="0">
                <a:latin typeface="Arial"/>
                <a:cs typeface="Arial"/>
              </a:rPr>
              <a:t>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ackup</a:t>
            </a:r>
            <a:endParaRPr sz="2400" dirty="0">
              <a:latin typeface="Arial"/>
              <a:cs typeface="Arial"/>
            </a:endParaRPr>
          </a:p>
          <a:p>
            <a:pPr lvl="1">
              <a:spcBef>
                <a:spcPts val="44"/>
              </a:spcBef>
              <a:buClr>
                <a:srgbClr val="3399FF"/>
              </a:buClr>
              <a:buFont typeface="Arial"/>
              <a:buAutoNum type="arabicPeriod"/>
            </a:pPr>
            <a:endParaRPr sz="2800" dirty="0">
              <a:latin typeface="Times New Roman"/>
              <a:cs typeface="Times New Roman"/>
            </a:endParaRPr>
          </a:p>
          <a:p>
            <a:pPr marL="1577404" lvl="1" indent="-414955">
              <a:buClr>
                <a:srgbClr val="3399FF"/>
              </a:buClr>
              <a:buFont typeface="Arial"/>
              <a:buAutoNum type="arabicPeriod"/>
              <a:tabLst>
                <a:tab pos="1577981" algn="l"/>
              </a:tabLst>
            </a:pPr>
            <a:r>
              <a:rPr sz="2400" b="1" spc="-14" dirty="0">
                <a:latin typeface="Arial"/>
                <a:cs typeface="Arial"/>
              </a:rPr>
              <a:t>Secondary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N</a:t>
            </a:r>
            <a:r>
              <a:rPr sz="2400" b="1" spc="-14" dirty="0">
                <a:latin typeface="Arial"/>
                <a:cs typeface="Arial"/>
              </a:rPr>
              <a:t>amenode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06776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031880" y="1898381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7912" y="0"/>
                </a:moveTo>
                <a:lnTo>
                  <a:pt x="38265" y="13735"/>
                </a:lnTo>
                <a:lnTo>
                  <a:pt x="10463" y="43894"/>
                </a:lnTo>
                <a:lnTo>
                  <a:pt x="0" y="84763"/>
                </a:lnTo>
                <a:lnTo>
                  <a:pt x="16" y="87593"/>
                </a:lnTo>
                <a:lnTo>
                  <a:pt x="10553" y="126712"/>
                </a:lnTo>
                <a:lnTo>
                  <a:pt x="37848" y="155723"/>
                </a:lnTo>
                <a:lnTo>
                  <a:pt x="79004" y="170335"/>
                </a:lnTo>
                <a:lnTo>
                  <a:pt x="95302" y="171264"/>
                </a:lnTo>
                <a:lnTo>
                  <a:pt x="109463" y="168523"/>
                </a:lnTo>
                <a:lnTo>
                  <a:pt x="145304" y="148197"/>
                </a:lnTo>
                <a:lnTo>
                  <a:pt x="167366" y="113491"/>
                </a:lnTo>
                <a:lnTo>
                  <a:pt x="172001" y="84763"/>
                </a:lnTo>
                <a:lnTo>
                  <a:pt x="170846" y="70934"/>
                </a:lnTo>
                <a:lnTo>
                  <a:pt x="154937" y="34486"/>
                </a:lnTo>
                <a:lnTo>
                  <a:pt x="122879" y="9269"/>
                </a:lnTo>
                <a:lnTo>
                  <a:pt x="77912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091267" y="1922986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233049" y="1844654"/>
            <a:ext cx="9172192" cy="4185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299"/>
            <a:r>
              <a:rPr sz="2800" b="1" dirty="0" err="1" smtClean="0">
                <a:latin typeface="Arial"/>
                <a:cs typeface="Arial"/>
              </a:rPr>
              <a:t>N</a:t>
            </a:r>
            <a:r>
              <a:rPr sz="2800" b="1" spc="5" dirty="0" err="1" smtClean="0">
                <a:latin typeface="Arial"/>
                <a:cs typeface="Arial"/>
              </a:rPr>
              <a:t>a</a:t>
            </a:r>
            <a:r>
              <a:rPr sz="2800" b="1" dirty="0" err="1" smtClean="0">
                <a:latin typeface="Arial"/>
                <a:cs typeface="Arial"/>
              </a:rPr>
              <a:t>m</a:t>
            </a:r>
            <a:r>
              <a:rPr sz="2800" b="1" spc="5" dirty="0" err="1" smtClean="0">
                <a:latin typeface="Arial"/>
                <a:cs typeface="Arial"/>
              </a:rPr>
              <a:t>e</a:t>
            </a:r>
            <a:r>
              <a:rPr sz="2800" b="1" spc="-14" dirty="0" err="1" smtClean="0">
                <a:latin typeface="Arial"/>
                <a:cs typeface="Arial"/>
              </a:rPr>
              <a:t>no</a:t>
            </a:r>
            <a:r>
              <a:rPr sz="2800" b="1" spc="-27" dirty="0" err="1" smtClean="0">
                <a:latin typeface="Arial"/>
                <a:cs typeface="Arial"/>
              </a:rPr>
              <a:t>d</a:t>
            </a:r>
            <a:r>
              <a:rPr sz="2800" b="1" dirty="0" err="1" smtClean="0">
                <a:latin typeface="Arial"/>
                <a:cs typeface="Arial"/>
              </a:rPr>
              <a:t>e</a:t>
            </a:r>
            <a:r>
              <a:rPr sz="2800" b="1" spc="-32" dirty="0" smtClean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Fil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9" dirty="0">
                <a:latin typeface="Arial"/>
                <a:cs typeface="Arial"/>
              </a:rPr>
              <a:t> </a:t>
            </a:r>
            <a:r>
              <a:rPr sz="2800" b="1" dirty="0" smtClean="0">
                <a:latin typeface="Arial"/>
                <a:cs typeface="Arial"/>
              </a:rPr>
              <a:t>B</a:t>
            </a:r>
            <a:r>
              <a:rPr sz="2800" b="1" spc="5" dirty="0" smtClean="0">
                <a:latin typeface="Arial"/>
                <a:cs typeface="Arial"/>
              </a:rPr>
              <a:t>ack</a:t>
            </a:r>
            <a:r>
              <a:rPr sz="2800" b="1" spc="-14" dirty="0" smtClean="0">
                <a:latin typeface="Arial"/>
                <a:cs typeface="Arial"/>
              </a:rPr>
              <a:t>u</a:t>
            </a:r>
            <a:r>
              <a:rPr sz="2800" b="1" spc="-18" dirty="0" smtClean="0">
                <a:latin typeface="Arial"/>
                <a:cs typeface="Arial"/>
              </a:rPr>
              <a:t>p</a:t>
            </a:r>
            <a:endParaRPr lang="en-US" sz="2800" b="1" spc="-18" dirty="0" smtClean="0">
              <a:latin typeface="Arial"/>
              <a:cs typeface="Arial"/>
            </a:endParaRPr>
          </a:p>
          <a:p>
            <a:pPr marL="119299"/>
            <a:endParaRPr sz="2800" dirty="0">
              <a:latin typeface="Arial"/>
              <a:cs typeface="Arial"/>
            </a:endParaRPr>
          </a:p>
          <a:p>
            <a:pPr marL="322166" marR="19191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ack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up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for</a:t>
            </a:r>
            <a:r>
              <a:rPr sz="2400" b="1" spc="-18" dirty="0">
                <a:latin typeface="Arial"/>
                <a:cs typeface="Arial"/>
              </a:rPr>
              <a:t>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persistent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state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spc="-14" dirty="0" smtClean="0">
                <a:latin typeface="Arial"/>
                <a:cs typeface="Arial"/>
              </a:rPr>
              <a:t>metadata</a:t>
            </a:r>
            <a:endParaRPr lang="en-US" sz="2400" b="1" spc="-14" dirty="0" smtClean="0">
              <a:latin typeface="Arial"/>
              <a:cs typeface="Arial"/>
            </a:endParaRPr>
          </a:p>
          <a:p>
            <a:pPr marL="322166" marR="19191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endParaRPr sz="2400" dirty="0">
              <a:latin typeface="Arial"/>
              <a:cs typeface="Arial"/>
            </a:endParaRPr>
          </a:p>
          <a:p>
            <a:pPr marL="322166" marR="17635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onfigure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ite</a:t>
            </a:r>
            <a:r>
              <a:rPr sz="2400" b="1" spc="-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its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persistent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state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multiple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 smtClean="0">
                <a:latin typeface="Arial"/>
                <a:cs typeface="Arial"/>
              </a:rPr>
              <a:t>files</a:t>
            </a:r>
            <a:r>
              <a:rPr sz="2400" b="1" spc="-36" dirty="0" smtClean="0">
                <a:latin typeface="Arial"/>
                <a:cs typeface="Arial"/>
              </a:rPr>
              <a:t>y</a:t>
            </a:r>
            <a:r>
              <a:rPr sz="2400" b="1" spc="-14" dirty="0" smtClean="0">
                <a:latin typeface="Arial"/>
                <a:cs typeface="Arial"/>
              </a:rPr>
              <a:t>stems</a:t>
            </a:r>
            <a:endParaRPr lang="en-US" sz="2400" b="1" spc="-14" dirty="0" smtClean="0">
              <a:latin typeface="Arial"/>
              <a:cs typeface="Arial"/>
            </a:endParaRPr>
          </a:p>
          <a:p>
            <a:pPr marL="11526" marR="176356">
              <a:buClr>
                <a:srgbClr val="3399FF"/>
              </a:buClr>
              <a:tabLst>
                <a:tab pos="322743" algn="l"/>
              </a:tabLst>
            </a:pPr>
            <a:r>
              <a:rPr lang="en-US" sz="2400" b="1" spc="-14" dirty="0">
                <a:latin typeface="Arial"/>
                <a:cs typeface="Arial"/>
                <a:sym typeface="Wingdings" pitchFamily="2" charset="2"/>
              </a:rPr>
              <a:t>	</a:t>
            </a:r>
            <a:r>
              <a:rPr lang="en-US" sz="2400" spc="1007" dirty="0" smtClean="0">
                <a:latin typeface="Arial"/>
                <a:cs typeface="Arial"/>
                <a:sym typeface="Wingdings" pitchFamily="2" charset="2"/>
              </a:rPr>
              <a:t>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nchronous</a:t>
            </a:r>
            <a:r>
              <a:rPr sz="2400" b="1" spc="5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atomic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 smtClean="0">
                <a:solidFill>
                  <a:srgbClr val="FF6600"/>
                </a:solidFill>
                <a:latin typeface="Arial"/>
                <a:cs typeface="Arial"/>
              </a:rPr>
              <a:t>backup</a:t>
            </a:r>
            <a:endParaRPr lang="en-US" sz="2400" b="1" spc="-14" dirty="0" smtClean="0">
              <a:solidFill>
                <a:srgbClr val="FF6600"/>
              </a:solidFill>
              <a:latin typeface="Arial"/>
              <a:cs typeface="Arial"/>
            </a:endParaRPr>
          </a:p>
          <a:p>
            <a:pPr marL="11526" marR="176356">
              <a:buClr>
                <a:srgbClr val="3399FF"/>
              </a:buClr>
              <a:tabLst>
                <a:tab pos="322743" algn="l"/>
              </a:tabLst>
            </a:pPr>
            <a:endParaRPr sz="2400" dirty="0">
              <a:latin typeface="Arial"/>
              <a:cs typeface="Arial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8" dirty="0">
                <a:latin typeface="Arial"/>
                <a:cs typeface="Arial"/>
              </a:rPr>
              <a:t>ommon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backup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configuration</a:t>
            </a:r>
            <a:r>
              <a:rPr sz="2400" b="1" spc="41" dirty="0">
                <a:latin typeface="Arial"/>
                <a:cs typeface="Arial"/>
              </a:rPr>
              <a:t> </a:t>
            </a:r>
            <a:endParaRPr lang="en-US" sz="2400" b="1" spc="41" dirty="0" smtClean="0">
              <a:latin typeface="Arial"/>
              <a:cs typeface="Arial"/>
            </a:endParaRPr>
          </a:p>
          <a:p>
            <a:pPr marL="11526" marR="4611">
              <a:buClr>
                <a:srgbClr val="3399FF"/>
              </a:buClr>
              <a:tabLst>
                <a:tab pos="322743" algn="l"/>
              </a:tabLst>
            </a:pPr>
            <a:r>
              <a:rPr lang="en-US" sz="2400" b="1" spc="41" dirty="0">
                <a:latin typeface="Arial"/>
                <a:cs typeface="Arial"/>
                <a:sym typeface="Wingdings" pitchFamily="2" charset="2"/>
              </a:rPr>
              <a:t>	</a:t>
            </a:r>
            <a:r>
              <a:rPr lang="en-US" sz="2400" b="1" spc="1007" dirty="0" smtClean="0">
                <a:latin typeface="Arial"/>
                <a:cs typeface="Arial"/>
                <a:sym typeface="Wingdings" pitchFamily="2" charset="2"/>
              </a:rPr>
              <a:t>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opy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Local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isk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emote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FileS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stem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5483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055730" y="1719197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74" y="0"/>
                </a:moveTo>
                <a:lnTo>
                  <a:pt x="37577" y="14499"/>
                </a:lnTo>
                <a:lnTo>
                  <a:pt x="10214" y="45264"/>
                </a:lnTo>
                <a:lnTo>
                  <a:pt x="109" y="84013"/>
                </a:lnTo>
                <a:lnTo>
                  <a:pt x="0" y="90356"/>
                </a:lnTo>
                <a:lnTo>
                  <a:pt x="1667" y="103720"/>
                </a:lnTo>
                <a:lnTo>
                  <a:pt x="18499" y="139103"/>
                </a:lnTo>
                <a:lnTo>
                  <a:pt x="51085" y="163633"/>
                </a:lnTo>
                <a:lnTo>
                  <a:pt x="96869" y="172439"/>
                </a:lnTo>
                <a:lnTo>
                  <a:pt x="110760" y="169389"/>
                </a:lnTo>
                <a:lnTo>
                  <a:pt x="145849" y="148189"/>
                </a:lnTo>
                <a:lnTo>
                  <a:pt x="167393" y="112879"/>
                </a:lnTo>
                <a:lnTo>
                  <a:pt x="171899" y="84013"/>
                </a:lnTo>
                <a:lnTo>
                  <a:pt x="170445" y="70432"/>
                </a:lnTo>
                <a:lnTo>
                  <a:pt x="154030" y="34378"/>
                </a:lnTo>
                <a:lnTo>
                  <a:pt x="121802" y="9236"/>
                </a:lnTo>
                <a:lnTo>
                  <a:pt x="76674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115053" y="1743692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022360" y="1665937"/>
            <a:ext cx="9635129" cy="3503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3864"/>
            <a:r>
              <a:rPr sz="2800" b="1" spc="-14" dirty="0" smtClean="0">
                <a:latin typeface="Arial"/>
                <a:cs typeface="Arial"/>
              </a:rPr>
              <a:t>S</a:t>
            </a:r>
            <a:r>
              <a:rPr sz="2800" b="1" spc="5" dirty="0" smtClean="0">
                <a:latin typeface="Arial"/>
                <a:cs typeface="Arial"/>
              </a:rPr>
              <a:t>ec</a:t>
            </a:r>
            <a:r>
              <a:rPr sz="2800" b="1" spc="-14" dirty="0" smtClean="0">
                <a:latin typeface="Arial"/>
                <a:cs typeface="Arial"/>
              </a:rPr>
              <a:t>ond</a:t>
            </a:r>
            <a:r>
              <a:rPr sz="2800" b="1" spc="5" dirty="0" smtClean="0">
                <a:latin typeface="Arial"/>
                <a:cs typeface="Arial"/>
              </a:rPr>
              <a:t>a</a:t>
            </a:r>
            <a:r>
              <a:rPr sz="2800" b="1" spc="-9" dirty="0" smtClean="0">
                <a:latin typeface="Arial"/>
                <a:cs typeface="Arial"/>
              </a:rPr>
              <a:t>r</a:t>
            </a:r>
            <a:r>
              <a:rPr sz="2800" b="1" dirty="0" smtClean="0">
                <a:latin typeface="Arial"/>
                <a:cs typeface="Arial"/>
              </a:rPr>
              <a:t>y</a:t>
            </a:r>
            <a:r>
              <a:rPr sz="2800" b="1" spc="-36" dirty="0" smtClean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nod</a:t>
            </a:r>
            <a:r>
              <a:rPr sz="2800" b="1" dirty="0">
                <a:latin typeface="Arial"/>
                <a:cs typeface="Arial"/>
              </a:rPr>
              <a:t>e</a:t>
            </a:r>
            <a:endParaRPr sz="2800" dirty="0">
              <a:latin typeface="Arial"/>
              <a:cs typeface="Arial"/>
            </a:endParaRPr>
          </a:p>
          <a:p>
            <a:pPr marL="322166" marR="189611" indent="-310640">
              <a:spcBef>
                <a:spcPts val="1411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Secondary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does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act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same</a:t>
            </a:r>
            <a:r>
              <a:rPr sz="2400" b="1" dirty="0">
                <a:latin typeface="Arial"/>
                <a:cs typeface="Arial"/>
              </a:rPr>
              <a:t> w</a:t>
            </a:r>
            <a:r>
              <a:rPr sz="2400" b="1" spc="-14" dirty="0">
                <a:latin typeface="Arial"/>
                <a:cs typeface="Arial"/>
              </a:rPr>
              <a:t>ay as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namenode</a:t>
            </a:r>
            <a:endParaRPr sz="2400" dirty="0">
              <a:latin typeface="Arial"/>
              <a:cs typeface="Arial"/>
            </a:endParaRPr>
          </a:p>
          <a:p>
            <a:pPr marL="322166" marR="4611" indent="-310640">
              <a:spcBef>
                <a:spcPts val="1193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Secondary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per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iodically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me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rges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namespace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image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ith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edit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log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prevent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edit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log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</a:t>
            </a:r>
            <a:r>
              <a:rPr sz="2400" b="1" spc="-14" dirty="0">
                <a:latin typeface="Arial"/>
                <a:cs typeface="Arial"/>
              </a:rPr>
              <a:t>r</a:t>
            </a:r>
            <a:r>
              <a:rPr sz="2400" b="1" spc="-18" dirty="0">
                <a:latin typeface="Arial"/>
                <a:cs typeface="Arial"/>
              </a:rPr>
              <a:t>om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becoming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too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0099FF"/>
                </a:solidFill>
                <a:latin typeface="Arial"/>
                <a:cs typeface="Arial"/>
              </a:rPr>
              <a:t>la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rge</a:t>
            </a:r>
            <a:endParaRPr sz="2400" dirty="0">
              <a:latin typeface="Arial"/>
              <a:cs typeface="Arial"/>
            </a:endParaRPr>
          </a:p>
          <a:p>
            <a:pPr marL="322166" marR="329658" indent="-310640">
              <a:spcBef>
                <a:spcPts val="1193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Secondary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usually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runs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separate computer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perfor</a:t>
            </a:r>
            <a:r>
              <a:rPr sz="2400" b="1" spc="-18" dirty="0">
                <a:latin typeface="Arial"/>
                <a:cs typeface="Arial"/>
              </a:rPr>
              <a:t>m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me</a:t>
            </a:r>
            <a:r>
              <a:rPr sz="2400" b="1" spc="-14" dirty="0">
                <a:latin typeface="Arial"/>
                <a:cs typeface="Arial"/>
              </a:rPr>
              <a:t>rge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process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because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this </a:t>
            </a:r>
            <a:r>
              <a:rPr sz="2400" b="1" spc="-14" dirty="0">
                <a:latin typeface="Arial"/>
                <a:cs typeface="Arial"/>
              </a:rPr>
              <a:t>requires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significant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processing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capability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memo</a:t>
            </a:r>
            <a:r>
              <a:rPr sz="2400" b="1" spc="-14" dirty="0">
                <a:latin typeface="Arial"/>
                <a:cs typeface="Arial"/>
              </a:rPr>
              <a:t>ry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40422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895230" y="1973130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76" y="0"/>
                </a:moveTo>
                <a:lnTo>
                  <a:pt x="37675" y="14111"/>
                </a:lnTo>
                <a:lnTo>
                  <a:pt x="10307" y="44595"/>
                </a:lnTo>
                <a:lnTo>
                  <a:pt x="0" y="86403"/>
                </a:lnTo>
                <a:lnTo>
                  <a:pt x="20" y="88302"/>
                </a:lnTo>
                <a:lnTo>
                  <a:pt x="10388" y="126734"/>
                </a:lnTo>
                <a:lnTo>
                  <a:pt x="37781" y="155559"/>
                </a:lnTo>
                <a:lnTo>
                  <a:pt x="79349" y="170176"/>
                </a:lnTo>
                <a:lnTo>
                  <a:pt x="95862" y="171096"/>
                </a:lnTo>
                <a:lnTo>
                  <a:pt x="109933" y="168285"/>
                </a:lnTo>
                <a:lnTo>
                  <a:pt x="145524" y="147813"/>
                </a:lnTo>
                <a:lnTo>
                  <a:pt x="167408" y="112927"/>
                </a:lnTo>
                <a:lnTo>
                  <a:pt x="171989" y="83973"/>
                </a:lnTo>
                <a:lnTo>
                  <a:pt x="170539" y="70051"/>
                </a:lnTo>
                <a:lnTo>
                  <a:pt x="154131" y="33746"/>
                </a:lnTo>
                <a:lnTo>
                  <a:pt x="121904" y="8967"/>
                </a:lnTo>
                <a:lnTo>
                  <a:pt x="767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954635" y="1997641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204358" y="1919539"/>
            <a:ext cx="10073245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marR="4611"/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doo</a:t>
            </a:r>
            <a:r>
              <a:rPr sz="2800" b="1" spc="-18" dirty="0">
                <a:latin typeface="Arial"/>
                <a:cs typeface="Arial"/>
              </a:rPr>
              <a:t>p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5" dirty="0">
                <a:latin typeface="Arial"/>
                <a:cs typeface="Arial"/>
              </a:rPr>
              <a:t>2</a:t>
            </a:r>
            <a:r>
              <a:rPr sz="2800" b="1" spc="-14" dirty="0">
                <a:latin typeface="Arial"/>
                <a:cs typeface="Arial"/>
              </a:rPr>
              <a:t>.</a:t>
            </a:r>
            <a:r>
              <a:rPr sz="2800" b="1" dirty="0">
                <a:latin typeface="Arial"/>
                <a:cs typeface="Arial"/>
              </a:rPr>
              <a:t>x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l</a:t>
            </a:r>
            <a:r>
              <a:rPr sz="2800" b="1" spc="5" dirty="0">
                <a:latin typeface="Arial"/>
                <a:cs typeface="Arial"/>
              </a:rPr>
              <a:t>eas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-14" dirty="0">
                <a:latin typeface="Arial"/>
                <a:cs typeface="Arial"/>
              </a:rPr>
              <a:t>i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s</a:t>
            </a:r>
            <a:r>
              <a:rPr sz="2800" b="1" spc="9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-18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li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bili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y </a:t>
            </a:r>
            <a:r>
              <a:rPr sz="2800" b="1" spc="-14" dirty="0">
                <a:latin typeface="Arial"/>
                <a:cs typeface="Arial"/>
              </a:rPr>
              <a:t>Enh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n</a:t>
            </a:r>
            <a:r>
              <a:rPr sz="2800" b="1" spc="5" dirty="0">
                <a:latin typeface="Arial"/>
                <a:cs typeface="Arial"/>
              </a:rPr>
              <a:t>ce</a:t>
            </a:r>
            <a:r>
              <a:rPr sz="2800" b="1" dirty="0">
                <a:latin typeface="Arial"/>
                <a:cs typeface="Arial"/>
              </a:rPr>
              <a:t>m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27" dirty="0">
                <a:latin typeface="Arial"/>
                <a:cs typeface="Arial"/>
              </a:rPr>
              <a:t>n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2041923" indent="-310640">
              <a:buClr>
                <a:srgbClr val="3399FF"/>
              </a:buClr>
              <a:buFont typeface="Arial"/>
              <a:buChar char="•"/>
              <a:tabLst>
                <a:tab pos="2042499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Federation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2041923" indent="-310640">
              <a:buClr>
                <a:srgbClr val="3399FF"/>
              </a:buClr>
              <a:buFont typeface="Arial"/>
              <a:buChar char="•"/>
              <a:tabLst>
                <a:tab pos="2042499" algn="l"/>
              </a:tabLst>
            </a:pP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6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9" dirty="0">
                <a:latin typeface="Arial"/>
                <a:cs typeface="Arial"/>
              </a:rPr>
              <a:t>igh-</a:t>
            </a:r>
            <a:r>
              <a:rPr sz="2400" b="1" spc="-100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vailabili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23" dirty="0"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59363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787510" y="2072240"/>
            <a:ext cx="164355" cy="155602"/>
          </a:xfrm>
          <a:custGeom>
            <a:avLst/>
            <a:gdLst/>
            <a:ahLst/>
            <a:cxnLst/>
            <a:rect l="l" t="t" r="r" b="b"/>
            <a:pathLst>
              <a:path w="173990" h="171450">
                <a:moveTo>
                  <a:pt x="76867" y="0"/>
                </a:moveTo>
                <a:lnTo>
                  <a:pt x="37440" y="14406"/>
                </a:lnTo>
                <a:lnTo>
                  <a:pt x="10179" y="44811"/>
                </a:lnTo>
                <a:lnTo>
                  <a:pt x="0" y="86296"/>
                </a:lnTo>
                <a:lnTo>
                  <a:pt x="78" y="90000"/>
                </a:lnTo>
                <a:lnTo>
                  <a:pt x="11055" y="127661"/>
                </a:lnTo>
                <a:lnTo>
                  <a:pt x="38886" y="155805"/>
                </a:lnTo>
                <a:lnTo>
                  <a:pt x="81157" y="169995"/>
                </a:lnTo>
                <a:lnTo>
                  <a:pt x="98039" y="170858"/>
                </a:lnTo>
                <a:lnTo>
                  <a:pt x="111706" y="167924"/>
                </a:lnTo>
                <a:lnTo>
                  <a:pt x="146826" y="147201"/>
                </a:lnTo>
                <a:lnTo>
                  <a:pt x="168825" y="111986"/>
                </a:lnTo>
                <a:lnTo>
                  <a:pt x="173469" y="82610"/>
                </a:lnTo>
                <a:lnTo>
                  <a:pt x="171795" y="68870"/>
                </a:lnTo>
                <a:lnTo>
                  <a:pt x="154656" y="33093"/>
                </a:lnTo>
                <a:lnTo>
                  <a:pt x="121911" y="8738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846926" y="2096640"/>
            <a:ext cx="56384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1511" y="39598"/>
                </a:lnTo>
                <a:lnTo>
                  <a:pt x="21310" y="59410"/>
                </a:lnTo>
                <a:lnTo>
                  <a:pt x="1511" y="79209"/>
                </a:lnTo>
                <a:lnTo>
                  <a:pt x="1511" y="117284"/>
                </a:lnTo>
                <a:lnTo>
                  <a:pt x="59359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097156" y="2018597"/>
            <a:ext cx="10716472" cy="27802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-18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14" dirty="0">
                <a:latin typeface="Arial"/>
                <a:cs typeface="Arial"/>
              </a:rPr>
              <a:t>d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spc="-9" dirty="0">
                <a:latin typeface="Arial"/>
                <a:cs typeface="Arial"/>
              </a:rPr>
              <a:t>r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io</a:t>
            </a:r>
            <a:r>
              <a:rPr sz="2800" b="1" spc="-18" dirty="0">
                <a:latin typeface="Arial"/>
                <a:cs typeface="Arial"/>
              </a:rPr>
              <a:t>n</a:t>
            </a:r>
            <a:endParaRPr sz="2800" dirty="0">
              <a:latin typeface="Arial"/>
              <a:cs typeface="Arial"/>
            </a:endParaRPr>
          </a:p>
          <a:p>
            <a:pPr marL="334845" indent="-310640">
              <a:spcBef>
                <a:spcPts val="1933"/>
              </a:spcBef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llo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cluster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scale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adding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namenodes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34845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335422" algn="l"/>
              </a:tabLst>
            </a:pPr>
            <a:r>
              <a:rPr sz="2400" b="1" spc="-14" dirty="0">
                <a:latin typeface="Arial"/>
                <a:cs typeface="Arial"/>
              </a:rPr>
              <a:t>Each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manages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34845">
              <a:lnSpc>
                <a:spcPts val="2396"/>
              </a:lnSpc>
            </a:pPr>
            <a:r>
              <a:rPr sz="2400" b="1" i="1" spc="-14" dirty="0">
                <a:solidFill>
                  <a:srgbClr val="FF6600"/>
                </a:solidFill>
                <a:latin typeface="Arial"/>
                <a:cs typeface="Arial"/>
              </a:rPr>
              <a:t>namespace</a:t>
            </a:r>
            <a:r>
              <a:rPr sz="2400" b="1" i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i="1" spc="-14" dirty="0">
                <a:solidFill>
                  <a:srgbClr val="FF6600"/>
                </a:solidFill>
                <a:latin typeface="Arial"/>
                <a:cs typeface="Arial"/>
              </a:rPr>
              <a:t>volume</a:t>
            </a:r>
            <a:r>
              <a:rPr sz="2400" b="1" i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i="1" spc="-14" dirty="0">
                <a:solidFill>
                  <a:srgbClr val="FF6600"/>
                </a:solidFill>
                <a:latin typeface="Arial"/>
                <a:cs typeface="Arial"/>
              </a:rPr>
              <a:t>block</a:t>
            </a:r>
            <a:r>
              <a:rPr sz="2400" b="1" i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i="1" spc="-14" dirty="0">
                <a:solidFill>
                  <a:srgbClr val="FF6600"/>
                </a:solidFill>
                <a:latin typeface="Arial"/>
                <a:cs typeface="Arial"/>
              </a:rPr>
              <a:t>pool</a:t>
            </a:r>
            <a:endParaRPr sz="2400" dirty="0">
              <a:latin typeface="Arial"/>
              <a:cs typeface="Arial"/>
            </a:endParaRPr>
          </a:p>
          <a:p>
            <a:pPr marL="749800" marR="165982" lvl="1" indent="-311216">
              <a:buClr>
                <a:srgbClr val="3399FF"/>
              </a:buClr>
              <a:buFont typeface="Arial"/>
              <a:buChar char="•"/>
              <a:tabLst>
                <a:tab pos="750376" algn="l"/>
              </a:tabLst>
            </a:pPr>
            <a:r>
              <a:rPr sz="2400" b="1" i="1" spc="-23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2400" b="1" i="1" spc="-14" dirty="0">
                <a:solidFill>
                  <a:srgbClr val="0099FF"/>
                </a:solidFill>
                <a:latin typeface="Arial"/>
                <a:cs typeface="Arial"/>
              </a:rPr>
              <a:t>amespace</a:t>
            </a:r>
            <a:r>
              <a:rPr sz="2400" b="1" i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i="1" spc="-14" dirty="0">
                <a:solidFill>
                  <a:srgbClr val="0099FF"/>
                </a:solidFill>
                <a:latin typeface="Arial"/>
                <a:cs typeface="Arial"/>
              </a:rPr>
              <a:t>volume</a:t>
            </a:r>
            <a:r>
              <a:rPr sz="2400" b="1" i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made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up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metadata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 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namespace</a:t>
            </a:r>
            <a:endParaRPr sz="2400" dirty="0">
              <a:latin typeface="Arial"/>
              <a:cs typeface="Arial"/>
            </a:endParaRPr>
          </a:p>
          <a:p>
            <a:pPr marL="749800" marR="4611" lvl="1" indent="-311216">
              <a:lnSpc>
                <a:spcPts val="2396"/>
              </a:lnSpc>
              <a:spcBef>
                <a:spcPts val="77"/>
              </a:spcBef>
              <a:buClr>
                <a:srgbClr val="3399FF"/>
              </a:buClr>
              <a:buFont typeface="Arial"/>
              <a:buChar char="•"/>
              <a:tabLst>
                <a:tab pos="750376" algn="l"/>
              </a:tabLst>
            </a:pPr>
            <a:r>
              <a:rPr sz="2400" b="1" i="1" spc="-23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2400" b="1" i="1" spc="-14" dirty="0">
                <a:solidFill>
                  <a:srgbClr val="0099FF"/>
                </a:solidFill>
                <a:latin typeface="Arial"/>
                <a:cs typeface="Arial"/>
              </a:rPr>
              <a:t>lock</a:t>
            </a:r>
            <a:r>
              <a:rPr sz="2400" b="1" i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i="1" spc="-14" dirty="0">
                <a:solidFill>
                  <a:srgbClr val="0099FF"/>
                </a:solidFill>
                <a:latin typeface="Arial"/>
                <a:cs typeface="Arial"/>
              </a:rPr>
              <a:t>pool</a:t>
            </a:r>
            <a:r>
              <a:rPr sz="2400" b="1" i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contains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all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blocks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files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namespace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0224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1243894" y="2103588"/>
            <a:ext cx="157907" cy="155602"/>
          </a:xfrm>
          <a:custGeom>
            <a:avLst/>
            <a:gdLst/>
            <a:ahLst/>
            <a:cxnLst/>
            <a:rect l="l" t="t" r="r" b="b"/>
            <a:pathLst>
              <a:path w="173990" h="171450">
                <a:moveTo>
                  <a:pt x="76867" y="0"/>
                </a:moveTo>
                <a:lnTo>
                  <a:pt x="37442" y="14403"/>
                </a:lnTo>
                <a:lnTo>
                  <a:pt x="10180" y="44810"/>
                </a:lnTo>
                <a:lnTo>
                  <a:pt x="0" y="86297"/>
                </a:lnTo>
                <a:lnTo>
                  <a:pt x="78" y="89999"/>
                </a:lnTo>
                <a:lnTo>
                  <a:pt x="11054" y="127661"/>
                </a:lnTo>
                <a:lnTo>
                  <a:pt x="38884" y="155805"/>
                </a:lnTo>
                <a:lnTo>
                  <a:pt x="81154" y="169995"/>
                </a:lnTo>
                <a:lnTo>
                  <a:pt x="98035" y="170858"/>
                </a:lnTo>
                <a:lnTo>
                  <a:pt x="111702" y="167923"/>
                </a:lnTo>
                <a:lnTo>
                  <a:pt x="146823" y="147199"/>
                </a:lnTo>
                <a:lnTo>
                  <a:pt x="168824" y="111985"/>
                </a:lnTo>
                <a:lnTo>
                  <a:pt x="173469" y="82611"/>
                </a:lnTo>
                <a:lnTo>
                  <a:pt x="171795" y="68872"/>
                </a:lnTo>
                <a:lnTo>
                  <a:pt x="154652" y="33094"/>
                </a:lnTo>
                <a:lnTo>
                  <a:pt x="121905" y="8739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303299" y="2127990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1523" y="39611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108889" y="2049947"/>
            <a:ext cx="9716765" cy="42088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5873"/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doo</a:t>
            </a:r>
            <a:r>
              <a:rPr sz="2800" b="1" spc="-18" dirty="0">
                <a:latin typeface="Arial"/>
                <a:cs typeface="Arial"/>
              </a:rPr>
              <a:t>p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51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9" dirty="0">
                <a:latin typeface="Arial"/>
                <a:cs typeface="Arial"/>
              </a:rPr>
              <a:t>eliable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Shared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Storage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-54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nal</a:t>
            </a:r>
            <a:r>
              <a:rPr sz="2400" b="1" spc="-36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sis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=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+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+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α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23"/>
              </a:spcBef>
              <a:buClr>
                <a:srgbClr val="3399FF"/>
              </a:buClr>
              <a:buFont typeface="Arial"/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997044" lvl="1" indent="-310640">
              <a:lnSpc>
                <a:spcPts val="2178"/>
              </a:lnSpc>
              <a:buClr>
                <a:srgbClr val="99CC63"/>
              </a:buClr>
              <a:buFont typeface="Arial"/>
              <a:buChar char="-"/>
              <a:tabLst>
                <a:tab pos="997620" algn="l"/>
              </a:tabLst>
            </a:pP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HD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FS </a:t>
            </a:r>
            <a:r>
              <a:rPr sz="2400" dirty="0">
                <a:latin typeface="Arial"/>
                <a:cs typeface="Arial"/>
              </a:rPr>
              <a:t>pro</a:t>
            </a:r>
            <a:r>
              <a:rPr sz="2400" spc="-9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ides</a:t>
            </a:r>
            <a:r>
              <a:rPr sz="2400" spc="-23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8" dirty="0">
                <a:latin typeface="Arial"/>
                <a:cs typeface="Arial"/>
              </a:rPr>
              <a:t> </a:t>
            </a:r>
            <a:r>
              <a:rPr sz="2400" b="1" spc="-18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ra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g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  <a:p>
            <a:pPr marL="1411422" lvl="2" indent="-310640">
              <a:buClr>
                <a:srgbClr val="99CC63"/>
              </a:buClr>
              <a:buFont typeface="Arial"/>
              <a:buChar char="-"/>
              <a:tabLst>
                <a:tab pos="1411999" algn="l"/>
              </a:tabLst>
            </a:pPr>
            <a:r>
              <a:rPr sz="2400" b="1" spc="5" dirty="0">
                <a:latin typeface="Arial"/>
                <a:cs typeface="Arial"/>
              </a:rPr>
              <a:t>HD</a:t>
            </a:r>
            <a:r>
              <a:rPr sz="2400" b="1" spc="-14" dirty="0">
                <a:latin typeface="Arial"/>
                <a:cs typeface="Arial"/>
              </a:rPr>
              <a:t>F</a:t>
            </a:r>
            <a:r>
              <a:rPr sz="2400" b="1" spc="-23" dirty="0">
                <a:latin typeface="Arial"/>
                <a:cs typeface="Arial"/>
              </a:rPr>
              <a:t>S</a:t>
            </a:r>
            <a:r>
              <a:rPr sz="2400" spc="-9" dirty="0">
                <a:latin typeface="Arial"/>
                <a:cs typeface="Arial"/>
              </a:rPr>
              <a:t>: 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adoop</a:t>
            </a:r>
            <a:r>
              <a:rPr sz="2400" spc="-27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ribu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ed</a:t>
            </a:r>
            <a:r>
              <a:rPr sz="2400" spc="-32" dirty="0">
                <a:latin typeface="Arial"/>
                <a:cs typeface="Arial"/>
              </a:rPr>
              <a:t> </a:t>
            </a:r>
            <a:r>
              <a:rPr sz="2400" spc="-14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ile</a:t>
            </a:r>
            <a:r>
              <a:rPr sz="2400" spc="-18" dirty="0">
                <a:latin typeface="Arial"/>
                <a:cs typeface="Arial"/>
              </a:rPr>
              <a:t>S</a:t>
            </a:r>
            <a:r>
              <a:rPr sz="2400" spc="-9" dirty="0">
                <a:latin typeface="Arial"/>
                <a:cs typeface="Arial"/>
              </a:rPr>
              <a:t>y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em</a:t>
            </a:r>
          </a:p>
          <a:p>
            <a:pPr lvl="2">
              <a:spcBef>
                <a:spcPts val="36"/>
              </a:spcBef>
              <a:buClr>
                <a:srgbClr val="99CC63"/>
              </a:buClr>
              <a:buFont typeface="Arial"/>
              <a:buChar char="-"/>
            </a:pPr>
            <a:endParaRPr sz="2400" dirty="0">
              <a:latin typeface="Times New Roman"/>
              <a:cs typeface="Times New Roman"/>
            </a:endParaRPr>
          </a:p>
          <a:p>
            <a:pPr marL="997044" lvl="1" indent="-310640">
              <a:lnSpc>
                <a:spcPts val="2178"/>
              </a:lnSpc>
              <a:buClr>
                <a:srgbClr val="99CC63"/>
              </a:buClr>
              <a:buFont typeface="Arial"/>
              <a:buChar char="-"/>
              <a:tabLst>
                <a:tab pos="997620" algn="l"/>
              </a:tabLst>
            </a:pP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du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ce</a:t>
            </a:r>
            <a:r>
              <a:rPr sz="2400" b="1" spc="-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</a:t>
            </a:r>
            <a:r>
              <a:rPr sz="2400" spc="-9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ides</a:t>
            </a:r>
            <a:r>
              <a:rPr sz="2400" spc="-23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8" dirty="0">
                <a:latin typeface="Arial"/>
                <a:cs typeface="Arial"/>
              </a:rPr>
              <a:t> </a:t>
            </a:r>
            <a:r>
              <a:rPr sz="2400" b="1" spc="5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</a:t>
            </a:r>
            <a:r>
              <a:rPr sz="2400" b="1" spc="-32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endParaRPr sz="2400" dirty="0">
              <a:latin typeface="Arial"/>
              <a:cs typeface="Arial"/>
            </a:endParaRPr>
          </a:p>
          <a:p>
            <a:pPr marL="1411422" lvl="2" indent="-310640">
              <a:buClr>
                <a:srgbClr val="99CC63"/>
              </a:buClr>
              <a:buFont typeface="Arial"/>
              <a:buChar char="-"/>
              <a:tabLst>
                <a:tab pos="1411999" algn="l"/>
                <a:tab pos="3093142" algn="l"/>
                <a:tab pos="4811746" algn="l"/>
              </a:tabLst>
            </a:pPr>
            <a:r>
              <a:rPr sz="2400" b="1" spc="-5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p</a:t>
            </a:r>
            <a:r>
              <a:rPr sz="2400" b="1" spc="5" dirty="0">
                <a:latin typeface="Arial"/>
                <a:cs typeface="Arial"/>
              </a:rPr>
              <a:t>R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4" dirty="0">
                <a:latin typeface="Arial"/>
                <a:cs typeface="Arial"/>
              </a:rPr>
              <a:t>du</a:t>
            </a:r>
            <a:r>
              <a:rPr sz="2400" b="1" dirty="0">
                <a:latin typeface="Arial"/>
                <a:cs typeface="Arial"/>
              </a:rPr>
              <a:t>ce</a:t>
            </a:r>
            <a:r>
              <a:rPr sz="2400" b="1" spc="-32" dirty="0">
                <a:latin typeface="Arial"/>
                <a:cs typeface="Arial"/>
              </a:rPr>
              <a:t> </a:t>
            </a:r>
            <a:r>
              <a:rPr sz="2400" spc="-14" dirty="0" smtClean="0">
                <a:latin typeface="Arial"/>
                <a:cs typeface="Arial"/>
              </a:rPr>
              <a:t>=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b="1" spc="-5" dirty="0" smtClean="0">
                <a:latin typeface="Arial"/>
                <a:cs typeface="Arial"/>
              </a:rPr>
              <a:t>M</a:t>
            </a:r>
            <a:r>
              <a:rPr sz="2400" b="1" dirty="0" smtClean="0">
                <a:latin typeface="Arial"/>
                <a:cs typeface="Arial"/>
              </a:rPr>
              <a:t>ap</a:t>
            </a:r>
            <a:r>
              <a:rPr sz="2400" spc="-27" dirty="0" smtClean="0">
                <a:latin typeface="Arial"/>
                <a:cs typeface="Arial"/>
              </a:rPr>
              <a:t> </a:t>
            </a:r>
            <a:r>
              <a:rPr sz="2400" spc="-14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un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ion</a:t>
            </a:r>
            <a:r>
              <a:rPr sz="2400" spc="-18" dirty="0">
                <a:latin typeface="Arial"/>
                <a:cs typeface="Arial"/>
              </a:rPr>
              <a:t> </a:t>
            </a:r>
            <a:r>
              <a:rPr sz="2400" spc="-14" dirty="0" smtClean="0">
                <a:latin typeface="Arial"/>
                <a:cs typeface="Arial"/>
              </a:rPr>
              <a:t>+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b="1" spc="5" dirty="0" smtClean="0">
                <a:latin typeface="Arial"/>
                <a:cs typeface="Arial"/>
              </a:rPr>
              <a:t>R</a:t>
            </a:r>
            <a:r>
              <a:rPr sz="2400" b="1" dirty="0" smtClean="0">
                <a:latin typeface="Arial"/>
                <a:cs typeface="Arial"/>
              </a:rPr>
              <a:t>edu</a:t>
            </a:r>
            <a:r>
              <a:rPr sz="2400" b="1" spc="5" dirty="0" smtClean="0">
                <a:latin typeface="Arial"/>
                <a:cs typeface="Arial"/>
              </a:rPr>
              <a:t>c</a:t>
            </a:r>
            <a:r>
              <a:rPr sz="2400" b="1" dirty="0" smtClean="0">
                <a:latin typeface="Arial"/>
                <a:cs typeface="Arial"/>
              </a:rPr>
              <a:t>e</a:t>
            </a:r>
            <a:r>
              <a:rPr sz="2400" spc="-36" dirty="0" smtClean="0">
                <a:latin typeface="Arial"/>
                <a:cs typeface="Arial"/>
              </a:rPr>
              <a:t> </a:t>
            </a:r>
            <a:r>
              <a:rPr sz="2400" spc="-14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un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14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ion</a:t>
            </a:r>
          </a:p>
        </p:txBody>
      </p:sp>
    </p:spTree>
    <p:extLst>
      <p:ext uri="{BB962C8B-B14F-4D97-AF65-F5344CB8AC3E}">
        <p14:creationId xmlns:p14="http://schemas.microsoft.com/office/powerpoint/2010/main" val="393512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93823" y="1383501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895918" y="1688401"/>
            <a:ext cx="10318619" cy="31085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>
              <a:lnSpc>
                <a:spcPct val="100000"/>
              </a:lnSpc>
            </a:pPr>
            <a:r>
              <a:rPr sz="3600" b="1" dirty="0">
                <a:latin typeface="Arial" panose="020B0604020202020204" pitchFamily="34" charset="0"/>
                <a:cs typeface="Arial" panose="020B0604020202020204" pitchFamily="34" charset="0"/>
              </a:rPr>
              <a:t>HD</a:t>
            </a:r>
            <a:r>
              <a:rPr sz="3600" b="1" spc="-14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3600" b="1" spc="-18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3600" b="1" spc="-2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600" b="1" spc="-14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3600" b="1" spc="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3600" b="1" spc="-14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3600" b="1" spc="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3600" b="1" spc="-9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3600" b="1" spc="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600" b="1" spc="-5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3600" b="1" spc="-14" dirty="0">
                <a:latin typeface="Arial" panose="020B0604020202020204" pitchFamily="34" charset="0"/>
                <a:cs typeface="Arial" panose="020B0604020202020204" pitchFamily="34" charset="0"/>
              </a:rPr>
              <a:t>io</a:t>
            </a:r>
            <a:r>
              <a:rPr sz="3600" b="1" spc="-18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1964" indent="-310640">
              <a:lnSpc>
                <a:spcPct val="100000"/>
              </a:lnSpc>
              <a:buClr>
                <a:srgbClr val="3399FF"/>
              </a:buClr>
              <a:buFont typeface="Arial"/>
              <a:buChar char="•"/>
              <a:tabLst>
                <a:tab pos="332540" algn="l"/>
              </a:tabLst>
            </a:pPr>
            <a:r>
              <a:rPr sz="2400" b="1" spc="-23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2400" b="1" spc="-14" dirty="0">
                <a:latin typeface="Arial" panose="020B0604020202020204" pitchFamily="34" charset="0"/>
                <a:cs typeface="Arial" panose="020B0604020202020204" pitchFamily="34" charset="0"/>
              </a:rPr>
              <a:t>amespace</a:t>
            </a:r>
            <a:r>
              <a:rPr sz="2400"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4" dirty="0">
                <a:latin typeface="Arial" panose="020B0604020202020204" pitchFamily="34" charset="0"/>
                <a:cs typeface="Arial" panose="020B0604020202020204" pitchFamily="34" charset="0"/>
              </a:rPr>
              <a:t>volumes</a:t>
            </a:r>
            <a:r>
              <a:rPr sz="2400"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4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9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endParaRPr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6918" lvl="1" indent="-311216">
              <a:lnSpc>
                <a:spcPct val="100000"/>
              </a:lnSpc>
              <a:spcBef>
                <a:spcPts val="1193"/>
              </a:spcBef>
              <a:buClr>
                <a:srgbClr val="3399FF"/>
              </a:buClr>
              <a:buFont typeface="Arial"/>
              <a:buChar char="•"/>
              <a:tabLst>
                <a:tab pos="747494" algn="l"/>
              </a:tabLst>
            </a:pPr>
            <a:r>
              <a:rPr b="1" spc="-23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amenodes</a:t>
            </a:r>
            <a:r>
              <a:rPr b="1" spc="2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b="1" spc="9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</a:t>
            </a:r>
            <a:r>
              <a:rPr b="1" spc="18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b="1" spc="-9" dirty="0">
                <a:latin typeface="Arial" panose="020B0604020202020204" pitchFamily="34" charset="0"/>
                <a:cs typeface="Arial" panose="020B0604020202020204" pitchFamily="34" charset="0"/>
              </a:rPr>
              <a:t>ith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b="1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6918" marR="4611" lvl="1" indent="-311216">
              <a:lnSpc>
                <a:spcPct val="100000"/>
              </a:lnSpc>
              <a:spcBef>
                <a:spcPts val="1302"/>
              </a:spcBef>
              <a:buClr>
                <a:srgbClr val="3399FF"/>
              </a:buClr>
              <a:buFont typeface="Arial"/>
              <a:buChar char="•"/>
              <a:tabLst>
                <a:tab pos="747494" algn="l"/>
              </a:tabLst>
            </a:pP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Failure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b="1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14" dirty="0">
                <a:latin typeface="Arial" panose="020B0604020202020204" pitchFamily="34" charset="0"/>
                <a:cs typeface="Arial" panose="020B0604020202020204" pitchFamily="34" charset="0"/>
              </a:rPr>
              <a:t>namenode</a:t>
            </a:r>
            <a:r>
              <a:rPr b="1" spc="2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1" spc="-9" dirty="0">
                <a:latin typeface="Arial"/>
                <a:cs typeface="Arial"/>
              </a:rPr>
              <a:t>is</a:t>
            </a:r>
            <a:r>
              <a:rPr b="1" dirty="0">
                <a:latin typeface="Arial"/>
                <a:cs typeface="Arial"/>
              </a:rPr>
              <a:t> </a:t>
            </a:r>
            <a:r>
              <a:rPr b="1" spc="-14" dirty="0">
                <a:latin typeface="Arial"/>
                <a:cs typeface="Arial"/>
              </a:rPr>
              <a:t>also</a:t>
            </a:r>
            <a:r>
              <a:rPr b="1" spc="14" dirty="0">
                <a:latin typeface="Arial"/>
                <a:cs typeface="Arial"/>
              </a:rPr>
              <a:t> </a:t>
            </a:r>
            <a:r>
              <a:rPr b="1" spc="-14" dirty="0">
                <a:latin typeface="Arial"/>
                <a:cs typeface="Arial"/>
              </a:rPr>
              <a:t>independent</a:t>
            </a:r>
            <a:r>
              <a:rPr b="1" spc="41" dirty="0">
                <a:latin typeface="Arial"/>
                <a:cs typeface="Arial"/>
              </a:rPr>
              <a:t> </a:t>
            </a:r>
            <a:r>
              <a:rPr b="1" spc="-14" dirty="0">
                <a:latin typeface="Arial"/>
                <a:cs typeface="Arial"/>
              </a:rPr>
              <a:t>to</a:t>
            </a:r>
            <a:r>
              <a:rPr b="1" spc="14" dirty="0">
                <a:latin typeface="Arial"/>
                <a:cs typeface="Arial"/>
              </a:rPr>
              <a:t> </a:t>
            </a:r>
            <a:r>
              <a:rPr b="1" spc="-14" dirty="0">
                <a:latin typeface="Arial"/>
                <a:cs typeface="Arial"/>
              </a:rPr>
              <a:t>other namenodes</a:t>
            </a:r>
            <a:endParaRPr dirty="0">
              <a:latin typeface="Arial"/>
              <a:cs typeface="Arial"/>
            </a:endParaRPr>
          </a:p>
          <a:p>
            <a:pPr marL="1161297" marR="138318" lvl="2" indent="-311216">
              <a:lnSpc>
                <a:spcPts val="2396"/>
              </a:lnSpc>
              <a:spcBef>
                <a:spcPts val="77"/>
              </a:spcBef>
              <a:buClr>
                <a:srgbClr val="3399FF"/>
              </a:buClr>
              <a:buFont typeface="Arial"/>
              <a:buChar char="•"/>
              <a:tabLst>
                <a:tab pos="1161873" algn="l"/>
              </a:tabLst>
            </a:pPr>
            <a:r>
              <a:rPr sz="2400" b="1" spc="-18" dirty="0">
                <a:latin typeface="Arial"/>
                <a:cs typeface="Arial"/>
              </a:rPr>
              <a:t>A</a:t>
            </a:r>
            <a:r>
              <a:rPr sz="2400" b="1" spc="-6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failu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does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not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influence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availability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another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-86" dirty="0">
                <a:latin typeface="Arial"/>
                <a:cs typeface="Arial"/>
              </a:rPr>
              <a:t>’</a:t>
            </a:r>
            <a:r>
              <a:rPr sz="2400" b="1" spc="-14" dirty="0">
                <a:latin typeface="Arial"/>
                <a:cs typeface="Arial"/>
              </a:rPr>
              <a:t>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namespace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2295" y="1875809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867" y="0"/>
                </a:moveTo>
                <a:lnTo>
                  <a:pt x="37440" y="14406"/>
                </a:lnTo>
                <a:lnTo>
                  <a:pt x="10179" y="44811"/>
                </a:lnTo>
                <a:lnTo>
                  <a:pt x="0" y="86296"/>
                </a:lnTo>
                <a:lnTo>
                  <a:pt x="20" y="88187"/>
                </a:lnTo>
                <a:lnTo>
                  <a:pt x="10389" y="126623"/>
                </a:lnTo>
                <a:lnTo>
                  <a:pt x="37804" y="155469"/>
                </a:lnTo>
                <a:lnTo>
                  <a:pt x="79431" y="170148"/>
                </a:lnTo>
                <a:lnTo>
                  <a:pt x="95975" y="171101"/>
                </a:lnTo>
                <a:lnTo>
                  <a:pt x="109867" y="168431"/>
                </a:lnTo>
                <a:lnTo>
                  <a:pt x="145314" y="148105"/>
                </a:lnTo>
                <a:lnTo>
                  <a:pt x="167345" y="113039"/>
                </a:lnTo>
                <a:lnTo>
                  <a:pt x="171989" y="83841"/>
                </a:lnTo>
                <a:lnTo>
                  <a:pt x="170536" y="69922"/>
                </a:lnTo>
                <a:lnTo>
                  <a:pt x="154133" y="33631"/>
                </a:lnTo>
                <a:lnTo>
                  <a:pt x="121935" y="8889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/>
          <p:nvPr/>
        </p:nvSpPr>
        <p:spPr>
          <a:xfrm>
            <a:off x="951711" y="1900209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1511" y="39598"/>
                </a:lnTo>
                <a:lnTo>
                  <a:pt x="21310" y="59410"/>
                </a:lnTo>
                <a:lnTo>
                  <a:pt x="1511" y="79209"/>
                </a:lnTo>
                <a:lnTo>
                  <a:pt x="1511" y="117284"/>
                </a:lnTo>
                <a:lnTo>
                  <a:pt x="59359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</p:spTree>
    <p:extLst>
      <p:ext uri="{BB962C8B-B14F-4D97-AF65-F5344CB8AC3E}">
        <p14:creationId xmlns:p14="http://schemas.microsoft.com/office/powerpoint/2010/main" val="24657353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1008473" y="2019688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867" y="0"/>
                </a:moveTo>
                <a:lnTo>
                  <a:pt x="37440" y="14406"/>
                </a:lnTo>
                <a:lnTo>
                  <a:pt x="10179" y="44811"/>
                </a:lnTo>
                <a:lnTo>
                  <a:pt x="0" y="86296"/>
                </a:lnTo>
                <a:lnTo>
                  <a:pt x="20" y="88187"/>
                </a:lnTo>
                <a:lnTo>
                  <a:pt x="10389" y="126623"/>
                </a:lnTo>
                <a:lnTo>
                  <a:pt x="37804" y="155469"/>
                </a:lnTo>
                <a:lnTo>
                  <a:pt x="79431" y="170148"/>
                </a:lnTo>
                <a:lnTo>
                  <a:pt x="95975" y="171101"/>
                </a:lnTo>
                <a:lnTo>
                  <a:pt x="109867" y="168431"/>
                </a:lnTo>
                <a:lnTo>
                  <a:pt x="145314" y="148105"/>
                </a:lnTo>
                <a:lnTo>
                  <a:pt x="167345" y="113039"/>
                </a:lnTo>
                <a:lnTo>
                  <a:pt x="171989" y="83841"/>
                </a:lnTo>
                <a:lnTo>
                  <a:pt x="170536" y="69922"/>
                </a:lnTo>
                <a:lnTo>
                  <a:pt x="154133" y="33631"/>
                </a:lnTo>
                <a:lnTo>
                  <a:pt x="121935" y="8889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1067889" y="2044088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1511" y="39598"/>
                </a:lnTo>
                <a:lnTo>
                  <a:pt x="21310" y="59410"/>
                </a:lnTo>
                <a:lnTo>
                  <a:pt x="1511" y="79209"/>
                </a:lnTo>
                <a:lnTo>
                  <a:pt x="1511" y="117284"/>
                </a:lnTo>
                <a:lnTo>
                  <a:pt x="59359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269064" y="1966045"/>
            <a:ext cx="9703735" cy="3739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938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-18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-14" dirty="0">
                <a:latin typeface="Arial"/>
                <a:cs typeface="Arial"/>
              </a:rPr>
              <a:t>ig</a:t>
            </a:r>
            <a:r>
              <a:rPr sz="2800" b="1" spc="-9" dirty="0">
                <a:latin typeface="Arial"/>
                <a:cs typeface="Arial"/>
              </a:rPr>
              <a:t>h</a:t>
            </a:r>
            <a:r>
              <a:rPr sz="2800" b="1" spc="-5" dirty="0">
                <a:latin typeface="Arial"/>
                <a:cs typeface="Arial"/>
              </a:rPr>
              <a:t>-</a:t>
            </a:r>
            <a:r>
              <a:rPr sz="2800" b="1" spc="-86" dirty="0">
                <a:latin typeface="Arial"/>
                <a:cs typeface="Arial"/>
              </a:rPr>
              <a:t>A</a:t>
            </a:r>
            <a:r>
              <a:rPr sz="2800" b="1" spc="5" dirty="0">
                <a:latin typeface="Arial"/>
                <a:cs typeface="Arial"/>
              </a:rPr>
              <a:t>va</a:t>
            </a:r>
            <a:r>
              <a:rPr sz="2800" b="1" spc="-14" dirty="0">
                <a:latin typeface="Arial"/>
                <a:cs typeface="Arial"/>
              </a:rPr>
              <a:t>il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bili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y</a:t>
            </a:r>
            <a:endParaRPr sz="2800" dirty="0">
              <a:latin typeface="Arial"/>
              <a:cs typeface="Arial"/>
            </a:endParaRPr>
          </a:p>
          <a:p>
            <a:pPr marL="322166" marR="4611" indent="-310640">
              <a:spcBef>
                <a:spcPts val="1774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Pair</a:t>
            </a:r>
            <a:r>
              <a:rPr sz="2400" b="1" spc="-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(Primary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&amp;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Standb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9" dirty="0">
                <a:latin typeface="Arial"/>
                <a:cs typeface="Arial"/>
              </a:rPr>
              <a:t>)</a:t>
            </a:r>
            <a:r>
              <a:rPr sz="2400" b="1" spc="4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set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ctive-Stand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b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y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configuration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114113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Secondary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latest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edit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log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entries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up-to-date</a:t>
            </a:r>
            <a:r>
              <a:rPr sz="2400" b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block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mapping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1018368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When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primary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fails,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standby namenode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takes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over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serving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client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requests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58724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HDFS</a:t>
            </a:r>
          </a:p>
        </p:txBody>
      </p:sp>
      <p:sp>
        <p:nvSpPr>
          <p:cNvPr id="4" name="object 4"/>
          <p:cNvSpPr/>
          <p:nvPr/>
        </p:nvSpPr>
        <p:spPr>
          <a:xfrm>
            <a:off x="890093" y="1988157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867" y="0"/>
                </a:moveTo>
                <a:lnTo>
                  <a:pt x="37440" y="14406"/>
                </a:lnTo>
                <a:lnTo>
                  <a:pt x="10179" y="44811"/>
                </a:lnTo>
                <a:lnTo>
                  <a:pt x="0" y="86296"/>
                </a:lnTo>
                <a:lnTo>
                  <a:pt x="20" y="88203"/>
                </a:lnTo>
                <a:lnTo>
                  <a:pt x="10395" y="126632"/>
                </a:lnTo>
                <a:lnTo>
                  <a:pt x="37813" y="155472"/>
                </a:lnTo>
                <a:lnTo>
                  <a:pt x="79446" y="170146"/>
                </a:lnTo>
                <a:lnTo>
                  <a:pt x="95993" y="171099"/>
                </a:lnTo>
                <a:lnTo>
                  <a:pt x="109882" y="168427"/>
                </a:lnTo>
                <a:lnTo>
                  <a:pt x="145327" y="148098"/>
                </a:lnTo>
                <a:lnTo>
                  <a:pt x="167357" y="113030"/>
                </a:lnTo>
                <a:lnTo>
                  <a:pt x="172001" y="83830"/>
                </a:lnTo>
                <a:lnTo>
                  <a:pt x="170547" y="69913"/>
                </a:lnTo>
                <a:lnTo>
                  <a:pt x="154137" y="33627"/>
                </a:lnTo>
                <a:lnTo>
                  <a:pt x="121935" y="8888"/>
                </a:lnTo>
                <a:lnTo>
                  <a:pt x="76867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5" name="object 5"/>
          <p:cNvSpPr/>
          <p:nvPr/>
        </p:nvSpPr>
        <p:spPr>
          <a:xfrm>
            <a:off x="949509" y="2012557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6" name="object 6"/>
          <p:cNvSpPr txBox="1"/>
          <p:nvPr/>
        </p:nvSpPr>
        <p:spPr>
          <a:xfrm>
            <a:off x="1199509" y="1934514"/>
            <a:ext cx="10036050" cy="28315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/>
            <a:r>
              <a:rPr sz="2800" b="1" dirty="0">
                <a:latin typeface="Arial"/>
                <a:cs typeface="Arial"/>
              </a:rPr>
              <a:t>HD</a:t>
            </a:r>
            <a:r>
              <a:rPr sz="2800" b="1" spc="-14" dirty="0">
                <a:latin typeface="Arial"/>
                <a:cs typeface="Arial"/>
              </a:rPr>
              <a:t>F</a:t>
            </a:r>
            <a:r>
              <a:rPr sz="2800" b="1" spc="-18" dirty="0">
                <a:latin typeface="Arial"/>
                <a:cs typeface="Arial"/>
              </a:rPr>
              <a:t>S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H</a:t>
            </a:r>
            <a:r>
              <a:rPr sz="2800" b="1" spc="-14" dirty="0">
                <a:latin typeface="Arial"/>
                <a:cs typeface="Arial"/>
              </a:rPr>
              <a:t>ig</a:t>
            </a:r>
            <a:r>
              <a:rPr sz="2800" b="1" spc="-9" dirty="0">
                <a:latin typeface="Arial"/>
                <a:cs typeface="Arial"/>
              </a:rPr>
              <a:t>h</a:t>
            </a:r>
            <a:r>
              <a:rPr sz="2800" b="1" spc="-5" dirty="0">
                <a:latin typeface="Arial"/>
                <a:cs typeface="Arial"/>
              </a:rPr>
              <a:t>-</a:t>
            </a:r>
            <a:r>
              <a:rPr sz="2800" b="1" spc="-86" dirty="0">
                <a:latin typeface="Arial"/>
                <a:cs typeface="Arial"/>
              </a:rPr>
              <a:t>A</a:t>
            </a:r>
            <a:r>
              <a:rPr sz="2800" b="1" spc="5" dirty="0">
                <a:latin typeface="Arial"/>
                <a:cs typeface="Arial"/>
              </a:rPr>
              <a:t>va</a:t>
            </a:r>
            <a:r>
              <a:rPr sz="2800" b="1" spc="-14" dirty="0">
                <a:latin typeface="Arial"/>
                <a:cs typeface="Arial"/>
              </a:rPr>
              <a:t>il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14" dirty="0">
                <a:latin typeface="Arial"/>
                <a:cs typeface="Arial"/>
              </a:rPr>
              <a:t>bili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y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474893" marR="4611" indent="-311216">
              <a:buClr>
                <a:srgbClr val="3399FF"/>
              </a:buClr>
              <a:buFont typeface="Arial"/>
              <a:buChar char="•"/>
              <a:tabLst>
                <a:tab pos="475469" algn="l"/>
              </a:tabLst>
            </a:pPr>
            <a:r>
              <a:rPr sz="2400" b="1" spc="-23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lthough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active-stand</a:t>
            </a:r>
            <a:r>
              <a:rPr sz="2400" b="1" dirty="0">
                <a:latin typeface="Arial"/>
                <a:cs typeface="Arial"/>
              </a:rPr>
              <a:t>b</a:t>
            </a:r>
            <a:r>
              <a:rPr sz="2400" b="1" spc="-14" dirty="0">
                <a:latin typeface="Arial"/>
                <a:cs typeface="Arial"/>
              </a:rPr>
              <a:t>y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can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takeover operation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quickly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(e.g.,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few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tens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seconds),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avoid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unnecessary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namenode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itching</a:t>
            </a:r>
            <a:r>
              <a:rPr sz="2400" b="1" spc="-9" dirty="0">
                <a:latin typeface="Arial"/>
                <a:cs typeface="Arial"/>
              </a:rPr>
              <a:t>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standby namenode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activation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ill </a:t>
            </a:r>
            <a:r>
              <a:rPr sz="2400" b="1" spc="-14" dirty="0">
                <a:latin typeface="Arial"/>
                <a:cs typeface="Arial"/>
              </a:rPr>
              <a:t>be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executed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after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sufficient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observation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period</a:t>
            </a:r>
            <a:endParaRPr sz="2400" dirty="0">
              <a:latin typeface="Arial"/>
              <a:cs typeface="Arial"/>
            </a:endParaRPr>
          </a:p>
          <a:p>
            <a:pPr marL="474893">
              <a:lnSpc>
                <a:spcPts val="2396"/>
              </a:lnSpc>
            </a:pPr>
            <a:r>
              <a:rPr sz="2400" b="1" spc="-9" dirty="0">
                <a:latin typeface="Arial"/>
                <a:cs typeface="Arial"/>
              </a:rPr>
              <a:t>(e.g.,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approximately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minute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few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minutes)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62975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/>
          <p:nvPr/>
        </p:nvSpPr>
        <p:spPr>
          <a:xfrm>
            <a:off x="996105" y="1744430"/>
            <a:ext cx="10397109" cy="3347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135" marR="4611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68" dirty="0">
                <a:latin typeface="Arial"/>
                <a:cs typeface="Arial"/>
              </a:rPr>
              <a:t>V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32" dirty="0">
                <a:latin typeface="Arial"/>
                <a:cs typeface="Arial"/>
              </a:rPr>
              <a:t>y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r-Sc</a:t>
            </a:r>
            <a:r>
              <a:rPr sz="2000" spc="-18" dirty="0">
                <a:latin typeface="Arial"/>
                <a:cs typeface="Arial"/>
              </a:rPr>
              <a:t>hönbe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ge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K.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Cu</a:t>
            </a:r>
            <a:r>
              <a:rPr sz="2000" spc="-9" dirty="0">
                <a:latin typeface="Arial"/>
                <a:cs typeface="Arial"/>
              </a:rPr>
              <a:t>ki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B</a:t>
            </a:r>
            <a:r>
              <a:rPr sz="2000" i="1" spc="-9" dirty="0">
                <a:latin typeface="Arial"/>
                <a:cs typeface="Arial"/>
              </a:rPr>
              <a:t>ig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spc="-5" dirty="0">
                <a:latin typeface="Arial"/>
                <a:cs typeface="Arial"/>
              </a:rPr>
              <a:t>:</a:t>
            </a:r>
            <a:r>
              <a:rPr sz="2000" i="1" spc="-50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A</a:t>
            </a:r>
            <a:r>
              <a:rPr sz="2000" i="1" spc="-64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v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l</a:t>
            </a:r>
            <a:r>
              <a:rPr sz="2000" i="1" spc="-18" dirty="0">
                <a:latin typeface="Arial"/>
                <a:cs typeface="Arial"/>
              </a:rPr>
              <a:t>u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ha</a:t>
            </a:r>
            <a:r>
              <a:rPr sz="2000" i="1" spc="-5" dirty="0">
                <a:latin typeface="Arial"/>
                <a:cs typeface="Arial"/>
              </a:rPr>
              <a:t>t </a:t>
            </a:r>
            <a:r>
              <a:rPr sz="2000" i="1" spc="-9" dirty="0">
                <a:latin typeface="Arial"/>
                <a:cs typeface="Arial"/>
              </a:rPr>
              <a:t>wil</a:t>
            </a:r>
            <a:r>
              <a:rPr sz="2000" i="1" spc="-5" dirty="0">
                <a:latin typeface="Arial"/>
                <a:cs typeface="Arial"/>
              </a:rPr>
              <a:t>l 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dirty="0">
                <a:latin typeface="Arial"/>
                <a:cs typeface="Arial"/>
              </a:rPr>
              <a:t>f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14" dirty="0">
                <a:latin typeface="Arial"/>
                <a:cs typeface="Arial"/>
              </a:rPr>
              <a:t>rm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ho</a:t>
            </a:r>
            <a:r>
              <a:rPr sz="2000" i="1" spc="-14" dirty="0">
                <a:latin typeface="Arial"/>
                <a:cs typeface="Arial"/>
              </a:rPr>
              <a:t>w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we</a:t>
            </a:r>
            <a:r>
              <a:rPr sz="2000" i="1" spc="-14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liv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5" dirty="0">
                <a:latin typeface="Arial"/>
                <a:cs typeface="Arial"/>
              </a:rPr>
              <a:t>,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w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rk,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h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9" dirty="0">
                <a:latin typeface="Arial"/>
                <a:cs typeface="Arial"/>
              </a:rPr>
              <a:t>k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Hough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36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f</a:t>
            </a:r>
            <a:r>
              <a:rPr sz="2000" spc="-9" dirty="0">
                <a:latin typeface="Arial"/>
                <a:cs typeface="Arial"/>
              </a:rPr>
              <a:t>lin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Ha</a:t>
            </a:r>
            <a:r>
              <a:rPr sz="2000" spc="-9" dirty="0">
                <a:latin typeface="Arial"/>
                <a:cs typeface="Arial"/>
              </a:rPr>
              <a:t>rc</a:t>
            </a:r>
            <a:r>
              <a:rPr sz="2000" spc="-18" dirty="0">
                <a:latin typeface="Arial"/>
                <a:cs typeface="Arial"/>
              </a:rPr>
              <a:t>ou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2013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indent="-155608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85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-14" dirty="0">
                <a:latin typeface="Arial"/>
                <a:cs typeface="Arial"/>
              </a:rPr>
              <a:t> W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Hadoop</a:t>
            </a:r>
            <a:r>
              <a:rPr sz="2000" i="1" spc="-5" dirty="0">
                <a:latin typeface="Arial"/>
                <a:cs typeface="Arial"/>
              </a:rPr>
              <a:t>: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h</a:t>
            </a:r>
            <a:r>
              <a:rPr sz="2000" i="1" spc="-9" dirty="0">
                <a:latin typeface="Arial"/>
                <a:cs typeface="Arial"/>
              </a:rPr>
              <a:t>e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De</a:t>
            </a:r>
            <a:r>
              <a:rPr sz="2000" i="1" dirty="0">
                <a:latin typeface="Arial"/>
                <a:cs typeface="Arial"/>
              </a:rPr>
              <a:t>f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ive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G</a:t>
            </a:r>
            <a:r>
              <a:rPr sz="2000" i="1" spc="-18" dirty="0">
                <a:latin typeface="Arial"/>
                <a:cs typeface="Arial"/>
              </a:rPr>
              <a:t>u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d</a:t>
            </a:r>
            <a:r>
              <a:rPr sz="2000" i="1" spc="-14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'</a:t>
            </a:r>
            <a:r>
              <a:rPr sz="2000" spc="-18" dirty="0">
                <a:latin typeface="Arial"/>
                <a:cs typeface="Arial"/>
              </a:rPr>
              <a:t>Re</a:t>
            </a:r>
            <a:r>
              <a:rPr sz="2000" spc="-9" dirty="0">
                <a:latin typeface="Arial"/>
                <a:cs typeface="Arial"/>
              </a:rPr>
              <a:t>illy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ed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2012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indent="-155608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J.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3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enne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Pro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Hadoo</a:t>
            </a:r>
            <a:r>
              <a:rPr sz="2000" i="1" spc="-14" dirty="0">
                <a:latin typeface="Arial"/>
                <a:cs typeface="Arial"/>
              </a:rPr>
              <a:t>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-73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18" dirty="0">
                <a:latin typeface="Arial"/>
                <a:cs typeface="Arial"/>
              </a:rPr>
              <a:t>p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ss,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2009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marR="238599" indent="-155608" algn="just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La</a:t>
            </a:r>
            <a:r>
              <a:rPr sz="2000" spc="-136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ll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E.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Le</a:t>
            </a:r>
            <a:r>
              <a:rPr sz="2000" spc="-9" dirty="0">
                <a:latin typeface="Arial"/>
                <a:cs typeface="Arial"/>
              </a:rPr>
              <a:t>ss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ho</a:t>
            </a:r>
            <a:r>
              <a:rPr sz="2000" spc="-9" dirty="0">
                <a:latin typeface="Arial"/>
                <a:cs typeface="Arial"/>
              </a:rPr>
              <a:t>ckl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54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M.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S.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Hop</a:t>
            </a:r>
            <a:r>
              <a:rPr sz="2000" spc="-9" dirty="0">
                <a:latin typeface="Arial"/>
                <a:cs typeface="Arial"/>
              </a:rPr>
              <a:t>ki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s,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Kr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sc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z,</a:t>
            </a:r>
            <a:r>
              <a:rPr sz="2000" spc="36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“Big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 A</a:t>
            </a:r>
            <a:r>
              <a:rPr sz="2000" spc="-18" dirty="0">
                <a:latin typeface="Arial"/>
                <a:cs typeface="Arial"/>
              </a:rPr>
              <a:t>na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32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ics</a:t>
            </a:r>
            <a:r>
              <a:rPr sz="2000" spc="32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Fr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 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si</a:t>
            </a:r>
            <a:r>
              <a:rPr sz="2000" spc="-18" dirty="0">
                <a:latin typeface="Arial"/>
                <a:cs typeface="Arial"/>
              </a:rPr>
              <a:t>gh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 t</a:t>
            </a:r>
            <a:r>
              <a:rPr sz="2000" spc="-9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36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ue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14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M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T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S</a:t>
            </a:r>
            <a:r>
              <a:rPr sz="2000" i="1" spc="-9" dirty="0">
                <a:latin typeface="Arial"/>
                <a:cs typeface="Arial"/>
              </a:rPr>
              <a:t>l</a:t>
            </a:r>
            <a:r>
              <a:rPr sz="2000" i="1" spc="-18" dirty="0">
                <a:latin typeface="Arial"/>
                <a:cs typeface="Arial"/>
              </a:rPr>
              <a:t>oa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anage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en</a:t>
            </a:r>
            <a:r>
              <a:rPr sz="2000" i="1" spc="-5" dirty="0">
                <a:latin typeface="Arial"/>
                <a:cs typeface="Arial"/>
              </a:rPr>
              <a:t>t</a:t>
            </a:r>
            <a:r>
              <a:rPr sz="2000" i="1" spc="27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Re</a:t>
            </a:r>
            <a:r>
              <a:rPr sz="2000" i="1" spc="-9" dirty="0">
                <a:latin typeface="Arial"/>
                <a:cs typeface="Arial"/>
              </a:rPr>
              <a:t>vi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5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 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52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</a:t>
            </a:r>
            <a:r>
              <a:rPr sz="2000" spc="-136" dirty="0">
                <a:latin typeface="Arial"/>
                <a:cs typeface="Arial"/>
              </a:rPr>
              <a:t>1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marR="697931" indent="-155608">
              <a:lnSpc>
                <a:spcPts val="1960"/>
              </a:lnSpc>
              <a:spcBef>
                <a:spcPts val="64"/>
              </a:spcBef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B.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Randa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K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z,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E.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La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sk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"B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g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pu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ng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ea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g r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ona</a:t>
            </a:r>
            <a:r>
              <a:rPr sz="2000" spc="-9" dirty="0">
                <a:latin typeface="Arial"/>
                <a:cs typeface="Arial"/>
              </a:rPr>
              <a:t>ry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ea</a:t>
            </a:r>
            <a:r>
              <a:rPr sz="2000" spc="-9" dirty="0">
                <a:latin typeface="Arial"/>
                <a:cs typeface="Arial"/>
              </a:rPr>
              <a:t>k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ough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in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mm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rc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sci</a:t>
            </a:r>
            <a:r>
              <a:rPr sz="2000" spc="-18" dirty="0">
                <a:latin typeface="Arial"/>
                <a:cs typeface="Arial"/>
              </a:rPr>
              <a:t>en</a:t>
            </a:r>
            <a:r>
              <a:rPr sz="2000" spc="-9" dirty="0">
                <a:latin typeface="Arial"/>
                <a:cs typeface="Arial"/>
              </a:rPr>
              <a:t>ce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ci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54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"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pu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9" dirty="0">
                <a:latin typeface="Arial"/>
                <a:cs typeface="Arial"/>
              </a:rPr>
              <a:t>g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</a:t>
            </a:r>
            <a:r>
              <a:rPr sz="2000" i="1" spc="-27" dirty="0">
                <a:latin typeface="Arial"/>
                <a:cs typeface="Arial"/>
              </a:rPr>
              <a:t>mm</a:t>
            </a:r>
            <a:r>
              <a:rPr sz="2000" i="1" spc="-18" dirty="0">
                <a:latin typeface="Arial"/>
                <a:cs typeface="Arial"/>
              </a:rPr>
              <a:t>un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y</a:t>
            </a:r>
            <a:r>
              <a:rPr sz="2000" i="1" spc="32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u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1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15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De</a:t>
            </a:r>
            <a:r>
              <a:rPr sz="2000" spc="-9" dirty="0">
                <a:latin typeface="Arial"/>
                <a:cs typeface="Arial"/>
              </a:rPr>
              <a:t>c.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2008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marR="23628" indent="-155608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nden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B.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Sm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J.</a:t>
            </a:r>
            <a:r>
              <a:rPr sz="2000" spc="-27" dirty="0">
                <a:latin typeface="Arial"/>
                <a:cs typeface="Arial"/>
              </a:rPr>
              <a:t> </a:t>
            </a:r>
            <a:r>
              <a:rPr sz="2000" spc="-168" dirty="0">
                <a:latin typeface="Arial"/>
                <a:cs typeface="Arial"/>
              </a:rPr>
              <a:t>Y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rk.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"Am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Re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mm</a:t>
            </a:r>
            <a:r>
              <a:rPr sz="2000" spc="-18" dirty="0">
                <a:latin typeface="Arial"/>
                <a:cs typeface="Arial"/>
              </a:rPr>
              <a:t>enda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spc="-9" dirty="0">
                <a:latin typeface="Arial"/>
                <a:cs typeface="Arial"/>
              </a:rPr>
              <a:t>s:</a:t>
            </a:r>
            <a:r>
              <a:rPr sz="2000" spc="36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4" dirty="0">
                <a:latin typeface="Arial"/>
                <a:cs typeface="Arial"/>
              </a:rPr>
              <a:t>m-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Co</a:t>
            </a:r>
            <a:r>
              <a:rPr sz="2000" spc="-9" dirty="0">
                <a:latin typeface="Arial"/>
                <a:cs typeface="Arial"/>
              </a:rPr>
              <a:t>ll</a:t>
            </a:r>
            <a:r>
              <a:rPr sz="2000" spc="-18" dirty="0">
                <a:latin typeface="Arial"/>
                <a:cs typeface="Arial"/>
              </a:rPr>
              <a:t>abo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ive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Fil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ri</a:t>
            </a:r>
            <a:r>
              <a:rPr sz="2000" spc="-18" dirty="0">
                <a:latin typeface="Arial"/>
                <a:cs typeface="Arial"/>
              </a:rPr>
              <a:t>ng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"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ne</a:t>
            </a:r>
            <a:r>
              <a:rPr sz="2000" i="1" spc="-5" dirty="0">
                <a:latin typeface="Arial"/>
                <a:cs typeface="Arial"/>
              </a:rPr>
              <a:t>t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pu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7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7</a:t>
            </a:r>
            <a:r>
              <a:rPr sz="2000" spc="-14" dirty="0">
                <a:latin typeface="Arial"/>
                <a:cs typeface="Arial"/>
              </a:rPr>
              <a:t>6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80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9" dirty="0">
                <a:latin typeface="Arial"/>
                <a:cs typeface="Arial"/>
              </a:rPr>
              <a:t>F</a:t>
            </a:r>
            <a:r>
              <a:rPr sz="2000" spc="-18" dirty="0">
                <a:latin typeface="Arial"/>
                <a:cs typeface="Arial"/>
              </a:rPr>
              <a:t>eb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2003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Re</a:t>
            </a:r>
            <a:r>
              <a:rPr spc="-14" dirty="0"/>
              <a:t>f</a:t>
            </a:r>
            <a:r>
              <a:rPr spc="-18" dirty="0"/>
              <a:t>ere</a:t>
            </a:r>
            <a:r>
              <a:rPr spc="-14" dirty="0"/>
              <a:t>n</a:t>
            </a:r>
            <a:r>
              <a:rPr spc="-18" dirty="0"/>
              <a:t>ces</a:t>
            </a:r>
          </a:p>
        </p:txBody>
      </p:sp>
    </p:spTree>
    <p:extLst>
      <p:ext uri="{BB962C8B-B14F-4D97-AF65-F5344CB8AC3E}">
        <p14:creationId xmlns:p14="http://schemas.microsoft.com/office/powerpoint/2010/main" val="20903539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/>
          <p:nvPr/>
        </p:nvSpPr>
        <p:spPr>
          <a:xfrm>
            <a:off x="996106" y="1771637"/>
            <a:ext cx="10449660" cy="2680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135" indent="-155608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J.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bRa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"</a:t>
            </a:r>
            <a:r>
              <a:rPr sz="2000" spc="-9" dirty="0">
                <a:latin typeface="Arial"/>
                <a:cs typeface="Arial"/>
              </a:rPr>
              <a:t>Or</a:t>
            </a:r>
            <a:r>
              <a:rPr sz="2000" spc="-18" dirty="0">
                <a:latin typeface="Arial"/>
                <a:cs typeface="Arial"/>
              </a:rPr>
              <a:t>gan</a:t>
            </a:r>
            <a:r>
              <a:rPr sz="2000" spc="-9" dirty="0">
                <a:latin typeface="Arial"/>
                <a:cs typeface="Arial"/>
              </a:rPr>
              <a:t>iz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ona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De</a:t>
            </a:r>
            <a:r>
              <a:rPr sz="2000" spc="-9" dirty="0">
                <a:latin typeface="Arial"/>
                <a:cs typeface="Arial"/>
              </a:rPr>
              <a:t>si</a:t>
            </a:r>
            <a:r>
              <a:rPr sz="2000" spc="-18" dirty="0">
                <a:latin typeface="Arial"/>
                <a:cs typeface="Arial"/>
              </a:rPr>
              <a:t>g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Cha</a:t>
            </a:r>
            <a:r>
              <a:rPr sz="2000" spc="-9" dirty="0">
                <a:latin typeface="Arial"/>
                <a:cs typeface="Arial"/>
              </a:rPr>
              <a:t>ll</a:t>
            </a:r>
            <a:r>
              <a:rPr sz="2000" spc="-18" dirty="0">
                <a:latin typeface="Arial"/>
                <a:cs typeface="Arial"/>
              </a:rPr>
              <a:t>enge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Re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Fr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"</a:t>
            </a:r>
            <a:endParaRPr sz="2000">
              <a:latin typeface="Arial"/>
              <a:cs typeface="Arial"/>
            </a:endParaRPr>
          </a:p>
          <a:p>
            <a:pPr marL="167135">
              <a:lnSpc>
                <a:spcPts val="1960"/>
              </a:lnSpc>
            </a:pPr>
            <a:r>
              <a:rPr sz="2000" i="1" spc="-9" dirty="0">
                <a:latin typeface="Arial"/>
                <a:cs typeface="Arial"/>
              </a:rPr>
              <a:t>J</a:t>
            </a:r>
            <a:r>
              <a:rPr sz="2000" i="1" spc="-18" dirty="0">
                <a:latin typeface="Arial"/>
                <a:cs typeface="Arial"/>
              </a:rPr>
              <a:t>ou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na</a:t>
            </a:r>
            <a:r>
              <a:rPr sz="2000" i="1" spc="-5" dirty="0">
                <a:latin typeface="Arial"/>
                <a:cs typeface="Arial"/>
              </a:rPr>
              <a:t>l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5" dirty="0">
                <a:latin typeface="Arial"/>
                <a:cs typeface="Arial"/>
              </a:rPr>
              <a:t>f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Or</a:t>
            </a:r>
            <a:r>
              <a:rPr sz="2000" i="1" spc="-18" dirty="0">
                <a:latin typeface="Arial"/>
                <a:cs typeface="Arial"/>
              </a:rPr>
              <a:t>gan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54" dirty="0">
                <a:latin typeface="Arial"/>
                <a:cs typeface="Arial"/>
              </a:rPr>
              <a:t>z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dirty="0">
                <a:latin typeface="Arial"/>
                <a:cs typeface="Arial"/>
              </a:rPr>
              <a:t>ti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50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De</a:t>
            </a:r>
            <a:r>
              <a:rPr sz="2000" i="1" spc="-9" dirty="0">
                <a:latin typeface="Arial"/>
                <a:cs typeface="Arial"/>
              </a:rPr>
              <a:t>si</a:t>
            </a:r>
            <a:r>
              <a:rPr sz="2000" i="1" spc="-18" dirty="0">
                <a:latin typeface="Arial"/>
                <a:cs typeface="Arial"/>
              </a:rPr>
              <a:t>g</a:t>
            </a:r>
            <a:r>
              <a:rPr sz="2000" i="1" spc="-14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3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2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13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-8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18" dirty="0">
                <a:latin typeface="Arial"/>
                <a:cs typeface="Arial"/>
              </a:rPr>
              <a:t>p</a:t>
            </a:r>
            <a:r>
              <a:rPr sz="2000" spc="-10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2014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marR="331964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ag</a:t>
            </a:r>
            <a:r>
              <a:rPr sz="2000" spc="-9" dirty="0">
                <a:latin typeface="Arial"/>
                <a:cs typeface="Arial"/>
              </a:rPr>
              <a:t>ir</a:t>
            </a:r>
            <a:r>
              <a:rPr sz="2000" spc="-18" dirty="0">
                <a:latin typeface="Arial"/>
                <a:cs typeface="Arial"/>
              </a:rPr>
              <a:t>og</a:t>
            </a:r>
            <a:r>
              <a:rPr sz="2000" spc="-9" dirty="0">
                <a:latin typeface="Arial"/>
                <a:cs typeface="Arial"/>
              </a:rPr>
              <a:t>lu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nan</a:t>
            </a:r>
            <a:r>
              <a:rPr sz="2000" spc="-9" dirty="0">
                <a:latin typeface="Arial"/>
                <a:cs typeface="Arial"/>
              </a:rPr>
              <a:t>c,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“Big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-91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86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vi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36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32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Pr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c.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9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na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ona</a:t>
            </a:r>
            <a:r>
              <a:rPr sz="2000" i="1" spc="-5" dirty="0">
                <a:latin typeface="Arial"/>
                <a:cs typeface="Arial"/>
              </a:rPr>
              <a:t>l </a:t>
            </a:r>
            <a:r>
              <a:rPr sz="2000" i="1" spc="-18" dirty="0">
                <a:latin typeface="Arial"/>
                <a:cs typeface="Arial"/>
              </a:rPr>
              <a:t>Con</a:t>
            </a:r>
            <a:r>
              <a:rPr sz="2000" i="1" dirty="0">
                <a:latin typeface="Arial"/>
                <a:cs typeface="Arial"/>
              </a:rPr>
              <a:t>f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en</a:t>
            </a:r>
            <a:r>
              <a:rPr sz="2000" i="1" spc="-9" dirty="0">
                <a:latin typeface="Arial"/>
                <a:cs typeface="Arial"/>
              </a:rPr>
              <a:t>ce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</a:t>
            </a:r>
            <a:r>
              <a:rPr sz="2000" i="1" spc="-9" dirty="0">
                <a:latin typeface="Arial"/>
                <a:cs typeface="Arial"/>
              </a:rPr>
              <a:t>ll</a:t>
            </a:r>
            <a:r>
              <a:rPr sz="2000" i="1" spc="-18" dirty="0">
                <a:latin typeface="Arial"/>
                <a:cs typeface="Arial"/>
              </a:rPr>
              <a:t>abo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27" dirty="0">
                <a:latin typeface="Arial"/>
                <a:cs typeface="Arial"/>
              </a:rPr>
              <a:t> </a:t>
            </a:r>
            <a:r>
              <a:rPr sz="2000" i="1" spc="-163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spc="-18" dirty="0">
                <a:latin typeface="Arial"/>
                <a:cs typeface="Arial"/>
              </a:rPr>
              <a:t>hno</a:t>
            </a:r>
            <a:r>
              <a:rPr sz="2000" i="1" spc="-9" dirty="0">
                <a:latin typeface="Arial"/>
                <a:cs typeface="Arial"/>
              </a:rPr>
              <a:t>l</a:t>
            </a:r>
            <a:r>
              <a:rPr sz="2000" i="1" spc="-18" dirty="0">
                <a:latin typeface="Arial"/>
                <a:cs typeface="Arial"/>
              </a:rPr>
              <a:t>og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32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Sys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42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47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2013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marR="978602" indent="-155608">
              <a:lnSpc>
                <a:spcPts val="1960"/>
              </a:lnSpc>
              <a:spcBef>
                <a:spcPts val="64"/>
              </a:spcBef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M.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Chen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S.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ao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27" dirty="0">
                <a:latin typeface="Arial"/>
                <a:cs typeface="Arial"/>
              </a:rPr>
              <a:t> </a:t>
            </a:r>
            <a:r>
              <a:rPr sz="2000" spc="-222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L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“Big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-8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rv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54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ob</a:t>
            </a:r>
            <a:r>
              <a:rPr sz="2000" i="1" spc="-9" dirty="0">
                <a:latin typeface="Arial"/>
                <a:cs typeface="Arial"/>
              </a:rPr>
              <a:t>ile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Ne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w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rks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 A</a:t>
            </a:r>
            <a:r>
              <a:rPr sz="2000" i="1" spc="-18" dirty="0">
                <a:latin typeface="Arial"/>
                <a:cs typeface="Arial"/>
              </a:rPr>
              <a:t>pp</a:t>
            </a:r>
            <a:r>
              <a:rPr sz="2000" i="1" spc="-9" dirty="0">
                <a:latin typeface="Arial"/>
                <a:cs typeface="Arial"/>
              </a:rPr>
              <a:t>lic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19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17</a:t>
            </a:r>
            <a:r>
              <a:rPr sz="2000" spc="-14" dirty="0">
                <a:latin typeface="Arial"/>
                <a:cs typeface="Arial"/>
              </a:rPr>
              <a:t>1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209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2014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marR="4611" indent="-155608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27" dirty="0">
                <a:latin typeface="Arial"/>
                <a:cs typeface="Arial"/>
              </a:rPr>
              <a:t>X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27" dirty="0">
                <a:latin typeface="Arial"/>
                <a:cs typeface="Arial"/>
              </a:rPr>
              <a:t>X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hu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9" dirty="0">
                <a:latin typeface="Arial"/>
                <a:cs typeface="Arial"/>
              </a:rPr>
              <a:t>Q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45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W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41" dirty="0">
                <a:latin typeface="Arial"/>
                <a:cs typeface="Arial"/>
              </a:rPr>
              <a:t>‘</a:t>
            </a:r>
            <a:r>
              <a:rPr sz="2000" spc="-9" dirty="0">
                <a:latin typeface="Arial"/>
                <a:cs typeface="Arial"/>
              </a:rPr>
              <a:t>‘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h</a:t>
            </a:r>
            <a:r>
              <a:rPr sz="2000" spc="41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41" dirty="0">
                <a:latin typeface="Arial"/>
                <a:cs typeface="Arial"/>
              </a:rPr>
              <a:t>’</a:t>
            </a:r>
            <a:r>
              <a:rPr sz="2000" spc="-5" dirty="0">
                <a:latin typeface="Arial"/>
                <a:cs typeface="Arial"/>
              </a:rPr>
              <a:t>’</a:t>
            </a:r>
            <a:r>
              <a:rPr sz="2000" spc="-59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32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K</a:t>
            </a:r>
            <a:r>
              <a:rPr sz="2000" i="1" spc="-18" dirty="0">
                <a:latin typeface="Arial"/>
                <a:cs typeface="Arial"/>
              </a:rPr>
              <a:t>no</a:t>
            </a:r>
            <a:r>
              <a:rPr sz="2000" i="1" spc="-9" dirty="0">
                <a:latin typeface="Arial"/>
                <a:cs typeface="Arial"/>
              </a:rPr>
              <a:t>wl</a:t>
            </a:r>
            <a:r>
              <a:rPr sz="2000" i="1" spc="-18" dirty="0">
                <a:latin typeface="Arial"/>
                <a:cs typeface="Arial"/>
              </a:rPr>
              <a:t>edg</a:t>
            </a:r>
            <a:r>
              <a:rPr sz="2000" i="1" spc="-9" dirty="0">
                <a:latin typeface="Arial"/>
                <a:cs typeface="Arial"/>
              </a:rPr>
              <a:t>e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a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E</a:t>
            </a:r>
            <a:r>
              <a:rPr sz="2000" i="1" spc="-18" dirty="0">
                <a:latin typeface="Arial"/>
                <a:cs typeface="Arial"/>
              </a:rPr>
              <a:t>ng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nee</a:t>
            </a:r>
            <a:r>
              <a:rPr sz="2000" i="1" spc="-9" dirty="0">
                <a:latin typeface="Arial"/>
                <a:cs typeface="Arial"/>
              </a:rPr>
              <a:t>ri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14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26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9</a:t>
            </a:r>
            <a:r>
              <a:rPr sz="2000" spc="-14" dirty="0">
                <a:latin typeface="Arial"/>
                <a:cs typeface="Arial"/>
              </a:rPr>
              <a:t>7–</a:t>
            </a:r>
            <a:r>
              <a:rPr sz="2000" spc="-18" dirty="0">
                <a:latin typeface="Arial"/>
                <a:cs typeface="Arial"/>
              </a:rPr>
              <a:t>107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8" dirty="0">
                <a:latin typeface="Arial"/>
                <a:cs typeface="Arial"/>
              </a:rPr>
              <a:t>2014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167135" marR="58784" indent="-155608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heng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hu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M.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82" dirty="0">
                <a:latin typeface="Arial"/>
                <a:cs typeface="Arial"/>
              </a:rPr>
              <a:t>L</a:t>
            </a:r>
            <a:r>
              <a:rPr sz="2000" spc="-32" dirty="0">
                <a:latin typeface="Arial"/>
                <a:cs typeface="Arial"/>
              </a:rPr>
              <a:t>y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41" dirty="0">
                <a:latin typeface="Arial"/>
                <a:cs typeface="Arial"/>
              </a:rPr>
              <a:t>‘</a:t>
            </a:r>
            <a:r>
              <a:rPr sz="2000" spc="-9" dirty="0">
                <a:latin typeface="Arial"/>
                <a:cs typeface="Arial"/>
              </a:rPr>
              <a:t>‘</a:t>
            </a:r>
            <a:r>
              <a:rPr sz="2000" spc="-14" dirty="0">
                <a:latin typeface="Arial"/>
                <a:cs typeface="Arial"/>
              </a:rPr>
              <a:t>S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rvic</a:t>
            </a:r>
            <a:r>
              <a:rPr sz="2000" spc="-14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-G</a:t>
            </a:r>
            <a:r>
              <a:rPr sz="2000" spc="-18" dirty="0">
                <a:latin typeface="Arial"/>
                <a:cs typeface="Arial"/>
              </a:rPr>
              <a:t>ene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s-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- S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rvic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-8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Ov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rvi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136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41" dirty="0">
                <a:latin typeface="Arial"/>
                <a:cs typeface="Arial"/>
              </a:rPr>
              <a:t>’</a:t>
            </a:r>
            <a:r>
              <a:rPr sz="2000" spc="-5" dirty="0">
                <a:latin typeface="Arial"/>
                <a:cs typeface="Arial"/>
              </a:rPr>
              <a:t>’</a:t>
            </a:r>
            <a:r>
              <a:rPr sz="2000" spc="-27" dirty="0">
                <a:latin typeface="Arial"/>
                <a:cs typeface="Arial"/>
              </a:rPr>
              <a:t> </a:t>
            </a:r>
            <a:r>
              <a:rPr sz="2000" i="1" spc="-9" dirty="0">
                <a:latin typeface="Arial"/>
                <a:cs typeface="Arial"/>
              </a:rPr>
              <a:t>Pr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c.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9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na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ona</a:t>
            </a:r>
            <a:r>
              <a:rPr sz="2000" i="1" spc="-5" dirty="0">
                <a:latin typeface="Arial"/>
                <a:cs typeface="Arial"/>
              </a:rPr>
              <a:t>l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Cong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ss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B</a:t>
            </a:r>
            <a:r>
              <a:rPr sz="2000" i="1" spc="-9" dirty="0">
                <a:latin typeface="Arial"/>
                <a:cs typeface="Arial"/>
              </a:rPr>
              <a:t>ig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40</a:t>
            </a:r>
            <a:r>
              <a:rPr sz="2000" spc="-14" dirty="0">
                <a:latin typeface="Arial"/>
                <a:cs typeface="Arial"/>
              </a:rPr>
              <a:t>3</a:t>
            </a:r>
            <a:r>
              <a:rPr sz="2000" spc="-9" dirty="0">
                <a:latin typeface="Arial"/>
                <a:cs typeface="Arial"/>
              </a:rPr>
              <a:t>–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410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un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2013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Re</a:t>
            </a:r>
            <a:r>
              <a:rPr spc="-14" dirty="0"/>
              <a:t>f</a:t>
            </a:r>
            <a:r>
              <a:rPr spc="-18" dirty="0"/>
              <a:t>ere</a:t>
            </a:r>
            <a:r>
              <a:rPr spc="-14" dirty="0"/>
              <a:t>n</a:t>
            </a:r>
            <a:r>
              <a:rPr spc="-18" dirty="0"/>
              <a:t>ces</a:t>
            </a:r>
          </a:p>
        </p:txBody>
      </p:sp>
    </p:spTree>
    <p:extLst>
      <p:ext uri="{BB962C8B-B14F-4D97-AF65-F5344CB8AC3E}">
        <p14:creationId xmlns:p14="http://schemas.microsoft.com/office/powerpoint/2010/main" val="1189382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/>
          <p:nvPr/>
        </p:nvSpPr>
        <p:spPr>
          <a:xfrm>
            <a:off x="901511" y="1722792"/>
            <a:ext cx="10557481" cy="3780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7135" marR="4611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li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K.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Redd</a:t>
            </a:r>
            <a:r>
              <a:rPr sz="2000" spc="-154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36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“Sc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ab</a:t>
            </a:r>
            <a:r>
              <a:rPr sz="2000" spc="-9" dirty="0">
                <a:latin typeface="Arial"/>
                <a:cs typeface="Arial"/>
              </a:rPr>
              <a:t>le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ll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18" dirty="0">
                <a:latin typeface="Arial"/>
                <a:cs typeface="Arial"/>
              </a:rPr>
              <a:t>oo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g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h</a:t>
            </a:r>
            <a:r>
              <a:rPr sz="2000" spc="3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apRedu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4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23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32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K</a:t>
            </a:r>
            <a:r>
              <a:rPr sz="2000" i="1" spc="-18" dirty="0">
                <a:latin typeface="Arial"/>
                <a:cs typeface="Arial"/>
              </a:rPr>
              <a:t>no</a:t>
            </a:r>
            <a:r>
              <a:rPr sz="2000" i="1" spc="-9" dirty="0">
                <a:latin typeface="Arial"/>
                <a:cs typeface="Arial"/>
              </a:rPr>
              <a:t>wl</a:t>
            </a:r>
            <a:r>
              <a:rPr sz="2000" i="1" spc="-18" dirty="0">
                <a:latin typeface="Arial"/>
                <a:cs typeface="Arial"/>
              </a:rPr>
              <a:t>edg</a:t>
            </a:r>
            <a:r>
              <a:rPr sz="2000" i="1" spc="-9" dirty="0">
                <a:latin typeface="Arial"/>
                <a:cs typeface="Arial"/>
              </a:rPr>
              <a:t>e</a:t>
            </a:r>
            <a:r>
              <a:rPr sz="2000" i="1" spc="18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d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Da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a</a:t>
            </a:r>
            <a:r>
              <a:rPr sz="2000" i="1" spc="9" dirty="0">
                <a:latin typeface="Arial"/>
                <a:cs typeface="Arial"/>
              </a:rPr>
              <a:t> </a:t>
            </a:r>
            <a:r>
              <a:rPr sz="2000" i="1" spc="-14" dirty="0">
                <a:latin typeface="Arial"/>
                <a:cs typeface="Arial"/>
              </a:rPr>
              <a:t>E</a:t>
            </a:r>
            <a:r>
              <a:rPr sz="2000" i="1" spc="-18" dirty="0">
                <a:latin typeface="Arial"/>
                <a:cs typeface="Arial"/>
              </a:rPr>
              <a:t>ng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nee</a:t>
            </a:r>
            <a:r>
              <a:rPr sz="2000" i="1" spc="-9" dirty="0">
                <a:latin typeface="Arial"/>
                <a:cs typeface="Arial"/>
              </a:rPr>
              <a:t>ri</a:t>
            </a:r>
            <a:r>
              <a:rPr sz="2000" i="1" spc="-18" dirty="0">
                <a:latin typeface="Arial"/>
                <a:cs typeface="Arial"/>
              </a:rPr>
              <a:t>n</a:t>
            </a:r>
            <a:r>
              <a:rPr sz="2000" i="1" spc="-14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24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10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190</a:t>
            </a:r>
            <a:r>
              <a:rPr sz="2000" spc="-14" dirty="0">
                <a:latin typeface="Arial"/>
                <a:cs typeface="Arial"/>
              </a:rPr>
              <a:t>4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1916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2012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188459" indent="-155608">
              <a:lnSpc>
                <a:spcPts val="1960"/>
              </a:lnSpc>
              <a:spcBef>
                <a:spcPts val="64"/>
              </a:spcBef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4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-Y</a:t>
            </a:r>
            <a:r>
              <a:rPr sz="2000" spc="-32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Cho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E.-A.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Cho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spc="-9" dirty="0">
                <a:latin typeface="Arial"/>
                <a:cs typeface="Arial"/>
              </a:rPr>
              <a:t>.-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. 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rk,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</a:t>
            </a:r>
            <a:r>
              <a:rPr sz="2000" spc="-9" dirty="0">
                <a:latin typeface="Arial"/>
                <a:cs typeface="Arial"/>
              </a:rPr>
              <a:t>.-J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oon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an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-K.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4" dirty="0">
                <a:latin typeface="Arial"/>
                <a:cs typeface="Arial"/>
              </a:rPr>
              <a:t>k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“A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aba</a:t>
            </a:r>
            <a:r>
              <a:rPr sz="2000" spc="-9" dirty="0">
                <a:latin typeface="Arial"/>
                <a:cs typeface="Arial"/>
              </a:rPr>
              <a:t>se S</a:t>
            </a:r>
            <a:r>
              <a:rPr sz="2000" spc="-32" dirty="0">
                <a:latin typeface="Arial"/>
                <a:cs typeface="Arial"/>
              </a:rPr>
              <a:t>y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spc="-9" dirty="0">
                <a:latin typeface="Arial"/>
                <a:cs typeface="Arial"/>
              </a:rPr>
              <a:t>iz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go</a:t>
            </a:r>
            <a:r>
              <a:rPr sz="2000" spc="-9" dirty="0">
                <a:latin typeface="Arial"/>
                <a:cs typeface="Arial"/>
              </a:rPr>
              <a:t>ri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ob</a:t>
            </a:r>
            <a:r>
              <a:rPr sz="2000" spc="-9" dirty="0">
                <a:latin typeface="Arial"/>
                <a:cs typeface="Arial"/>
              </a:rPr>
              <a:t>ile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De</a:t>
            </a:r>
            <a:r>
              <a:rPr sz="2000" spc="-9" dirty="0">
                <a:latin typeface="Arial"/>
                <a:cs typeface="Arial"/>
              </a:rPr>
              <a:t>vic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,</a:t>
            </a:r>
            <a:r>
              <a:rPr sz="2000" spc="-9" dirty="0">
                <a:latin typeface="Arial"/>
                <a:cs typeface="Arial"/>
              </a:rPr>
              <a:t>”</a:t>
            </a:r>
            <a:r>
              <a:rPr sz="2000" spc="14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</a:t>
            </a:r>
            <a:r>
              <a:rPr sz="2000" i="1" spc="-14" dirty="0">
                <a:latin typeface="Arial"/>
                <a:cs typeface="Arial"/>
              </a:rPr>
              <a:t>EEE</a:t>
            </a:r>
            <a:r>
              <a:rPr sz="2000" i="1" spc="-9" dirty="0">
                <a:latin typeface="Arial"/>
                <a:cs typeface="Arial"/>
              </a:rPr>
              <a:t> </a:t>
            </a:r>
            <a:r>
              <a:rPr sz="2000" i="1" spc="-132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an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a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i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o</a:t>
            </a:r>
            <a:r>
              <a:rPr sz="2000" i="1" spc="-9" dirty="0">
                <a:latin typeface="Arial"/>
                <a:cs typeface="Arial"/>
              </a:rPr>
              <a:t>n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spc="-18" dirty="0">
                <a:latin typeface="Arial"/>
                <a:cs typeface="Arial"/>
              </a:rPr>
              <a:t>Con</a:t>
            </a:r>
            <a:r>
              <a:rPr sz="2000" i="1" spc="-9" dirty="0">
                <a:latin typeface="Arial"/>
                <a:cs typeface="Arial"/>
              </a:rPr>
              <a:t>s</a:t>
            </a:r>
            <a:r>
              <a:rPr sz="2000" i="1" spc="-18" dirty="0">
                <a:latin typeface="Arial"/>
                <a:cs typeface="Arial"/>
              </a:rPr>
              <a:t>u</a:t>
            </a:r>
            <a:r>
              <a:rPr sz="2000" i="1" spc="-27" dirty="0">
                <a:latin typeface="Arial"/>
                <a:cs typeface="Arial"/>
              </a:rPr>
              <a:t>m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r El</a:t>
            </a:r>
            <a:r>
              <a:rPr sz="2000" i="1" spc="-18" dirty="0">
                <a:latin typeface="Arial"/>
                <a:cs typeface="Arial"/>
              </a:rPr>
              <a:t>e</a:t>
            </a:r>
            <a:r>
              <a:rPr sz="2000" i="1" spc="-9" dirty="0">
                <a:latin typeface="Arial"/>
                <a:cs typeface="Arial"/>
              </a:rPr>
              <a:t>c</a:t>
            </a:r>
            <a:r>
              <a:rPr sz="2000" i="1" dirty="0">
                <a:latin typeface="Arial"/>
                <a:cs typeface="Arial"/>
              </a:rPr>
              <a:t>t</a:t>
            </a:r>
            <a:r>
              <a:rPr sz="2000" i="1" spc="-9" dirty="0">
                <a:latin typeface="Arial"/>
                <a:cs typeface="Arial"/>
              </a:rPr>
              <a:t>r</a:t>
            </a:r>
            <a:r>
              <a:rPr sz="2000" i="1" spc="-18" dirty="0">
                <a:latin typeface="Arial"/>
                <a:cs typeface="Arial"/>
              </a:rPr>
              <a:t>on</a:t>
            </a:r>
            <a:r>
              <a:rPr sz="2000" i="1" spc="-9" dirty="0">
                <a:latin typeface="Arial"/>
                <a:cs typeface="Arial"/>
              </a:rPr>
              <a:t>ics,</a:t>
            </a:r>
            <a:r>
              <a:rPr sz="2000" i="1" spc="14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56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no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8" dirty="0">
                <a:latin typeface="Arial"/>
                <a:cs typeface="Arial"/>
              </a:rPr>
              <a:t>pp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39</a:t>
            </a:r>
            <a:r>
              <a:rPr sz="2000" spc="-14" dirty="0">
                <a:latin typeface="Arial"/>
                <a:cs typeface="Arial"/>
              </a:rPr>
              <a:t>2</a:t>
            </a:r>
            <a:r>
              <a:rPr sz="2000" spc="-9" dirty="0">
                <a:latin typeface="Arial"/>
                <a:cs typeface="Arial"/>
              </a:rPr>
              <a:t>-</a:t>
            </a:r>
            <a:r>
              <a:rPr sz="2000" spc="-18" dirty="0">
                <a:latin typeface="Arial"/>
                <a:cs typeface="Arial"/>
              </a:rPr>
              <a:t>398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2010</a:t>
            </a:r>
            <a:r>
              <a:rPr sz="2000" spc="-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67135" marR="372306" indent="-155608">
              <a:lnSpc>
                <a:spcPts val="1960"/>
              </a:lnSpc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dirty="0">
                <a:latin typeface="Arial"/>
                <a:cs typeface="Arial"/>
              </a:rPr>
              <a:t>I</a:t>
            </a:r>
            <a:r>
              <a:rPr sz="2000" spc="-14" dirty="0">
                <a:latin typeface="Arial"/>
                <a:cs typeface="Arial"/>
              </a:rPr>
              <a:t>BM,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ha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is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b</a:t>
            </a:r>
            <a:r>
              <a:rPr sz="2000" spc="-9" dirty="0">
                <a:latin typeface="Arial"/>
                <a:cs typeface="Arial"/>
              </a:rPr>
              <a:t>ig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da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a?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  <a:hlinkClick r:id="rId4"/>
              </a:rPr>
              <a:t>h</a:t>
            </a:r>
            <a:r>
              <a:rPr sz="2000" dirty="0">
                <a:latin typeface="Arial"/>
                <a:cs typeface="Arial"/>
                <a:hlinkClick r:id="rId4"/>
              </a:rPr>
              <a:t>tt</a:t>
            </a:r>
            <a:r>
              <a:rPr sz="2000" spc="-18" dirty="0">
                <a:latin typeface="Arial"/>
                <a:cs typeface="Arial"/>
                <a:hlinkClick r:id="rId4"/>
              </a:rPr>
              <a:t>p</a:t>
            </a:r>
            <a:r>
              <a:rPr sz="2000" dirty="0">
                <a:latin typeface="Arial"/>
                <a:cs typeface="Arial"/>
                <a:hlinkClick r:id="rId4"/>
              </a:rPr>
              <a:t>://</a:t>
            </a:r>
            <a:r>
              <a:rPr sz="2000" spc="-50" dirty="0" smtClean="0">
                <a:latin typeface="Arial"/>
                <a:cs typeface="Arial"/>
                <a:hlinkClick r:id="rId4"/>
              </a:rPr>
              <a:t>w</a:t>
            </a:r>
            <a:r>
              <a:rPr sz="2000" spc="-41" dirty="0" smtClean="0">
                <a:latin typeface="Arial"/>
                <a:cs typeface="Arial"/>
                <a:hlinkClick r:id="rId4"/>
              </a:rPr>
              <a:t>w</a:t>
            </a:r>
            <a:r>
              <a:rPr sz="2000" spc="-118" dirty="0" smtClean="0">
                <a:latin typeface="Arial"/>
                <a:cs typeface="Arial"/>
                <a:hlinkClick r:id="rId4"/>
              </a:rPr>
              <a:t>w</a:t>
            </a:r>
            <a:r>
              <a:rPr sz="2000" dirty="0" smtClean="0">
                <a:latin typeface="Arial"/>
                <a:cs typeface="Arial"/>
                <a:hlinkClick r:id="rId4"/>
              </a:rPr>
              <a:t>.i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b</a:t>
            </a:r>
            <a:r>
              <a:rPr sz="2000" spc="-14" dirty="0" smtClean="0">
                <a:latin typeface="Arial"/>
                <a:cs typeface="Arial"/>
                <a:hlinkClick r:id="rId4"/>
              </a:rPr>
              <a:t>m</a:t>
            </a:r>
            <a:r>
              <a:rPr sz="2000" dirty="0" smtClean="0">
                <a:latin typeface="Arial"/>
                <a:cs typeface="Arial"/>
                <a:hlinkClick r:id="rId4"/>
              </a:rPr>
              <a:t>.</a:t>
            </a:r>
            <a:r>
              <a:rPr sz="2000" spc="-9" dirty="0" smtClean="0">
                <a:latin typeface="Arial"/>
                <a:cs typeface="Arial"/>
                <a:hlinkClick r:id="rId4"/>
              </a:rPr>
              <a:t>c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o</a:t>
            </a:r>
            <a:r>
              <a:rPr sz="2000" spc="-14" dirty="0" smtClean="0">
                <a:latin typeface="Arial"/>
                <a:cs typeface="Arial"/>
                <a:hlinkClick r:id="rId4"/>
              </a:rPr>
              <a:t>m</a:t>
            </a:r>
            <a:r>
              <a:rPr sz="2000" dirty="0" smtClean="0">
                <a:latin typeface="Arial"/>
                <a:cs typeface="Arial"/>
                <a:hlinkClick r:id="rId4"/>
              </a:rPr>
              <a:t>/</a:t>
            </a:r>
            <a:r>
              <a:rPr sz="2000" spc="-9" dirty="0" smtClean="0">
                <a:latin typeface="Arial"/>
                <a:cs typeface="Arial"/>
                <a:hlinkClick r:id="rId4"/>
              </a:rPr>
              <a:t>s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o</a:t>
            </a:r>
            <a:r>
              <a:rPr sz="2000" dirty="0" smtClean="0">
                <a:latin typeface="Arial"/>
                <a:cs typeface="Arial"/>
                <a:hlinkClick r:id="rId4"/>
              </a:rPr>
              <a:t>f</a:t>
            </a:r>
            <a:r>
              <a:rPr sz="2000" spc="5" dirty="0" smtClean="0">
                <a:latin typeface="Arial"/>
                <a:cs typeface="Arial"/>
                <a:hlinkClick r:id="rId4"/>
              </a:rPr>
              <a:t>t</a:t>
            </a:r>
            <a:r>
              <a:rPr sz="2000" spc="-32" dirty="0" smtClean="0">
                <a:latin typeface="Arial"/>
                <a:cs typeface="Arial"/>
                <a:hlinkClick r:id="rId4"/>
              </a:rPr>
              <a:t>w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a</a:t>
            </a:r>
            <a:r>
              <a:rPr sz="2000" spc="-9" dirty="0" smtClean="0">
                <a:latin typeface="Arial"/>
                <a:cs typeface="Arial"/>
                <a:hlinkClick r:id="rId4"/>
              </a:rPr>
              <a:t>r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e</a:t>
            </a:r>
            <a:r>
              <a:rPr sz="2000" dirty="0" smtClean="0">
                <a:latin typeface="Arial"/>
                <a:cs typeface="Arial"/>
                <a:hlinkClick r:id="rId4"/>
              </a:rPr>
              <a:t>/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da</a:t>
            </a:r>
            <a:r>
              <a:rPr sz="2000" dirty="0" smtClean="0">
                <a:latin typeface="Arial"/>
                <a:cs typeface="Arial"/>
                <a:hlinkClick r:id="rId4"/>
              </a:rPr>
              <a:t>t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a</a:t>
            </a:r>
            <a:r>
              <a:rPr sz="2000" dirty="0" smtClean="0">
                <a:latin typeface="Arial"/>
                <a:cs typeface="Arial"/>
                <a:hlinkClick r:id="rId4"/>
              </a:rPr>
              <a:t>/</a:t>
            </a:r>
            <a:r>
              <a:rPr sz="2000" spc="-5" dirty="0" smtClean="0">
                <a:latin typeface="Arial"/>
                <a:cs typeface="Arial"/>
                <a:hlinkClick r:id="rId4"/>
              </a:rPr>
              <a:t>b</a:t>
            </a:r>
            <a:r>
              <a:rPr sz="2000" spc="-9" dirty="0" smtClean="0">
                <a:latin typeface="Arial"/>
                <a:cs typeface="Arial"/>
                <a:hlinkClick r:id="rId4"/>
              </a:rPr>
              <a:t>i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g</a:t>
            </a:r>
            <a:r>
              <a:rPr sz="2000" spc="-5" dirty="0" smtClean="0">
                <a:latin typeface="Arial"/>
                <a:cs typeface="Arial"/>
                <a:hlinkClick r:id="rId4"/>
              </a:rPr>
              <a:t>d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a</a:t>
            </a:r>
            <a:r>
              <a:rPr sz="2000" dirty="0" smtClean="0">
                <a:latin typeface="Arial"/>
                <a:cs typeface="Arial"/>
                <a:hlinkClick r:id="rId4"/>
              </a:rPr>
              <a:t>t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a</a:t>
            </a:r>
            <a:r>
              <a:rPr sz="2000" spc="5" dirty="0" smtClean="0">
                <a:latin typeface="Arial"/>
                <a:cs typeface="Arial"/>
                <a:hlinkClick r:id="rId4"/>
              </a:rPr>
              <a:t>/</a:t>
            </a:r>
            <a:r>
              <a:rPr sz="2000" spc="-32" dirty="0" smtClean="0">
                <a:latin typeface="Arial"/>
                <a:cs typeface="Arial"/>
                <a:hlinkClick r:id="rId4"/>
              </a:rPr>
              <a:t>w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ha</a:t>
            </a:r>
            <a:r>
              <a:rPr sz="2000" spc="-9" dirty="0" smtClean="0">
                <a:latin typeface="Arial"/>
                <a:cs typeface="Arial"/>
                <a:hlinkClick r:id="rId4"/>
              </a:rPr>
              <a:t>t-i</a:t>
            </a:r>
            <a:r>
              <a:rPr sz="2000" spc="-14" dirty="0" smtClean="0">
                <a:latin typeface="Arial"/>
                <a:cs typeface="Arial"/>
                <a:hlinkClick r:id="rId4"/>
              </a:rPr>
              <a:t>s</a:t>
            </a:r>
            <a:r>
              <a:rPr sz="2000" dirty="0" smtClean="0">
                <a:latin typeface="Arial"/>
                <a:cs typeface="Arial"/>
                <a:hlinkClick r:id="rId4"/>
              </a:rPr>
              <a:t>-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b</a:t>
            </a:r>
            <a:r>
              <a:rPr sz="2000" spc="-9" dirty="0" smtClean="0">
                <a:latin typeface="Arial"/>
                <a:cs typeface="Arial"/>
                <a:hlinkClick r:id="rId4"/>
              </a:rPr>
              <a:t>i</a:t>
            </a:r>
            <a:r>
              <a:rPr sz="2000" spc="-14" dirty="0" smtClean="0">
                <a:latin typeface="Arial"/>
                <a:cs typeface="Arial"/>
                <a:hlinkClick r:id="rId4"/>
              </a:rPr>
              <a:t>g</a:t>
            </a:r>
            <a:r>
              <a:rPr sz="2000" spc="-9" dirty="0" smtClean="0">
                <a:latin typeface="Arial"/>
                <a:cs typeface="Arial"/>
                <a:hlinkClick r:id="rId4"/>
              </a:rPr>
              <a:t>-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da</a:t>
            </a:r>
            <a:r>
              <a:rPr sz="2000" dirty="0" smtClean="0">
                <a:latin typeface="Arial"/>
                <a:cs typeface="Arial"/>
                <a:hlinkClick r:id="rId4"/>
              </a:rPr>
              <a:t>t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a</a:t>
            </a:r>
            <a:r>
              <a:rPr sz="2000" dirty="0" smtClean="0">
                <a:latin typeface="Arial"/>
                <a:cs typeface="Arial"/>
                <a:hlinkClick r:id="rId4"/>
              </a:rPr>
              <a:t>.</a:t>
            </a:r>
            <a:r>
              <a:rPr sz="2000" spc="-18" dirty="0" smtClean="0">
                <a:latin typeface="Arial"/>
                <a:cs typeface="Arial"/>
                <a:hlinkClick r:id="rId4"/>
              </a:rPr>
              <a:t>h</a:t>
            </a:r>
            <a:r>
              <a:rPr sz="2000" dirty="0" smtClean="0">
                <a:latin typeface="Arial"/>
                <a:cs typeface="Arial"/>
                <a:hlinkClick r:id="rId4"/>
              </a:rPr>
              <a:t>t</a:t>
            </a:r>
            <a:r>
              <a:rPr sz="2000" spc="-9" dirty="0" smtClean="0">
                <a:latin typeface="Arial"/>
                <a:cs typeface="Arial"/>
                <a:hlinkClick r:id="rId4"/>
              </a:rPr>
              <a:t>ml</a:t>
            </a:r>
            <a:r>
              <a:rPr sz="2000" spc="-5" dirty="0" smtClean="0">
                <a:latin typeface="Arial"/>
                <a:cs typeface="Arial"/>
                <a:hlinkClick r:id="rId4"/>
              </a:rPr>
              <a:t> </a:t>
            </a:r>
            <a:r>
              <a:rPr sz="2000" dirty="0">
                <a:latin typeface="Arial"/>
                <a:cs typeface="Arial"/>
              </a:rPr>
              <a:t>[</a:t>
            </a:r>
            <a:r>
              <a:rPr sz="2000" spc="-9" dirty="0">
                <a:latin typeface="Arial"/>
                <a:cs typeface="Arial"/>
              </a:rPr>
              <a:t>Acc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ss</a:t>
            </a:r>
            <a:r>
              <a:rPr sz="2000" spc="-18" dirty="0">
                <a:latin typeface="Arial"/>
                <a:cs typeface="Arial"/>
              </a:rPr>
              <a:t>e</a:t>
            </a:r>
            <a:r>
              <a:rPr sz="2000" spc="-9" dirty="0">
                <a:latin typeface="Arial"/>
                <a:cs typeface="Arial"/>
              </a:rPr>
              <a:t>d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J</a:t>
            </a:r>
            <a:r>
              <a:rPr sz="2000" spc="-18" dirty="0">
                <a:latin typeface="Arial"/>
                <a:cs typeface="Arial"/>
              </a:rPr>
              <a:t>un</a:t>
            </a:r>
            <a:r>
              <a:rPr sz="2000" spc="-9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1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2015</a:t>
            </a:r>
            <a:r>
              <a:rPr sz="2000" spc="-5" dirty="0">
                <a:latin typeface="Arial"/>
                <a:cs typeface="Arial"/>
              </a:rPr>
              <a:t>]</a:t>
            </a:r>
            <a:endParaRPr sz="2000" dirty="0">
              <a:latin typeface="Arial"/>
              <a:cs typeface="Arial"/>
            </a:endParaRPr>
          </a:p>
          <a:p>
            <a:pPr marL="167135" indent="-155608">
              <a:lnSpc>
                <a:spcPts val="1892"/>
              </a:lnSpc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8" dirty="0">
                <a:latin typeface="Arial"/>
                <a:cs typeface="Arial"/>
              </a:rPr>
              <a:t>Hadoo</a:t>
            </a:r>
            <a:r>
              <a:rPr sz="2000" spc="-9" dirty="0">
                <a:latin typeface="Arial"/>
                <a:cs typeface="Arial"/>
              </a:rPr>
              <a:t>p</a:t>
            </a:r>
            <a:r>
              <a:rPr sz="2000" spc="-82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A</a:t>
            </a:r>
            <a:r>
              <a:rPr sz="2000" spc="-18" dirty="0">
                <a:latin typeface="Arial"/>
                <a:cs typeface="Arial"/>
              </a:rPr>
              <a:t>pa</a:t>
            </a:r>
            <a:r>
              <a:rPr sz="2000" spc="-9" dirty="0">
                <a:latin typeface="Arial"/>
                <a:cs typeface="Arial"/>
              </a:rPr>
              <a:t>c</a:t>
            </a:r>
            <a:r>
              <a:rPr sz="2000" spc="-18" dirty="0">
                <a:latin typeface="Arial"/>
                <a:cs typeface="Arial"/>
              </a:rPr>
              <a:t>he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  <a:hlinkClick r:id="rId5"/>
              </a:rPr>
              <a:t>h</a:t>
            </a:r>
            <a:r>
              <a:rPr sz="2000" dirty="0">
                <a:latin typeface="Arial"/>
                <a:cs typeface="Arial"/>
                <a:hlinkClick r:id="rId5"/>
              </a:rPr>
              <a:t>tt</a:t>
            </a:r>
            <a:r>
              <a:rPr sz="2000" spc="-18" dirty="0">
                <a:latin typeface="Arial"/>
                <a:cs typeface="Arial"/>
                <a:hlinkClick r:id="rId5"/>
              </a:rPr>
              <a:t>p</a:t>
            </a:r>
            <a:r>
              <a:rPr sz="2000" dirty="0">
                <a:latin typeface="Arial"/>
                <a:cs typeface="Arial"/>
                <a:hlinkClick r:id="rId5"/>
              </a:rPr>
              <a:t>://</a:t>
            </a:r>
            <a:r>
              <a:rPr sz="2000" spc="-18" dirty="0">
                <a:latin typeface="Arial"/>
                <a:cs typeface="Arial"/>
                <a:hlinkClick r:id="rId5"/>
              </a:rPr>
              <a:t>hadoop</a:t>
            </a:r>
            <a:r>
              <a:rPr sz="2000" dirty="0">
                <a:latin typeface="Arial"/>
                <a:cs typeface="Arial"/>
                <a:hlinkClick r:id="rId5"/>
              </a:rPr>
              <a:t>.</a:t>
            </a:r>
            <a:r>
              <a:rPr sz="2000" spc="-18" dirty="0">
                <a:latin typeface="Arial"/>
                <a:cs typeface="Arial"/>
                <a:hlinkClick r:id="rId5"/>
              </a:rPr>
              <a:t>apa</a:t>
            </a:r>
            <a:r>
              <a:rPr sz="2000" spc="-9" dirty="0">
                <a:latin typeface="Arial"/>
                <a:cs typeface="Arial"/>
                <a:hlinkClick r:id="rId5"/>
              </a:rPr>
              <a:t>c</a:t>
            </a:r>
            <a:r>
              <a:rPr sz="2000" spc="-18" dirty="0">
                <a:latin typeface="Arial"/>
                <a:cs typeface="Arial"/>
                <a:hlinkClick r:id="rId5"/>
              </a:rPr>
              <a:t>he</a:t>
            </a:r>
            <a:r>
              <a:rPr sz="2000" dirty="0">
                <a:latin typeface="Arial"/>
                <a:cs typeface="Arial"/>
                <a:hlinkClick r:id="rId5"/>
              </a:rPr>
              <a:t>.</a:t>
            </a:r>
            <a:r>
              <a:rPr sz="2000" spc="-18" dirty="0">
                <a:latin typeface="Arial"/>
                <a:cs typeface="Arial"/>
                <a:hlinkClick r:id="rId5"/>
              </a:rPr>
              <a:t>o</a:t>
            </a:r>
            <a:r>
              <a:rPr sz="2000" spc="-9" dirty="0">
                <a:latin typeface="Arial"/>
                <a:cs typeface="Arial"/>
                <a:hlinkClick r:id="rId5"/>
              </a:rPr>
              <a:t>rg</a:t>
            </a:r>
            <a:endParaRPr sz="2000" dirty="0">
              <a:latin typeface="Arial"/>
              <a:cs typeface="Arial"/>
            </a:endParaRPr>
          </a:p>
          <a:p>
            <a:pPr marL="167135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iki</a:t>
            </a:r>
            <a:r>
              <a:rPr sz="2000" spc="-18" dirty="0">
                <a:latin typeface="Arial"/>
                <a:cs typeface="Arial"/>
              </a:rPr>
              <a:t>ped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  <a:hlinkClick r:id="rId6"/>
              </a:rPr>
              <a:t>h</a:t>
            </a:r>
            <a:r>
              <a:rPr sz="2000" dirty="0">
                <a:latin typeface="Arial"/>
                <a:cs typeface="Arial"/>
                <a:hlinkClick r:id="rId6"/>
              </a:rPr>
              <a:t>tt</a:t>
            </a:r>
            <a:r>
              <a:rPr sz="2000" spc="-18" dirty="0">
                <a:latin typeface="Arial"/>
                <a:cs typeface="Arial"/>
                <a:hlinkClick r:id="rId6"/>
              </a:rPr>
              <a:t>p</a:t>
            </a:r>
            <a:r>
              <a:rPr sz="2000" dirty="0">
                <a:latin typeface="Arial"/>
                <a:cs typeface="Arial"/>
                <a:hlinkClick r:id="rId6"/>
              </a:rPr>
              <a:t>://</a:t>
            </a:r>
            <a:r>
              <a:rPr sz="2000" spc="-41" dirty="0">
                <a:latin typeface="Arial"/>
                <a:cs typeface="Arial"/>
                <a:hlinkClick r:id="rId6"/>
              </a:rPr>
              <a:t>ww</a:t>
            </a:r>
            <a:r>
              <a:rPr sz="2000" spc="-118" dirty="0">
                <a:latin typeface="Arial"/>
                <a:cs typeface="Arial"/>
                <a:hlinkClick r:id="rId6"/>
              </a:rPr>
              <a:t>w</a:t>
            </a:r>
            <a:r>
              <a:rPr sz="2000" spc="5" dirty="0">
                <a:latin typeface="Arial"/>
                <a:cs typeface="Arial"/>
                <a:hlinkClick r:id="rId6"/>
              </a:rPr>
              <a:t>.</a:t>
            </a:r>
            <a:r>
              <a:rPr sz="2000" spc="-32" dirty="0">
                <a:latin typeface="Arial"/>
                <a:cs typeface="Arial"/>
                <a:hlinkClick r:id="rId6"/>
              </a:rPr>
              <a:t>w</a:t>
            </a:r>
            <a:r>
              <a:rPr sz="2000" spc="-9" dirty="0">
                <a:latin typeface="Arial"/>
                <a:cs typeface="Arial"/>
                <a:hlinkClick r:id="rId6"/>
              </a:rPr>
              <a:t>i</a:t>
            </a:r>
            <a:r>
              <a:rPr sz="2000" dirty="0">
                <a:latin typeface="Arial"/>
                <a:cs typeface="Arial"/>
                <a:hlinkClick r:id="rId6"/>
              </a:rPr>
              <a:t>k</a:t>
            </a:r>
            <a:r>
              <a:rPr sz="2000" spc="-9" dirty="0">
                <a:latin typeface="Arial"/>
                <a:cs typeface="Arial"/>
                <a:hlinkClick r:id="rId6"/>
              </a:rPr>
              <a:t>i</a:t>
            </a:r>
            <a:r>
              <a:rPr sz="2000" spc="-18" dirty="0">
                <a:latin typeface="Arial"/>
                <a:cs typeface="Arial"/>
                <a:hlinkClick r:id="rId6"/>
              </a:rPr>
              <a:t>p</a:t>
            </a:r>
            <a:r>
              <a:rPr sz="2000" spc="-5" dirty="0">
                <a:latin typeface="Arial"/>
                <a:cs typeface="Arial"/>
                <a:hlinkClick r:id="rId6"/>
              </a:rPr>
              <a:t>e</a:t>
            </a:r>
            <a:r>
              <a:rPr sz="2000" spc="-18" dirty="0">
                <a:latin typeface="Arial"/>
                <a:cs typeface="Arial"/>
                <a:hlinkClick r:id="rId6"/>
              </a:rPr>
              <a:t>d</a:t>
            </a:r>
            <a:r>
              <a:rPr sz="2000" spc="-9" dirty="0">
                <a:latin typeface="Arial"/>
                <a:cs typeface="Arial"/>
                <a:hlinkClick r:id="rId6"/>
              </a:rPr>
              <a:t>i</a:t>
            </a:r>
            <a:r>
              <a:rPr sz="2000" spc="-18" dirty="0">
                <a:latin typeface="Arial"/>
                <a:cs typeface="Arial"/>
                <a:hlinkClick r:id="rId6"/>
              </a:rPr>
              <a:t>a</a:t>
            </a:r>
            <a:r>
              <a:rPr sz="2000" dirty="0">
                <a:latin typeface="Arial"/>
                <a:cs typeface="Arial"/>
                <a:hlinkClick r:id="rId6"/>
              </a:rPr>
              <a:t>.</a:t>
            </a:r>
            <a:r>
              <a:rPr sz="2000" spc="-18" dirty="0">
                <a:latin typeface="Arial"/>
                <a:cs typeface="Arial"/>
                <a:hlinkClick r:id="rId6"/>
              </a:rPr>
              <a:t>o</a:t>
            </a:r>
            <a:r>
              <a:rPr sz="2000" dirty="0">
                <a:latin typeface="Arial"/>
                <a:cs typeface="Arial"/>
                <a:hlinkClick r:id="rId6"/>
              </a:rPr>
              <a:t>r</a:t>
            </a:r>
            <a:r>
              <a:rPr sz="2000" spc="-9" dirty="0">
                <a:latin typeface="Arial"/>
                <a:cs typeface="Arial"/>
                <a:hlinkClick r:id="rId6"/>
              </a:rPr>
              <a:t>g</a:t>
            </a:r>
            <a:endParaRPr sz="2000" dirty="0">
              <a:latin typeface="Arial"/>
              <a:cs typeface="Arial"/>
            </a:endParaRPr>
          </a:p>
          <a:p>
            <a:pPr marL="11527">
              <a:spcBef>
                <a:spcPts val="644"/>
              </a:spcBef>
            </a:pPr>
            <a:r>
              <a:rPr sz="2400" b="1" spc="-14" dirty="0">
                <a:latin typeface="Arial"/>
                <a:cs typeface="Arial"/>
              </a:rPr>
              <a:t>I</a:t>
            </a:r>
            <a:r>
              <a:rPr sz="2400" b="1" spc="-9" dirty="0">
                <a:latin typeface="Arial"/>
                <a:cs typeface="Arial"/>
              </a:rPr>
              <a:t>m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14" dirty="0">
                <a:latin typeface="Arial"/>
                <a:cs typeface="Arial"/>
              </a:rPr>
              <a:t>g</a:t>
            </a:r>
            <a:r>
              <a:rPr sz="2400" b="1" dirty="0">
                <a:latin typeface="Arial"/>
                <a:cs typeface="Arial"/>
              </a:rPr>
              <a:t>e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4" dirty="0">
                <a:latin typeface="Arial"/>
                <a:cs typeface="Arial"/>
              </a:rPr>
              <a:t>ou</a:t>
            </a:r>
            <a:r>
              <a:rPr sz="2400" b="1" dirty="0">
                <a:latin typeface="Arial"/>
                <a:cs typeface="Arial"/>
              </a:rPr>
              <a:t>rces</a:t>
            </a:r>
            <a:endParaRPr sz="2400" dirty="0">
              <a:latin typeface="Arial"/>
              <a:cs typeface="Arial"/>
            </a:endParaRPr>
          </a:p>
          <a:p>
            <a:pPr marL="167135" indent="-155608">
              <a:lnSpc>
                <a:spcPts val="1960"/>
              </a:lnSpc>
              <a:spcBef>
                <a:spcPts val="5"/>
              </a:spcBef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77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rt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Logo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77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rt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[</a:t>
            </a:r>
            <a:r>
              <a:rPr sz="2000" spc="-14" dirty="0">
                <a:latin typeface="Arial"/>
                <a:cs typeface="Arial"/>
              </a:rPr>
              <a:t>P</a:t>
            </a:r>
            <a:r>
              <a:rPr sz="2000" spc="-18" dirty="0">
                <a:latin typeface="Arial"/>
                <a:cs typeface="Arial"/>
              </a:rPr>
              <a:t>ub</a:t>
            </a:r>
            <a:r>
              <a:rPr sz="2000" spc="-9" dirty="0">
                <a:latin typeface="Arial"/>
                <a:cs typeface="Arial"/>
              </a:rPr>
              <a:t>lic</a:t>
            </a:r>
            <a:r>
              <a:rPr sz="2000" spc="14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do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i</a:t>
            </a:r>
            <a:r>
              <a:rPr sz="2000" spc="-18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]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via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iki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ed</a:t>
            </a:r>
            <a:r>
              <a:rPr sz="2000" spc="-9" dirty="0">
                <a:latin typeface="Arial"/>
                <a:cs typeface="Arial"/>
              </a:rPr>
              <a:t>ia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Co</a:t>
            </a:r>
            <a:r>
              <a:rPr sz="2000" spc="-14" dirty="0">
                <a:latin typeface="Arial"/>
                <a:cs typeface="Arial"/>
              </a:rPr>
              <a:t>mm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spc="-9" dirty="0">
                <a:latin typeface="Arial"/>
                <a:cs typeface="Arial"/>
              </a:rPr>
              <a:t>s</a:t>
            </a:r>
            <a:endParaRPr sz="2000" dirty="0">
              <a:latin typeface="Arial"/>
              <a:cs typeface="Arial"/>
            </a:endParaRPr>
          </a:p>
          <a:p>
            <a:pPr marL="167135" marR="723289" indent="-155608">
              <a:buClr>
                <a:srgbClr val="3399FF"/>
              </a:buClr>
              <a:buFont typeface="Arial"/>
              <a:buChar char="•"/>
              <a:tabLst>
                <a:tab pos="167711" algn="l"/>
              </a:tabLst>
            </a:pPr>
            <a:r>
              <a:rPr sz="2000" spc="-14" dirty="0">
                <a:latin typeface="Arial"/>
                <a:cs typeface="Arial"/>
              </a:rPr>
              <a:t>Am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9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Logo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By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l</a:t>
            </a:r>
            <a:r>
              <a:rPr sz="2000" spc="-18" dirty="0">
                <a:latin typeface="Arial"/>
                <a:cs typeface="Arial"/>
              </a:rPr>
              <a:t>a</a:t>
            </a:r>
            <a:r>
              <a:rPr sz="2000" spc="-9" dirty="0">
                <a:latin typeface="Arial"/>
                <a:cs typeface="Arial"/>
              </a:rPr>
              <a:t>ji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18" dirty="0">
                <a:latin typeface="Arial"/>
                <a:cs typeface="Arial"/>
              </a:rPr>
              <a:t>ha</a:t>
            </a:r>
            <a:r>
              <a:rPr sz="2000" spc="-9" dirty="0">
                <a:latin typeface="Arial"/>
                <a:cs typeface="Arial"/>
              </a:rPr>
              <a:t>z</a:t>
            </a:r>
            <a:r>
              <a:rPr sz="2000" spc="-18" dirty="0">
                <a:latin typeface="Arial"/>
                <a:cs typeface="Arial"/>
              </a:rPr>
              <a:t>haga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41" dirty="0">
                <a:latin typeface="Arial"/>
                <a:cs typeface="Arial"/>
              </a:rPr>
              <a:t> </a:t>
            </a:r>
            <a:r>
              <a:rPr sz="2000" spc="-9" dirty="0">
                <a:latin typeface="Arial"/>
                <a:cs typeface="Arial"/>
              </a:rPr>
              <a:t>(O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n</a:t>
            </a:r>
            <a:r>
              <a:rPr sz="2000" spc="27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00" spc="-18" dirty="0">
                <a:latin typeface="Arial"/>
                <a:cs typeface="Arial"/>
              </a:rPr>
              <a:t>o</a:t>
            </a:r>
            <a:r>
              <a:rPr sz="2000" spc="-9" dirty="0">
                <a:latin typeface="Arial"/>
                <a:cs typeface="Arial"/>
              </a:rPr>
              <a:t>rk)</a:t>
            </a:r>
            <a:r>
              <a:rPr sz="2000" spc="32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[</a:t>
            </a:r>
            <a:r>
              <a:rPr sz="2000" spc="-18" dirty="0">
                <a:latin typeface="Arial"/>
                <a:cs typeface="Arial"/>
              </a:rPr>
              <a:t>C</a:t>
            </a:r>
            <a:r>
              <a:rPr sz="2000" spc="-14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B</a:t>
            </a:r>
            <a:r>
              <a:rPr sz="2000" spc="-168" dirty="0">
                <a:latin typeface="Arial"/>
                <a:cs typeface="Arial"/>
              </a:rPr>
              <a:t>Y</a:t>
            </a:r>
            <a:r>
              <a:rPr sz="2000" spc="-9" dirty="0">
                <a:latin typeface="Arial"/>
                <a:cs typeface="Arial"/>
              </a:rPr>
              <a:t>-SA</a:t>
            </a:r>
            <a:r>
              <a:rPr sz="2000" spc="-86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3</a:t>
            </a:r>
            <a:r>
              <a:rPr sz="2000" dirty="0">
                <a:latin typeface="Arial"/>
                <a:cs typeface="Arial"/>
              </a:rPr>
              <a:t>.</a:t>
            </a:r>
            <a:r>
              <a:rPr sz="2000" spc="-9" dirty="0">
                <a:latin typeface="Arial"/>
                <a:cs typeface="Arial"/>
              </a:rPr>
              <a:t>0</a:t>
            </a:r>
            <a:r>
              <a:rPr sz="2000" spc="-9" dirty="0">
                <a:latin typeface="Arial"/>
                <a:cs typeface="Arial"/>
                <a:hlinkClick r:id="rId7"/>
              </a:rPr>
              <a:t> </a:t>
            </a:r>
            <a:r>
              <a:rPr sz="2000" spc="-9" dirty="0">
                <a:latin typeface="Arial"/>
                <a:cs typeface="Arial"/>
                <a:hlinkClick r:id="rId7"/>
              </a:rPr>
              <a:t>(</a:t>
            </a:r>
            <a:r>
              <a:rPr sz="2000" spc="-18" dirty="0">
                <a:latin typeface="Arial"/>
                <a:cs typeface="Arial"/>
                <a:hlinkClick r:id="rId7"/>
              </a:rPr>
              <a:t>h</a:t>
            </a:r>
            <a:r>
              <a:rPr sz="2000" dirty="0">
                <a:latin typeface="Arial"/>
                <a:cs typeface="Arial"/>
                <a:hlinkClick r:id="rId7"/>
              </a:rPr>
              <a:t>tt</a:t>
            </a:r>
            <a:r>
              <a:rPr sz="2000" spc="-18" dirty="0">
                <a:latin typeface="Arial"/>
                <a:cs typeface="Arial"/>
                <a:hlinkClick r:id="rId7"/>
              </a:rPr>
              <a:t>p</a:t>
            </a:r>
            <a:r>
              <a:rPr sz="2000" dirty="0">
                <a:latin typeface="Arial"/>
                <a:cs typeface="Arial"/>
                <a:hlinkClick r:id="rId7"/>
              </a:rPr>
              <a:t>://</a:t>
            </a:r>
            <a:r>
              <a:rPr sz="2000" spc="-9" dirty="0">
                <a:latin typeface="Arial"/>
                <a:cs typeface="Arial"/>
                <a:hlinkClick r:id="rId7"/>
              </a:rPr>
              <a:t>cr</a:t>
            </a:r>
            <a:r>
              <a:rPr sz="2000" spc="-18" dirty="0">
                <a:latin typeface="Arial"/>
                <a:cs typeface="Arial"/>
                <a:hlinkClick r:id="rId7"/>
              </a:rPr>
              <a:t>ea</a:t>
            </a:r>
            <a:r>
              <a:rPr sz="2000" dirty="0">
                <a:latin typeface="Arial"/>
                <a:cs typeface="Arial"/>
                <a:hlinkClick r:id="rId7"/>
              </a:rPr>
              <a:t>t</a:t>
            </a:r>
            <a:r>
              <a:rPr sz="2000" spc="-9" dirty="0">
                <a:latin typeface="Arial"/>
                <a:cs typeface="Arial"/>
                <a:hlinkClick r:id="rId7"/>
              </a:rPr>
              <a:t>iv</a:t>
            </a:r>
            <a:r>
              <a:rPr sz="2000" spc="-18" dirty="0">
                <a:latin typeface="Arial"/>
                <a:cs typeface="Arial"/>
                <a:hlinkClick r:id="rId7"/>
              </a:rPr>
              <a:t>e</a:t>
            </a:r>
            <a:r>
              <a:rPr sz="2000" spc="-9" dirty="0">
                <a:latin typeface="Arial"/>
                <a:cs typeface="Arial"/>
                <a:hlinkClick r:id="rId7"/>
              </a:rPr>
              <a:t>c</a:t>
            </a:r>
            <a:r>
              <a:rPr sz="2000" spc="-18" dirty="0">
                <a:latin typeface="Arial"/>
                <a:cs typeface="Arial"/>
                <a:hlinkClick r:id="rId7"/>
              </a:rPr>
              <a:t>o</a:t>
            </a:r>
            <a:r>
              <a:rPr sz="2000" spc="-14" dirty="0">
                <a:latin typeface="Arial"/>
                <a:cs typeface="Arial"/>
                <a:hlinkClick r:id="rId7"/>
              </a:rPr>
              <a:t>mm</a:t>
            </a:r>
            <a:r>
              <a:rPr sz="2000" spc="-18" dirty="0">
                <a:latin typeface="Arial"/>
                <a:cs typeface="Arial"/>
                <a:hlinkClick r:id="rId7"/>
              </a:rPr>
              <a:t>on</a:t>
            </a:r>
            <a:r>
              <a:rPr sz="2000" spc="-9" dirty="0">
                <a:latin typeface="Arial"/>
                <a:cs typeface="Arial"/>
                <a:hlinkClick r:id="rId7"/>
              </a:rPr>
              <a:t>s</a:t>
            </a:r>
            <a:r>
              <a:rPr sz="2000" dirty="0">
                <a:latin typeface="Arial"/>
                <a:cs typeface="Arial"/>
                <a:hlinkClick r:id="rId7"/>
              </a:rPr>
              <a:t>.</a:t>
            </a:r>
            <a:r>
              <a:rPr sz="2000" spc="-18" dirty="0">
                <a:latin typeface="Arial"/>
                <a:cs typeface="Arial"/>
                <a:hlinkClick r:id="rId7"/>
              </a:rPr>
              <a:t>o</a:t>
            </a:r>
            <a:r>
              <a:rPr sz="2000" spc="-9" dirty="0">
                <a:latin typeface="Arial"/>
                <a:cs typeface="Arial"/>
                <a:hlinkClick r:id="rId7"/>
              </a:rPr>
              <a:t>r</a:t>
            </a:r>
            <a:r>
              <a:rPr sz="2000" spc="-18" dirty="0">
                <a:latin typeface="Arial"/>
                <a:cs typeface="Arial"/>
                <a:hlinkClick r:id="rId7"/>
              </a:rPr>
              <a:t>g</a:t>
            </a:r>
            <a:r>
              <a:rPr sz="2000" dirty="0">
                <a:latin typeface="Arial"/>
                <a:cs typeface="Arial"/>
                <a:hlinkClick r:id="rId7"/>
              </a:rPr>
              <a:t>/</a:t>
            </a:r>
            <a:r>
              <a:rPr sz="2000" spc="-9" dirty="0">
                <a:latin typeface="Arial"/>
                <a:cs typeface="Arial"/>
                <a:hlinkClick r:id="rId7"/>
              </a:rPr>
              <a:t>lic</a:t>
            </a:r>
            <a:r>
              <a:rPr sz="2000" spc="-18" dirty="0">
                <a:latin typeface="Arial"/>
                <a:cs typeface="Arial"/>
                <a:hlinkClick r:id="rId7"/>
              </a:rPr>
              <a:t>en</a:t>
            </a:r>
            <a:r>
              <a:rPr sz="2000" spc="-9" dirty="0">
                <a:latin typeface="Arial"/>
                <a:cs typeface="Arial"/>
                <a:hlinkClick r:id="rId7"/>
              </a:rPr>
              <a:t>s</a:t>
            </a:r>
            <a:r>
              <a:rPr sz="2000" spc="-18" dirty="0">
                <a:latin typeface="Arial"/>
                <a:cs typeface="Arial"/>
                <a:hlinkClick r:id="rId7"/>
              </a:rPr>
              <a:t>e</a:t>
            </a:r>
            <a:r>
              <a:rPr sz="2000" spc="-9" dirty="0">
                <a:latin typeface="Arial"/>
                <a:cs typeface="Arial"/>
                <a:hlinkClick r:id="rId7"/>
              </a:rPr>
              <a:t>s</a:t>
            </a:r>
            <a:r>
              <a:rPr sz="2000" dirty="0">
                <a:latin typeface="Arial"/>
                <a:cs typeface="Arial"/>
                <a:hlinkClick r:id="rId7"/>
              </a:rPr>
              <a:t>/</a:t>
            </a:r>
            <a:r>
              <a:rPr sz="2000" spc="-18" dirty="0">
                <a:latin typeface="Arial"/>
                <a:cs typeface="Arial"/>
                <a:hlinkClick r:id="rId7"/>
              </a:rPr>
              <a:t>b</a:t>
            </a:r>
            <a:r>
              <a:rPr sz="2000" spc="-32" dirty="0">
                <a:latin typeface="Arial"/>
                <a:cs typeface="Arial"/>
                <a:hlinkClick r:id="rId7"/>
              </a:rPr>
              <a:t>y</a:t>
            </a:r>
            <a:r>
              <a:rPr sz="2000" spc="-9" dirty="0">
                <a:latin typeface="Arial"/>
                <a:cs typeface="Arial"/>
                <a:hlinkClick r:id="rId7"/>
              </a:rPr>
              <a:t>-s</a:t>
            </a:r>
            <a:r>
              <a:rPr sz="2000" spc="-18" dirty="0">
                <a:latin typeface="Arial"/>
                <a:cs typeface="Arial"/>
                <a:hlinkClick r:id="rId7"/>
              </a:rPr>
              <a:t>a</a:t>
            </a:r>
            <a:r>
              <a:rPr sz="2000" dirty="0">
                <a:latin typeface="Arial"/>
                <a:cs typeface="Arial"/>
                <a:hlinkClick r:id="rId7"/>
              </a:rPr>
              <a:t>/</a:t>
            </a:r>
            <a:r>
              <a:rPr sz="2000" spc="-18" dirty="0">
                <a:latin typeface="Arial"/>
                <a:cs typeface="Arial"/>
                <a:hlinkClick r:id="rId7"/>
              </a:rPr>
              <a:t>3</a:t>
            </a:r>
            <a:r>
              <a:rPr sz="2000" dirty="0">
                <a:latin typeface="Arial"/>
                <a:cs typeface="Arial"/>
                <a:hlinkClick r:id="rId7"/>
              </a:rPr>
              <a:t>.</a:t>
            </a:r>
            <a:r>
              <a:rPr sz="2000" spc="-18" dirty="0">
                <a:latin typeface="Arial"/>
                <a:cs typeface="Arial"/>
                <a:hlinkClick r:id="rId7"/>
              </a:rPr>
              <a:t>0</a:t>
            </a:r>
            <a:r>
              <a:rPr sz="2000" spc="-9" dirty="0">
                <a:latin typeface="Arial"/>
                <a:cs typeface="Arial"/>
                <a:hlinkClick r:id="rId7"/>
              </a:rPr>
              <a:t>)</a:t>
            </a:r>
            <a:r>
              <a:rPr sz="2000" dirty="0">
                <a:latin typeface="Arial"/>
                <a:cs typeface="Arial"/>
                <a:hlinkClick r:id="rId7"/>
              </a:rPr>
              <a:t>]</a:t>
            </a:r>
            <a:r>
              <a:rPr sz="2000" spc="-5" dirty="0">
                <a:latin typeface="Arial"/>
                <a:cs typeface="Arial"/>
                <a:hlinkClick r:id="rId7"/>
              </a:rPr>
              <a:t>,</a:t>
            </a:r>
            <a:r>
              <a:rPr sz="2000" spc="50" dirty="0">
                <a:latin typeface="Arial"/>
                <a:cs typeface="Arial"/>
                <a:hlinkClick r:id="rId7"/>
              </a:rPr>
              <a:t> </a:t>
            </a:r>
            <a:r>
              <a:rPr sz="2000" spc="-9" dirty="0">
                <a:latin typeface="Arial"/>
                <a:cs typeface="Arial"/>
              </a:rPr>
              <a:t>via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" dirty="0">
                <a:latin typeface="Arial"/>
                <a:cs typeface="Arial"/>
              </a:rPr>
              <a:t>W</a:t>
            </a:r>
            <a:r>
              <a:rPr sz="2000" spc="-9" dirty="0">
                <a:latin typeface="Arial"/>
                <a:cs typeface="Arial"/>
              </a:rPr>
              <a:t>iki</a:t>
            </a:r>
            <a:r>
              <a:rPr sz="2000" spc="-14" dirty="0">
                <a:latin typeface="Arial"/>
                <a:cs typeface="Arial"/>
              </a:rPr>
              <a:t>m</a:t>
            </a:r>
            <a:r>
              <a:rPr sz="2000" spc="-18" dirty="0">
                <a:latin typeface="Arial"/>
                <a:cs typeface="Arial"/>
              </a:rPr>
              <a:t>ed</a:t>
            </a:r>
            <a:r>
              <a:rPr sz="2000" spc="-9" dirty="0">
                <a:latin typeface="Arial"/>
                <a:cs typeface="Arial"/>
              </a:rPr>
              <a:t>ia</a:t>
            </a:r>
            <a:r>
              <a:rPr sz="2000" spc="18" dirty="0">
                <a:latin typeface="Arial"/>
                <a:cs typeface="Arial"/>
              </a:rPr>
              <a:t> </a:t>
            </a:r>
            <a:r>
              <a:rPr sz="2000" spc="-18" dirty="0">
                <a:latin typeface="Arial"/>
                <a:cs typeface="Arial"/>
              </a:rPr>
              <a:t>Co</a:t>
            </a:r>
            <a:r>
              <a:rPr sz="2000" spc="-14" dirty="0">
                <a:latin typeface="Arial"/>
                <a:cs typeface="Arial"/>
              </a:rPr>
              <a:t>mm</a:t>
            </a:r>
            <a:r>
              <a:rPr sz="2000" spc="-18" dirty="0">
                <a:latin typeface="Arial"/>
                <a:cs typeface="Arial"/>
              </a:rPr>
              <a:t>on</a:t>
            </a:r>
            <a:r>
              <a:rPr sz="2000" spc="-9" dirty="0">
                <a:latin typeface="Arial"/>
                <a:cs typeface="Arial"/>
              </a:rPr>
              <a:t>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18" dirty="0"/>
              <a:t>Re</a:t>
            </a:r>
            <a:r>
              <a:rPr spc="-14" dirty="0"/>
              <a:t>f</a:t>
            </a:r>
            <a:r>
              <a:rPr spc="-18" dirty="0"/>
              <a:t>ere</a:t>
            </a:r>
            <a:r>
              <a:rPr spc="-14" dirty="0"/>
              <a:t>n</a:t>
            </a:r>
            <a:r>
              <a:rPr spc="-18" dirty="0"/>
              <a:t>ces</a:t>
            </a:r>
          </a:p>
        </p:txBody>
      </p:sp>
    </p:spTree>
    <p:extLst>
      <p:ext uri="{BB962C8B-B14F-4D97-AF65-F5344CB8AC3E}">
        <p14:creationId xmlns:p14="http://schemas.microsoft.com/office/powerpoint/2010/main" val="93360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1211511" y="2270025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6" y="0"/>
                </a:moveTo>
                <a:lnTo>
                  <a:pt x="37352" y="14403"/>
                </a:lnTo>
                <a:lnTo>
                  <a:pt x="10089" y="44810"/>
                </a:lnTo>
                <a:lnTo>
                  <a:pt x="107" y="83842"/>
                </a:lnTo>
                <a:lnTo>
                  <a:pt x="0" y="90278"/>
                </a:lnTo>
                <a:lnTo>
                  <a:pt x="1671" y="103639"/>
                </a:lnTo>
                <a:lnTo>
                  <a:pt x="18522" y="139021"/>
                </a:lnTo>
                <a:lnTo>
                  <a:pt x="51151" y="163582"/>
                </a:lnTo>
                <a:lnTo>
                  <a:pt x="97021" y="172472"/>
                </a:lnTo>
                <a:lnTo>
                  <a:pt x="110728" y="169552"/>
                </a:lnTo>
                <a:lnTo>
                  <a:pt x="145658" y="148474"/>
                </a:lnTo>
                <a:lnTo>
                  <a:pt x="167333" y="112963"/>
                </a:lnTo>
                <a:lnTo>
                  <a:pt x="171898" y="83842"/>
                </a:lnTo>
                <a:lnTo>
                  <a:pt x="170445" y="69923"/>
                </a:lnTo>
                <a:lnTo>
                  <a:pt x="154038" y="33633"/>
                </a:lnTo>
                <a:lnTo>
                  <a:pt x="121839" y="8890"/>
                </a:lnTo>
                <a:lnTo>
                  <a:pt x="76776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270833" y="2294426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410"/>
                </a:lnTo>
                <a:lnTo>
                  <a:pt x="1523" y="79209"/>
                </a:lnTo>
                <a:lnTo>
                  <a:pt x="1523" y="117284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212854" y="2216556"/>
            <a:ext cx="9392084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9285"/>
            <a:r>
              <a:rPr sz="2800" b="1" spc="-14" dirty="0">
                <a:latin typeface="Arial"/>
                <a:cs typeface="Arial"/>
              </a:rPr>
              <a:t>S</a:t>
            </a:r>
            <a:r>
              <a:rPr sz="2800" b="1" spc="5" dirty="0">
                <a:latin typeface="Arial"/>
                <a:cs typeface="Arial"/>
              </a:rPr>
              <a:t>ca</a:t>
            </a:r>
            <a:r>
              <a:rPr sz="2800" b="1" spc="-14" dirty="0">
                <a:latin typeface="Arial"/>
                <a:cs typeface="Arial"/>
              </a:rPr>
              <a:t>lin</a:t>
            </a:r>
            <a:r>
              <a:rPr sz="2800" b="1" spc="-18" dirty="0">
                <a:latin typeface="Arial"/>
                <a:cs typeface="Arial"/>
              </a:rPr>
              <a:t>g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14" dirty="0">
                <a:latin typeface="Arial"/>
                <a:cs typeface="Arial"/>
              </a:rPr>
              <a:t>Ou</a:t>
            </a:r>
            <a:r>
              <a:rPr sz="2800" b="1" dirty="0">
                <a:latin typeface="Arial"/>
                <a:cs typeface="Arial"/>
              </a:rPr>
              <a:t>t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42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322166" marR="160219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Scaling</a:t>
            </a:r>
            <a:r>
              <a:rPr sz="2400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out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done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D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FS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9" dirty="0">
                <a:latin typeface="Arial"/>
                <a:cs typeface="Arial"/>
              </a:rPr>
              <a:t>ist</a:t>
            </a:r>
            <a:r>
              <a:rPr sz="2400" b="1" spc="-14" dirty="0">
                <a:latin typeface="Arial"/>
                <a:cs typeface="Arial"/>
              </a:rPr>
              <a:t>ributed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FileS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stem),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here 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divided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stored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dist</a:t>
            </a:r>
            <a:r>
              <a:rPr sz="2400" b="1" spc="-14" dirty="0">
                <a:latin typeface="Arial"/>
                <a:cs typeface="Arial"/>
              </a:rPr>
              <a:t>ributed computers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8" dirty="0">
                <a:latin typeface="Arial"/>
                <a:cs typeface="Arial"/>
              </a:rPr>
              <a:t>&amp;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servers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uses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HD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FS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move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ap</a:t>
            </a:r>
            <a:r>
              <a:rPr sz="2400" b="1" spc="-23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educe</a:t>
            </a:r>
            <a:r>
              <a:rPr sz="2400" b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computation</a:t>
            </a:r>
            <a:r>
              <a:rPr sz="2400" b="1" spc="-9" dirty="0">
                <a:latin typeface="Arial"/>
                <a:cs typeface="Arial"/>
              </a:rPr>
              <a:t> 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sever</a:t>
            </a:r>
            <a:r>
              <a:rPr sz="2400" b="1" spc="-9" dirty="0">
                <a:latin typeface="Arial"/>
                <a:cs typeface="Arial"/>
              </a:rPr>
              <a:t>al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dist</a:t>
            </a:r>
            <a:r>
              <a:rPr sz="2400" b="1" spc="-14" dirty="0">
                <a:latin typeface="Arial"/>
                <a:cs typeface="Arial"/>
              </a:rPr>
              <a:t>ributed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computing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14" dirty="0" smtClean="0">
                <a:latin typeface="Arial"/>
                <a:cs typeface="Arial"/>
              </a:rPr>
              <a:t>machines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b="1" spc="-9" dirty="0" smtClean="0">
                <a:latin typeface="Arial"/>
                <a:cs typeface="Arial"/>
              </a:rPr>
              <a:t>that</a:t>
            </a:r>
            <a:r>
              <a:rPr sz="2400" b="1" spc="18" dirty="0" smtClean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9" dirty="0">
                <a:latin typeface="Arial"/>
                <a:cs typeface="Arial"/>
              </a:rPr>
              <a:t>ill</a:t>
            </a:r>
            <a:r>
              <a:rPr sz="2400" b="1" spc="-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process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par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 divided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assigned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89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1055731" y="2128919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683" y="0"/>
                </a:moveTo>
                <a:lnTo>
                  <a:pt x="37581" y="14109"/>
                </a:lnTo>
                <a:lnTo>
                  <a:pt x="10214" y="44593"/>
                </a:lnTo>
                <a:lnTo>
                  <a:pt x="107" y="83972"/>
                </a:lnTo>
                <a:lnTo>
                  <a:pt x="0" y="90389"/>
                </a:lnTo>
                <a:lnTo>
                  <a:pt x="1671" y="103749"/>
                </a:lnTo>
                <a:lnTo>
                  <a:pt x="18510" y="139119"/>
                </a:lnTo>
                <a:lnTo>
                  <a:pt x="51103" y="163639"/>
                </a:lnTo>
                <a:lnTo>
                  <a:pt x="96900" y="172439"/>
                </a:lnTo>
                <a:lnTo>
                  <a:pt x="110786" y="169384"/>
                </a:lnTo>
                <a:lnTo>
                  <a:pt x="145860" y="148176"/>
                </a:lnTo>
                <a:lnTo>
                  <a:pt x="167395" y="112853"/>
                </a:lnTo>
                <a:lnTo>
                  <a:pt x="171898" y="83972"/>
                </a:lnTo>
                <a:lnTo>
                  <a:pt x="170448" y="70050"/>
                </a:lnTo>
                <a:lnTo>
                  <a:pt x="154040" y="33746"/>
                </a:lnTo>
                <a:lnTo>
                  <a:pt x="121812" y="8968"/>
                </a:lnTo>
                <a:lnTo>
                  <a:pt x="76683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115054" y="2153429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246866" y="2075431"/>
            <a:ext cx="9873079" cy="3113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097"/>
            <a:r>
              <a:rPr sz="2800" b="1" spc="5" dirty="0">
                <a:latin typeface="Arial"/>
                <a:cs typeface="Arial"/>
              </a:rPr>
              <a:t>J</a:t>
            </a:r>
            <a:r>
              <a:rPr sz="2800" b="1" spc="-14" dirty="0">
                <a:latin typeface="Arial"/>
                <a:cs typeface="Arial"/>
              </a:rPr>
              <a:t>ob</a:t>
            </a:r>
            <a:r>
              <a:rPr sz="2800" b="1" dirty="0">
                <a:latin typeface="Arial"/>
                <a:cs typeface="Arial"/>
              </a:rPr>
              <a:t>s</a:t>
            </a:r>
            <a:endParaRPr sz="2800" dirty="0">
              <a:latin typeface="Arial"/>
              <a:cs typeface="Arial"/>
            </a:endParaRPr>
          </a:p>
          <a:p>
            <a:pPr marL="322166" marR="571715" indent="-310640">
              <a:spcBef>
                <a:spcPts val="1198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i="1" spc="-14" dirty="0">
                <a:solidFill>
                  <a:srgbClr val="0099FF"/>
                </a:solidFill>
                <a:latin typeface="Arial"/>
                <a:cs typeface="Arial"/>
              </a:rPr>
              <a:t>job</a:t>
            </a:r>
            <a:r>
              <a:rPr sz="2400" b="1" i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solidFill>
                  <a:srgbClr val="FF6600"/>
                </a:solidFill>
                <a:latin typeface="Arial"/>
                <a:cs typeface="Arial"/>
              </a:rPr>
              <a:t>unit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of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6600"/>
                </a:solidFill>
                <a:latin typeface="Arial"/>
                <a:cs typeface="Arial"/>
              </a:rPr>
              <a:t>w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ork </a:t>
            </a:r>
            <a:r>
              <a:rPr sz="2400" b="1" spc="-9" dirty="0">
                <a:latin typeface="Arial"/>
                <a:cs typeface="Arial"/>
              </a:rPr>
              <a:t>that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needs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be executed</a:t>
            </a:r>
            <a:endParaRPr sz="2400" dirty="0">
              <a:latin typeface="Arial"/>
              <a:cs typeface="Arial"/>
            </a:endParaRPr>
          </a:p>
          <a:p>
            <a:pPr marL="322166" marR="1153228" indent="-310640">
              <a:spcBef>
                <a:spcPts val="1737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Job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pes:</a:t>
            </a:r>
            <a:r>
              <a:rPr sz="2400" b="1" spc="41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D</a:t>
            </a:r>
            <a:r>
              <a:rPr sz="2400" b="1" spc="-14" dirty="0">
                <a:latin typeface="Arial"/>
                <a:cs typeface="Arial"/>
              </a:rPr>
              <a:t>ata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input,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ap</a:t>
            </a:r>
            <a:r>
              <a:rPr sz="2400" b="1" spc="-23" dirty="0">
                <a:latin typeface="Arial"/>
                <a:cs typeface="Arial"/>
              </a:rPr>
              <a:t>R</a:t>
            </a:r>
            <a:r>
              <a:rPr sz="2400" b="1" spc="-14" dirty="0">
                <a:latin typeface="Arial"/>
                <a:cs typeface="Arial"/>
              </a:rPr>
              <a:t>educe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program,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C</a:t>
            </a:r>
            <a:r>
              <a:rPr sz="2400" b="1" spc="-14" dirty="0">
                <a:latin typeface="Arial"/>
                <a:cs typeface="Arial"/>
              </a:rPr>
              <a:t>onfiguration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Info</a:t>
            </a:r>
            <a:r>
              <a:rPr sz="2400" b="1" spc="-14" dirty="0">
                <a:latin typeface="Arial"/>
                <a:cs typeface="Arial"/>
              </a:rPr>
              <a:t>rmation,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etc.</a:t>
            </a:r>
            <a:endParaRPr sz="2400" dirty="0">
              <a:latin typeface="Arial"/>
              <a:cs typeface="Arial"/>
            </a:endParaRPr>
          </a:p>
          <a:p>
            <a:pPr marL="322166" indent="-310640">
              <a:lnSpc>
                <a:spcPts val="2396"/>
              </a:lnSpc>
              <a:spcBef>
                <a:spcPts val="1737"/>
              </a:spcBef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Job</a:t>
            </a:r>
            <a:r>
              <a:rPr sz="2400" b="1" spc="14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executed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dividing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it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one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dirty="0">
                <a:latin typeface="Arial"/>
                <a:cs typeface="Arial"/>
              </a:rPr>
              <a:t>w</a:t>
            </a:r>
            <a:r>
              <a:rPr sz="2400" b="1" spc="-14" dirty="0">
                <a:latin typeface="Arial"/>
                <a:cs typeface="Arial"/>
              </a:rPr>
              <a:t>o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pes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 smtClean="0">
                <a:latin typeface="Arial"/>
                <a:cs typeface="Arial"/>
              </a:rPr>
              <a:t>of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b="1" i="1" spc="-14" dirty="0" smtClean="0">
                <a:latin typeface="Arial"/>
                <a:cs typeface="Arial"/>
              </a:rPr>
              <a:t>tasks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i="1" spc="-45" dirty="0">
                <a:solidFill>
                  <a:srgbClr val="FF6600"/>
                </a:solidFill>
                <a:latin typeface="Arial"/>
                <a:cs typeface="Arial"/>
              </a:rPr>
              <a:t>M</a:t>
            </a:r>
            <a:r>
              <a:rPr sz="2400" b="1" i="1" spc="-14" dirty="0">
                <a:solidFill>
                  <a:srgbClr val="FF6600"/>
                </a:solidFill>
                <a:latin typeface="Arial"/>
                <a:cs typeface="Arial"/>
              </a:rPr>
              <a:t>ap</a:t>
            </a:r>
            <a:r>
              <a:rPr sz="2400" b="1" i="1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i="1" spc="-86" dirty="0">
                <a:latin typeface="Arial"/>
                <a:cs typeface="Arial"/>
              </a:rPr>
              <a:t>T</a:t>
            </a:r>
            <a:r>
              <a:rPr sz="2400" b="1" i="1" spc="-14" dirty="0">
                <a:latin typeface="Arial"/>
                <a:cs typeface="Arial"/>
              </a:rPr>
              <a:t>ask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i="1" spc="-23" dirty="0">
                <a:solidFill>
                  <a:srgbClr val="FF6600"/>
                </a:solidFill>
                <a:latin typeface="Arial"/>
                <a:cs typeface="Arial"/>
              </a:rPr>
              <a:t>R</a:t>
            </a:r>
            <a:r>
              <a:rPr sz="2400" b="1" i="1" spc="-14" dirty="0">
                <a:solidFill>
                  <a:srgbClr val="FF6600"/>
                </a:solidFill>
                <a:latin typeface="Arial"/>
                <a:cs typeface="Arial"/>
              </a:rPr>
              <a:t>educe</a:t>
            </a:r>
            <a:r>
              <a:rPr sz="2400" b="1" i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i="1" spc="-86" dirty="0">
                <a:latin typeface="Arial"/>
                <a:cs typeface="Arial"/>
              </a:rPr>
              <a:t>T</a:t>
            </a:r>
            <a:r>
              <a:rPr sz="2400" b="1" i="1" spc="-14" dirty="0">
                <a:latin typeface="Arial"/>
                <a:cs typeface="Arial"/>
              </a:rPr>
              <a:t>ask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103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903943" y="2026396"/>
            <a:ext cx="156178" cy="156754"/>
          </a:xfrm>
          <a:custGeom>
            <a:avLst/>
            <a:gdLst/>
            <a:ahLst/>
            <a:cxnLst/>
            <a:rect l="l" t="t" r="r" b="b"/>
            <a:pathLst>
              <a:path w="172084" h="172719">
                <a:moveTo>
                  <a:pt x="76778" y="0"/>
                </a:moveTo>
                <a:lnTo>
                  <a:pt x="37351" y="14794"/>
                </a:lnTo>
                <a:lnTo>
                  <a:pt x="10090" y="45466"/>
                </a:lnTo>
                <a:lnTo>
                  <a:pt x="109" y="83880"/>
                </a:lnTo>
                <a:lnTo>
                  <a:pt x="0" y="90221"/>
                </a:lnTo>
                <a:lnTo>
                  <a:pt x="1666" y="103586"/>
                </a:lnTo>
                <a:lnTo>
                  <a:pt x="18507" y="138984"/>
                </a:lnTo>
                <a:lnTo>
                  <a:pt x="51128" y="163558"/>
                </a:lnTo>
                <a:lnTo>
                  <a:pt x="96982" y="172457"/>
                </a:lnTo>
                <a:lnTo>
                  <a:pt x="110696" y="169545"/>
                </a:lnTo>
                <a:lnTo>
                  <a:pt x="145646" y="148480"/>
                </a:lnTo>
                <a:lnTo>
                  <a:pt x="167332" y="112983"/>
                </a:lnTo>
                <a:lnTo>
                  <a:pt x="171899" y="83880"/>
                </a:lnTo>
                <a:lnTo>
                  <a:pt x="170445" y="70301"/>
                </a:lnTo>
                <a:lnTo>
                  <a:pt x="154038" y="34258"/>
                </a:lnTo>
                <a:lnTo>
                  <a:pt x="121842" y="9154"/>
                </a:lnTo>
                <a:lnTo>
                  <a:pt x="76778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963267" y="2050778"/>
            <a:ext cx="54172" cy="108345"/>
          </a:xfrm>
          <a:custGeom>
            <a:avLst/>
            <a:gdLst/>
            <a:ahLst/>
            <a:cxnLst/>
            <a:rect l="l" t="t" r="r" b="b"/>
            <a:pathLst>
              <a:path w="59690" h="119380">
                <a:moveTo>
                  <a:pt x="0" y="0"/>
                </a:moveTo>
                <a:lnTo>
                  <a:pt x="0" y="39598"/>
                </a:lnTo>
                <a:lnTo>
                  <a:pt x="21323" y="59410"/>
                </a:lnTo>
                <a:lnTo>
                  <a:pt x="1523" y="79209"/>
                </a:lnTo>
                <a:lnTo>
                  <a:pt x="1523" y="118808"/>
                </a:lnTo>
                <a:lnTo>
                  <a:pt x="59372" y="594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169986" y="1973082"/>
            <a:ext cx="10383599" cy="3508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175"/>
            <a:r>
              <a:rPr sz="2800" b="1" dirty="0">
                <a:latin typeface="Arial"/>
                <a:cs typeface="Arial"/>
              </a:rPr>
              <a:t>N</a:t>
            </a:r>
            <a:r>
              <a:rPr sz="2800" b="1" spc="-14" dirty="0">
                <a:latin typeface="Arial"/>
                <a:cs typeface="Arial"/>
              </a:rPr>
              <a:t>od</a:t>
            </a:r>
            <a:r>
              <a:rPr sz="2800" b="1" dirty="0">
                <a:latin typeface="Arial"/>
                <a:cs typeface="Arial"/>
              </a:rPr>
              <a:t>e</a:t>
            </a:r>
            <a:r>
              <a:rPr sz="2800" b="1" spc="-23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23" dirty="0">
                <a:latin typeface="Arial"/>
                <a:cs typeface="Arial"/>
              </a:rPr>
              <a:t>y</a:t>
            </a:r>
            <a:r>
              <a:rPr sz="2800" b="1" spc="-14" dirty="0">
                <a:latin typeface="Arial"/>
                <a:cs typeface="Arial"/>
              </a:rPr>
              <a:t>p</a:t>
            </a:r>
            <a:r>
              <a:rPr sz="2800" b="1" spc="5" dirty="0">
                <a:latin typeface="Arial"/>
                <a:cs typeface="Arial"/>
              </a:rPr>
              <a:t>e</a:t>
            </a:r>
            <a:r>
              <a:rPr sz="2800" b="1" dirty="0">
                <a:latin typeface="Arial"/>
                <a:cs typeface="Arial"/>
              </a:rPr>
              <a:t>s</a:t>
            </a:r>
            <a:r>
              <a:rPr sz="2800" b="1" spc="9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f</a:t>
            </a:r>
            <a:r>
              <a:rPr sz="2800" b="1" spc="-14" dirty="0">
                <a:latin typeface="Arial"/>
                <a:cs typeface="Arial"/>
              </a:rPr>
              <a:t>o</a:t>
            </a:r>
            <a:r>
              <a:rPr sz="2800" b="1" dirty="0">
                <a:latin typeface="Arial"/>
                <a:cs typeface="Arial"/>
              </a:rPr>
              <a:t>r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5" dirty="0">
                <a:latin typeface="Arial"/>
                <a:cs typeface="Arial"/>
              </a:rPr>
              <a:t>J</a:t>
            </a:r>
            <a:r>
              <a:rPr sz="2800" b="1" spc="-14" dirty="0">
                <a:latin typeface="Arial"/>
                <a:cs typeface="Arial"/>
              </a:rPr>
              <a:t>o</a:t>
            </a:r>
            <a:r>
              <a:rPr sz="2800" b="1" spc="-18" dirty="0">
                <a:latin typeface="Arial"/>
                <a:cs typeface="Arial"/>
              </a:rPr>
              <a:t>b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5" dirty="0">
                <a:latin typeface="Arial"/>
                <a:cs typeface="Arial"/>
              </a:rPr>
              <a:t>exec</a:t>
            </a:r>
            <a:r>
              <a:rPr sz="2800" b="1" spc="-14" dirty="0">
                <a:latin typeface="Arial"/>
                <a:cs typeface="Arial"/>
              </a:rPr>
              <a:t>u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spc="-14" dirty="0">
                <a:latin typeface="Arial"/>
                <a:cs typeface="Arial"/>
              </a:rPr>
              <a:t>io</a:t>
            </a:r>
            <a:r>
              <a:rPr sz="2800" b="1" spc="-18" dirty="0">
                <a:latin typeface="Arial"/>
                <a:cs typeface="Arial"/>
              </a:rPr>
              <a:t>n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22166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Job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execution</a:t>
            </a:r>
            <a:r>
              <a:rPr sz="2400" b="1" spc="36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controlled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by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2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t</a:t>
            </a:r>
            <a:r>
              <a:rPr sz="2400" b="1" spc="-36" dirty="0">
                <a:latin typeface="Arial"/>
                <a:cs typeface="Arial"/>
              </a:rPr>
              <a:t>y</a:t>
            </a:r>
            <a:r>
              <a:rPr sz="2400" b="1" spc="-14" dirty="0">
                <a:latin typeface="Arial"/>
                <a:cs typeface="Arial"/>
              </a:rPr>
              <a:t>pes</a:t>
            </a:r>
            <a:r>
              <a:rPr sz="2400" b="1" spc="32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nodes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lnSpc>
                <a:spcPts val="2396"/>
              </a:lnSpc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i="1" spc="-14" dirty="0">
                <a:latin typeface="Arial"/>
                <a:cs typeface="Arial"/>
              </a:rPr>
              <a:t>Jobtracker</a:t>
            </a:r>
            <a:endParaRPr sz="2400" dirty="0">
              <a:latin typeface="Arial"/>
              <a:cs typeface="Arial"/>
            </a:endParaRPr>
          </a:p>
          <a:p>
            <a:pPr marL="736545" lvl="1" indent="-310640">
              <a:buClr>
                <a:srgbClr val="3399FF"/>
              </a:buClr>
              <a:buFont typeface="Arial"/>
              <a:buChar char="•"/>
              <a:tabLst>
                <a:tab pos="737121" algn="l"/>
              </a:tabLst>
            </a:pPr>
            <a:r>
              <a:rPr sz="2400" b="1" i="1" spc="-86" dirty="0">
                <a:latin typeface="Arial"/>
                <a:cs typeface="Arial"/>
              </a:rPr>
              <a:t>T</a:t>
            </a:r>
            <a:r>
              <a:rPr sz="2400" b="1" i="1" spc="-14" dirty="0">
                <a:latin typeface="Arial"/>
                <a:cs typeface="Arial"/>
              </a:rPr>
              <a:t>asktracker</a:t>
            </a:r>
            <a:endParaRPr sz="2400" dirty="0">
              <a:latin typeface="Arial"/>
              <a:cs typeface="Arial"/>
            </a:endParaRPr>
          </a:p>
          <a:p>
            <a:pPr lvl="1"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Jobtracker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coordinates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all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jobs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14" dirty="0">
                <a:latin typeface="Arial"/>
                <a:cs typeface="Arial"/>
              </a:rPr>
              <a:t>Jobtracker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schedules</a:t>
            </a:r>
            <a:r>
              <a:rPr sz="2400" b="1" spc="23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all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tasks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and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assigns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tasks</a:t>
            </a:r>
            <a:r>
              <a:rPr sz="2400" b="1" spc="-9" dirty="0">
                <a:latin typeface="Arial"/>
                <a:cs typeface="Arial"/>
              </a:rPr>
              <a:t> 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tasktrackers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131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7081913" y="4441598"/>
            <a:ext cx="903642" cy="188451"/>
          </a:xfrm>
          <a:custGeom>
            <a:avLst/>
            <a:gdLst/>
            <a:ahLst/>
            <a:cxnLst/>
            <a:rect l="l" t="t" r="r" b="b"/>
            <a:pathLst>
              <a:path w="995679" h="207645">
                <a:moveTo>
                  <a:pt x="925575" y="0"/>
                </a:moveTo>
                <a:lnTo>
                  <a:pt x="934707" y="80721"/>
                </a:lnTo>
                <a:lnTo>
                  <a:pt x="995603" y="41122"/>
                </a:lnTo>
                <a:lnTo>
                  <a:pt x="925575" y="0"/>
                </a:lnTo>
                <a:close/>
              </a:path>
              <a:path w="995679" h="207645">
                <a:moveTo>
                  <a:pt x="54800" y="127939"/>
                </a:moveTo>
                <a:lnTo>
                  <a:pt x="0" y="185826"/>
                </a:lnTo>
                <a:lnTo>
                  <a:pt x="33489" y="196481"/>
                </a:lnTo>
                <a:lnTo>
                  <a:pt x="68503" y="207149"/>
                </a:lnTo>
                <a:lnTo>
                  <a:pt x="54800" y="12793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7921933" y="4441598"/>
            <a:ext cx="63970" cy="73767"/>
          </a:xfrm>
          <a:custGeom>
            <a:avLst/>
            <a:gdLst/>
            <a:ahLst/>
            <a:cxnLst/>
            <a:rect l="l" t="t" r="r" b="b"/>
            <a:pathLst>
              <a:path w="70484" h="81279">
                <a:moveTo>
                  <a:pt x="39585" y="60921"/>
                </a:moveTo>
                <a:lnTo>
                  <a:pt x="9131" y="80721"/>
                </a:lnTo>
                <a:lnTo>
                  <a:pt x="0" y="0"/>
                </a:lnTo>
                <a:lnTo>
                  <a:pt x="70027" y="41122"/>
                </a:lnTo>
                <a:lnTo>
                  <a:pt x="39585" y="60921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7081913" y="4557711"/>
            <a:ext cx="62241" cy="72038"/>
          </a:xfrm>
          <a:custGeom>
            <a:avLst/>
            <a:gdLst/>
            <a:ahLst/>
            <a:cxnLst/>
            <a:rect l="l" t="t" r="r" b="b"/>
            <a:pathLst>
              <a:path w="68579" h="79375">
                <a:moveTo>
                  <a:pt x="33489" y="68541"/>
                </a:moveTo>
                <a:lnTo>
                  <a:pt x="68503" y="79209"/>
                </a:lnTo>
                <a:lnTo>
                  <a:pt x="54800" y="0"/>
                </a:lnTo>
                <a:lnTo>
                  <a:pt x="0" y="57886"/>
                </a:lnTo>
                <a:lnTo>
                  <a:pt x="33489" y="68541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7101909" y="4496888"/>
            <a:ext cx="914016" cy="681766"/>
          </a:xfrm>
          <a:custGeom>
            <a:avLst/>
            <a:gdLst/>
            <a:ahLst/>
            <a:cxnLst/>
            <a:rect l="l" t="t" r="r" b="b"/>
            <a:pathLst>
              <a:path w="1007109" h="751204">
                <a:moveTo>
                  <a:pt x="943129" y="0"/>
                </a:moveTo>
                <a:lnTo>
                  <a:pt x="961793" y="36996"/>
                </a:lnTo>
                <a:lnTo>
                  <a:pt x="977173" y="74755"/>
                </a:lnTo>
                <a:lnTo>
                  <a:pt x="989320" y="113104"/>
                </a:lnTo>
                <a:lnTo>
                  <a:pt x="998283" y="151869"/>
                </a:lnTo>
                <a:lnTo>
                  <a:pt x="1004114" y="190875"/>
                </a:lnTo>
                <a:lnTo>
                  <a:pt x="1006862" y="229951"/>
                </a:lnTo>
                <a:lnTo>
                  <a:pt x="1006577" y="268921"/>
                </a:lnTo>
                <a:lnTo>
                  <a:pt x="1003310" y="307612"/>
                </a:lnTo>
                <a:lnTo>
                  <a:pt x="997112" y="345851"/>
                </a:lnTo>
                <a:lnTo>
                  <a:pt x="988031" y="383463"/>
                </a:lnTo>
                <a:lnTo>
                  <a:pt x="976119" y="420276"/>
                </a:lnTo>
                <a:lnTo>
                  <a:pt x="961426" y="456116"/>
                </a:lnTo>
                <a:lnTo>
                  <a:pt x="944001" y="490809"/>
                </a:lnTo>
                <a:lnTo>
                  <a:pt x="923896" y="524181"/>
                </a:lnTo>
                <a:lnTo>
                  <a:pt x="901161" y="556058"/>
                </a:lnTo>
                <a:lnTo>
                  <a:pt x="875845" y="586268"/>
                </a:lnTo>
                <a:lnTo>
                  <a:pt x="847999" y="614636"/>
                </a:lnTo>
                <a:lnTo>
                  <a:pt x="817673" y="640989"/>
                </a:lnTo>
                <a:lnTo>
                  <a:pt x="784918" y="665154"/>
                </a:lnTo>
                <a:lnTo>
                  <a:pt x="749784" y="686955"/>
                </a:lnTo>
                <a:lnTo>
                  <a:pt x="712798" y="705630"/>
                </a:lnTo>
                <a:lnTo>
                  <a:pt x="675030" y="721017"/>
                </a:lnTo>
                <a:lnTo>
                  <a:pt x="636657" y="733168"/>
                </a:lnTo>
                <a:lnTo>
                  <a:pt x="597856" y="742130"/>
                </a:lnTo>
                <a:lnTo>
                  <a:pt x="558803" y="747953"/>
                </a:lnTo>
                <a:lnTo>
                  <a:pt x="519677" y="750685"/>
                </a:lnTo>
                <a:lnTo>
                  <a:pt x="480653" y="750377"/>
                </a:lnTo>
                <a:lnTo>
                  <a:pt x="441909" y="747077"/>
                </a:lnTo>
                <a:lnTo>
                  <a:pt x="403621" y="740834"/>
                </a:lnTo>
                <a:lnTo>
                  <a:pt x="365968" y="731697"/>
                </a:lnTo>
                <a:lnTo>
                  <a:pt x="329124" y="719716"/>
                </a:lnTo>
                <a:lnTo>
                  <a:pt x="293269" y="704940"/>
                </a:lnTo>
                <a:lnTo>
                  <a:pt x="258577" y="687417"/>
                </a:lnTo>
                <a:lnTo>
                  <a:pt x="225228" y="667197"/>
                </a:lnTo>
                <a:lnTo>
                  <a:pt x="193396" y="644328"/>
                </a:lnTo>
                <a:lnTo>
                  <a:pt x="163260" y="618861"/>
                </a:lnTo>
                <a:lnTo>
                  <a:pt x="134997" y="590844"/>
                </a:lnTo>
                <a:lnTo>
                  <a:pt x="108782" y="560326"/>
                </a:lnTo>
                <a:lnTo>
                  <a:pt x="84794" y="527357"/>
                </a:lnTo>
                <a:lnTo>
                  <a:pt x="63209" y="491985"/>
                </a:lnTo>
                <a:lnTo>
                  <a:pt x="39277" y="442164"/>
                </a:lnTo>
                <a:lnTo>
                  <a:pt x="20955" y="390338"/>
                </a:lnTo>
                <a:lnTo>
                  <a:pt x="8307" y="336968"/>
                </a:lnTo>
                <a:lnTo>
                  <a:pt x="1393" y="282519"/>
                </a:lnTo>
                <a:lnTo>
                  <a:pt x="0" y="245847"/>
                </a:lnTo>
                <a:lnTo>
                  <a:pt x="274" y="227452"/>
                </a:lnTo>
                <a:lnTo>
                  <a:pt x="5013" y="172231"/>
                </a:lnTo>
                <a:lnTo>
                  <a:pt x="11457" y="135559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4114198" y="2730210"/>
            <a:ext cx="1728908" cy="1154334"/>
          </a:xfrm>
          <a:custGeom>
            <a:avLst/>
            <a:gdLst/>
            <a:ahLst/>
            <a:cxnLst/>
            <a:rect l="l" t="t" r="r" b="b"/>
            <a:pathLst>
              <a:path w="1905000" h="1271904">
                <a:moveTo>
                  <a:pt x="1904441" y="0"/>
                </a:moveTo>
                <a:lnTo>
                  <a:pt x="0" y="1271854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5842599" y="2730210"/>
            <a:ext cx="1730060" cy="1154334"/>
          </a:xfrm>
          <a:custGeom>
            <a:avLst/>
            <a:gdLst/>
            <a:ahLst/>
            <a:cxnLst/>
            <a:rect l="l" t="t" r="r" b="b"/>
            <a:pathLst>
              <a:path w="1906270" h="1271904">
                <a:moveTo>
                  <a:pt x="0" y="0"/>
                </a:moveTo>
                <a:lnTo>
                  <a:pt x="1905965" y="1271854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4771851" y="2070805"/>
            <a:ext cx="2141505" cy="6594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5146264" y="2276786"/>
            <a:ext cx="1388520" cy="2239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3043451" y="3884498"/>
            <a:ext cx="2140122" cy="6607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3227211" y="4091852"/>
            <a:ext cx="1537736" cy="2239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4861651" y="4105683"/>
            <a:ext cx="124342" cy="20735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6501635" y="3884498"/>
            <a:ext cx="2141505" cy="6607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6685384" y="4091852"/>
            <a:ext cx="1537736" cy="2239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8310163" y="4104300"/>
            <a:ext cx="136779" cy="20735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6040178" y="3027421"/>
            <a:ext cx="981443" cy="655256"/>
          </a:xfrm>
          <a:custGeom>
            <a:avLst/>
            <a:gdLst/>
            <a:ahLst/>
            <a:cxnLst/>
            <a:rect l="l" t="t" r="r" b="b"/>
            <a:pathLst>
              <a:path w="1081404" h="721995">
                <a:moveTo>
                  <a:pt x="0" y="0"/>
                </a:moveTo>
                <a:lnTo>
                  <a:pt x="1080846" y="721982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5966953" y="2977651"/>
            <a:ext cx="128515" cy="112379"/>
          </a:xfrm>
          <a:custGeom>
            <a:avLst/>
            <a:gdLst/>
            <a:ahLst/>
            <a:cxnLst/>
            <a:rect l="l" t="t" r="r" b="b"/>
            <a:pathLst>
              <a:path w="141604" h="123825">
                <a:moveTo>
                  <a:pt x="0" y="0"/>
                </a:moveTo>
                <a:lnTo>
                  <a:pt x="70223" y="123449"/>
                </a:lnTo>
                <a:lnTo>
                  <a:pt x="72782" y="110474"/>
                </a:lnTo>
                <a:lnTo>
                  <a:pt x="76523" y="97786"/>
                </a:lnTo>
                <a:lnTo>
                  <a:pt x="94217" y="62414"/>
                </a:lnTo>
                <a:lnTo>
                  <a:pt x="120320" y="33124"/>
                </a:lnTo>
                <a:lnTo>
                  <a:pt x="141566" y="18275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6212873" y="2813151"/>
            <a:ext cx="898456" cy="600507"/>
          </a:xfrm>
          <a:custGeom>
            <a:avLst/>
            <a:gdLst/>
            <a:ahLst/>
            <a:cxnLst/>
            <a:rect l="l" t="t" r="r" b="b"/>
            <a:pathLst>
              <a:path w="989965" h="661670">
                <a:moveTo>
                  <a:pt x="0" y="0"/>
                </a:moveTo>
                <a:lnTo>
                  <a:pt x="989520" y="661060"/>
                </a:lnTo>
              </a:path>
            </a:pathLst>
          </a:custGeom>
          <a:ln w="2435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7055657" y="3349444"/>
            <a:ext cx="130244" cy="112379"/>
          </a:xfrm>
          <a:custGeom>
            <a:avLst/>
            <a:gdLst/>
            <a:ahLst/>
            <a:cxnLst/>
            <a:rect l="l" t="t" r="r" b="b"/>
            <a:pathLst>
              <a:path w="143509" h="123825">
                <a:moveTo>
                  <a:pt x="71345" y="0"/>
                </a:moveTo>
                <a:lnTo>
                  <a:pt x="60493" y="37967"/>
                </a:lnTo>
                <a:lnTo>
                  <a:pt x="40172" y="71603"/>
                </a:lnTo>
                <a:lnTo>
                  <a:pt x="11338" y="98279"/>
                </a:lnTo>
                <a:lnTo>
                  <a:pt x="0" y="105172"/>
                </a:lnTo>
                <a:lnTo>
                  <a:pt x="143103" y="123447"/>
                </a:lnTo>
                <a:lnTo>
                  <a:pt x="71345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7307109" y="2316863"/>
            <a:ext cx="1434117" cy="15345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7261525" y="3017739"/>
            <a:ext cx="1508725" cy="18661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7084669" y="5246140"/>
            <a:ext cx="1330497" cy="15344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7059807" y="2318257"/>
            <a:ext cx="169939" cy="1700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7036316" y="3019122"/>
            <a:ext cx="169939" cy="1700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6871909" y="5247522"/>
            <a:ext cx="169939" cy="17003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5454366" y="3359186"/>
            <a:ext cx="754356" cy="17833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5454366" y="3613555"/>
            <a:ext cx="874561" cy="18661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6276427" y="3368868"/>
            <a:ext cx="169939" cy="17003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 txBox="1"/>
          <p:nvPr/>
        </p:nvSpPr>
        <p:spPr>
          <a:xfrm>
            <a:off x="952365" y="5040574"/>
            <a:ext cx="6030430" cy="6649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2166" indent="-310640">
              <a:lnSpc>
                <a:spcPts val="1743"/>
              </a:lnSpc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452" b="1" spc="-12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1452" b="1" spc="-9" dirty="0">
                <a:solidFill>
                  <a:srgbClr val="FF6600"/>
                </a:solidFill>
                <a:latin typeface="Arial"/>
                <a:cs typeface="Arial"/>
              </a:rPr>
              <a:t>ask</a:t>
            </a:r>
            <a:r>
              <a:rPr sz="1452" b="1" spc="-14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1452" b="1" spc="-9" dirty="0">
                <a:solidFill>
                  <a:srgbClr val="FF6600"/>
                </a:solidFill>
                <a:latin typeface="Arial"/>
                <a:cs typeface="Arial"/>
              </a:rPr>
              <a:t>racker</a:t>
            </a:r>
            <a:r>
              <a:rPr sz="1452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452" b="1" spc="23" dirty="0">
                <a:latin typeface="Arial"/>
                <a:cs typeface="Arial"/>
              </a:rPr>
              <a:t>w</a:t>
            </a:r>
            <a:r>
              <a:rPr sz="1452" b="1" spc="-5" dirty="0">
                <a:latin typeface="Arial"/>
                <a:cs typeface="Arial"/>
              </a:rPr>
              <a:t>ill</a:t>
            </a:r>
            <a:r>
              <a:rPr sz="1452" b="1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exec</a:t>
            </a:r>
            <a:r>
              <a:rPr sz="1452" b="1" spc="-14" dirty="0">
                <a:latin typeface="Arial"/>
                <a:cs typeface="Arial"/>
              </a:rPr>
              <a:t>ut</a:t>
            </a:r>
            <a:r>
              <a:rPr sz="1452" b="1" spc="-9" dirty="0">
                <a:latin typeface="Arial"/>
                <a:cs typeface="Arial"/>
              </a:rPr>
              <a:t>e</a:t>
            </a:r>
            <a:r>
              <a:rPr sz="1452" b="1" spc="9" dirty="0">
                <a:latin typeface="Arial"/>
                <a:cs typeface="Arial"/>
              </a:rPr>
              <a:t> </a:t>
            </a:r>
            <a:r>
              <a:rPr sz="1452" b="1" spc="-5" dirty="0">
                <a:latin typeface="Arial"/>
                <a:cs typeface="Arial"/>
              </a:rPr>
              <a:t>i</a:t>
            </a:r>
            <a:r>
              <a:rPr sz="1452" b="1" spc="-14" dirty="0">
                <a:latin typeface="Arial"/>
                <a:cs typeface="Arial"/>
              </a:rPr>
              <a:t>t</a:t>
            </a:r>
            <a:r>
              <a:rPr sz="1452" b="1" spc="-9" dirty="0">
                <a:latin typeface="Arial"/>
                <a:cs typeface="Arial"/>
              </a:rPr>
              <a:t>s</a:t>
            </a:r>
            <a:r>
              <a:rPr sz="1452" b="1" spc="18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assi</a:t>
            </a:r>
            <a:r>
              <a:rPr sz="1452" b="1" spc="-14" dirty="0">
                <a:latin typeface="Arial"/>
                <a:cs typeface="Arial"/>
              </a:rPr>
              <a:t>gn</a:t>
            </a:r>
            <a:r>
              <a:rPr sz="1452" b="1" spc="-9" dirty="0">
                <a:latin typeface="Arial"/>
                <a:cs typeface="Arial"/>
              </a:rPr>
              <a:t>ed</a:t>
            </a:r>
            <a:r>
              <a:rPr sz="1452" b="1" spc="5" dirty="0">
                <a:latin typeface="Arial"/>
                <a:cs typeface="Arial"/>
              </a:rPr>
              <a:t> </a:t>
            </a:r>
            <a:r>
              <a:rPr sz="1452" b="1" spc="-14" dirty="0">
                <a:latin typeface="Arial"/>
                <a:cs typeface="Arial"/>
              </a:rPr>
              <a:t>t</a:t>
            </a:r>
            <a:r>
              <a:rPr sz="1452" b="1" spc="-9" dirty="0">
                <a:latin typeface="Arial"/>
                <a:cs typeface="Arial"/>
              </a:rPr>
              <a:t>ask</a:t>
            </a:r>
            <a:endParaRPr sz="1452" dirty="0">
              <a:latin typeface="Arial"/>
              <a:cs typeface="Arial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452" b="1" spc="-123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1452" b="1" spc="-9" dirty="0">
                <a:solidFill>
                  <a:srgbClr val="FF6600"/>
                </a:solidFill>
                <a:latin typeface="Arial"/>
                <a:cs typeface="Arial"/>
              </a:rPr>
              <a:t>ask</a:t>
            </a:r>
            <a:r>
              <a:rPr sz="1452" b="1" spc="-14" dirty="0">
                <a:solidFill>
                  <a:srgbClr val="FF6600"/>
                </a:solidFill>
                <a:latin typeface="Arial"/>
                <a:cs typeface="Arial"/>
              </a:rPr>
              <a:t>t</a:t>
            </a:r>
            <a:r>
              <a:rPr sz="1452" b="1" spc="-9" dirty="0">
                <a:solidFill>
                  <a:srgbClr val="FF6600"/>
                </a:solidFill>
                <a:latin typeface="Arial"/>
                <a:cs typeface="Arial"/>
              </a:rPr>
              <a:t>racker</a:t>
            </a:r>
            <a:r>
              <a:rPr sz="1452" b="1" spc="14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452" b="1" spc="23" dirty="0">
                <a:latin typeface="Arial"/>
                <a:cs typeface="Arial"/>
              </a:rPr>
              <a:t>w</a:t>
            </a:r>
            <a:r>
              <a:rPr sz="1452" b="1" spc="-5" dirty="0">
                <a:latin typeface="Arial"/>
                <a:cs typeface="Arial"/>
              </a:rPr>
              <a:t>ill</a:t>
            </a:r>
            <a:r>
              <a:rPr sz="1452" b="1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se</a:t>
            </a:r>
            <a:r>
              <a:rPr sz="1452" b="1" spc="-14" dirty="0">
                <a:latin typeface="Arial"/>
                <a:cs typeface="Arial"/>
              </a:rPr>
              <a:t>n</a:t>
            </a:r>
            <a:r>
              <a:rPr sz="1452" b="1" spc="-9" dirty="0">
                <a:latin typeface="Arial"/>
                <a:cs typeface="Arial"/>
              </a:rPr>
              <a:t>d</a:t>
            </a:r>
            <a:r>
              <a:rPr sz="1452" b="1" spc="5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a</a:t>
            </a:r>
            <a:r>
              <a:rPr sz="1452" b="1" spc="-5" dirty="0">
                <a:latin typeface="Arial"/>
                <a:cs typeface="Arial"/>
              </a:rPr>
              <a:t> </a:t>
            </a:r>
            <a:r>
              <a:rPr sz="1452" b="1" spc="-14" dirty="0">
                <a:latin typeface="Arial"/>
                <a:cs typeface="Arial"/>
              </a:rPr>
              <a:t>p</a:t>
            </a:r>
            <a:r>
              <a:rPr sz="1452" b="1" spc="-9" dirty="0">
                <a:latin typeface="Arial"/>
                <a:cs typeface="Arial"/>
              </a:rPr>
              <a:t>r</a:t>
            </a:r>
            <a:r>
              <a:rPr sz="1452" b="1" spc="-14" dirty="0">
                <a:latin typeface="Arial"/>
                <a:cs typeface="Arial"/>
              </a:rPr>
              <a:t>og</a:t>
            </a:r>
            <a:r>
              <a:rPr sz="1452" b="1" spc="-9" dirty="0">
                <a:latin typeface="Arial"/>
                <a:cs typeface="Arial"/>
              </a:rPr>
              <a:t>ress</a:t>
            </a:r>
            <a:r>
              <a:rPr sz="1452" b="1" spc="9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re</a:t>
            </a:r>
            <a:r>
              <a:rPr sz="1452" b="1" spc="-14" dirty="0">
                <a:latin typeface="Arial"/>
                <a:cs typeface="Arial"/>
              </a:rPr>
              <a:t>po</a:t>
            </a:r>
            <a:r>
              <a:rPr sz="1452" b="1" spc="-9" dirty="0">
                <a:latin typeface="Arial"/>
                <a:cs typeface="Arial"/>
              </a:rPr>
              <a:t>r</a:t>
            </a:r>
            <a:r>
              <a:rPr sz="1452" b="1" spc="-14" dirty="0">
                <a:latin typeface="Arial"/>
                <a:cs typeface="Arial"/>
              </a:rPr>
              <a:t>t</a:t>
            </a:r>
            <a:r>
              <a:rPr sz="1452" b="1" spc="-9" dirty="0">
                <a:latin typeface="Arial"/>
                <a:cs typeface="Arial"/>
              </a:rPr>
              <a:t>s</a:t>
            </a:r>
            <a:r>
              <a:rPr sz="1452" b="1" spc="18" dirty="0">
                <a:latin typeface="Arial"/>
                <a:cs typeface="Arial"/>
              </a:rPr>
              <a:t> </a:t>
            </a:r>
            <a:r>
              <a:rPr sz="1452" b="1" spc="-14" dirty="0">
                <a:latin typeface="Arial"/>
                <a:cs typeface="Arial"/>
              </a:rPr>
              <a:t>t</a:t>
            </a:r>
            <a:r>
              <a:rPr sz="1452" b="1" spc="-9" dirty="0">
                <a:latin typeface="Arial"/>
                <a:cs typeface="Arial"/>
              </a:rPr>
              <a:t>o</a:t>
            </a:r>
            <a:r>
              <a:rPr sz="1452" b="1" spc="18" dirty="0">
                <a:latin typeface="Arial"/>
                <a:cs typeface="Arial"/>
              </a:rPr>
              <a:t> </a:t>
            </a:r>
            <a:r>
              <a:rPr sz="1452" b="1" spc="-14" dirty="0">
                <a:latin typeface="Arial"/>
                <a:cs typeface="Arial"/>
              </a:rPr>
              <a:t>th</a:t>
            </a:r>
            <a:r>
              <a:rPr sz="1452" b="1" spc="-9" dirty="0">
                <a:latin typeface="Arial"/>
                <a:cs typeface="Arial"/>
              </a:rPr>
              <a:t>e</a:t>
            </a:r>
            <a:r>
              <a:rPr sz="1452" b="1" spc="9" dirty="0">
                <a:latin typeface="Arial"/>
                <a:cs typeface="Arial"/>
              </a:rPr>
              <a:t> </a:t>
            </a:r>
            <a:r>
              <a:rPr sz="1452" b="1" spc="-9" dirty="0">
                <a:solidFill>
                  <a:srgbClr val="0099FF"/>
                </a:solidFill>
                <a:latin typeface="Arial"/>
                <a:cs typeface="Arial"/>
              </a:rPr>
              <a:t>J</a:t>
            </a:r>
            <a:r>
              <a:rPr sz="1452" b="1" spc="-14" dirty="0">
                <a:solidFill>
                  <a:srgbClr val="0099FF"/>
                </a:solidFill>
                <a:latin typeface="Arial"/>
                <a:cs typeface="Arial"/>
              </a:rPr>
              <a:t>obt</a:t>
            </a:r>
            <a:r>
              <a:rPr sz="1452" b="1" spc="-9" dirty="0">
                <a:solidFill>
                  <a:srgbClr val="0099FF"/>
                </a:solidFill>
                <a:latin typeface="Arial"/>
                <a:cs typeface="Arial"/>
              </a:rPr>
              <a:t>racker</a:t>
            </a:r>
            <a:endParaRPr sz="1452" dirty="0">
              <a:latin typeface="Arial"/>
              <a:cs typeface="Arial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1452" b="1" spc="-9" dirty="0">
                <a:solidFill>
                  <a:srgbClr val="FF6600"/>
                </a:solidFill>
                <a:latin typeface="Arial"/>
                <a:cs typeface="Arial"/>
              </a:rPr>
              <a:t>J</a:t>
            </a:r>
            <a:r>
              <a:rPr sz="1452" b="1" spc="-14" dirty="0">
                <a:solidFill>
                  <a:srgbClr val="FF6600"/>
                </a:solidFill>
                <a:latin typeface="Arial"/>
                <a:cs typeface="Arial"/>
              </a:rPr>
              <a:t>obt</a:t>
            </a:r>
            <a:r>
              <a:rPr sz="1452" b="1" spc="-9" dirty="0">
                <a:solidFill>
                  <a:srgbClr val="FF6600"/>
                </a:solidFill>
                <a:latin typeface="Arial"/>
                <a:cs typeface="Arial"/>
              </a:rPr>
              <a:t>racker</a:t>
            </a:r>
            <a:r>
              <a:rPr sz="1452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1452" b="1" spc="23" dirty="0">
                <a:latin typeface="Arial"/>
                <a:cs typeface="Arial"/>
              </a:rPr>
              <a:t>w</a:t>
            </a:r>
            <a:r>
              <a:rPr sz="1452" b="1" spc="-5" dirty="0">
                <a:latin typeface="Arial"/>
                <a:cs typeface="Arial"/>
              </a:rPr>
              <a:t>ill</a:t>
            </a:r>
            <a:r>
              <a:rPr sz="1452" b="1" spc="-14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keep</a:t>
            </a:r>
            <a:r>
              <a:rPr sz="1452" b="1" spc="5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a</a:t>
            </a:r>
            <a:r>
              <a:rPr sz="1452" b="1" spc="-5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rec</a:t>
            </a:r>
            <a:r>
              <a:rPr sz="1452" b="1" spc="-14" dirty="0">
                <a:latin typeface="Arial"/>
                <a:cs typeface="Arial"/>
              </a:rPr>
              <a:t>o</a:t>
            </a:r>
            <a:r>
              <a:rPr sz="1452" b="1" spc="-9" dirty="0">
                <a:latin typeface="Arial"/>
                <a:cs typeface="Arial"/>
              </a:rPr>
              <a:t>rd</a:t>
            </a:r>
            <a:r>
              <a:rPr sz="1452" b="1" spc="5" dirty="0">
                <a:latin typeface="Arial"/>
                <a:cs typeface="Arial"/>
              </a:rPr>
              <a:t> </a:t>
            </a:r>
            <a:r>
              <a:rPr sz="1452" b="1" spc="-14" dirty="0">
                <a:latin typeface="Arial"/>
                <a:cs typeface="Arial"/>
              </a:rPr>
              <a:t>o</a:t>
            </a:r>
            <a:r>
              <a:rPr sz="1452" b="1" spc="-9" dirty="0">
                <a:latin typeface="Arial"/>
                <a:cs typeface="Arial"/>
              </a:rPr>
              <a:t>f</a:t>
            </a:r>
            <a:r>
              <a:rPr sz="1452" b="1" spc="14" dirty="0">
                <a:latin typeface="Arial"/>
                <a:cs typeface="Arial"/>
              </a:rPr>
              <a:t> </a:t>
            </a:r>
            <a:r>
              <a:rPr sz="1452" b="1" spc="-14" dirty="0">
                <a:latin typeface="Arial"/>
                <a:cs typeface="Arial"/>
              </a:rPr>
              <a:t>th</a:t>
            </a:r>
            <a:r>
              <a:rPr sz="1452" b="1" spc="-9" dirty="0">
                <a:latin typeface="Arial"/>
                <a:cs typeface="Arial"/>
              </a:rPr>
              <a:t>e</a:t>
            </a:r>
            <a:r>
              <a:rPr sz="1452" b="1" spc="9" dirty="0">
                <a:latin typeface="Arial"/>
                <a:cs typeface="Arial"/>
              </a:rPr>
              <a:t> </a:t>
            </a:r>
            <a:r>
              <a:rPr sz="1452" b="1" spc="-14" dirty="0">
                <a:latin typeface="Arial"/>
                <a:cs typeface="Arial"/>
              </a:rPr>
              <a:t>p</a:t>
            </a:r>
            <a:r>
              <a:rPr sz="1452" b="1" spc="-9" dirty="0">
                <a:latin typeface="Arial"/>
                <a:cs typeface="Arial"/>
              </a:rPr>
              <a:t>r</a:t>
            </a:r>
            <a:r>
              <a:rPr sz="1452" b="1" spc="-14" dirty="0">
                <a:latin typeface="Arial"/>
                <a:cs typeface="Arial"/>
              </a:rPr>
              <a:t>og</a:t>
            </a:r>
            <a:r>
              <a:rPr sz="1452" b="1" spc="-9" dirty="0">
                <a:latin typeface="Arial"/>
                <a:cs typeface="Arial"/>
              </a:rPr>
              <a:t>ress</a:t>
            </a:r>
            <a:r>
              <a:rPr sz="1452" b="1" spc="9" dirty="0">
                <a:latin typeface="Arial"/>
                <a:cs typeface="Arial"/>
              </a:rPr>
              <a:t> </a:t>
            </a:r>
            <a:r>
              <a:rPr sz="1452" b="1" spc="-14" dirty="0">
                <a:latin typeface="Arial"/>
                <a:cs typeface="Arial"/>
              </a:rPr>
              <a:t>o</a:t>
            </a:r>
            <a:r>
              <a:rPr sz="1452" b="1" spc="-9" dirty="0">
                <a:latin typeface="Arial"/>
                <a:cs typeface="Arial"/>
              </a:rPr>
              <a:t>f</a:t>
            </a:r>
            <a:r>
              <a:rPr sz="1452" b="1" spc="14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all</a:t>
            </a:r>
            <a:r>
              <a:rPr sz="1452" b="1" spc="9" dirty="0">
                <a:latin typeface="Arial"/>
                <a:cs typeface="Arial"/>
              </a:rPr>
              <a:t> </a:t>
            </a:r>
            <a:r>
              <a:rPr sz="1452" b="1" spc="-5" dirty="0">
                <a:latin typeface="Arial"/>
                <a:cs typeface="Arial"/>
              </a:rPr>
              <a:t>j</a:t>
            </a:r>
            <a:r>
              <a:rPr sz="1452" b="1" spc="-14" dirty="0">
                <a:latin typeface="Arial"/>
                <a:cs typeface="Arial"/>
              </a:rPr>
              <a:t>ob</a:t>
            </a:r>
            <a:r>
              <a:rPr sz="1452" b="1" spc="-9" dirty="0">
                <a:latin typeface="Arial"/>
                <a:cs typeface="Arial"/>
              </a:rPr>
              <a:t>s</a:t>
            </a:r>
            <a:r>
              <a:rPr sz="1452" b="1" spc="18" dirty="0">
                <a:latin typeface="Arial"/>
                <a:cs typeface="Arial"/>
              </a:rPr>
              <a:t> </a:t>
            </a:r>
            <a:r>
              <a:rPr sz="1452" b="1" spc="-9" dirty="0">
                <a:latin typeface="Arial"/>
                <a:cs typeface="Arial"/>
              </a:rPr>
              <a:t>exec</a:t>
            </a:r>
            <a:r>
              <a:rPr sz="1452" b="1" spc="-14" dirty="0">
                <a:latin typeface="Arial"/>
                <a:cs typeface="Arial"/>
              </a:rPr>
              <a:t>ut</a:t>
            </a:r>
            <a:r>
              <a:rPr sz="1452" b="1" spc="-9" dirty="0">
                <a:latin typeface="Arial"/>
                <a:cs typeface="Arial"/>
              </a:rPr>
              <a:t>ed</a:t>
            </a:r>
            <a:endParaRPr sz="1452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2071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7919" y="1351970"/>
            <a:ext cx="974043" cy="290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0015" y="594335"/>
            <a:ext cx="9543570" cy="67710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1527">
              <a:lnSpc>
                <a:spcPct val="100000"/>
              </a:lnSpc>
            </a:pPr>
            <a:r>
              <a:rPr spc="-59" dirty="0">
                <a:latin typeface="Arial"/>
                <a:cs typeface="Arial"/>
              </a:rPr>
              <a:t>M</a:t>
            </a:r>
            <a:r>
              <a:rPr spc="-18" dirty="0">
                <a:latin typeface="Arial"/>
                <a:cs typeface="Arial"/>
              </a:rPr>
              <a:t>a</a:t>
            </a:r>
            <a:r>
              <a:rPr spc="-14" dirty="0">
                <a:latin typeface="Arial"/>
                <a:cs typeface="Arial"/>
              </a:rPr>
              <a:t>pR</a:t>
            </a:r>
            <a:r>
              <a:rPr spc="-18" dirty="0">
                <a:latin typeface="Arial"/>
                <a:cs typeface="Arial"/>
              </a:rPr>
              <a:t>e</a:t>
            </a:r>
            <a:r>
              <a:rPr spc="-14" dirty="0">
                <a:latin typeface="Arial"/>
                <a:cs typeface="Arial"/>
              </a:rPr>
              <a:t>du</a:t>
            </a:r>
            <a:r>
              <a:rPr spc="-18" dirty="0">
                <a:latin typeface="Arial"/>
                <a:cs typeface="Arial"/>
              </a:rPr>
              <a:t>ce</a:t>
            </a:r>
          </a:p>
        </p:txBody>
      </p:sp>
      <p:sp>
        <p:nvSpPr>
          <p:cNvPr id="4" name="object 4"/>
          <p:cNvSpPr/>
          <p:nvPr/>
        </p:nvSpPr>
        <p:spPr>
          <a:xfrm>
            <a:off x="1181773" y="1976467"/>
            <a:ext cx="156178" cy="155602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76773" y="0"/>
                </a:moveTo>
                <a:lnTo>
                  <a:pt x="37672" y="14109"/>
                </a:lnTo>
                <a:lnTo>
                  <a:pt x="10305" y="44593"/>
                </a:lnTo>
                <a:lnTo>
                  <a:pt x="0" y="86404"/>
                </a:lnTo>
                <a:lnTo>
                  <a:pt x="20" y="88287"/>
                </a:lnTo>
                <a:lnTo>
                  <a:pt x="10380" y="126723"/>
                </a:lnTo>
                <a:lnTo>
                  <a:pt x="37768" y="155548"/>
                </a:lnTo>
                <a:lnTo>
                  <a:pt x="79337" y="170164"/>
                </a:lnTo>
                <a:lnTo>
                  <a:pt x="95853" y="171084"/>
                </a:lnTo>
                <a:lnTo>
                  <a:pt x="109927" y="168274"/>
                </a:lnTo>
                <a:lnTo>
                  <a:pt x="145522" y="147807"/>
                </a:lnTo>
                <a:lnTo>
                  <a:pt x="167408" y="112925"/>
                </a:lnTo>
                <a:lnTo>
                  <a:pt x="171989" y="83972"/>
                </a:lnTo>
                <a:lnTo>
                  <a:pt x="170539" y="70050"/>
                </a:lnTo>
                <a:lnTo>
                  <a:pt x="154130" y="33746"/>
                </a:lnTo>
                <a:lnTo>
                  <a:pt x="121903" y="8968"/>
                </a:lnTo>
                <a:lnTo>
                  <a:pt x="76773" y="0"/>
                </a:lnTo>
                <a:close/>
              </a:path>
            </a:pathLst>
          </a:custGeom>
          <a:solidFill>
            <a:srgbClr val="3399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1241178" y="2000977"/>
            <a:ext cx="54172" cy="106616"/>
          </a:xfrm>
          <a:custGeom>
            <a:avLst/>
            <a:gdLst/>
            <a:ahLst/>
            <a:cxnLst/>
            <a:rect l="l" t="t" r="r" b="b"/>
            <a:pathLst>
              <a:path w="59690" h="117475">
                <a:moveTo>
                  <a:pt x="0" y="0"/>
                </a:moveTo>
                <a:lnTo>
                  <a:pt x="0" y="39598"/>
                </a:lnTo>
                <a:lnTo>
                  <a:pt x="21310" y="59397"/>
                </a:lnTo>
                <a:lnTo>
                  <a:pt x="1523" y="79197"/>
                </a:lnTo>
                <a:lnTo>
                  <a:pt x="1523" y="117284"/>
                </a:lnTo>
                <a:lnTo>
                  <a:pt x="59372" y="593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436314" y="1922692"/>
            <a:ext cx="9305258" cy="3631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5701"/>
            <a:r>
              <a:rPr sz="2800" b="1" dirty="0">
                <a:latin typeface="Arial"/>
                <a:cs typeface="Arial"/>
              </a:rPr>
              <a:t>D</a:t>
            </a:r>
            <a:r>
              <a:rPr sz="2800" b="1" spc="5" dirty="0"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t</a:t>
            </a:r>
            <a:r>
              <a:rPr sz="2800" b="1" dirty="0">
                <a:latin typeface="Arial"/>
                <a:cs typeface="Arial"/>
              </a:rPr>
              <a:t>a</a:t>
            </a:r>
            <a:r>
              <a:rPr sz="2800" b="1" spc="-9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f</a:t>
            </a:r>
            <a:r>
              <a:rPr sz="2800" b="1" spc="-14" dirty="0">
                <a:latin typeface="Arial"/>
                <a:cs typeface="Arial"/>
              </a:rPr>
              <a:t>lo</a:t>
            </a:r>
            <a:r>
              <a:rPr sz="2800" b="1" spc="-23" dirty="0">
                <a:latin typeface="Arial"/>
                <a:cs typeface="Arial"/>
              </a:rPr>
              <a:t>w</a:t>
            </a:r>
            <a:endParaRPr sz="2800" dirty="0">
              <a:latin typeface="Arial"/>
              <a:cs typeface="Arial"/>
            </a:endParaRPr>
          </a:p>
          <a:p>
            <a:pPr>
              <a:spcBef>
                <a:spcPts val="1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322166" marR="207477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spc="-23" dirty="0">
                <a:latin typeface="Arial"/>
                <a:cs typeface="Arial"/>
              </a:rPr>
              <a:t>H</a:t>
            </a:r>
            <a:r>
              <a:rPr sz="2400" b="1" spc="-14" dirty="0">
                <a:latin typeface="Arial"/>
                <a:cs typeface="Arial"/>
              </a:rPr>
              <a:t>adoop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divides</a:t>
            </a:r>
            <a:r>
              <a:rPr sz="2400" b="1" spc="23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the</a:t>
            </a:r>
            <a:r>
              <a:rPr sz="2400" b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FF6600"/>
                </a:solidFill>
                <a:latin typeface="Arial"/>
                <a:cs typeface="Arial"/>
              </a:rPr>
              <a:t>input</a:t>
            </a:r>
            <a:r>
              <a:rPr sz="2400" b="1" spc="18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into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i="1" spc="-14" dirty="0">
                <a:solidFill>
                  <a:srgbClr val="FF6600"/>
                </a:solidFill>
                <a:latin typeface="Arial"/>
                <a:cs typeface="Arial"/>
              </a:rPr>
              <a:t>input</a:t>
            </a:r>
            <a:r>
              <a:rPr sz="2400" b="1" i="1" spc="32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i="1" spc="-9" dirty="0">
                <a:solidFill>
                  <a:srgbClr val="FF6600"/>
                </a:solidFill>
                <a:latin typeface="Arial"/>
                <a:cs typeface="Arial"/>
              </a:rPr>
              <a:t>splits</a:t>
            </a:r>
            <a:r>
              <a:rPr sz="2400" b="1" i="1" spc="9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i="1" spc="-9" dirty="0">
                <a:solidFill>
                  <a:srgbClr val="FF6600"/>
                </a:solidFill>
                <a:latin typeface="Arial"/>
                <a:cs typeface="Arial"/>
              </a:rPr>
              <a:t>splits</a:t>
            </a:r>
            <a:r>
              <a:rPr sz="2400" b="1" spc="-9" dirty="0">
                <a:latin typeface="Arial"/>
                <a:cs typeface="Arial"/>
              </a:rPr>
              <a:t>) suitable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ap</a:t>
            </a: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educe</a:t>
            </a:r>
            <a:r>
              <a:rPr sz="2400" b="1" spc="32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job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i="1" spc="-9" dirty="0">
                <a:solidFill>
                  <a:srgbClr val="FF6600"/>
                </a:solidFill>
                <a:latin typeface="Arial"/>
                <a:cs typeface="Arial"/>
              </a:rPr>
              <a:t>Split</a:t>
            </a:r>
            <a:r>
              <a:rPr sz="2400" b="1" i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has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fixed-siz</a:t>
            </a:r>
            <a:r>
              <a:rPr sz="2400" b="1" spc="-14" dirty="0"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44"/>
              </a:spcBef>
              <a:buClr>
                <a:srgbClr val="3399FF"/>
              </a:buClr>
              <a:buFont typeface="Arial"/>
              <a:buChar char="•"/>
            </a:pPr>
            <a:endParaRPr sz="2800" dirty="0">
              <a:latin typeface="Times New Roman"/>
              <a:cs typeface="Times New Roman"/>
            </a:endParaRPr>
          </a:p>
          <a:p>
            <a:pPr marL="322166" marR="4611" indent="-310640">
              <a:buClr>
                <a:srgbClr val="3399FF"/>
              </a:buClr>
              <a:buFont typeface="Arial"/>
              <a:buChar char="•"/>
              <a:tabLst>
                <a:tab pos="322743" algn="l"/>
              </a:tabLst>
            </a:pPr>
            <a:r>
              <a:rPr sz="2400" b="1" i="1" spc="-9" dirty="0">
                <a:solidFill>
                  <a:srgbClr val="FF6600"/>
                </a:solidFill>
                <a:latin typeface="Arial"/>
                <a:cs typeface="Arial"/>
              </a:rPr>
              <a:t>Split</a:t>
            </a:r>
            <a:r>
              <a:rPr sz="2400" b="1" i="1" spc="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siz</a:t>
            </a:r>
            <a:r>
              <a:rPr sz="2400" b="1" spc="-14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is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commonly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23" dirty="0">
                <a:latin typeface="Arial"/>
                <a:cs typeface="Arial"/>
              </a:rPr>
              <a:t>m</a:t>
            </a:r>
            <a:r>
              <a:rPr sz="2400" b="1" spc="-14" dirty="0">
                <a:latin typeface="Arial"/>
                <a:cs typeface="Arial"/>
              </a:rPr>
              <a:t>atched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to</a:t>
            </a:r>
            <a:r>
              <a:rPr sz="2400" b="1" spc="14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the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siz</a:t>
            </a:r>
            <a:r>
              <a:rPr sz="2400" b="1" spc="-14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of</a:t>
            </a:r>
            <a:r>
              <a:rPr sz="2400" b="1" spc="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HD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FS block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(</a:t>
            </a:r>
            <a:r>
              <a:rPr sz="2400" b="1" spc="-14" dirty="0">
                <a:solidFill>
                  <a:srgbClr val="0099FF"/>
                </a:solidFill>
                <a:latin typeface="Arial"/>
                <a:cs typeface="Arial"/>
              </a:rPr>
              <a:t>64</a:t>
            </a:r>
            <a:r>
              <a:rPr sz="2400" b="1" spc="9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23" dirty="0">
                <a:solidFill>
                  <a:srgbClr val="0099FF"/>
                </a:solidFill>
                <a:latin typeface="Arial"/>
                <a:cs typeface="Arial"/>
              </a:rPr>
              <a:t>MB</a:t>
            </a:r>
            <a:r>
              <a:rPr sz="2400" b="1" spc="-9" dirty="0">
                <a:latin typeface="Arial"/>
                <a:cs typeface="Arial"/>
              </a:rPr>
              <a:t>)</a:t>
            </a:r>
            <a:r>
              <a:rPr sz="2400" b="1" spc="18" dirty="0">
                <a:latin typeface="Arial"/>
                <a:cs typeface="Arial"/>
              </a:rPr>
              <a:t> </a:t>
            </a:r>
            <a:r>
              <a:rPr sz="2400" b="1" spc="-9" dirty="0">
                <a:latin typeface="Arial"/>
                <a:cs typeface="Arial"/>
              </a:rPr>
              <a:t>for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maximum</a:t>
            </a:r>
            <a:r>
              <a:rPr sz="2400" b="1" spc="-9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processing</a:t>
            </a:r>
            <a:r>
              <a:rPr sz="2400" b="1" spc="23" dirty="0">
                <a:latin typeface="Arial"/>
                <a:cs typeface="Arial"/>
              </a:rPr>
              <a:t> </a:t>
            </a:r>
            <a:r>
              <a:rPr sz="2400" b="1" spc="-14" dirty="0">
                <a:latin typeface="Arial"/>
                <a:cs typeface="Arial"/>
              </a:rPr>
              <a:t>efficiency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104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1924</Words>
  <Application>Microsoft Office PowerPoint</Application>
  <PresentationFormat>Widescreen</PresentationFormat>
  <Paragraphs>314</Paragraphs>
  <Slides>45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Malgun Gothic</vt:lpstr>
      <vt:lpstr>Arial</vt:lpstr>
      <vt:lpstr>Calibri</vt:lpstr>
      <vt:lpstr>Times New Roman</vt:lpstr>
      <vt:lpstr>Wingdings</vt:lpstr>
      <vt:lpstr>Office Theme</vt:lpstr>
      <vt:lpstr>Cloud Computing</vt:lpstr>
      <vt:lpstr>Cloud Computing</vt:lpstr>
      <vt:lpstr>MapReduce 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MapReduce</vt:lpstr>
      <vt:lpstr>HDFS 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HDFS</vt:lpstr>
      <vt:lpstr>References</vt:lpstr>
      <vt:lpstr>References</vt:lpstr>
      <vt:lpstr>References</vt:lpstr>
    </vt:vector>
  </TitlesOfParts>
  <Company>Radford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49</cp:revision>
  <dcterms:created xsi:type="dcterms:W3CDTF">2016-08-29T17:01:34Z</dcterms:created>
  <dcterms:modified xsi:type="dcterms:W3CDTF">2016-11-14T18:41:48Z</dcterms:modified>
</cp:coreProperties>
</file>